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ink/ink2.xml" ContentType="application/inkml+xml"/>
  <Override PartName="/ppt/ink/ink3.xml" ContentType="application/inkml+xml"/>
  <Override PartName="/ppt/ink/ink4.xml" ContentType="application/inkml+xml"/>
  <Override PartName="/ppt/ink/ink5.xml" ContentType="application/inkml+xml"/>
  <Override PartName="/ppt/ink/ink6.xml" ContentType="application/inkml+xml"/>
  <Override PartName="/ppt/ink/ink7.xml" ContentType="application/inkml+xml"/>
  <Override PartName="/ppt/ink/ink8.xml" ContentType="application/inkml+xml"/>
  <Override PartName="/ppt/ink/ink9.xml" ContentType="application/inkml+xml"/>
  <Override PartName="/ppt/ink/ink10.xml" ContentType="application/inkml+xml"/>
  <Override PartName="/ppt/ink/ink11.xml" ContentType="application/inkml+xml"/>
  <Override PartName="/ppt/ink/ink12.xml" ContentType="application/inkml+xml"/>
  <Override PartName="/ppt/ink/ink13.xml" ContentType="application/inkml+xml"/>
  <Override PartName="/ppt/ink/ink14.xml" ContentType="application/inkml+xml"/>
  <Override PartName="/ppt/ink/ink15.xml" ContentType="application/inkml+xml"/>
  <Override PartName="/ppt/ink/ink16.xml" ContentType="application/inkml+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trictFirstAndLastChars="0" embedTrueTypeFonts="1" saveSubsetFonts="1" autoCompressPictures="0">
  <p:sldMasterIdLst>
    <p:sldMasterId id="2147483659" r:id="rId1"/>
  </p:sldMasterIdLst>
  <p:notesMasterIdLst>
    <p:notesMasterId r:id="rId31"/>
  </p:notesMasterIdLst>
  <p:sldIdLst>
    <p:sldId id="256" r:id="rId2"/>
    <p:sldId id="257" r:id="rId3"/>
    <p:sldId id="295" r:id="rId4"/>
    <p:sldId id="260" r:id="rId5"/>
    <p:sldId id="259" r:id="rId6"/>
    <p:sldId id="296" r:id="rId7"/>
    <p:sldId id="308" r:id="rId8"/>
    <p:sldId id="309" r:id="rId9"/>
    <p:sldId id="261" r:id="rId10"/>
    <p:sldId id="262" r:id="rId11"/>
    <p:sldId id="301" r:id="rId12"/>
    <p:sldId id="302" r:id="rId13"/>
    <p:sldId id="305" r:id="rId14"/>
    <p:sldId id="303" r:id="rId15"/>
    <p:sldId id="323" r:id="rId16"/>
    <p:sldId id="304" r:id="rId17"/>
    <p:sldId id="310" r:id="rId18"/>
    <p:sldId id="311" r:id="rId19"/>
    <p:sldId id="312" r:id="rId20"/>
    <p:sldId id="317" r:id="rId21"/>
    <p:sldId id="306" r:id="rId22"/>
    <p:sldId id="307" r:id="rId23"/>
    <p:sldId id="318" r:id="rId24"/>
    <p:sldId id="319" r:id="rId25"/>
    <p:sldId id="320" r:id="rId26"/>
    <p:sldId id="322" r:id="rId27"/>
    <p:sldId id="324" r:id="rId28"/>
    <p:sldId id="328" r:id="rId29"/>
    <p:sldId id="325" r:id="rId30"/>
  </p:sldIdLst>
  <p:sldSz cx="9144000" cy="5143500" type="screen16x9"/>
  <p:notesSz cx="6858000" cy="9144000"/>
  <p:embeddedFontLst>
    <p:embeddedFont>
      <p:font typeface="Calibri" panose="020F0502020204030204" pitchFamily="34" charset="0"/>
      <p:regular r:id="rId32"/>
      <p:bold r:id="rId33"/>
      <p:italic r:id="rId34"/>
      <p:boldItalic r:id="rId35"/>
    </p:embeddedFont>
    <p:embeddedFont>
      <p:font typeface="MV Boli" panose="02000500030200090000" pitchFamily="2" charset="0"/>
      <p:regular r:id="rId36"/>
    </p:embeddedFont>
    <p:embeddedFont>
      <p:font typeface="Nunito" panose="020B0604020202020204" charset="0"/>
      <p:regular r:id="rId37"/>
      <p:bold r:id="rId38"/>
      <p:italic r:id="rId39"/>
      <p:boldItalic r:id="rId40"/>
    </p:embeddedFont>
    <p:embeddedFont>
      <p:font typeface="Walter Turncoat" panose="020B0604020202020204" charset="0"/>
      <p:regular r:id="rId41"/>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9DFB9461-E5AC-47F8-8AA6-5BF79E793501}">
  <a:tblStyle styleId="{9DFB9461-E5AC-47F8-8AA6-5BF79E793501}" styleName="Table_0">
    <a:wholeTbl>
      <a:tcTxStyle>
        <a:font>
          <a:latin typeface="Arial"/>
          <a:ea typeface="Arial"/>
          <a:cs typeface="Arial"/>
        </a:font>
        <a:srgbClr val="000000"/>
      </a:tcTxStyle>
      <a:tcStyle>
        <a:tcBdr>
          <a:left>
            <a:ln w="9525" cap="flat" cmpd="sng">
              <a:solidFill>
                <a:srgbClr val="000000"/>
              </a:solidFill>
              <a:prstDash val="solid"/>
              <a:round/>
              <a:headEnd type="none" w="sm" len="sm"/>
              <a:tailEnd type="none" w="sm" len="sm"/>
            </a:ln>
          </a:left>
          <a:right>
            <a:ln w="9525" cap="flat" cmpd="sng">
              <a:solidFill>
                <a:srgbClr val="000000"/>
              </a:solidFill>
              <a:prstDash val="solid"/>
              <a:round/>
              <a:headEnd type="none" w="sm" len="sm"/>
              <a:tailEnd type="none" w="sm" len="sm"/>
            </a:ln>
          </a:right>
          <a:top>
            <a:ln w="9525" cap="flat" cmpd="sng">
              <a:solidFill>
                <a:srgbClr val="000000"/>
              </a:solidFill>
              <a:prstDash val="solid"/>
              <a:round/>
              <a:headEnd type="none" w="sm" len="sm"/>
              <a:tailEnd type="none" w="sm" len="sm"/>
            </a:ln>
          </a:top>
          <a:bottom>
            <a:ln w="9525" cap="flat" cmpd="sng">
              <a:solidFill>
                <a:srgbClr val="000000"/>
              </a:solidFill>
              <a:prstDash val="solid"/>
              <a:round/>
              <a:headEnd type="none" w="sm" len="sm"/>
              <a:tailEnd type="none" w="sm" len="sm"/>
            </a:ln>
          </a:bottom>
          <a:insideH>
            <a:ln w="9525" cap="flat" cmpd="sng">
              <a:solidFill>
                <a:srgbClr val="000000"/>
              </a:solidFill>
              <a:prstDash val="solid"/>
              <a:round/>
              <a:headEnd type="none" w="sm" len="sm"/>
              <a:tailEnd type="none" w="sm" len="sm"/>
            </a:ln>
          </a:insideH>
          <a:insideV>
            <a:ln w="9525" cap="flat" cmpd="sng">
              <a:solidFill>
                <a:srgbClr val="000000"/>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 styleId="{9E96B3EC-8770-4C4F-981F-48A8244F3835}" styleName="Table_1">
    <a:wholeTbl>
      <a:tcTxStyle>
        <a:font>
          <a:latin typeface="Arial"/>
          <a:ea typeface="Arial"/>
          <a:cs typeface="Arial"/>
        </a:font>
        <a:srgbClr val="000000"/>
      </a:tcTxStyle>
      <a:tcStyle>
        <a:tcBdr>
          <a:left>
            <a:ln w="9525" cap="flat" cmpd="sng">
              <a:solidFill>
                <a:srgbClr val="9E9E9E"/>
              </a:solidFill>
              <a:prstDash val="solid"/>
              <a:round/>
              <a:headEnd type="none" w="sm" len="sm"/>
              <a:tailEnd type="none" w="sm" len="sm"/>
            </a:ln>
          </a:left>
          <a:right>
            <a:ln w="9525" cap="flat" cmpd="sng">
              <a:solidFill>
                <a:srgbClr val="9E9E9E"/>
              </a:solidFill>
              <a:prstDash val="solid"/>
              <a:round/>
              <a:headEnd type="none" w="sm" len="sm"/>
              <a:tailEnd type="none" w="sm" len="sm"/>
            </a:ln>
          </a:right>
          <a:top>
            <a:ln w="9525" cap="flat" cmpd="sng">
              <a:solidFill>
                <a:srgbClr val="9E9E9E"/>
              </a:solidFill>
              <a:prstDash val="solid"/>
              <a:round/>
              <a:headEnd type="none" w="sm" len="sm"/>
              <a:tailEnd type="none" w="sm" len="sm"/>
            </a:ln>
          </a:top>
          <a:bottom>
            <a:ln w="9525" cap="flat" cmpd="sng">
              <a:solidFill>
                <a:srgbClr val="9E9E9E"/>
              </a:solidFill>
              <a:prstDash val="solid"/>
              <a:round/>
              <a:headEnd type="none" w="sm" len="sm"/>
              <a:tailEnd type="none" w="sm" len="sm"/>
            </a:ln>
          </a:bottom>
          <a:insideH>
            <a:ln w="9525" cap="flat" cmpd="sng">
              <a:solidFill>
                <a:srgbClr val="9E9E9E"/>
              </a:solidFill>
              <a:prstDash val="solid"/>
              <a:round/>
              <a:headEnd type="none" w="sm" len="sm"/>
              <a:tailEnd type="none" w="sm" len="sm"/>
            </a:ln>
          </a:insideH>
          <a:insideV>
            <a:ln w="9525" cap="flat" cmpd="sng">
              <a:solidFill>
                <a:srgbClr val="9E9E9E"/>
              </a:solidFill>
              <a:prstDash val="solid"/>
              <a:round/>
              <a:headEnd type="none" w="sm" len="sm"/>
              <a:tailEnd type="none" w="sm" len="sm"/>
            </a:ln>
          </a:insideV>
        </a:tcBdr>
      </a:tcStyle>
    </a:wholeTbl>
    <a:band1H>
      <a:tcTxStyle/>
      <a:tcStyle>
        <a:tcBdr/>
      </a:tcStyle>
    </a:band1H>
    <a:band2H>
      <a:tcTxStyle/>
      <a:tcStyle>
        <a:tcBdr/>
      </a:tcStyle>
    </a:band2H>
    <a:band1V>
      <a:tcTxStyle/>
      <a:tcStyle>
        <a:tcBdr/>
      </a:tcStyle>
    </a:band1V>
    <a:band2V>
      <a:tcTxStyle/>
      <a:tcStyle>
        <a:tcBdr/>
      </a:tcStyle>
    </a:band2V>
    <a:lastCol>
      <a:tcTxStyle/>
      <a:tcStyle>
        <a:tcBdr/>
      </a:tcStyle>
    </a:lastCol>
    <a:firstCol>
      <a:tcTxStyle/>
      <a:tcStyle>
        <a:tcBdr/>
      </a:tcStyle>
    </a:firstCol>
    <a:lastRow>
      <a:tcTxStyle/>
      <a:tcStyle>
        <a:tcBdr/>
      </a:tcStyle>
    </a:lastRow>
    <a:seCell>
      <a:tcTxStyle/>
      <a:tcStyle>
        <a:tcBdr/>
      </a:tcStyle>
    </a:seCell>
    <a:swCell>
      <a:tcTxStyle/>
      <a:tcStyle>
        <a:tcBdr/>
      </a:tcStyle>
    </a:swCell>
    <a:firstRow>
      <a:tcTxStyle/>
      <a:tcStyle>
        <a:tcBdr/>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82" d="100"/>
          <a:sy n="82" d="100"/>
        </p:scale>
        <p:origin x="820" y="5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8.fntdata"/><Relationship Id="rId21" Type="http://schemas.openxmlformats.org/officeDocument/2006/relationships/slide" Target="slides/slide20.xml"/><Relationship Id="rId34" Type="http://schemas.openxmlformats.org/officeDocument/2006/relationships/font" Target="fonts/font3.fntdata"/><Relationship Id="rId42"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font" Target="fonts/font5.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2.fntdata"/><Relationship Id="rId38" Type="http://schemas.openxmlformats.org/officeDocument/2006/relationships/font" Target="fonts/font7.fntdata"/><Relationship Id="rId20" Type="http://schemas.openxmlformats.org/officeDocument/2006/relationships/slide" Target="slides/slide19.xml"/><Relationship Id="rId41" Type="http://schemas.openxmlformats.org/officeDocument/2006/relationships/font" Target="fonts/font10.fntdata"/></Relationships>
</file>

<file path=ppt/ink/ink1.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2T03:59:59.447"/>
    </inkml:context>
    <inkml:brush xml:id="br0">
      <inkml:brushProperty name="width" value="0.05292" units="cm"/>
      <inkml:brushProperty name="height" value="0.05292" units="cm"/>
      <inkml:brushProperty name="color" value="#FFFFFF"/>
    </inkml:brush>
    <inkml:context xml:id="ctx1">
      <inkml:inkSource xml:id="inkSrc66">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2T04:00:22.807"/>
    </inkml:context>
    <inkml:brush xml:id="br1">
      <inkml:brushProperty name="width" value="0.05292" units="cm"/>
      <inkml:brushProperty name="height" value="0.05292" units="cm"/>
      <inkml:brushProperty name="color" value="#FFFF00"/>
    </inkml:brush>
    <inkml:brush xml:id="br2">
      <inkml:brushProperty name="width" value="0.05292" units="cm"/>
      <inkml:brushProperty name="height" value="0.05292" units="cm"/>
      <inkml:brushProperty name="color" value="#00B0F0"/>
    </inkml:brush>
  </inkml:definitions>
  <inkml:trace contextRef="#ctx0" brushRef="#br0">2023 1064 1437 0,'0'-1'631'15,"3"1"-272"-15,10-3-235 16,7 1 13-16,14-7-34 16,7 0-10-16,10-4-39 15,3 0-30-15,-6 2-24 16,-9 4-15-16,-17 6-83 15,-6 5-71-15,-13 12-118 16,-3 5-142-16</inkml:trace>
  <inkml:trace contextRef="#ctx0" brushRef="#br0" timeOffset="232.85">2203 1045 1507 0,'-6'6'660'0,"-6"8"-377"16,7 27-99-16,4 10-20 0,8 11-74 31,1-2-8-31,5-14-34 0,5-4-25 0,-4-10-14 16,1-7-5-16,-6-6-19 16,-1-5-20-16,-5-8-83 31,-3-2-59-31,1-8-80 0</inkml:trace>
  <inkml:trace contextRef="#ctx0" brushRef="#br0" timeOffset="564.76">2395 1307 1866 0,'3'-13'698'0,"-12"41"-541"0,2 0-8 15,7-3-26-15,8-2-46 0,7-9-54 16,5-3-13-16,3-9-9 31,-1-6-1-31,1-9-17 0,-2-5-10 0,-10-4-1 16,-2-1 3-16,-8 1 13 47,-2-1 11-32,-7 4 2-15,-4-2 3 0,-6 7-6 0,-3 4 2 0,3 10-14 16,1 6-40-16,6 9-110 0,3 2-66 16</inkml:trace>
  <inkml:trace contextRef="#ctx0" brushRef="#br0" timeOffset="833.32">2597 1136 1819 0,'-2'14'688'15,"-5"21"-448"-15,3 8-79 0,4 3-6 16,3-4-28 0,7-6-76-16,0-9-24 0,7-6-21 15,2-3-6-15,6-11-45 16,0-7-31-16,-7-9-105 16,1-6-65-16,-7-4-70 15,-4 3-225-15</inkml:trace>
  <inkml:trace contextRef="#ctx0" brushRef="#br0" timeOffset="966.59">2581 1317 1037 0,'-2'0'574'16,"-1"0"3"-16,9-4-489 16,5-2-26-1,8-5-99-15,7 0-74 0</inkml:trace>
  <inkml:trace contextRef="#ctx0" brushRef="#br0" timeOffset="1364.93">2920 1266 1251 0,'-8'-6'558'0,"-7"-6"-226"15,-1-1-91-15,0 6-60 0,-2 8-18 16,-2 8-60-16,1 10-19 16,5 10-14-1,5-3-12-15,6 2-8 0,3-4-3 16,6-8-28-16,4-2-4 0,4-10-12 16,6-4-5-16,1-9-26 15,-2-5-20-15,0-5-35 16,-1-1-15-16,-5 0 7 15,-1 3 16-15,-7 5 35 16,-3 2 14 0,-2 8 38-16,-1 6 15 15,1 10 17-15,-1 3 7 0,2 5-18 16,0 0-10-16,2-3-31 16,1 2-25-16,-1-7-66 15,0-5-54-15,0-5-107 16,2-7-16-1</inkml:trace>
  <inkml:trace contextRef="#ctx0" brushRef="#br0" timeOffset="1549.98">2972 1060 919 0,'0'-2'497'16,"6"1"-47"-1,-1 11-153-15,5 26-36 0,3 11-22 16,-6 12-57-16,2-2-42 15,-2-12-67 1,0-7-30-16,3-8-30 16,-4-6-13-16,1-10-51 15,-3-4-38-15,-5-8-104 0,0-2-59 16</inkml:trace>
  <inkml:trace contextRef="#ctx0" brushRef="#br0" timeOffset="2093.17">3811 966 1596 0,'-2'7'640'16,"-6"19"-398"-1,3 17-47-15,2 27-51 16,2 0-29-16,8-2-68 16,-1-12-13-16,7-20-41 15,0-5-30-15,0-11-112 16,1-9-71-16,-8-11-60 15</inkml:trace>
  <inkml:trace contextRef="#ctx0" brushRef="#br0" timeOffset="2297.6">3785 1077 782 0,'14'-16'465'16,"6"-16"-13"-16,9 15-237 16,0 4-21-16,-5 13-77 15,-5 5-22-15,-10 16-45 16,-5 9-13-1,-8 11-4-15,-4 5-14 0,-3 1-15 16,0-7-1 0,-5-9-17-16,-2-10-1 0,-2-10-11 15,2-5-28-15,6-6-53 16,4-4 37-16</inkml:trace>
  <inkml:trace contextRef="#ctx0" brushRef="#br0" timeOffset="2682.54">3947 1237 1390 0,'-5'41'612'15,"0"-28"-234"-15,5-3-204 0,13-5-55 31,6-4-34-31,8-6-80 0,2-5-45 16,-6-5-81-16,-4 2-36 16,-10 2-10-16,-4-1 30 15,-6 3 78-15,-3-3 36 16,-3 2 44-16,-3 0 14 16,-3-2 20-16,-2 6 9 0,0 3 8 15,0 9 8-15,2 15 7 16,4 4 9-16,5 8 6 15,4-1-3-15,7-5-27 16,2-2-13-16,6-6-38 0,0-3-18 16,2-9-51-1,-2-2-47-15,2-7-117 0,-2-5-62 16,-3-4-299-16</inkml:trace>
  <inkml:trace contextRef="#ctx0" brushRef="#br0" timeOffset="2998.59">4150 1187 1129 0,'1'5'553'0,"2"10"-151"15,-2 9-148-15,2 5-95 0,-3 1-31 16,0-3-67-16,2-3-25 16,2-6-37-16,0-4-9 0,-1-7-29 15,-3-6 1-15,-2-3-3 16,-3-6 8-1,2-5 27-15,-2-2 1 0,2-8 8 16,4 2 0-16,3-4 4 16,7 2-4-16,6 1 2 15,3 3-4-15,2 11-1 16,3 6 0 0,-3 15 2-16,-5 8 1 0,1 8 2 15,-8-1 4-15,-1-3-2 16,-4-3 4-16,-6-6-44 15,1-1-53-15,-6-8 38 16</inkml:trace>
  <inkml:trace contextRef="#ctx0" brushRef="#br0" timeOffset="3401.49">4529 1210 975 0,'-8'-5'543'0,"-14"0"70"32,3 8-346-32,-1 15-51 0,0 5-7 15,5 4-87-15,1 2-42 16,11-4-44-16,4 1-16 0,10-8-21 31,3-4-7-31,1-9-31 0,2-8-22 16,-2-9-52-16,1-7-16 15,-2-6 1-15,-2 1 16 0,-4 1 58 16,-2 7 21-16,-3 10 50 16,0 9 25-16,-1 14 51 15,3 7 22-15,-2 10 4 16,1 3-20-16,-2 5-45 16,-1 2-7-16,1-3-8 15,3-4 5-15,-5-8-5 0,-3-5-12 16,-12-6-22-1,-4-4-21-15,-2-8-60 0,-1-6-32 16,7-8-79-16,0-7-36 16,4-12-31-16,2-6-147 15</inkml:trace>
  <inkml:trace contextRef="#ctx0" brushRef="#br0" timeOffset="3816.42">4667 999 1584 0,'0'10'625'0,"-4"26"-440"0,7 10-4 15,2 17-32-15,-1-2-45 16,7-14-55-16,0-9-18 31,0-16-23-31,1-5-11 0,-9-8-7 16,2-5-9-16,-3-5-5 15,0-3 5-15,3-8 8 16,-3-1 8-16,6-4 3 0,0-3 2 16,5 0 0-16,2-2-2 15,1 7-3-15,0 3-2 0,-2 15-4 31,-2 8 2-31,-7 10 4 16,-1 7 6-16,-3-1 8 16,0-2-1-16,-1-3-4 15,1-4-21-15,2-8-74 0,-3-5-64 0,3-6-78 16,0 0-215-16</inkml:trace>
  <inkml:trace contextRef="#ctx0" brushRef="#br0" timeOffset="4167.13">5072 1173 1611 0,'-6'-4'601'16,"-14"4"-434"-16,-4 10 13 31,3 15 20-31,-3 6-32 0,11 2-80 15,4-4-23-15,11-4-37 16,8-3-12-16,3-9-13 0,4-3-3 0,5-11-14 31,1-7-19-31,2-7-43 16,3-3-19-16,-9-4-12 16,-6 1 7-16,-2-1 46 0,-5 4 18 0,-2 10 25 15,0 2 18-15,-2 18 22 16,-1 4 15-16,0 6 15 15,0 2-8 1,1-5-22-16,0-1-13 0,1-7-58 16,0-2-38-16,-1-7-117 15,-1-2-31-15</inkml:trace>
  <inkml:trace contextRef="#ctx0" brushRef="#br0" timeOffset="4432.55">5277 1105 1886 0,'-4'14'749'0,"-4"21"-505"0,3 3-52 0,9 3-66 16,5-4-44-16,5-13-77 31,1-4-29-31,-1-8-30 15,-3-2 5-15,-6-3-10 0,-4 2 6 16,-9 0 11-16,-6-1-18 16,-3 0-1-16,0-4-17 15,2-1-46-15,4-3-29 0,6-4-48 16,4-1-10-16</inkml:trace>
  <inkml:trace contextRef="#ctx0" brushRef="#br0" timeOffset="4612.99">5469 1173 1544 0,'4'14'692'16,"1"9"-324"-16,1 7-179 16,-4-1-38-16,-1-5-85 15,4-1-56-15,1-6-93 16,3-4-55-16,0-6-111 15,-9-7-34-15,1-4-187 16</inkml:trace>
  <inkml:trace contextRef="#ctx0" brushRef="#br0" timeOffset="4764.01">5464 1038 1266 0,'2'-2'660'0,"-3"1"-24"0,3 1-570 32,-2-1-79-32,0 1 375 15</inkml:trace>
  <inkml:trace contextRef="#ctx0" brushRef="#br0" timeOffset="5167.35">5607 1017 1571 0,'2'14'705'16,"4"13"-336"-16,2 29-147 0,-2 9-33 15,2 1-84 1,-1-6-38-16,0-18-41 0,3-7-12 15,-3-10-14-15,-1-5-17 16,-2-9-52-16,-2-5-33 16,-2-9-95-16,-2-4-74 15,2-7-132-15</inkml:trace>
  <inkml:trace contextRef="#ctx0" brushRef="#br0" timeOffset="5547.91">5977 1205 1534 0,'-7'-6'557'0,"-14"-8"-347"16,-1 6-48-16,-3 6 49 16,-4 6-2-16,4 16-82 15,1 4-33-15,2 8-43 16,5 1-7-16,8-7-14 15,8-5-12-15,12-7-8 16,5-6-6-16,7-6-14 0,5-4-9 0,-1-11-46 16,1-3-20-16,-4-6-31 15,-7-1-5-15,-3 1 44 16,-6-1 20-16,-6 6 39 16,-1 5 17-16,-1 4 26 15,0 12 14-15,0 9 8 16,0 3-1-16,2 8-19 15,2 0-13 17,0-3-5-17,2-2-11-15,0-5-56 0,-2-2-44 0,2-8-106 0,-1-1-36 16</inkml:trace>
  <inkml:trace contextRef="#ctx0" brushRef="#br0" timeOffset="5849.73">6034 1125 809 0,'2'11'489'0,"3"9"11"0,0 11-276 16,1 6-108-16,-1-6-26 15,-1-3-39-15,0-8-23 0,-3-7-41 16,0-5-9-16,-1-7-7 16,-2-2 1-16,0-5 14 15,-1-1 10-15,2-4 7 16,1-3 4-16,2-5 4 31,1-3 0-31,7 0-3 16,1-4-1-16,6 7-6 15,4 8-2-15,-1 11 2 0,4 11 7 16,-3 14 11-16,-5 4 11 0,-6 0 18 16,0 1 2-16,-9-7-8 15,5-6-18-15,1-5-104 16,-7-3 62-16</inkml:trace>
  <inkml:trace contextRef="#ctx0" brushRef="#br0" timeOffset="6462.6">6871 895 1457 0,'-1'10'646'0,"-1"2"-289"0,4 24-188 15,0 7-14 1,3 6-48-16,2 2-35 16,-2-1-41-16,1-3-17 15,0-12-9-15,-2-4-7 0,0-16-25 31,4-5-14-31,1-6-15 0,1-5 7 0,3-11 21 16,3-5 14-16,1-13 13 16,3-8 1-16,1-8 0 15,-1 2 3-15,3 6-2 0,-4 8-24 16,-5 14-73-16,-3 3-39 31,-8 8-68-31,0 2-3 16,-3 3-257-16</inkml:trace>
  <inkml:trace contextRef="#ctx0" brushRef="#br0" timeOffset="6646.19">7010 1049 996 0,'-2'14'569'16,"2"13"-60"-16,10 11-238 15,6 3-37-15,8 0-72 16,-3-4-39-16,-6-13-78 0,2-5-22 0,-7-9-26 15,1-3-27-15,-5-5-88 16,-2-2-59-16,-5-2 108 16</inkml:trace>
  <inkml:trace contextRef="#ctx0" brushRef="#br0" timeOffset="7014.53">7203 1091 1695 0,'0'10'201'0,"-3"7"-56"15,2 9 205-15,1 0-224 16,0-1-22-16,10-11-41 0,2-2-34 16,7-14-64-16,2-7-27 15,-2-10-28-15,-2-5-5 0,-10 4 20 16,1 3 23-1,-10 2 29-15,-1 0 14 0,-4 3 15 32,-7 2 11-32,-1 7 24 0,-2 6 14 0,-2 12 29 15,4 13 6-15,7 12 7 16,0 5-5-16,8 0-21 31,5-8-13-31,7-10-34 16,7-10-12-16,6-9-15 15,0-7-15-15,1-8-67 16,-6-2-53-16,-4 0-115 0,-3-1 217 16</inkml:trace>
  <inkml:trace contextRef="#ctx0" brushRef="#br0" timeOffset="7416.37">7448 1077 1603 0,'-10'7'690'0,"-9"5"-382"15,14 16-172-15,3 8-36 0,9 5-65 16,6-5-20-16,-4-8-29 16,-2-8-8-16,0-10-24 15,-3-2-4-15,-3-6 10 16,2-5 6-16,-5-6 20 31,4-6 7-31,-4-12 7 0,1 0 4 16,4-5-2-1,3 4 3-15,7 6-3 0,3 4-1 16,2 12 0-16,3 6-3 0,-4 14 8 16,-1 6-2-16,-6 9 12 15,-5 1 3-15,-2-1-1 16,-3-5-2-16,-1-7-25 15,-1-2-17-15,1-6-103 16,-2-2-42-16,2-3 33 16,1-2-273-16</inkml:trace>
  <inkml:trace contextRef="#ctx0" brushRef="#br0" timeOffset="7747.98">7768 1064 1702 0,'-9'0'639'15,"-13"9"-472"-15,-2 7-6 16,10 16-8-16,0 6-40 16,8 0-57-16,6 2-23 0,3-14-28 15,5-5-6-15,10-9-11 31,0-9-6-31,10-10-36 0,-2-9-23 16,-7-10-42-16,2-5-4 0,-9-1 26 16,2 4 27-16,-1 6 59 31,-3 8 27-31,-5 17 44 0,-2 6 13 16,1 18 13-16,-2 3-14 15,2-3-32-15,0-2-12 16,-1-9-54-16,1-2-40 15,-2-6-133-15,-2-2 118 16</inkml:trace>
  <inkml:trace contextRef="#ctx0" brushRef="#br0" timeOffset="8134.26">8366 954 1795 0,'0'7'709'0,"0"13"-461"15,0 9-58 1,3 15-72-16,0 13-31 0,0-1-45 16,2 0-23-16,-2-13-38 15,-1-12-21-15,-2-12-78 16,0-8-43-16,-1-9-81 15,0-5-30-15,-3-7-97 16,2-12-106-16</inkml:trace>
  <inkml:trace contextRef="#ctx0" brushRef="#br0" timeOffset="8298.6">8373 1031 794 0,'2'-15'419'0,"5"-15"-86"16,4 6-63-16,6 12-62 15,3 9-29-15,3 10-39 16,-3 10-30-16,-4 8-32 0,-7 3-15 15,-9 9-17 1,-3-3 5-16,-8 3 2 16,0 0-7-16,-5-11-12 0,-2-1-15 15,0-11-33-15,2-9-27 16,4-11-89-16,3-5-62 16</inkml:trace>
  <inkml:trace contextRef="#ctx0" brushRef="#br0" timeOffset="8700.94">8665 1125 996 0,'-6'-3'556'15,"-8"2"-4"1,-2 7-306-16,-4 8 0 15,0 13-57-15,2 4-48 47,8 4-75-47,4-4-17 0,8-6-27 0,2-9-6 0,10-7-9 0,2-6-8 16,8-8-17-16,3-6-35 0,-5-8-62 16,-4-4-18-16,-4-7 0 0,-5 4 30 0,-5 3 65 31,1 5 29-31,-5 10 73 0,0 6 28 15,-2 14 27-15,-1 11 7 16,0 8-49-16,0 0-22 16,3-2-27-16,1-8-17 0,1-5-44 15,2-3-49-15,3-3-100 32,-1-2-59-32,3-6-62 0,-1-3-211 15</inkml:trace>
  <inkml:trace contextRef="#ctx0" brushRef="#br0" timeOffset="8914.29">8806 1187 1278 0,'4'15'604'15,"1"11"-238"-15,-5 14-144 16,0 3-31-16,-3 2-80 16,3-3-33-16,3 3-47 15,2 0-5-15,-1-7-18 16,-6-4-13-16,-6-12-25 0,-2-4-17 15,-5-9-35 1,-1-2-11-16,-4-5-45 0,-2-10-21 16,0-2-13-1,0-8 20-15</inkml:trace>
  <inkml:trace contextRef="#ctx0" brushRef="#br0" timeOffset="9083.04">8762 1031 1480 0,'4'0'553'0,"5"-3"-412"16,0 3-194-16,2 3-109 16</inkml:trace>
  <inkml:trace contextRef="#ctx0" brushRef="#br0" timeOffset="9451.51">9085 1163 920 0,'16'1'505'0,"-31"-21"-34"15,-4 5-220-15,-3 12-67 0,0 3-18 0,-4 19-50 16,0 10-19-16,1 7-31 31,2 4-11-31,11-8-8 16,3-6-12-16,12-9-15 0,7-4-10 15,12-13-32-15,7-5-18 16,4-9-75 0,1-5-35-16,-4-4-35 15,-3-1 2-15,-10 1 67 0,-6-2 36 0,-6 14 90 16,-4 4 46-16,-1 10 57 15,0 10 15-15,-1 5-13 16,1 4-21-16,0 0-51 16,1-2-12-16,2-4-34 15,0-4-26-15,-1-4-76 16,1-1-48-16,-1-4 96 16</inkml:trace>
  <inkml:trace contextRef="#ctx0" brushRef="#br0" timeOffset="9880.34">9188 965 1564 0,'4'12'643'0,"5"20"-375"0,0 13-88 15,-3 15-60-15,1 2-27 16,-6-5-48-16,2-12-23 15,-1-15-23-15,1-10-3 16,-1-12-8-16,1-6-7 16,2-10 0-16,-1-6 2 0,0-11 6 15,5-3 0-15,2-7-18 16,1 1-19-16,6 4-32 31,-5-2-11-31,3 10-32 0,-2 5-10 16,-4 4-17-16,2 8-22 15,-4 3-59-15,-5 0-62 16,-3 7-31-16,-3 0 24 16,-10 5 152-16,1 3 143 15,1 1 231-15,1 5 80 0,7 3 76 16,3 5-8-16,1 3-82 16,1 2-42-16,10-4-99 15,-2-6-44-15,4-9-66 16,1-4-22-16,-6-5-37 15,1-4-37-15,-6 0-89 16,-4-2-53-16</inkml:trace>
  <inkml:trace contextRef="#ctx0" brushRef="#br0" timeOffset="10372.21">10211 910 1339 0,'-16'7'633'0,"-17"10"-231"16,-2 16-189-16,2 12-26 16,9 19-54-16,17 2-26 15,18-5-51-15,10-8-15 0,20-23-24 16,2-12-22-16,-4-13-71 15,-3-5-83-15,-16-7 333 32</inkml:trace>
  <inkml:trace contextRef="#ctx0" brushRef="#br0" timeOffset="10633.99">10487 1004 1584 0,'-3'-1'686'16,"1"8"-368"-16,-4 11-85 0,3 22-76 16,3 9-53-16,1 10-58 0,6-4-9 15,3-13-37-15,-1-7-17 16,0-14-60-1,-2-2-44-15,-4-10-108 0,-3-4-43 16,-2-6-58-16</inkml:trace>
  <inkml:trace contextRef="#ctx0" brushRef="#br0" timeOffset="10841.78">10502 1061 1241 0,'11'-16'551'0,"11"-12"-255"16,4 5-58-16,4 12-86 15,-4 8-39-15,-6 8-64 16,-5 7-17-16,-11 8-17 16,-7 3-1-16,-7 7-6 15,-9 1-1-15,-1 2-4 16,-1-3 2-16,-5-7-5 16,1-5-3-16,-2-7-18 0,4-8-22 15,9-4-63-15,6-4-48 16,12-6 105-16</inkml:trace>
  <inkml:trace contextRef="#ctx0" brushRef="#br0" timeOffset="11252.51">10725 1072 1738 0,'42'-23'702'16,"-40"44"-456"-16,1 9-64 0,4 24-85 15,0 1-21-15,0-8-37 16,-1-3-16-16,-2-20-22 16,-1-4-8-16,-4-7-19 15,-1-4-9-15,-3-6-21 16,-2-4-1-16,1-6 10 15,4-5 6-15,2-6 21 16,4-3 5-16,11-6 9 0,2-4 2 16,9-6 2-1,4-1-8-15,-1-3-23 16,4 6-19-16,-6 8-21 0,-6 5-6 16,-7 11 10-16,-6 2 10 15,-8 9-6 1,-2 3-12-16,-7 6-46 15,-5 5-25-15,1 0-33 16,-3 5-217-16</inkml:trace>
  <inkml:trace contextRef="#ctx0" brushRef="#br0" timeOffset="11433.38">10925 1122 1147 0,'-19'76'594'16,"27"-59"-124"-1,-1 5-153-15,4-3-123 0,3 1-37 16,0-3-83-16,7-4-28 16,-9 1-28-16,4-5-17 0,-7-2-43 0,-3-2-55 31,-2-5-132-31,-2-1 182 16</inkml:trace>
  <inkml:trace contextRef="#ctx0" brushRef="#br0" timeOffset="11677.48">11148 999 1682 0,'2'8'670'0,"1"10"-420"15,4 23-119-15,0 11-18 16,-2 8-47 0,-1-4-29-16,-1-11-47 0,-2-11-23 0,-1-15-88 31,1-7-74-31,-1-8-10 0</inkml:trace>
  <inkml:trace contextRef="#ctx0" brushRef="#br0" timeOffset="11916.42">11161 1031 1673 0,'7'-9'663'0,"11"-9"-450"15,6 3-39-15,6 6-71 16,2 7-30-16,-5 9-49 16,-7 7-13-16,-15 6-25 15,-5 5-14-15,-8 4-3 16,-7 4 2-16,-3-1 16 15,-5-6 11-15,-2-8 5 0,2-4-2 16,2-14-13-16,3 1-27 16,7-14-81-16,5-1-67 15,9-2 0-15</inkml:trace>
  <inkml:trace contextRef="#ctx0" brushRef="#br0" timeOffset="12182.64">11418 1022 1835 0,'37'-41'759'16,"-24"36"-461"-16,4 5-89 0,6 9-92 15,3 9-33-15,-7 17-39 16,-2 6-18-16,-12 14-15 15,-7 3-8-15,-10-6-7 16,-3-3 0-16,-4-16-16 16,-4-5-1-16,0-6-23 0,1-4-21 15,0-7-75 1,5-4-66-16,5-6-341 0</inkml:trace>
  <inkml:trace contextRef="#ctx0" brushRef="#br0" timeOffset="15288.62">2389 1922 1262 0,'-1'0'610'16,"0"0"-170"-16,4 22-234 15,3 8-3-15,4 17-40 16,2 6-40-16,0 2-53 15,-1 3-27-15,-2-6-29 0,0-5-5 32,-3-10-48-32,-2-7-32 15,-1-11-136-15,-4-5-73 0</inkml:trace>
  <inkml:trace contextRef="#ctx0" brushRef="#br0" timeOffset="15500.23">2479 1916 1189 0,'12'-4'463'16,"10"3"-350"-1,-3 10 5-15,-9 21-14 0,-5 2-22 0,-6 6 5 16,-4-2-13-16,-7-5-13 16,0-2-1-16,-6-4-11 15,0-6-8 1,3-4-20-16,2-5-6 15,3-10-55-15,4-2-61 16</inkml:trace>
  <inkml:trace contextRef="#ctx0" brushRef="#br0" timeOffset="15863.53">2540 2186 1632 0,'58'53'626'0,"-47"-39"-479"16,2 1-20-16,8-9-64 0,6-6-39 16,-3-11-74-16,1-8-31 15,-7-6-47-15,-8-3-12 16,-9 4 47-1,-2 4 30-15,-7 6 50 16,-4 3 27-16,-7 8 29 16,0 1 20-16,-6 9 33 15,7 10 5-15,6 12 3 0,6 5-5 16,8 7-22-16,8-1-16 16,7-7-27-16,2-4-17 15,3-10-10-15,-1-6-19 16,0-9-100-16,-3-6-65 0,-2-9-257 15</inkml:trace>
  <inkml:trace contextRef="#ctx0" brushRef="#br0" timeOffset="16158.01">2827 2128 1524 0,'0'12'614'15,"0"18"-385"1,0 6-67-16,3 2-59 15,-2-1-37-15,2-12-51 16,-1-7-23-16,-1-9-29 16,0-6-13-16,-2-9-12 15,0-5 12-15,-2-8 22 16,1-4 11-16,2-2 17 0,2-3-1 16,5-1 4-16,2 3 3 15,2 7-6-15,1 6 1 16,2 14-2-16,-1 7 1 15,-2 11 12 1,-1 5 2-16,-2 6 4 16,-4-2-2-16,-1-6-41 0,0-2-54 15,-3-11 467-15</inkml:trace>
  <inkml:trace contextRef="#ctx0" brushRef="#br0" timeOffset="16564.73">3044 2096 1582 0,'-15'10'684'16,"-12"9"-379"-16,5 11-132 15,7 4-42-15,14 2-67 16,6-2-29-16,8-12-34 0,4-7-13 15,8-10-40 1,-3-6-20-16,2-12-61 0,-5-4-14 0,-8-12 3 16,-2-3 23-16,-3 4 63 15,-1 3 30 1,-1 11 61-16,-3 5 32 0,-5 12 58 16,3 10 16-16,-1 16-6 31,4 9-27-31,4 9-51 15,-4-3-15-15,4-1-30 16,-1-8 2-16,-7-8-5 16,2-2-2-16,-10-10 6 15,-2-1-11-15,-1-8-37 0,-1-3-33 0,0-6-125 16,0-5-51-16</inkml:trace>
  <inkml:trace contextRef="#ctx0" brushRef="#br0" timeOffset="16950.34">3278 1911 1753 0,'-1'15'680'16,"-2"17"-433"-16,1 10-99 0,4 4-34 15,1-1-28-15,7 1-58 16,1-1-17-16,-3-7-20 31,1-6-6-31,-7-18-4 0,0-8-3 16,-2-12 1-16,-1-6 5 16,-1-11-1-16,0-3 7 0,2-5 9 15,4-1-1 1,5 5 2-16,5 4-5 0,3 10-3 15,3 6-1 1,2 12 0-16,-4 7 6 0,-4 10 0 16,-6 4 2-16,-4 7 3 15,-1 0-2-15,1-2-17 16,-2-6-66-16,-1-13-142 0,1-5-414 31</inkml:trace>
  <inkml:trace contextRef="#ctx0" brushRef="#br0" timeOffset="17297.3">3620 2055 1366 0,'-9'4'567'0,"-13"9"-265"0,2 4-71 16,8 9-20-16,3 0-47 15,10 3-109-15,4 1-23 16,7-7-30-16,4-2-7 16,2-15-9-16,1-7-10 15,-2-14-43-15,-3-6-31 0,-4-5-14 16,-3-3 4-16,-2 6 40 16,-1 2 34-1,-2 10 31 1,1 5 14-16,-3 8 41 0,1 8 12 0,-1 10 12 15,3 7-5-15,0 3-38 16,0-1-8-16,1-10-37 16,-1-4-51-16,-1-9-117 15,2-4 133-15</inkml:trace>
  <inkml:trace contextRef="#ctx0" brushRef="#br0" timeOffset="17532.2">3823 2038 1701 0,'-5'12'699'0,"-2"11"-399"0,7 5-115 0,9-3-85 16,5-1-46-16,4-4-82 31,-2-3-9-31,-10-5-6 0,-6 3 6 0,-9-2 27 31,-7 2 0-31,-2-1-14 0,-2-5-12 16,4-6-61-16,12-3-46 15,1-11 29-15</inkml:trace>
  <inkml:trace contextRef="#ctx0" brushRef="#br0" timeOffset="17698.8">3988 2081 1949 0,'0'13'721'0,"4"15"-568"0,1 1-60 0,0-1-49 31,0-4-45-31,-1-7-111 0,-1-4-67 0,-2-8-103 16,-1-5 18-16</inkml:trace>
  <inkml:trace contextRef="#ctx0" brushRef="#br0" timeOffset="17825.05">3943 1966 1509 0,'0'0'477'0,"1"0"-620"0</inkml:trace>
  <inkml:trace contextRef="#ctx0" brushRef="#br0" timeOffset="18099.43">4070 1977 1417 0,'27'0'649'16,"-16"32"-302"-16,-2 9-151 31,0 3-41-31,-3 2-78 0,0 1-27 16,0-2-35-16,-1-5-4 16,0-13-41-1,-1-9-40-15,1-12-151 0,0-4 34 0</inkml:trace>
  <inkml:trace contextRef="#ctx0" brushRef="#br0" timeOffset="18466.59">4357 2044 1273 0,'-12'0'601'15,"-11"1"-150"-15,1 10-276 0,2 6-13 16,6 8-38-16,9 5-46 16,5 2-51-16,5 3-14 15,9-11-13-15,2-4-3 0,5-15-16 32,3-7-11-32,-4-12-61 15,-2-8-40-15,-7-4-42 16,0 0-5-16,-2 3 45 15,-3 2 45-15,-2 3 53 16,-2 4 34-16,-3 7 64 0,0 5 28 0,1 11 37 16,0 3-5-16,4 7-40 15,2 4-31-15,-2-2-33 16,1 1-13-16,-1-4-43 16,1-1-30-16,-1-7-94 31,1-6-22-31</inkml:trace>
  <inkml:trace contextRef="#ctx0" brushRef="#br0" timeOffset="18781.91">4497 2073 1574 0,'1'13'617'31,"4"15"-406"-31,0 3-62 0,5-1-58 16,-2 0-30-16,-1-9-75 15,-1-6-25-15,-7-13-39 16,-1-3-16-16,-3-10 12 0,1-1 22 16,1-6 33-16,0-1 15 15,3-3 12 1,1 1-2-16,3 3-1 0,2 0-6 0,7 5-30 16,1 2-10-1,8 6-4-15,-2 6 12 0,-1 11 39 31,-1 3 22-31,-7 7 41 0,1 4 3 16,-4-2-4-16,3-2-8 16,-5-3-100-16,-5-7 485 15</inkml:trace>
  <inkml:trace contextRef="#ctx0" brushRef="#br0" timeOffset="19266.34">5305 1821 1643 0,'5'11'658'0,"10"21"-421"16,-1 12-33-16,6 17-29 16,-5 1-36-16,-4-9-54 15,0-4-18-15,-3-8-30 16,2-6-14-16,-3-11-15 0,0-5-4 0,-1-14-11 16,3 3-11-16,10-11-18 15,5-7-12-15,3-1-34 31,-2-7-20-31,-8 5-91 0,-3 2-52 0,-8 5-264 16</inkml:trace>
  <inkml:trace contextRef="#ctx0" brushRef="#br0" timeOffset="19566.25">5602 2022 1613 0,'0'1'689'15,"0"4"-359"-15,3 15-183 16,1 8-38-16,6 11-45 0,2 2-20 16,3-4-33-16,2-5-7 15,-2-17-8-15,-1-8-7 16,1-17-2-1,-1-11-1-15,-5-10 1 16,-1-3 5-16,-8 2 3 0,0 6 2 16,-4 4 1-1,-1 5-15-15,-1 4-69 16,1 4-45-16,0 5-129 16,1 2 48-16</inkml:trace>
  <inkml:trace contextRef="#ctx0" brushRef="#br0" timeOffset="19921.52">5926 2023 1735 0,'-5'-30'697'0,"-22"40"-453"0,0 2-54 31,8 9-65-31,3 3-32 16,14 2-48-16,7 0-21 0,8-5-23 16,4-5-10-1,3-8-20-15,1-6-9 0,-2-10-26 16,0-1-12-16,-4-5-27 16,-2-2 1-16,-4-1 20 15,-2-2 18-15,-3 2 48 0,-1 4 7 16,-3 8 7-1,1 4 4-15,1 7 5 16,-1 7 2-16,2 8 1 0,0 1 0 16,3 6-16-1,0-1-23-15,-2-3-78 0,1-3-40 16,-3-11 3 0</inkml:trace>
  <inkml:trace contextRef="#ctx0" brushRef="#br0" timeOffset="20182.62">6082 2004 1287 0,'2'11'617'0,"1"8"-195"16,1 8-250-16,-1-1-44 16,-1-2-60-16,-1 0-28 0,1-8-40 15,-2-2-21 1,-3-14-25-16,-1-4-5 0,0-11 8 15,-1-5 11-15,3-4 25 16,2 0 1-16,2-1 5 16,6 3 0-16,3 5 1 0,2 2-2 15,8 6 2 1,-1 0 5-16,-1 6-59 0,-2 3-56 0</inkml:trace>
  <inkml:trace contextRef="#ctx0" brushRef="#br0" timeOffset="20683.05">6642 1846 1744 0,'-2'12'680'15,"-4"10"-489"-15,1 20-91 16,0 5-22-16,1 2-46 16,6-3-15-16,-1-15-24 15,0-5-29-15,1-7-86 16,0-5-55-16,1-7-59 0,0-4-241 16</inkml:trace>
  <inkml:trace contextRef="#ctx0" brushRef="#br0" timeOffset="20849.78">6624 1948 1191 0,'16'2'557'15,"8"2"-241"-15,7 12-103 16,-1 2-22-16,-7 3-66 0,-1 2-33 0,-7-3-57 16,-2 1-11-1,-4-3-79-15,-4-4-72 16,-1-6 77-16</inkml:trace>
  <inkml:trace contextRef="#ctx0" brushRef="#br0" timeOffset="21045.98">6819 1890 1309 0,'1'6'600'0,"1"9"-250"15,1 15-118-15,2 8-25 16,-2 5-50-16,1-2-42 31,0-8-60-31,0-1-17 0,2-8-64 16,-2-8-41-16,-1-9-177 15,-2-4 11-15</inkml:trace>
  <inkml:trace contextRef="#ctx0" brushRef="#br0" timeOffset="21368.88">6927 2019 1395 0,'5'7'605'0,"-2"3"-305"0,8 0-122 15,2-1-38-15,3-6-63 16,5-1-31-16,1-7-63 31,0-1-18-31,-4-5-28 0,-2-1-22 16,-11 0 8-16,-5-4 14 15,-6 3 32-15,-4 0 19 16,-5 1 35-16,-2 2 15 16,-4 5 37-16,3 6 15 15,2 11-7-15,2 6 2 0,5 10-12 16,5 1-4-16,6 6 0 16,7-2-16-16,5-6-26 0,2-1-11 15,2-12-39 1,7-3-26-16,-6-13-106 15,2-6-68-15,-3-6-52 16,-8-2-214-16</inkml:trace>
  <inkml:trace contextRef="#ctx0" brushRef="#br0" timeOffset="21766.73">7298 1931 1666 0,'-11'0'655'16,"-8"3"-398"-16,1 11-128 16,-1 6 2-16,5 7-20 15,5 3-27 1,10-3-44-16,5-1-20 16,6-10-22-16,4-5-15 0,2-7-31 15,3-8-16-15,-4-11-51 16,1-3-16-16,-2-5-6 15,-4 0 11-15,-3 1 57 16,-3 6 28-16,-3 8 75 16,-2 8 44-16,3 20 47 0,-2 7 14 15,2 14-17-15,4 4-33 16,1 1-43 0,2 3-10-16,-2-1-12 15,-3-5-5-15,-4-10-28 16,-2-5-12-16,-15-14-38 15,-3-3-16-15,-9-5-12 16,-1-6-22-16,1-6-58 16,4-3-45-16,6-9-107 15</inkml:trace>
  <inkml:trace contextRef="#ctx0" brushRef="#br0" timeOffset="22168.86">7547 1922 2246 0,'-4'4'43'0,"-1"-4"0"16,-2 10 123-16,3 4-28 0,6 4 6 16,7 5-17-16,5-10-90 15,4-4-18-15,3-8-42 31,0-6-23-31,-3-5-41 16,-1-4-25-16,-9-4-1 16,-3-1 16-16,-5-3 46 15,-2 4 27-15,-8 5 54 0,-5 3 24 16,-3 9 38-16,-1 1 17 0,2 14-11 16,1 7-17-1,2 8-17-15,3 5-14 0,6-1-7 16,7-1-3-16,8-4-18 15,2-4-8-15,1-8-10 16,-1-2-16-16,2-11-40 16,2-3-25-16,2-6-103 15,0-4-43-15,1-1 0 16</inkml:trace>
  <inkml:trace contextRef="#ctx0" brushRef="#br0" timeOffset="22479.31">7796 1892 1398 0,'0'14'649'15,"2"10"-251"-15,0 9-211 16,4 6-46-16,-2-7-63 16,0-3-30-16,0-7-45 0,-4-5-23 15,2-6-38-15,-4-6-18 16,-3-8-35-16,1-3 6 15,-4-7 8-15,7-2 11 16,-1-3 38-16,-1-3 10 0,3 1 31 16,0-1 12-16,3 0 20 15,4 0 11-15,1 3 16 32,7 2-4-32,-2 4-9 0,6 7-11 15,-1 5-18-15,-3 3-10 16,-1 4-60-16,-4 1-38 15,-3-4 265-15</inkml:trace>
  <inkml:trace contextRef="#ctx0" brushRef="#br0" timeOffset="22683.36">7959 1922 1513 0,'44'-6'674'0,"-36"27"-309"0,-2 10-201 16,-1 3-38 0,-2-6-57-16,-2-1-35 0,-1-8-71 15,0-1-39-15,0-9-99 16,-1-7-49-16,0-6 107 31</inkml:trace>
  <inkml:trace contextRef="#ctx0" brushRef="#br0" timeOffset="22865.84">8018 1780 1922 0,'4'3'687'15,"5"1"-572"-15,-1 0-72 0,-2-1-134 16,-2-1-34-16</inkml:trace>
  <inkml:trace contextRef="#ctx1" brushRef="#br0">4890 2221 0</inkml:trace>
  <inkml:trace contextRef="#ctx0" brushRef="#br0" timeOffset="23867.02">2519 2822 1765 0,'-1'0'661'15,"-4"20"-495"-15,2 47-42 0,9-21-40 16,1-1-25-16,-1-3-39 16,2-4-23-16,-2-10-52 15,-2-5-46-15,0-11-108 16,-3-4-40-16,-1-16-94 16,1-6-70-16,-2-15 20 15,-2-6 61 1,-4-3 214-16,-2-5 163 15,2 1 176-15,1 0 37 0,8 0 5 16,3 1-23-16,10 8-45 16,3 3-35-16,7 19-70 15,-1 9-26-15,-4 14-39 16,1 13-7-16,-16 9 4 16,2 2 8-16,-12 0 18 15,-12-1 5-15,1-6 1 16,-6-1-9-16,4-10-19 0,3-5-6 0,2-4-27 15,2-5-52-15,2-6-82 16</inkml:trace>
  <inkml:trace contextRef="#ctx0" brushRef="#br0" timeOffset="24217.44">2714 2965 1441 0,'2'5'563'16,"5"3"-347"-16,0 2-60 0,3-6-41 15,8 0-31-15,-3-9-67 16,4-5-17-16,-5-5-22 16,-6-5-6-16,-2 1-22 15,-4 1-1-15,-2 3 16 16,-4 4 12-16,-6 2 33 0,1 4 12 15,-6 8 21-15,-4 2 6 16,4 13 7-16,-1 6-2 16,8 11-12-16,7 1-3 0,8 4-16 15,8-4-7-15,0-8-7 16,2-1-8-16,-2-14-25 31,-2-3-41-31,0-15-96 16,0-7-49-16,1-8-258 15</inkml:trace>
  <inkml:trace contextRef="#ctx0" brushRef="#br0" timeOffset="24519.82">2885 2895 1078 0,'0'8'551'16,"0"14"-92"-16,0 5-210 0,0 3-102 15,0-1-28-15,4-3-63 16,-1-3-27-1,-1-12-29-15,0-4-14 0,-2-8-27 16,0-7 0-16,-1-5 7 0,-1-2 11 16,0-11 22-16,2 2 1 15,4 2 2-15,3 0-2 16,4 7 1-16,1 2-1 16,3 8-7-1,-1 4 1-15,3 10 2 16,-1 5 3-16,-5 9 3 15,2 5 2-15,-3 1-1 16,-5 2-3-16,-2-3-59 16,-3-8-50-16,-5-7-156 15</inkml:trace>
  <inkml:trace contextRef="#ctx0" brushRef="#br0" timeOffset="24949.88">3207 2887 1574 0,'-8'3'600'16,"-13"5"-358"-16,3 8-66 0,-4 10-11 0,1 3-11 16,18 5-87-16,-4-3-27 15,11-7-35-15,5 0-6 16,1-15-11-16,8-3-6 15,4-11-15-15,-1-13-9 16,-3-6-35 0,-6-9-16-16,-2 3 13 15,-3 5 12-15,-2 7 36 0,-1 9 27 16,1 10 37-16,1 9 25 16,2 17 34-16,-2 10 7 15,-1 13-16-15,-4 0-19 16,-1-3-23-1,1-8-8-15,0-13-4 0,-2-2 2 0,-1-7-6 16,-1-1-5-16,-7-7-23 31,-1-4-14-31,-4-5-25 0,-1-2-17 16,2-5-38-16,0-4-25 16,0-5-63-1,0-1-33-15</inkml:trace>
  <inkml:trace contextRef="#ctx0" brushRef="#br0" timeOffset="25316.09">3321 2744 1959 0,'1'11'719'0,"3"22"-565"0,2 7-43 16,2 11-33-16,1-1-13 16,1-7-33-16,-1-6-13 15,2-10-15-15,-2-5-12 16,-1-12-19-16,-3-4-13 0,-1-6-10 31,-4-7 10-31,3-8 17 16,-1-1 11-16,2-8 12 15,5-1 0-15,0 4-2 0,7-1-9 16,1 5-16-16,3 7-6 16,-2 9-2-16,-6 5 7 15,3 12 13-15,-5 2 8 0,-5 6 6 16,-1 3-17-16,-3-4-127 16,-3 0-72-16</inkml:trace>
  <inkml:trace contextRef="#ctx0" brushRef="#br0" timeOffset="25681.91">3712 2877 1358 0,'-10'0'647'16,"-12"3"-114"-1,2 6-425-15,7 9-32 16,0 5 23-16,5 7 5 16,6 1-34-16,6 0-38 15,7-4-18-15,1-5-12 16,1-10-3-16,5-14-14 16,0-6-10-16,1-17-47 15,0 1-21-15,-6-2-21 0,-1-1 0 0,-3 5 39 16,0 3 23-16,-8 9 32 15,1 5 18-15,-1 13 28 16,-1 5 7-16,4 8 5 0,0 2-8 16,1 0-29-1,0-3-24-15,1-10-120 16,0-4 15 0</inkml:trace>
  <inkml:trace contextRef="#ctx0" brushRef="#br0" timeOffset="25899.08">3986 2791 1154 0,'-7'2'614'0,"-5"8"-108"16,1 9-232-16,2 8-90 16,6 5-32-16,10-1-45 0,-2-5-40 15,8-5-61-15,-1-1-21 16,-4-7-7-16,2-1 7 15,-7-4-47-15,-2-1-1 16,-7-2-44-16,-3 0-51 16,0-6-37-16,0-1-42 0,8-7-261 15</inkml:trace>
  <inkml:trace contextRef="#ctx0" brushRef="#br0" timeOffset="26074.69">4096 2840 1416 0,'3'10'623'16,"4"17"-289"-16,-1 1-97 15,-1 2-106-15,0-1-36 16,0-6-75-16,0-6-37 0,-2-8-105 16,-3-4-59-16,1-8-8 15</inkml:trace>
  <inkml:trace contextRef="#ctx0" brushRef="#br0" timeOffset="26198.68">4075 2734 1417 0,'1'0'576'0,"0"0"-369"16,2 0-180-16,-3 0-72 15</inkml:trace>
  <inkml:trace contextRef="#ctx0" brushRef="#br0" timeOffset="26448.3">4264 2691 1531 0,'9'-48'700'0,"-11"71"-274"15,3 13-185-15,7 15-129 0,-1 4-15 16,6-4-42-16,-6-5-24 16,0-10-28-16,2-6-3 15,-5-8-13-15,-2-5-17 16,-1-8-44-16,-1-4-41 16,-1-7-131-16,6-1-53 0</inkml:trace>
  <inkml:trace contextRef="#ctx0" brushRef="#br0" timeOffset="26831.21">4466 2779 1527 0,'-7'-1'604'0,"-5"-1"-368"0,-1 12-60 16,-1 7 0-16,2 13-32 15,4 4-53-15,7-1-53 16,5-1-17-16,4-12-15 16,6-4-6-16,-1-13-14 15,1-5-9-15,3-11-67 0,-2-4-37 32,-2-4-64-32,1 0-10 0,-4-2 41 15,-3 0 38-15,0 2 79 16,-2 3 40-16,-3 9 72 15,-2 6 32-15,1 11 48 16,-1 6-5-16,0 12-38 16,2 0-27-16,0 0-56 15,0-3-18-15,2-7-50 16,0-2-33-16,1-5-86 0,0-3-41 16,0-6-238-16</inkml:trace>
  <inkml:trace contextRef="#ctx0" brushRef="#br0" timeOffset="27132.88">4636 2790 1348 0,'4'12'575'0,"5"15"-292"16,-6 2-81-16,4 3-101 16,-3-4-20-1,-2-7-53-15,2-2-26 16,-1-8-23-16,2-5-12 15,-1-8-21-15,-3-5-3 0,-1-8 17 16,-2-1 11 0,2-2 22-16,2-2 7 0,4 0 0 15,3 1-3-15,7 0-8 16,-2 4-3-16,5 10-4 16,-1 3 5-16,-5 14 8 15,2 4 6-15,-5 2 10 0,-1 5 3 16,-5-3-2-16,1 0-10 15,-5-5-84-15,-2-2 140 16</inkml:trace>
  <inkml:trace contextRef="#ctx0" brushRef="#br0" timeOffset="27825.84">5445 2599 1697 0,'2'3'683'0,"-4"16"-446"31,2 12-70-31,-1 15-78 16,5 9-22-16,6-4-35 0,1-6-10 15,1-14-35-15,-4-7-29 16,0-10-87 0,-1-5-59-16,-7-9-87 0,0-4-12 15</inkml:trace>
  <inkml:trace contextRef="#ctx0" brushRef="#br0" timeOffset="28014.45">5478 2678 820 0,'6'-17'416'0,"9"-16"-107"16,8 8-63-16,0 14-58 0,3 9-22 15,-6 19-47-15,-1 9-17 16,-7 15-35-16,-6 3-7 16,-7 2-3-16,-5 1-13 0,-2-11-7 31,-1-5-11-31,-2-9-14 15,-2-7-5-15,1-8-47 16,-1-3-41-16,6-5-107 16,0-1-244-16</inkml:trace>
  <inkml:trace contextRef="#ctx0" brushRef="#br0" timeOffset="28369.58">5821 2717 1606 0,'-8'-1'574'15,"-15"1"-419"-15,6 10-10 0,5 11 28 16,-1 5-14 0,12 6-79-16,3-2-29 0,6-5-35 0,1-6-10 15,9-10-13-15,3-4 1 16,-1-12-18-16,1-5-12 15,-4-8-41 1,-6-3-16-16,2 0 8 16,-1 3 12-16,-10 3 44 15,6 4 17-15,-2 7 32 16,-5 4 23-16,4 14 25 16,-4 7 5-16,0 9-16 15,3 1-18-15,-1-4-22 0,-1-5-10 0,2-6-43 16,-4-5-58-1,3-7-128-15,-1-4-47 0</inkml:trace>
  <inkml:trace contextRef="#ctx0" brushRef="#br0" timeOffset="28569.83">5959 2574 1534 0,'5'8'647'15,"5"14"-359"-15,-1 12-44 0,1 13-66 16,-1 4-46 0,-1-2-78-16,-1-7-21 0,-2-11-39 15,0-6-24-15,-3-11-69 16,0-5-68-16,-2-5-107 16,0-4 338-16</inkml:trace>
  <inkml:trace contextRef="#ctx0" brushRef="#br0" timeOffset="28941.17">6192 2673 1214 0,'-9'-2'600'0,"-15"2"-53"15,8 9-381-15,1 13-34 16,2 6 15-16,7 5-39 31,3 1-37-31,7-5-48 0,8-3-19 16,3-10-4-16,2-8-5 15,5-8-13-15,-1-6-13 16,-3-10-39-16,-2-3-16 0,-4-3-14 16,-6-2 12-16,0 1 37 15,-5 2 17-15,-1 5 29 16,3 5 15-16,-5 9 41 15,2 9 15-15,0 11 7 16,0 5-2-16,2 7-37 0,-2-1-12 16,3-3-14-16,2-3-14 15,-3-8-39-15,5-6-47 16,0-8-98-16,-2-2-51 0,5-8-271 31</inkml:trace>
  <inkml:trace contextRef="#ctx0" brushRef="#br0" timeOffset="29414.99">6344 2673 1323 0,'3'10'602'15,"0"8"-267"1,0 7-143-16,0 4-44 16,1 1-64-16,-1-4-33 0,1-6-45 15,-3-6-15-15,-1-8-28 16,0-3-20-16,0-7-1 15,-1-5 2-15,1-4 25 16,-4-5 18-16,4-2 6 16,0-1 9-16,2 0-2 15,2-1 4-15,3 5-4 16,3 8-4-16,1 11-1 16,1 9-3-16,-2 10-8 0,-2 2 0 15,-2 2 7 1,-3-1-3-16,0-6 12 15,-1-2 0-15,-4-7-1 16,1-4 4-16,-1-5-2 16,1-5-1-16,0-5 0 15,3-3 0-15,1-6 0 16,3 1 2-16,4-4-2 16,3-2-1-16,5 0-3 15,-1 2 1-15,2 9 3 0,-2 9 2 16,1 13 24-16,-5 8 18 0,-5 9 31 15,-3 6 14-15,-5 1-16 32,1-3-11-32,-1-7-46 0,-1-8-69 0,-6-9-101 15</inkml:trace>
  <inkml:trace contextRef="#ctx0" brushRef="#br0" timeOffset="29950.79">6891 2555 1237 0,'0'10'682'16,"4"7"-79"-16,0 20-384 15,2 7-58-15,-2 7-80 0,1-3-28 0,-1-8-50 32,1-7-24-32,-1-12-48 0,-4-4-40 15,2-13-89-15,-4-6-38 16,-2-9-46-16,-1-7-17 16,-2-7-59-16,1-1 41 0,1-2 139 15,0-4 95-15,2 2 245 16,3-1 61-16,7 6 40 15,3 8-4-15,15 15-25 16,2 7-29-16,5 12-71 16,0 3-29-16,-2 5-62 0,-4-1-20 15,-5-4-18-15,-3-2-23 0,-6-7-76 16,-4-5-54-16,-3-4-82 31,-2-3-375-31</inkml:trace>
  <inkml:trace contextRef="#ctx0" brushRef="#br0" timeOffset="30133.58">7116 2552 809 0,'2'-1'501'0,"1"-2"33"16,6 18-268-16,-1 13-8 16,1 19-48-16,-2 6-35 15,-3 0-68-15,0-3-40 16,0-13-37-16,1-8-13 0,-1-12-42 15,1-9-42-15,-5-12-130 16,1-3-50-16</inkml:trace>
  <inkml:trace contextRef="#ctx0" brushRef="#br0" timeOffset="30499.53">7300 2596 1415 0,'-2'10'634'0,"-1"12"-278"16,2 3-75-1,4 3-115-15,7-4-37 0,9-14-88 16,3-1-43-16,2-14-62 16,0-7-33-1,-9-4-63-15,-3-7-7 0,-5 2 27 16,-7 1 29-1,-7 2 67-15,-6 1 28 0,-6 4 37 32,-1 4 17-32,-2 9 46 0,2 8 24 0,4 15 25 15,1 5 5-15,10 9-28 16,4 5-18 0,8-4-36-16,6-3-16 15,2-11-23-15,5-9-9 16,1-11-51-16,-1-5-61 15,2-5-147-15,-4-2 507 0</inkml:trace>
  <inkml:trace contextRef="#ctx0" brushRef="#br0" timeOffset="30916.16">7621 2542 1416 0,'-6'-1'602'16,"-7"2"-291"-16,0 8-81 0,2 17-54 16,0 5-18-16,4 9-71 15,4 3-33-15,5-8-37 16,4-4-12 0,4-15-8-16,1-9-19 0,6-11-33 31,1-10-44-31,6-9-28 0,-2-5 18 15,-5-4 5-15,-4 3 29 16,-8 5 30 0,-2 4 23-16,-2 11 107 0,-2 8 50 15,-3 14 49-15,4 13-8 16,-1 11-52-16,1 7-33 16,0 4-38-16,-1-3-21 15,-2-4-26-15,0-6 2 16,-5-10-9-16,-3-3-3 0,-2-6-3 15,-4-3-15-15,-1-5-23 0,-1-5-17 16,4-6-57 0,1-6-46-16,3-5-102 0,4-5-35 0</inkml:trace>
  <inkml:trace contextRef="#ctx0" brushRef="#br0" timeOffset="31299.86">7816 2537 1588 0,'-4'5'593'0,"-2"4"-425"16,4 9 3-16,3 1-3 0,7-1-14 15,2 0-36 1,4-10-82-16,3-2-20 15,0-8-18-15,1-5-20 0,0-7-36 16,-2-4-22-16,-6-1-46 16,-5 2-1-16,-5 4 34 15,-5 2 21-15,-4 3 63 16,-5 2 28-16,-5 3 40 16,2 6 24-16,-7 9 22 15,4 5 1 1,4 11-18-16,2 2-8 0,14 4-28 15,-1-1-15-15,11-2-20 16,4-5-6-16,8-9-19 16,7-6-22-16,-4-11-51 15,-4-6-62-15,-3-6-110 16,-6-1-31-16</inkml:trace>
  <inkml:trace contextRef="#ctx0" brushRef="#br0" timeOffset="31582.8">8034 2531 1618 0,'0'10'675'16,"2"13"-413"-16,0 4-65 0,-1 8-113 16,0 0-23-16,1-3-40 15,-1-2-13-15,1-10-24 16,0-7-26-16,-2-11-41 15,0-3-11-15,0-12-5 16,-1-2 7-16,1-8 24 16,0-3 10-16,0-2 22 15,1 0 10-15,3 5 10 16,2 4-14-16,6 7-34 16,-3 3-22-16,5 6 9 0,0-1-295 15</inkml:trace>
  <inkml:trace contextRef="#ctx0" brushRef="#br0" timeOffset="31748.8">8255 2560 1253 0,'2'11'592'16,"-2"16"-229"-16,-1 0-122 0,1 4-121 31,-1-9-35-31,1-6-95 15,3-1-52-15,-2-13-102 0,1 0-63 16</inkml:trace>
  <inkml:trace contextRef="#ctx0" brushRef="#br0" timeOffset="32077.31">8275 2430 1459 0,'-2'0'746'0,"-3"1"-17"16,6 0-800 0,-1-1-89-16</inkml:trace>
  <inkml:trace contextRef="#ctx0" brushRef="#br0" timeOffset="32649.3">9922 1753 1565 0,'0'16'667'16,"0"13"-379"-16,0 22-118 0,5 8-23 15,3 1-73-15,-1-3-28 16,1-17-35-16,0-7-31 16,-3-11-100-16,1-4-86 0,-3-7-276 15</inkml:trace>
  <inkml:trace contextRef="#ctx0" brushRef="#br0" timeOffset="33097.87">9949 1864 943 0,'14'-20'477'16,"7"-19"-128"-16,5 8-191 16,3 9-20-1,-7 13-56-15,0 5-21 0,-15 15-38 16,-4 6-8-16,-13 14 7 0,-4 5 9 16,-1 11 21-16,-3-2 6 15,9-5 8-15,5-7 4 16,9-11-13-16,9-2-8 15,12-5-19 1,-1-2-11-16,-2-4-11 16,1-5-5-16,-8 0-7 0,2-3-11 0,-8-2-54 15,-1-2-35-15,-2-3-83 16,-3-2-47-16,8 0-122 16,-6-3-95-16,1 0 52 15,0-3 70-15,-8-2 315 31,5 2 202-31,-4 5 168 16,3 6 31-16,1 7-37 0,-2 8-30 16,1 10-66-16,-1 5-22 15,2 9-88-15,-1 3-38 16,0-2-64-16,1-3-19 0,0-6-42 16,-2-7-38-16,0-8-131 15,-2-9-73 1,-2-7-444-16</inkml:trace>
  <inkml:trace contextRef="#ctx0" brushRef="#br0" timeOffset="33282.15">10225 1939 1431 0,'10'-14'573'16,"15"-12"-363"0,-1 7-36-16,-3 18-59 0,-4 5-27 0,-8 14-49 15,-3 5-20-15,-8 3-16 16,-3 2-7-16,-7-4-16 15,0-3-18-15,-4-3-45 32,1-5-29-32,-3-6-69 15,-3 0 37-15</inkml:trace>
  <inkml:trace contextRef="#ctx0" brushRef="#br0" timeOffset="33676.71">10014 2415 1522 0,'0'11'669'0,"0"18"-360"0,0 8-70 0,0 14-118 15,2 1-40-15,1-5-48 16,1-2-17-16,1-11-35 16,-1-5-31-16,0-8-111 15,-1-8-68-15,-6-11 39 16</inkml:trace>
  <inkml:trace contextRef="#ctx0" brushRef="#br0" timeOffset="33932.64">10032 2433 1201 0,'9'-6'476'0,"7"-1"-318"16,2 5-20-16,-9 10-41 16,-6 5-4-16,-5 12-7 15,-5 7 6-15,-3 5 11 16,4 3 0-16,6-3-18 15,5-4-9-15,10-10-33 16,7-3-17-16,2-9-24 16,0-6-19-16,2-5-61 15,-9-4-40-15,-1 1-85 16,-3-7-32-16,-7 2-59 0,3-4-140 0</inkml:trace>
  <inkml:trace contextRef="#ctx0" brushRef="#br0" timeOffset="34077.1">10248 2638 853 0,'13'-21'493'0,"-12"38"-50"31,2 10-50-31,2 14-107 16,-2 5-50-16,2 0-107 0,0-3-46 15,-2-8-61-15,2-5-11 0,-1-9-30 16,-2-5-22 0,0-9-101-16,-3-6-83 0,-1-8-275 15</inkml:trace>
  <inkml:trace contextRef="#ctx0" brushRef="#br0" timeOffset="34298.83">10277 2582 1385 0,'7'-11'577'15,"11"-8"-328"-15,0 7-59 0,-3 10-78 16,-3 6-36 0,-6 8-56-16,-3 4-11 0,-5 6-3 15,-3 2-1-15,-9-2-2 31,-2-3 4-31,-5-6 0 16,1-5 6-16,3-8 2 16,-1-3-6-16,10-6-93 15,6 0 435-15</inkml:trace>
  <inkml:trace contextRef="#ctx0" brushRef="#br0" timeOffset="35197.93">11037 1692 1629 0,'1'4'628'16,"0"6"-412"-16,-1 7-36 0,-3 14-43 15,0 8-23-15,-1 5-59 16,3-1-22-16,1-12-22 16,0-11-2-16,1-14-12 15,3-6-10-15,5-9 1 16,5-2 1-16,4-10-1 16,1 1 2-16,-1 4-1 15,-2 6-9-15,-5 9-8 16,-1 6-2-16,-3 13 2 15,-5 4 5-15,-4 12 16 0,-5-1 6 16,-5-3 2-16,1-3-1 0,0-5 3 16,0-5-2-16,0-3 1 15,-1-3 0-15,-1-6-61 16,1-3-52-16,2-4-119 16,0-7 156-16</inkml:trace>
  <inkml:trace contextRef="#ctx0" brushRef="#br0" timeOffset="35350.61">11010 1738 1375 0,'9'-7'579'0,"20"-4"-317"0,1 1-72 16,0 4-83-16,2 2-30 15,-6 3-93 1,-3 1-87-16</inkml:trace>
  <inkml:trace contextRef="#ctx0" brushRef="#br0" timeOffset="35634.32">11332 1752 2519 0,'-6'4'97'0,"2"10"0"16,-9 9 105-16,3 22-70 16,1 8-16-16,5 1-42 0,4-4-29 15,12-17-33-15,3-11-9 0,5-14-11 16,2-8-10-16,-6-12-24 16,4-3-19-16,-8-9-19 15,-1-1-4-15,-5-4 16 16,-6-7 10-16,-5 3 15 15,-5-1 7-15,2 9-5 16,-2 7-11-16,-1 9-73 16,5 7-54-16</inkml:trace>
  <inkml:trace contextRef="#ctx0" brushRef="#br0" timeOffset="35966.58">11543 1782 1373 0,'-6'0'646'15,"-9"7"-234"1,-1 10-126-16,4 25-75 0,0 5-44 16,5 4-63-16,6-3-26 15,8-18-53-15,6-4-10 16,6-12-15-16,5-6-8 15,0-11-25-15,1-7-22 0,-4-9-40 16,-5-5-8-16,-5-4 3 16,-5 1 19-16,-6-1 47 15,-4 1 12-15,-9-3 25 0,-2 1 6 16,-2 7-4-16,1 5 0 31,5 12-7-31,-1 3-86 16,3 4-87-16</inkml:trace>
  <inkml:trace contextRef="#ctx0" brushRef="#br0" timeOffset="36127.61">11872 1766 2153 0,'1'-2'768'0,"-1"-4"-661"15,-1 3-23-15,-1 2-88 0,0 1-21 16,2 0 78-16</inkml:trace>
  <inkml:trace contextRef="#ctx0" brushRef="#br0" timeOffset="36416.11">12033 1743 1391 0,'-3'4'614'0,"-7"10"-234"0,1 7-89 0,1 16-31 16,-1 9-35-16,7 1-88 15,2-4-52-15,7-9-57 16,6-13-11-16,9-9-22 16,1-8-8-16,4-11-26 15,-2-4-16-15,-4-6-15 0,-2-3-9 16,-5-3 8-16,-4-3 10 15,-10-6 24 1,-1 2 12-16,-8 3 11 0,-3 3 2 16,-1 6-23-16,-4 5-19 15,5 5-125-15,1 3-58 0</inkml:trace>
  <inkml:trace contextRef="#ctx0" brushRef="#br0" timeOffset="36714.56">12225 1751 1524 0,'39'-6'618'16,"-52"17"-333"-16,-2 8-45 0,1 17-11 16,-1 8-24-16,9 5-79 15,4-4-48-15,7-13-55 16,7-4-12-16,5-17-14 15,4-4-7-15,-2-8-29 16,0-7-16-16,1-5-38 16,-2-7-14-16,-2-4-3 0,-4-4 7 15,-8-2 28-15,-3 5 19 16,-6-1 19-16,-2 4-6 0,-3 3-42 16,0 3-47-16,7 5-5 15</inkml:trace>
  <inkml:trace contextRef="#ctx0" brushRef="#br0" timeOffset="37016.54">12464 1759 1776 0,'0'0'684'0,"-1"0"-487"16,-4 7-63-16,-26 42 2 0,21-5-16 31,1 3-7-31,9-3-66 0,7-5-20 16,7-14-18-16,3-7-5 15,1-12-11-15,3-4-14 0,3-10-31 16,0-5-11-16,-3-6 1 0,-4-4 11 16,-5-5 28-16,-5-2 8 31,-7-3 12-31,-4 0 3 0,-8 5-3 15,-4 4 4-15,-4 7-15 16,-1 3-17-16,5 10-111 0,3 1-80 16</inkml:trace>
  <inkml:trace contextRef="#ctx0" brushRef="#br0" timeOffset="37215.55">12808 1807 1896 0,'2'0'817'16,"1"0"-461"-1,-2 0-188-15,-1 0-58 16,-1 0-105-16,0-1-58 16,0 0-223-16,0 0-396 0</inkml:trace>
  <inkml:trace contextRef="#ctx0" brushRef="#br0" timeOffset="37651.5">13115 1729 1517 0,'-3'10'667'0,"-3"10"-365"0,-5 21-99 31,2 11-44-31,-1 4-32 0,3-1-14 16,10-18-38-16,3-10-18 0,11-13-39 31,1-5-10-31,5-10-27 16,1-6-19-16,-2-11-45 0,0-6-25 15,-5-5-26-15,-10-7 18 0,-5 1 42 16,-8 0 30-16,-12 2 45 15,2 5 5-15,-6 7 11 16,0 4 0-16,7 13-4 16,4 3-9-16,5 5-121 0,6 3-63 15,3 2-474-15</inkml:trace>
  <inkml:trace contextRef="#ctx0" brushRef="#br0" timeOffset="37976.81">13375 1775 1760 0,'-6'-2'681'0,"-7"-1"-480"16,-4 13-38-16,0 11-6 0,5 17-1 16,-2 6-11-16,10 5-67 31,2-7-25-31,2-13-31 0,12-6-11 0,6-13-11 31,5-4 0-31,4-6-29 0,-1-8-17 0,-3-8-27 16,-4-2-16-16,-5-7-2 15,-6 1 13-15,-6-2 10 0,-2-4 7 16,-8 2 24-16,-3 0 2 16,-2 4 0-16,0 5-16 15,3 7-90 1,6 4-57-16</inkml:trace>
  <inkml:trace contextRef="#ctx0" brushRef="#br0" timeOffset="38279.61">13549 1756 1674 0,'-7'4'625'0,"-8"4"-466"0,2 17-4 15,-1 11 14-15,5 8-7 16,4 1-27 0,6-8-90-16,5-7-25 0,6-11-21 15,4-8-1-15,3-8-26 16,3-3-14-16,-1-7-39 16,0-5-11-1,-6-6 3-15,3-4 12 16,-7-6 38-1,-7-2 14-15,-10-7 22 0,-12 0 3 16,-7 4 5-16,1 0 0 16,1 14 2-16,3 2-54 15,3 11 398-15</inkml:trace>
  <inkml:trace contextRef="#ctx0" brushRef="#br0" timeOffset="38968.39">10993 2437 1438 0,'4'4'588'0,"5"6"-336"16,-1 9-20-16,1 11-47 16,-1 3-31-16,-1 3-63 15,0-5-35-15,-3-9-33 0,-1-4-10 16,0-11-11-16,2-4-6 0,3-7-2 16,3-7 1-16,6-4 0 15,-2-5-1-15,3 3-6 16,0 3-4-16,-3 10-12 15,0 7 2-15,-10 12 10 16,-3 6 3-16,-7 6 13 16,-4 1 7-16,-4-3 10 0,-1 0 1 15,1-5 1 1,3-3-5-16,1-5-13 16,2-3-1-16,0-3-18 15,3-5-21-15,-1 0-157 16,1-5-60-16</inkml:trace>
  <inkml:trace contextRef="#ctx0" brushRef="#br0" timeOffset="39133.11">11019 2491 1384 0,'7'-5'562'0,"10"-4"-352"0,5 1-67 0,5 4-73 16,1 3-27-16,3 1-74 31,2 3-46-31,3 2-86 16,-3 1-235-16</inkml:trace>
  <inkml:trace contextRef="#ctx0" brushRef="#br0" timeOffset="39415.87">11322 2482 1380 0,'25'9'593'15,"-33"10"-311"-15,-3 4-34 0,3 10-68 16,1 2-27-16,7-1-49 16,6-1-32-16,2-11-40 15,3-2-15-15,3-13-22 16,0-5-3-16,0-10-13 16,2-8-11-16,-7-5-16 15,0-5-8-15,-4 2 9 0,-5-2 9 16,-3 2 21-1,-4 0 8-15,-4 2 6 0,-2 3 0 0,2 6 1 16,-3 3-16-16,4 7-56 16,4 6-65-16,3 6-52 15,4 4-365-15</inkml:trace>
  <inkml:trace contextRef="#ctx0" brushRef="#br0" timeOffset="39715.87">11447 2492 1297 0,'48'-23'663'15,"-51"33"-198"-15,-2 14-228 16,-1 6-48-16,3 11-69 16,2-1-14-16,5-2-54 15,5-6-15-15,5-10-25 16,2-7-10-16,3-15-19 15,1-6-11-15,-4-13-30 0,-2-4-13 16,-5-5 11-16,-2-1 10 16,-5 3 32-16,-2 1 16 0,-8 4 2 15,-2 0 3-15,-5 3-1 32,-3 1-1-32,0 7-16 15,1 7-65-15,7 5-121 0</inkml:trace>
  <inkml:trace contextRef="#ctx0" brushRef="#br0" timeOffset="39885.05">11812 2480 1643 0,'3'-7'743'0,"0"-7"-329"0,1 1-193 15,-3 3-136-15,-1 2-68 16,0 4-148-16,-1 2-108 0</inkml:trace>
  <inkml:trace contextRef="#ctx0" brushRef="#br0" timeOffset="40233.21">12021 2467 1684 0,'-27'8'644'0,"18"-10"-424"0,4 11-132 15,1 10-6-15,1 10-4 16,2 1-4 0,3 1-60-16,4-2-9 15,5-5-5-15,3-2 0 16,3-9-3-16,3-9-1 15,2-12-16-15,4-6-9 16,0-10-22-16,-3-1-2 16,-6-2 7-16,-10-1 7 0,-5 4 21 15,-6 1 4-15,-10 4 11 16,1 3 6-16,-8 0 2 16,2 2-3-1,4 5-14-15,2 2-43 16,8 7-110-16,9 3-5 0</inkml:trace>
  <inkml:trace contextRef="#ctx0" brushRef="#br0" timeOffset="40529.08">12257 2422 1548 0,'17'-23'642'0,"-35"32"-373"0,-1 14-49 15,4 4-15-15,3 5-42 16,8 1-47-16,10-5-80 16,4 0-19-16,7-7-17 15,3-7-7-15,3-9-27 16,-2-9-14-16,-1-7-37 16,-6-6-10-16,-2-1 2 15,-5-2 11 1,-3-1 36-1,-2 0 16-15,-3 0 23 16,0 3 4-16,-6 0 0 0,-2 4-20 16,0 2-80-16,0 4-64 0</inkml:trace>
  <inkml:trace contextRef="#ctx0" brushRef="#br0" timeOffset="40803.08">12505 2399 1298 0,'-9'2'612'16,"-5"2"-230"-16,-5 13-137 15,1 6-15-15,2 10-22 16,4 4-27-16,8 3-78 0,3-3-33 16,9-14-50-1,5-2-12-15,12-12-8 16,2-9-12-16,6-8-34 15,-2-13-28-15,-4-7-43 0,-4 0 4 16,-9 3 17-16,-6 2 13 16,-11 1 25-16,-7 3 8 15,-8 1 18-15,-2 4 1 16,-2 6-55-16,3 4-43 0,7 4-76 16</inkml:trace>
  <inkml:trace contextRef="#ctx0" brushRef="#br0" timeOffset="40949.75">12744 2421 1785 0,'2'-3'711'0,"3"2"-480"16,-2-4-94-16,-2 1-110 15,-1 2-112-15</inkml:trace>
  <inkml:trace contextRef="#ctx0" brushRef="#br0" timeOffset="41466.01">12969 2398 1374 0,'-16'15'642'16,"-8"9"-231"-16,3 16-217 15,10 5-31-15,8 0-46 16,5-3-28-16,16-13-51 16,5-6-18-16,10-15-20 15,1-8-14-15,-4-16-43 0,-4-7-27 16,-8-8-33-16,-2 0 11 0,-11 1 41 15,-4 1 24 1,-11 2 40-16,-3 2 10 16,-5 4 9-1,-2 6 7-15,1 10-3 16,0 5-8-16,1 10-23 0,3 2-37 0,6 4-125 31,6 3-38-31</inkml:trace>
  <inkml:trace contextRef="#ctx0" brushRef="#br0" timeOffset="41738.91">13145 2384 1730 0,'-5'8'691'0,"-8"13"-447"15,1 11-34-15,2 5-64 16,5 1-24-16,9-3-40 15,5-7-30-15,7-9-33 0,5-6-11 0,4-16-21 32,1-5-10-32,-1-10-40 0,-2-4-13 0,-4 1 1 15,-2-3 10-15,-9 1 40 16,-4 0 15-16,-13 1 9 31,-4 4 2-31,-2 2 1 16,-4 1 0-16,2 3-11 0,1 0-14 0,4 7-169 15,6 4-61-15</inkml:trace>
  <inkml:trace contextRef="#ctx0" brushRef="#br0" timeOffset="42035.97">13438 2379 1494 0,'-5'-1'585'15,"-7"4"-352"-15,-3 8-38 16,-6 17 12-16,3 6 3 16,3 5-30-1,1 0-48-15,14-3-63 16,4-7-27-16,12-11-30 0,13-4-8 16,2-17-19-16,0-7-19 15,-1-7-38 1,-5-4-19-16,-6-5-8 15,-2 2 13-15,-9-1 38 16,-8 1 22-16,-12 5 21 16,-4 0 4-16,-9 3 5 15,-4-1-10-15,-4 10-130 0,1 5-68 0</inkml:trace>
  <inkml:trace contextRef="#ctx0" brushRef="#br0" timeOffset="43735.14">9860 3005 1372 0,'3'0'472'0,"5"2"-443"16,1-3-40-16,5 0-14 16,0-2 6-16,1 1 42 0,2 0 21 15,7 0 48-15,2 1 21 16,5-2 3-16,12 0-18 16,6 1-45-16,5 0-22 15,5 0-26-15,-7-1-2 16,-1 0-3-1,1 0 3-15,3 2 4 0,9 0 5 0,4 1 9 16,-1-1 8-16,-1-1 3 16,-2-2 1-16,1-2-11 15,3-1-8-15,7 2-6 16,-7 1-2-16,-3 2-2 31,0 0-2-31,-6 1 6 16,8 0-1-16,0 1 8 0,-5 0 7 15,0-1-6-15,-3 0-2 16,-4-1-5-16,1 1-6 16,-1 0 3-16,0-1-4 0,-5 2 0 15,-2-1 3-15,-3 1 1 16,-2 0 5-16,0 0 2 16,3 0-3-16,7 1 1 15,0-2-4-15,0 0-3 16,-5 0 2-16,-6-2-3 0,3 3-2 15,-3-5 1-15,3 3 0 16,2 0 8-16,4-1 3 16,3 1 2-1,-2-1-3-15,-6 0-5 0,-3 0-3 16,-5 2-2-16,1-2 2 0,2 2-4 16,3 1 1-16,2 0 6 15,-2 0 0-15,-2 0 8 16,-4-2 4-16,-2-2-7 31,1 2 3-31,-1-2-8 0,3 0-5 16,1 1-1-16,-1-1 0 15,5 0 0-15,-3 1 0 16,-2 0 0-16,-1-1 0 0,-4 0-1 16,1 2 6-16,-2-1 5 15,3 0-6-15,-1-1 2 16,0 0 1-1,2-2-4-15,3 1 0 0,-2 0-1 16,-1 2-3-16,-7 3-3 16,-7 0 5-16,-3 3 7 0,-1-3 11 0,-1 0 9 31,0 0-1-31,-4-1-5 16,-1 2-7-16,-5-1-12 15,-2 0-1-15,-4 0-10 16,-2-3-20-16,-5 2-51 15,4 1-95-15,1-1-433 16</inkml:trace>
  <inkml:trace contextRef="#ctx0" brushRef="#br0" timeOffset="44384.12">14321 2803 1557 0,'52'-31'655'0,"-51"30"-391"16,1-3-53-16,17-1-88 15,10-2-34-15,21 1-39 16,7 5-19-16,-2 0-27 16,-7-2-3-16,-12 0-13 15,-8-4-6-15,-10 5-27 16,-5 2-8-16,-12 6-45 15,-2 0-29-15,-10 3-51 16,-3 0-44-16</inkml:trace>
  <inkml:trace contextRef="#ctx0" brushRef="#br0" timeOffset="44632.1">14573 2624 1292 0,'-3'-3'519'0,"-3"-3"-311"0,3 6-39 0,4 23-42 15,1 6-11-15,5 20-39 16,1 4-21-16,0-3-21 16,0-1-8-16,-2-13-21 15,-1-5-1-15,-1-7-6 16,-3-5-17-1,-2-9-45-15,-1-3-41 0,-2-6-77 0,-1-1 28 16</inkml:trace>
  <inkml:trace contextRef="#ctx0" brushRef="#br0" timeOffset="46164.73">2634 3621 1532 0,'-23'-43'599'16,"23"54"-365"-16,3 8-61 0,3 18-18 16,1 7-7-16,4 11-51 15,-3 1-20-15,3-6-40 16,2-5-18-16,-3-17-7 15,-1-6-4-15,-5-11-31 16,-4-3-18-16,-1-7-79 16,-2 0-53-16,3-1-92 15,-1-1-32-15</inkml:trace>
  <inkml:trace contextRef="#ctx0" brushRef="#br0" timeOffset="46350.84">2439 3661 1347 0,'5'-4'496'0,"5"-1"-349"16,11-6-74 0,6 0-1-16,8-3-4 0,4 3-25 15,-2 6-95-15,5 3-42 16,-6 11-370-16</inkml:trace>
  <inkml:trace contextRef="#ctx0" brushRef="#br0" timeOffset="46679.87">2874 3770 1303 0,'-6'1'587'0,"-5"0"-230"0,-1 4-106 15,0 11-91 1,2 7-33-16,5 9-70 0,2 6-21 16,7-9-18-16,2-2-6 15,5-11-8-15,0-7-4 0,1-8-5 16,1-3-8 0,1-9-21-16,1-7-9 15,-4-3-10-15,-2-6 7 16,-6 2 16-1,-4 2 13-15,-8 1 19 0,0 2 2 0,-2 4 1 16,3 8-5-16,4 7-14 16,1 7-17-16,1 9-87 15,0 4-43-15,3 5-143 16</inkml:trace>
  <inkml:trace contextRef="#ctx0" brushRef="#br0" timeOffset="46900.62">3031 3644 1639 0,'-3'12'662'0,"3"12"-384"0,2 22-139 15,3 12-25-15,10 5-26 16,-2-5-29-16,12-14-50 15,1-16-18-15,-3-16-51 16,2-6-39-16,-11-9-69 0,-1-7-41 0,-5-6-40 16,-6-4-57-1</inkml:trace>
  <inkml:trace contextRef="#ctx0" brushRef="#br0" timeOffset="47027.85">3062 3799 1199 0,'4'-4'509'32,"7"0"-182"-32,1-5-394 15,9 1-120-15</inkml:trace>
  <inkml:trace contextRef="#ctx0" brushRef="#br0" timeOffset="47343.37">3359 3753 1364 0,'-9'3'552'0,"-14"7"-302"15,0 6-43-15,9 16-19 16,1-2-23-16,7 4-74 0,4-7-28 16,3-12-50-16,5 2-9 15,4-10-13-15,1-7-10 0,6-5-38 16,2-9-33-16,1-7-33 31,-1-3-8-31,-4-1 9 16,-3 2 24-16,-7 6 37 15,1 8 16-15,-5 12 35 16,1 12 16-16,-1 11 28 16,0 4 1-16,1 0-6 15,3-4-13-15,1-6-64 16,5-6-26-16,2-10-397 0</inkml:trace>
  <inkml:trace contextRef="#ctx0" brushRef="#br0" timeOffset="47565.71">3509 3620 1086 0,'2'6'606'0,"4"12"-46"16,-4 9-276-16,3 12-113 15,0 5-39-15,4 4-52 16,-1-5-31-16,-1-10-53 16,0-5-21-16,-6-10-74 15,0-5-42-15,-6-7-119 16,0-1-111-16</inkml:trace>
  <inkml:trace contextRef="#ctx0" brushRef="#br0" timeOffset="47917.78">4130 3575 1517 0,'0'5'644'16,"1"17"-336"-16,2 10-117 0,0 21-82 15,1 6-11-15,1 1-36 16,3-4-35-16,-2-14-103 16,2-9-47-16,-3-14-112 15,-5-6-63-15</inkml:trace>
  <inkml:trace contextRef="#ctx0" brushRef="#br0" timeOffset="48133.3">4142 3629 746 0,'6'-8'467'0,"13"-6"33"16,4 3-260-16,4 9-136 15,2 6-32-15,-11 11-48 16,-4 5-6-16,-14 4-4 16,-2 0 6-16,-9 2 12 0,-4-1 5 15,-3-4 10 1,-5-2-4-16,-1-6-22 15,3-7-16-15,4-9-50 0,5-5-46 16,8-8-141-16</inkml:trace>
  <inkml:trace contextRef="#ctx0" brushRef="#br0" timeOffset="48414.87">4398 3632 1498 0,'22'-9'609'16,"-20"28"-362"-16,3 10-136 15,1 5-32-15,-1 4-25 16,-1 0-15-16,-4-3-23 15,0-4-9-15,0-10-7 0,-1-3-9 16,0-11-37-16,1-1-23 16,-2-6-82-16,1-6-39 15,0-5-157-15,0-2-128 16</inkml:trace>
  <inkml:trace contextRef="#ctx0" brushRef="#br0" timeOffset="48550.45">4437 3841 805 0,'10'-71'434'0,"-4"46"-109"15,5-2-75-15,3 2-139 16,4 1-39-16,7 2-54 16,-1 3-12-16,-3 4-23 0,-5 4-20 15,-8 7-67-15,-2 4-64 0,-5 4-176 16</inkml:trace>
  <inkml:trace contextRef="#ctx0" brushRef="#br0" timeOffset="48717.8">4489 3679 1579 0,'0'6'643'15,"4"11"-408"-15,2 3-47 0,7 6-83 0,5 2-32 16,1-2-43 0,1-2-19-16,-5-8-54 15,-2-5-32-15,-3-9-127 0,-3-4-35 0</inkml:trace>
  <inkml:trace contextRef="#ctx0" brushRef="#br0" timeOffset="48975.52">4757 3646 1360 0,'3'17'558'16,"3"14"-327"-16,-1 20-112 16,-1 0-28-16,-1 1-39 15,0-3-30-15,-1-18-87 16,2-7-60-16,1-13-282 15</inkml:trace>
  <inkml:trace contextRef="#ctx0" brushRef="#br0" timeOffset="49197.43">4753 3652 1660 0,'6'-8'639'0,"11"-9"-456"16,4-2-65-16,8 9-48 15,0 1-25-15,-7 12-35 0,-3 7-13 0,-9 10-25 0,-8 4 2 16,-7 4 0 0,-7 0 13-16,-5 0 18 15,-2 0 3-15,-4-7 5 0,3-5-13 16,3-8-69 0,5-12-54-1</inkml:trace>
  <inkml:trace contextRef="#ctx1" brushRef="#br0" timeOffset="26390.55">14472 7501 0,'0'0'0</inkml:trace>
  <inkml:trace contextRef="#ctx0" brushRef="#br0" timeOffset="50169.07">10018 3251 1523 0,'0'2'602'0,"2"7"-393"0,1 14-73 16,-1 8-17-16,1 21-20 15,2 5-22-15,-1-1-42 16,0-3-16-16,1-15-64 16,-3-10-40-16,1-9-102 15,2-7-77-15,-5-8-172 16</inkml:trace>
  <inkml:trace contextRef="#ctx0" brushRef="#br0" timeOffset="50538.13">10023 3333 861 0,'7'-10'473'16,"5"-5"-85"-16,10 2-201 15,-1 3-52-15,0 7-72 16,-2 4-22-16,-11 12-21 16,-6 6 7-16,-7 11 22 15,-1 4 17-15,-4 5 10 0,6-2 5 16,7-5-21-16,0-8-12 15,15-10-29-15,-1-7-25 16,5-6-69-16,3-2-52 0,-7-6-97 16,1 2-50-16,-6-7-39 15,-6-3 7-15,-1 0 99 16,-3 2 89-16,-1 5 231 16,3 8 88-1,-3 12 103 1,1 8 11-16,3 16-68 0,1 5-26 15,-1 5-85-15,2 3-34 16,-4-2-57-16,-2 2-27 0,1-2-63 16,-3-9-55-16,1-9-139 15,0-8-171-15</inkml:trace>
  <inkml:trace contextRef="#ctx0" brushRef="#br0" timeOffset="50781.33">10275 3437 990 0,'9'-18'576'0,"4"-14"-21"16,3 21-391-16,-3 11-39 0,-4 16-68 15,-3 12-20-15,-5 8-9 16,-2 5-7-16,-7-7-14 16,-2-7 0-16,-2-9-3 31,-1-5 0-31,-1-9-27 0,4-1-30 15,0-3-101-15,4-4 42 32</inkml:trace>
  <inkml:trace contextRef="#ctx0" brushRef="#br0" timeOffset="51116.78">10656 3324 1434 0,'-1'-2'629'0,"1"0"-353"0,3 4-29 16,-3-2-83-16,1 20-41 16,33 43-38-1,-22-17-27-15,-2 0-37 0,-3-8-21 16,-3-12-63-16,-3-5-47 15,-1-11-118-15,-1-4-67 16</inkml:trace>
  <inkml:trace contextRef="#ctx0" brushRef="#br0" timeOffset="51232.16">10835 3364 1433 0,'1'-1'543'15,"1"-3"-406"-15</inkml:trace>
  <inkml:trace contextRef="#ctx0" brushRef="#br0" timeOffset="51601.48">11102 3354 1530 0,'-27'16'583'0,"21"17"-418"16,-1 6-19-16,8 4-44 0,6-2-14 31,4-12-47-31,5-9-17 15,3-11-18-15,3-7-12 16,0-14-36-16,-1-10-16 0,-1-10-13 16,-6-2 9-16,-7-3 36 15,-3 7 16-15,-9 2 25 16,-6 4 2-16,-5 9 2 16,-3 4 1-16,1 7-11 0,2 5-12 15,4 5-57-15,3-1-59 0,6 2-314 16</inkml:trace>
  <inkml:trace contextRef="#ctx0" brushRef="#br0" timeOffset="51885.88">11273 3327 1574 0,'12'-3'666'15,"-33"14"-379"-15,5 18-117 16,0 3-33 0,13 13-49-16,7-3-9 15,7-10-55 1,5-3-14-16,3-17-16 16,1-4-14-16,7-9-9 0,-5-10-11 0,-4-8-2 15,-1-4 1-15,-10-5 3 16,0-1 8-16,-7 1-1 15,-2 4-7-15,-8 4-24 0,1 3-19 16,-3 3-55-16,1 3-34 0,3 3-189 16</inkml:trace>
  <inkml:trace contextRef="#ctx0" brushRef="#br0" timeOffset="52200.21">11509 3325 1556 0,'-8'6'636'0,"-10"13"-384"0,3 7-24 16,5 14-56-16,5 2-41 16,11-3-69-16,5-3-31 0,5-17-31 15,-1-5-8-15,5-11-14 16,-1-7-7-16,-2-9-13 15,1-4-6-15,-8-7 1 16,-3-4 5-16,-4-1 19 16,-2-1 6-16,-4 3 13 0,-1 4-3 15,-8 5-20-15,-2 0-20 16,-3 5-58-16,0 3-57 16,4 6-97-1</inkml:trace>
  <inkml:trace contextRef="#ctx0" brushRef="#br0" timeOffset="52366.27">11806 3329 1996 0,'-3'0'786'15,"2"0"-562"-15,1 0-75 0,0-1-147 16,0 1-70-16,0 0 296 15</inkml:trace>
  <inkml:trace contextRef="#ctx0" brushRef="#br0" timeOffset="52831.11">11979 3314 1183 0,'-9'8'569'16,"-9"24"-143"-16,3 8-253 0,6 12-38 15,7 3-21-15,8-15-40 16,7-7-24-16,7-18-49 16,4-6-19-16,8-14-48 31,2-11-21-31,-3-12-27 15,-4-8 7-15,-14-6 45 0,-6 3 26 16,-10 5 54-16,-13 4 13 16,-7 11 19-16,-3-1-6 15,-3 13-19-15,10 3-5 16,6 4-26-16,3 4-23 0,8 0-105 16,3 0 62-16</inkml:trace>
  <inkml:trace contextRef="#ctx0" brushRef="#br0" timeOffset="53103.98">12241 3310 1561 0,'0'0'593'0,"-2"6"-430"16,-9 14 17-16,-7 36-17 15,15-20-31-15,11 1-54 16,5-3-41-16,4-14-39 16,1-5-8-16,-2-15-23 15,1-7-11-15,0-10-26 16,-3-6-7-16,-2-8 10 0,-4 3 7 16,-7-1 35-16,-3 3 12 15,-7 7-14-15,-3 1-11 0,-1 6-44 16,1 4-35-16,7 7-12 15</inkml:trace>
  <inkml:trace contextRef="#ctx0" brushRef="#br0" timeOffset="53404.32">12437 3284 986 0,'-3'2'547'0,"-2"8"-64"0,-3 6-204 15,-2 11-92-15,4 7-25 0,3 6-35 16,3-2-18-16,6-10-48 31,6-3-23-31,5-17-35 0,4-3-15 16,5-11-19-16,-1-13-9 16,-5-1-10-16,-6-6 5 0,-8 1 12 15,-2 3 10-15,-4 0 15 16,-2 4 4-16,-5 2-8 15,-4 0-25 1,-2 2-52-16,0 0-39 0,5 3-87 16,3 4-134-16</inkml:trace>
  <inkml:trace contextRef="#ctx0" brushRef="#br0" timeOffset="53566">12766 3285 1671 0,'0'-3'698'0,"-1"-1"-457"0,-1 2-52 16,1 1-152-16,0 0-80 16,0 0-146-1</inkml:trace>
  <inkml:trace contextRef="#ctx0" brushRef="#br0" timeOffset="53884.73">13018 3233 1682 0,'-11'33'610'15,"-3"-4"-491"-15,1 2-7 16,10 2-41-16,6-1-19 16,8-8-78-16,6-4-42 0,3-11-31 15,-2-8-5-15,-1-12 30 16,0-3 20-16,-1-10 34 16,-2-1 8-16,-1 1 21 15,-5-2 17-15,-6 4 15 16,-1-1 7-16,-7 0-11 15,-2 4-9-15,-3 0-18 0,-3 7-10 16,2 7-52-16,5 2-42 0,2 7-229 16</inkml:trace>
  <inkml:trace contextRef="#ctx0" brushRef="#br0" timeOffset="54210.61">13229 3166 1415 0,'-4'0'600'0,"-8"9"-306"15,0 9-112-15,-2 13-8 16,3 4-26-16,3-1-38 16,6 2-35-16,7-8-60 15,2-6-6-15,11-5-16 16,0-8-14-16,4-10-23 15,6-3-25-15,-6-13-28 16,0 1-1 0,-2-3 12-16,-10-1 17 0,0 3 39 15,-6-3 15-15,-5 1 11 16,-2 0 7-16,-7 1-3 16,-1 0 4-16,2 3-52 0,2 2-58 15,-2 6 38 1</inkml:trace>
  <inkml:trace contextRef="#ctx0" brushRef="#br0" timeOffset="54514.58">13389 3179 1409 0,'26'-12'617'0,"-43"35"-311"31,1 8-66-31,7 6-73 0,1 0-30 16,13-3-54-16,5-3-38 16,8-9-44-16,5-4-20 0,-1-13-26 15,-3-9-16 1,-3-11-23-16,0-7 9 0,-2-4 24 16,0-1 15-16,-2-2 29 15,-5 0 7 1,-7 0 1-16,-4 2-1 0,-9 9 0 15,-3 1-8-15,-5 17-78 16,-1 4-59-16</inkml:trace>
  <inkml:trace contextRef="#ctx0" brushRef="#br0" timeOffset="62699.24">2454 4511 1349 0,'-1'1'692'0,"-4"4"-154"0,3 22-327 16,1 14-33-16,-1 17-82 15,3 3-31-15,3-6-27 16,3-5-17 0,2-10-38-16,0-2-28 0,1-10-65 15,-5-7-35 1,-2-13-79-16,-1-3-42 0,-3-8-34 0,1-7-211 16</inkml:trace>
  <inkml:trace contextRef="#ctx0" brushRef="#br0" timeOffset="62901.95">2457 4667 939 0,'4'-21'463'0,"6"-20"-135"16,4 3-70-16,6 12-82 15,0 7-30-15,0 18-72 16,-1 6-23-16,-5 15-26 0,-4 8-9 16,-8 7 2-16,-5-1 6 15,-9-2 6-15,-1-5 2 16,-2-6 1-16,-1-4-7 15,2-6-13-15,1-3 2 0,2-5-48 16,4-1-43-16,5-8-116 16,4-4-75-16</inkml:trace>
  <inkml:trace contextRef="#ctx0" brushRef="#br0" timeOffset="63115.51">2709 4566 1437 0,'2'18'620'0,"6"23"-280"0,-1 4-94 16,3 8-74-1,1-1-34-15,-1-9-91 0,0-1-18 0,-1-10-67 16,1-7-47-16,-2-10-116 16,-5-8-66-16,-5-7-66 15,-3-4-159 1</inkml:trace>
  <inkml:trace contextRef="#ctx0" brushRef="#br0" timeOffset="63293.2">2702 4657 704 0,'12'-24'454'15,"8"-15"1"-15,3 10-210 16,-3 7-41-16,-5 19-55 16,-1 7-11-16,-9 14-28 31,-1 7-7-31,-3 5-21 0,-5 2-15 15,0 0-32-15,-4-7-8 16,0-3-22-16,-1-4-28 0,-2-9-65 16,1 0-49-16,1-9-96 15,5 0-288-15</inkml:trace>
  <inkml:trace contextRef="#ctx0" brushRef="#br0" timeOffset="63631.66">2909 4525 1741 0,'0'24'721'15,"0"14"-424"-15,4 13-145 32,2 1-30-32,3-5-59 15,2-2-30-15,-4-10-41 16,-1-5-6-16,-2-13-15 15,0-5-9-15,-1-7 11 16,-1-8-9 0,-1 1-3-16,1 0 11 0,-2 2-4 0,6-22-2 15,14-31-16-15,-4 28-8 16,2 10-1-16,4 5 12 0,-2 12 26 16,-5 6 8-16,-2 9 19 15,-5 4 5-15,-2 2 10 16,-1 1-2-16,-3-5-16 15,-2-4-46-15,1-5-59 16</inkml:trace>
  <inkml:trace contextRef="#ctx0" brushRef="#br0" timeOffset="64021.02">3612 4517 1597 0,'-1'0'696'16,"-1"8"-356"-16,2 11-85 16,5 23-108-16,1 8-19 0,2 9-50 0,3-4-15 31,-1-15-37-31,2-7-13 15,2-13-47-15,-2-7-31 16,4-13-79-16,-2-6-33 0,-2-13-88 16,-2-4-38-16</inkml:trace>
  <inkml:trace contextRef="#ctx0" brushRef="#br0" timeOffset="64148.21">3580 4712 1477 0,'0'1'613'0,"4"0"-376"32,5-2-131-32,8-8-117 15,5 2-54-15,6-7-79 0</inkml:trace>
  <inkml:trace contextRef="#ctx0" brushRef="#br0" timeOffset="64484.37">3789 4660 1259 0,'-1'5'565'0,"-3"8"-241"16,4 1-71-16,2 3-87 15,4 0-25-15,11-6-64 16,2-1-40-16,9-8-45 16,2-5-19-16,-6-10-39 15,-6-5-16-15,-8-3-21 16,-4 0 6-16,-6 6 33 0,0 2 20 0,-8 5 35 15,-8-1 19-15,-5 7 35 16,-4 3 20 0,4 13 29-16,0 8 5 0,3 10-9 15,9 3-5-15,7 3-20 32,7-5-10-32,14-7-23 0,0-7-15 0,9-11-52 15,0-6-54-15,-4-9-133 31,-2-4-77-31</inkml:trace>
  <inkml:trace contextRef="#ctx0" brushRef="#br0" timeOffset="64782.78">4085 4623 1707 0,'-2'9'684'16,"-2"8"-409"-16,3 11-189 16,1 5-47-16,3 2-23 15,3-3-20-15,-1-8-37 16,0-6-13-16,-3-8-17 0,-3-5 5 0,-1-5 22 16,-2-3 9-16,-2-9 9 31,-1-4 4-31,3-8 6 15,3-2 5-15,3 0 10 16,9 3-4-16,3 5-16 16,3 8-40-16,2 5-112 15,-5 0-223-15</inkml:trace>
  <inkml:trace contextRef="#ctx0" brushRef="#br0" timeOffset="65067.04">4260 4666 1651 0,'20'11'700'15,"-18"5"-347"-15,0 10-216 0,5 1-44 16,1 3-34 0,0-5-22-1,5-10-30-15,0-3-10 0,4-13-9 16,-3-8 3-16,3-12-1 15,0-8-1-15,-3-5 10 16,-1 0 1-16,-9 5-12 16,0 3 4-16,-4 7-30 15,-4 1-23-15,-3 8-94 16,-3-1-78-16</inkml:trace>
  <inkml:trace contextRef="#ctx0" brushRef="#br0" timeOffset="65330.93">4536 4496 1302 0,'13'-37'596'16,"-9"63"-239"-16,5 13-103 16,4 17-84-16,-2 2-25 0,1-6-57 15,1-7-33-15,-2-15-40 16,1-4-11-16,-2-12-83 16,1-3-73-16,-3-11-146 15,-2-6-173-15</inkml:trace>
  <inkml:trace contextRef="#ctx0" brushRef="#br0" timeOffset="65466.63">4542 4640 1114 0,'0'3'595'0,"5"0"-76"15,10-2-378-15,8-6-215 16,8-2 6-16</inkml:trace>
  <inkml:trace contextRef="#ctx0" brushRef="#br0" timeOffset="65799.58">4875 4603 1448 0,'-7'0'595'0,"-14"3"-335"0,3 7-37 16,2 11-51-1,1 4-31-15,9 4-73 16,4-1-29-16,6-5-32 16,4-4-3-16,4-8-17 15,0-5-9-15,2-6-31 0,2-3-22 0,0-7-38 16,-1-1-14 0,-5-7 8-16,-3 3 13 0,-3-2 49 31,-1 1 23-31,0 6 31 15,-1 3 11-15,0 7 22 16,1 6 4-16,1 10-1 16,1 4-7-16,-2 3-55 15,1-3-29-15,1-3-91 0,1-3-47 16</inkml:trace>
  <inkml:trace contextRef="#ctx0" brushRef="#br0" timeOffset="66101.67">5012 4604 1270 0,'5'7'567'0,"2"13"-279"0,-6 7-82 31,5 7-111-31,-3 0-30 0,4-6-52 16,-2-2-20-16,0-10-37 15,-2-2-3-15,-5-9-3 16,4-5 9-16,-7-10 22 0,1-3 7 15,4-6 17-15,0-4 6 16,2 0 7-16,11 0-2 16,2 0-8-16,6 4-4 15,5 11-6 1,-7 3-1-16,-1 15-3 16,-4 4 2-16,-4 7 6 0,-2 4-1 15,-6 1-10-15,-1-2-26 0,-1-3-101 16,-2-5 5-16</inkml:trace>
  <inkml:trace contextRef="#ctx0" brushRef="#br0" timeOffset="66516.88">5375 4635 1260 0,'-12'5'592'0,"-9"3"-189"0,0 8-228 16,1 10-33-16,3 4-31 15,7 3-24-15,7 0-51 16,3-7-17-16,13-5-24 16,7-5 3-16,6-12-12 15,6-5-23-15,0-14-63 16,-5-3-44-16,-4-7-58 15,-8 0 9-15,-7 6 68 16,-3 3 59-16,-8 8 142 0,1 7 58 0,0 13 60 16,0 8 6-16,3 15-44 15,1 5-28-15,-1 1-52 16,-1 3-29 0,-4-4-29-1,1-2-13-15,-5-3-15 0,-10-7 7 16,-4-9-1-1,-6-3-3-15,-7-10-5 16,7-1-34-16,0-11-83 0,-2-1-58 16,5-9-381-16</inkml:trace>
  <inkml:trace contextRef="#ctx0" brushRef="#br0" timeOffset="67285.06">6113 4644 1241 0,'-9'10'647'16,"-9"8"-90"-16,2 7-368 15,6 5-28-15,5-5-45 16,6 1-29-16,11-4-45 15,0-5-15-15,4-6-40 16,6-7-19-16,0-14-65 16,2-5-32-16,-9-10-51 0,-1 2 0 0,-1 1 54 15,-8 0 30-15,3 0 74 16,-1 0 28-16,-6 5 53 31,-2 3 31-31,5 12 38 0,-5 2 6 0,2 12-27 16,8 10-21-16,-8 6-30 15,7 1-16-15,-6-3-17 16,1-3-11 0,1-5-63-16,-4-1-43 15,7-7-123-15,-1-6-78 0</inkml:trace>
  <inkml:trace contextRef="#ctx0" brushRef="#br0" timeOffset="67501.53">6349 4486 1021 0,'0'11'626'0,"0"10"25"15,4 20-401-15,0 3-50 16,0 10-66 0,2-4-25-16,-1-14-68 0,3-5-20 15,4-13-52-15,-1-9-41 16,3-12-67-16,1-4-48 0,-4-14-76 15,3 0 4-15</inkml:trace>
  <inkml:trace contextRef="#ctx0" brushRef="#br0" timeOffset="67625.57">6422 4699 1403 0,'-64'-28'634'0,"64"28"-287"15,5 0-195 1,11-6-181-16,2-7-81 16</inkml:trace>
  <inkml:trace contextRef="#ctx0" brushRef="#br0" timeOffset="67968.35">6716 4633 1165 0,'10'7'570'16,"-29"-10"-200"-16,-4 9-129 15,-2 5-32-15,5 12-44 16,5 5-28-16,6 0-59 16,9 1-25-16,8-4-30 15,7-2-12-15,3-11-30 16,1-6-17-16,2-15-62 0,-5-5-29 0,2-4-36 15,-2-5-1-15,-4 4 47 16,-1-1 30 0,-5 4 59-16,-2 2 21 15,-1 14 32-15,-1 0 23 0,-1 13 28 32,1 5 6-32,-2-2-18 15,1 6-20-15,1-5-43 0,2-2-33 16,1-1-93-16,0-7-26 15</inkml:trace>
  <inkml:trace contextRef="#ctx0" brushRef="#br0" timeOffset="68213.89">6991 4620 1696 0,'-4'16'700'16,"-5"16"-399"-16,7 2-112 15,3-5-85-15,3-5-24 16,3-6-63 0,-2-3-46-16,-1-6-51 0,-4-2-13 0,-5 0 16 15,-5-1 15-15,-9-1 9 16,1 1-18-16,-5-4-103 16,5-2 22-16</inkml:trace>
  <inkml:trace contextRef="#ctx0" brushRef="#br0" timeOffset="68626.36">7663 4539 1435 0,'-11'-3'679'15,"-11"4"-251"1,3 9-155-16,5 19-100 16,5 7-37-16,9 6-51 15,4-1-26-15,9-6-36 0,2-4-19 16,-2-5-28-16,-6-4-13 16,-7-4-16-16,-1-5 2 15,-9-7 16-15,-1-3 7 16,-2-5-1-16,1-4-22 15,2-8-91-15,3-1-72 0,3-5-162 16</inkml:trace>
  <inkml:trace contextRef="#ctx0" brushRef="#br0" timeOffset="68965.59">7717 4631 1453 0,'0'7'602'0,"0"9"-322"0,4 2-85 16,6-2-67-16,2-3-22 0,13-7-59 16,-1-9-44-16,4-10-66 15,-5-1-25-15,-12-9-34 16,-3 0 8-16,-9 5 48 16,-7-1 24-1,-7 4 42 1,0 3 13-16,-8 7 27 0,4 5 20 0,-2 15 39 15,-1 7 13-15,8 9 7 16,5 5-16-16,11 2-31 16,11 1-19-16,10-9-31 15,1-4-6-15,5-14-16 16,-1-7-13-16,-2-11-61 16,-1-8-41-1,-9-1-115-15,-1-1-57 16</inkml:trace>
  <inkml:trace contextRef="#ctx0" brushRef="#br0" timeOffset="69202.08">7987 4438 1753 0,'-2'1'716'15,"0"17"-452"-15,2 13-48 16,2 21-105 0,3 8-24-16,5-1-48 0,0-6-27 15,0-13-56-15,-1-6-30 0,-4-11-69 16,-1-6-28-16,-3-10-59 16,3-4-39-16</inkml:trace>
  <inkml:trace contextRef="#ctx0" brushRef="#br0" timeOffset="69449.42">8098 4631 1230 0,'-2'11'653'0,"2"20"-105"16,3 0-243-16,5 1-127 15,6 1-40-15,3-10-65 16,3-3-33-16,7-12-54 15,-7-8-15-15,1-11-21 16,-5-9-9-16,-6-6 12 0,-1-2 11 16,-9-2 21-16,0 5 11 15,-6-1 0-15,0 1-13 16,0 8-64 0,0 0-58-16,2 11-126 15,4 5-73-15</inkml:trace>
  <inkml:trace contextRef="#ctx0" brushRef="#br0" timeOffset="69734.42">8328 4604 1402 0,'52'36'680'15,"-53"-13"-230"-15,2 9-243 16,1-2-66-16,1-5-76 15,0-4-37-15,-3-8-48 16,0-3-15-16,0-5-25 16,-1-5-2-16,0-8 6 0,-2-4 11 15,-1-7 22-15,3 0 10 16,1-3 11-16,2-1 0 16,6 3 1-1,6 1-6 1,1 8-37-16,6 3-16 0,-6 7-77 15,0 4-51-15</inkml:trace>
  <inkml:trace contextRef="#ctx0" brushRef="#br0" timeOffset="70098.88">8679 4649 1301 0,'-25'-22'598'0,"24"40"-240"0,0 13-166 15,1 2-31 1,10-1-40-16,-7 0-18 15,9-5-53-15,-3-8-15 0,1-5-20 16,5-10-8-16,1-13-22 16,0-5-12-16,-1-12-51 15,-3 0-16-15,-6-4 4 16,0-2 11-16,-5 0 52 16,-1-3 18-16,-4 6 14 15,-1 6-3-15,-3 9-77 0,4 8-50 16</inkml:trace>
  <inkml:trace contextRef="#ctx0" brushRef="#br0" timeOffset="70463.38">8878 4433 1721 0,'0'5'679'0,"1"21"-472"16,6 16-55 0,2 19-89-16,-2 5-17 0,7-8-29 15,-1-9-9-15,-5-12-14 16,3-5-8 0,-8-13-15-16,0-5-4 0,-2-14-9 15,1-7-5-15,1-10-3 16,-2-5-4-16,8-6-5 15,-3 0 6-15,3 2 8 0,5 1 8 16,0 6 16-16,4 6 1 16,0 13 8-16,-6 6 4 15,-1 12 7-15,-5 5 2 0,-3 0-1 16,1 0-21 0,-1-2-80-16,-1-5 53 0</inkml:trace>
  <inkml:trace contextRef="#ctx0" brushRef="#br0" timeOffset="70931.3">9724 4541 1488 0,'1'3'705'0,"3"19"-241"16,2 10-186-16,-2 21-136 15,1 5-35 1,1 0-67-16,2-6-33 0,1-9-61 16,3-5-52-16,-2-11-109 15,-6-5-48-15,-4-11-86 16,-4-9-88-16</inkml:trace>
  <inkml:trace contextRef="#ctx0" brushRef="#br0" timeOffset="71116.37">9724 4679 898 0,'14'-16'473'16,"13"-15"-104"-16,4 7-104 16,3 16-120-1,-7 7-39-15,-10 18-48 16,-6 3-15-16,-11 7 6 16,-5 3 10-16,-8-2-1 15,-6-1-2-15,-3-7-7 0,-6-3-13 0,0-8-20 16,2-7-22-16,6-4-65 15,6-7-56-15,8-7-88 16</inkml:trace>
  <inkml:trace contextRef="#ctx0" brushRef="#br0" timeOffset="71477.42">9944 4585 1396 0,'-2'6'607'0,"-1"10"-288"0,-1 3-91 0,6 4-42 16,0-3-16-16,8-3-55 31,4-5-40-31,3-10-55 16,1-2-29-16,0-11-41 16,-2-2-21-16,-3-6-47 0,-1 0-12 15,-10-2 11 1,-2 1 15-16,-9 5 54 0,-5 1 24 0,-1 9 41 31,-3 5 25-31,-2 8 34 16,3 11 29-16,3 8 20 15,4 5-5-15,10 0-21 0,2-2-27 16,9-5-41 0,6-4-20-16,2-6-59 0,3-5-43 15,1-9-115-15,-4-4-69 16,1-7-248-16</inkml:trace>
  <inkml:trace contextRef="#ctx0" brushRef="#br0" timeOffset="71783.34">10174 4539 1043 0,'-2'8'632'16,"0"7"-12"-16,2 13-392 15,-2 0-68-15,5 8-91 16,-4-4-25-16,2-8-62 0,1-2-25 15,-1-12-42-15,1-4-12 16,-4-7 17-16,0-2 17 16,-1-8 38-16,-1-2 11 0,4-7 14 15,3-2 5-15,3 0 3 16,8-3 6-16,1 2-3 31,4 6-2-31,2 6-6 16,-1 11-3-16,-3 14 1 15,-5 5-1-15,-5 8 12 16,-3 2 1-16,-4 2-5 16,-2-4-14-16,0-6-105 0,0-4 70 0</inkml:trace>
  <inkml:trace contextRef="#ctx0" brushRef="#br0" timeOffset="72166.7">10467 4599 1080 0,'-8'-1'555'0,"-11"2"-91"0,-2 8-259 16,6 14-67-16,1 6-17 0,8 2-39 16,2 1-33-16,5-10-50 15,4-3-25-15,4-10-35 16,4-7-16-16,0-7-16 15,2-6-8-15,-1-8-4 32,-2 0 10-32,-1-3 32 15,-1 2 18-15,-4 11 61 16,0 6 28-16,-3 17 53 0,-2 10 19 0,2 12 5 16,-3 1-6-16,0 4-42 15,4-3-18-15,-2-6 11 16,2 0-8-16,-2-3-38 15,-9-4-13-15,-9-6-45 16,-4-4-5-16,-9-9-8 16,1-3-4-16,4-9-40 0,3-2-28 15,6-10-38-15,5-2-14 16</inkml:trace>
  <inkml:trace contextRef="#ctx0" brushRef="#br0" timeOffset="72600.58">10626 4511 1816 0,'3'16'669'0,"0"27"-545"15,2 0-35 1,1 0-39-16,1-4-9 0,-2-12-25 31,0-4-35-31,-3-9-22 0,-2 0-1 16,-2-9 18-16,0-1 20 16,0-5 13-16,1-4 1 0,2-5 0 0,0-4-7 31,5-6-4-31,2-2 0 15,3-4-4-15,2 4-1 16,0 0-4-16,1 4-2 0,-1 11 0 16,-2 5-3-16,-2 15 8 15,-1 7 1-15,0 8 9 16,-3 0 6-16,-4-3 2 16,2-5 3-16,-3-8-7 15,0-2 0-15,-1-6-26 16,1-3-44-16,2-1-105 0,-2-1-13 15</inkml:trace>
  <inkml:trace contextRef="#ctx0" brushRef="#br0" timeOffset="72975.57">11002 4671 1310 0,'-3'-31'562'16,"-22"31"-269"-16,1 7-104 0,-3 11-20 16,5 2-16-16,9 7-40 15,6-2-36 1,12-2-53-16,6-4-19 0,0-8-25 16,5-5-13-16,3-7-26 15,-2-6-19-15,5-5-35 16,0-4-10-16,-9-5 8 15,2 0 23-15,-5 2 50 16,-3 1 27-16,0 9 43 0,-2 7 19 16,-3 9 44-16,-1 6 7 0,1 8-16 15,0 0-14-15,0-1-44 16,0-3-13-16,0-5-56 31,0-3-50-31,1-6-106 16,2-4 16-16</inkml:trace>
  <inkml:trace contextRef="#ctx0" brushRef="#br0" timeOffset="73214.95">11220 4520 1408 0,'-8'15'693'16,"-9"23"-197"-16,8-1-255 0,9 2-96 15,2-6-47-15,3-6-65 16,0-6-32-16,3-10-44 16,0 2-9-16,-3-7 8 0,-3 0-16 31,-8-2-29-31,-5-1-5 0,-4-3-30 16,2 2 0-16,6 0-14 15,1-2-34-15,10-4-164 16</inkml:trace>
  <inkml:trace contextRef="#ctx0" brushRef="#br0" timeOffset="73365.64">11373 4598 1428 0,'4'11'648'0,"2"15"-313"16,0 2-101-16,-5 4-136 15,0-4-42-15,1-5-71 16,1-4-51-16,-1-6-101 15,1-4-52-15,-5-8-255 16</inkml:trace>
  <inkml:trace contextRef="#ctx0" brushRef="#br0" timeOffset="73532.67">11340 4482 1923 0,'2'-1'705'0,"14"-1"-573"16,1 0-111-16,1 0-181 15,1 2-130-15</inkml:trace>
  <inkml:trace contextRef="#ctx0" brushRef="#br0" timeOffset="73867.09">11575 4415 1018 0,'0'12'646'15,"-1"12"11"-15,1 23-398 16,2 12-73-16,1 4-93 0,0-4-24 16,0-14-38-16,1-7-19 15,0-10-27-15,1-7-33 16,-3-9-95-16,3-6-51 15,1-11-54-15,-1-3-309 0</inkml:trace>
  <inkml:trace contextRef="#ctx0" brushRef="#br0" timeOffset="74218.34">11811 4582 1628 0,'-6'0'629'0,"-17"3"-430"0,-2 7-46 0,5 12-1 32,-4 3-11-32,10 7-26 15,5-2-32-15,10-3-49 16,5-4-16-16,12-12-18 16,3-3-10-16,5-11-29 15,3-6-26-15,-6-7-61 0,0-7-18 0,-8-2 8 16,-3 0 26-16,-6 1 67 15,-2 7 44-15,-2 9 82 16,-1 6 31-16,-3 12 17 16,-2 5-15-16,1 10-55 15,0 3-31 1,3-4-22-16,3-1-19 16,2-9-65-16,-1-2-50 15,1-3-111-15,2-3-31 16,0-4-136-16</inkml:trace>
  <inkml:trace contextRef="#ctx0" brushRef="#br0" timeOffset="74517.73">11993 4589 1263 0,'-1'3'612'0,"0"7"-233"0,-1 8-123 15,5 13-131-15,-3 1-52 16,1 3-51-16,-1-4-18 15,0-12-22-15,-1-2-6 16,1-10 1-16,-1-3 1 16,-2-6 7-16,2-4 3 0,0-6 1 15,1-3 6-15,3-5 3 16,4-3 1-16,6 0-2 31,3 1-5-31,4 6 0 16,0 3 1-16,-1 12-4 0,0 5 4 15,-5 12 4 1,-5 3 1-16,0 2 6 0,-6 1 2 16,-4-4-48-16,-1-1-44 0,-3-1 25 15</inkml:trace>
  <inkml:trace contextRef="#ctx0" brushRef="#br0" timeOffset="75037.45">12770 4407 1573 0,'1'-2'651'0,"-1"-2"-370"0,-2 6-44 0,2 1-72 31,-7 17-36-31,-23 77-47 16,7-30-23-16,1 2-19 15,1-6-2-15,4-17-21 16,4-4-7-16,5-15-10 16,2-8-14-16,6-12-60 15,0-7-55-15,1-7-120 16,3-3-47-16</inkml:trace>
  <inkml:trace contextRef="#ctx0" brushRef="#br0" timeOffset="75314.36">12908 4451 1395 0,'-1'3'642'0,"-2"4"-338"16,5 25-47-16,-2 11-42 15,0 15-96-15,4 4-41 0,-1-9-46 16,-1-7-12-16,3-9-11 16,0-7-10-16,-2-9-63 15,5-4-41-15,-3-11-116 16,-5-4-52-16,-1-6-328 16</inkml:trace>
  <inkml:trace contextRef="#ctx0" brushRef="#br0" timeOffset="75534.23">12943 4491 1429 0,'14'-8'585'15,"19"-5"-356"-15,1 3-47 16,-5 10-80-16,-6 8-30 16,-12 8-50-1,-3 7-21-15,-9 6-28 0,-6 2-3 16,-6-1 0-16,-3-5 6 15,-3-3 26-15,-3-6 6 16,-5-8 4-16,3-2-2 16,-1-10 1-16,1-3-15 0,9-3-75 15,5-4-49 1</inkml:trace>
  <inkml:trace contextRef="#ctx0" brushRef="#br0" timeOffset="75899.48">13206 4490 1494 0,'13'-6'678'0,"-16"33"-243"15,6 17-334 1,1 0-27-16,-2 0-39 15,2-5-7-15,-1-7-36 16,-1-1-10-16,-4-9-4 16,-6-5 0-16,1-9 14 15,0-3 3-15,3-9-4 16,3-1-2-16,7-10-7 0,3-5 3 16,9-6 7-16,3-4 0 15,5-3 3-15,0 2 0 0,2 3-2 16,-2 3-7-1,-5 7-33-15,0 1-22 0,-9 6-60 16,-3 6-23-16,-7 5-114 16,-2 1-168-16</inkml:trace>
  <inkml:trace contextRef="#ctx0" brushRef="#br0" timeOffset="76051.28">13397 4555 1000 0,'-52'73'561'0,"52"-52"-137"15,7 7-128-15,6 4-59 16,-1-5-93-16,4 0-41 0,1-8-64 16,-2-3-28-16,0-4-76 15,-3-7-56-15,-7-8-123 16,-1 0 72-16</inkml:trace>
  <inkml:trace contextRef="#ctx0" brushRef="#br0" timeOffset="76250.75">13522 4495 1595 0,'3'16'699'16,"1"14"-372"-16,0 14-181 16,-2 5-65-16,-2-2-56 15,-2-6-25-15,0-8-67 31,-1-4-44-31,0-8-97 0,0-4-32 16,0-13-110-16,2-6-176 0</inkml:trace>
  <inkml:trace contextRef="#ctx0" brushRef="#br0" timeOffset="76463.53">13552 4501 1208 0,'12'-13'511'0,"18"-12"-287"16,-1 7-42-16,-3 15-75 15,1 6-23-15,-15 13-24 0,-3 7-21 16,-12 9-1 0,-8-1-3-16,-3 2 11 0,-3-1 6 15,-3-10 10-15,-2-2-9 0,-2-13-22 16,-2-4-17-16,2-8-71 31,3-9-65-31</inkml:trace>
  <inkml:trace contextRef="#ctx0" brushRef="#br0" timeOffset="78733.59">2529 5500 1643 0,'-1'0'637'16,"2"2"-452"-16,6-1-44 15,15-1-15-15,16-1-20 16,13-3-24-16,5-3-19 16,-6 3-45-1,-13-3-12-15,-15-2-4 0,-7 7-2 0,-11 0-2 16,-2 2 1-16,-1 4-16 16,-2-4-16-16,0 0-69 15,0 0-53 1,1 0-90-1,-7 3 38-15</inkml:trace>
  <inkml:trace contextRef="#ctx0" brushRef="#br0" timeOffset="78969.36">2563 5618 1613 0,'2'2'606'0,"8"1"-441"16,6-2-31-16,14-2-32 16,11-3-11-16,6-1-39 0,1-5-19 15,-9 1-20-15,-11 0-6 16,-10 2-4-16,-4 6-5 16,-7 4-35-1,-2 2-28-15,-3 1-75 0,0 0-50 16</inkml:trace>
  <inkml:trace contextRef="#ctx0" brushRef="#br0" timeOffset="88866.35">3417 5333 1614 0,'3'19'613'0,"3"22"-426"15,4 11-27-15,4 4-11 16,-1-8-35 0,4-11-75-16,-3-10-15 0,0-10-20 15,-1-6-5-15,2-6-41 16,2-5-52-16,-3-5-97 15,-2-5-68-15</inkml:trace>
  <inkml:trace contextRef="#ctx0" brushRef="#br0" timeOffset="89033.27">3336 5572 1448 0,'0'0'543'15,"3"-1"-419"-15,4-4-65 16,15-3-49-16,9-2 2 16,13-6-49-1,2 3-54-15,-2 3-366 0</inkml:trace>
  <inkml:trace contextRef="#ctx0" brushRef="#br0" timeOffset="89382.83">3731 5462 1161 0,'-4'1'554'0,"-9"3"-165"0,-2 3-120 15,1 8-66-15,0 6-24 16,5 6-65-16,1-1-31 16,5-4-47-16,3-3-12 0,6-7-23 15,0-5 1 1,3-6-20-16,1-5-14 15,6-8-26-15,-1-5-25 0,-1-6-33 16,0 2-5-16,-5 0 27 16,0-1 23-1,-5 7 53-15,-1 3 14 0,-3 9 21 16,1 8 21-16,-1 10 12 16,-1 3 7-16,1 6-15 15,0-1-21-15,2-1-11 0,0-1-7 16,2-5-66-1,0-6-52-15,3-5-63 0,-1-3-330 16</inkml:trace>
  <inkml:trace contextRef="#ctx0" brushRef="#br0" timeOffset="89650.07">3885 5474 1437 0,'6'14'588'15,"-2"6"-321"-15,5 4-148 16,3-2-30-16,-6-1-37 16,1-3-36-16,-4-5-24 15,-4-2-5-15,-1-10-6 16,-3 2-3-16,-4-5-3 16,5-3 3-1,-5-9 6-15,3 0 4 16,7-5 10-16,1 0 2 0,8 4 3 15,2-1-1-15,-1 7-13 0,1 0-19 16,1 9-59-16,1 0-51 16,0 2-92-16</inkml:trace>
  <inkml:trace contextRef="#ctx0" brushRef="#br0" timeOffset="89816.95">4013 5470 977 0,'41'-32'558'0,"-38"42"-5"0,-1 7-223 0,1 8-112 16,-1 2-33-16,0 0-94 16,4-2-37-1,-1-3-40-15,1-4-27 16,-3-9-57-16,-1-4-42 0,0-5-95 16,-2-2-39-16</inkml:trace>
  <inkml:trace contextRef="#ctx0" brushRef="#br0" timeOffset="89953.2">4037 5339 1753 0,'-2'0'649'16,"0"4"-444"-16,3 6-322 15,4 4 366-15</inkml:trace>
  <inkml:trace contextRef="#ctx0" brushRef="#br0" timeOffset="90216.95">4347 5462 1394 0,'-32'-39'629'0,"14"39"-182"15,1 14-318-15,7 12-17 0,11 14-5 16,4 6-16-16,8-4-25 16,0 3-14-16,-4 2-10 15,3 3-12 1,-4 0-9-16,1-7-2 0,-1-9-19 16,-2-8-28-1,-2-8-74-15,-5-5-53 16,-1-9-118-16,-4-3-35 0</inkml:trace>
  <inkml:trace contextRef="#ctx0" brushRef="#br0" timeOffset="90349.75">4288 5623 1481 0,'9'-5'610'0,"13"-7"-359"15,-2 1-80-15,0 1-77 0,-1 0-79 16,-5 7 349-16</inkml:trace>
  <inkml:trace contextRef="#ctx0" brushRef="#br0" timeOffset="91571.65">5024 5281 1284 0,'0'-1'573'0,"-1"1"-252"0,1 4-73 0,0 0-58 16,3 17-31-16,6 61-67 16,0-29-32-1,-2-8-45-15,4-6-5 0,-1-9-39 16,-1-6-40 0,0-6-143-16,-8-4-71 0</inkml:trace>
  <inkml:trace contextRef="#ctx0" brushRef="#br0" timeOffset="91783.29">5068 5278 1329 0,'13'-8'562'16,"7"-7"-344"-16,2 11-80 0,-4 8-27 0,-4 10-67 16,-5 4-25-16,-6 12-15 15,-3 3-3-15,-7 3-3 16,-3 3-1-16,-4-6 6 31,-2-6 0-31,0-9 0 0,0-9 1 16,3-5-5-16,-1-2-18 15,3-3-75-15,9-1-66 0</inkml:trace>
  <inkml:trace contextRef="#ctx0" brushRef="#br0" timeOffset="91968.07">5265 5316 1063 0,'2'17'590'0,"2"25"7"15,3 6-346-15,-2 0-94 0,1-2-32 0,2-10-71 16,-3-7-35-16,0-7-93 16,0-4-66-16,-4-12-123 31,-1-3 45-31</inkml:trace>
  <inkml:trace contextRef="#ctx0" brushRef="#br0" timeOffset="92163.33">5276 5287 1128 0,'11'-7'483'0,"12"-4"-248"16,-2 7-56-16,0 10-47 15,-6 7-27 1,-9 9-38-16,-1 8-14 0,-9 4-5 15,-6 2 1-15,-3-4-11 16,-4-5 2 0,-3-7-21-16,3-5-9 0,-1-5-58 15,3-8-54-15,3-10-39 16</inkml:trace>
  <inkml:trace contextRef="#ctx0" brushRef="#br0" timeOffset="92857.82">5536 5227 1402 0,'1'3'632'0,"3"13"-250"16,-2 7-134-16,5 22-98 16,1 10-29-16,0 1-68 31,3-1-20-31,-3-13-29 0,-2-12 2 0,-1-9-10 16,-1-6-8-16,-2-8-8 15,-1-2-5-15,-1-10-3 31,0-4 1-31,0-8 11 0,1-4 2 16,4-3 11-16,1 0 2 16,7 2-2-16,3 1 0 15,-1 14-3-15,2 5-3 16,-2 15 2-16,-5 6 1 0,-4 1 6 16,-2 2 1-16,-4-3-5 15,0-1-32-15,0-1-174 16,-1-1-234-16</inkml:trace>
  <inkml:trace contextRef="#ctx0" brushRef="#br0" timeOffset="93565.74">6235 5292 1947 0,'-8'11'724'16,"3"24"-541"-16,3 12-71 15,7 5-44-15,7-2-15 16,1-11-41-16,1-7-38 0,-3-8-85 16,-2-5-73-16,-6-11-106 15,-4-4-30-15,-10-12-54 16,-5-6-7-16,0-9 72 15,-5-6 53-15,5-7 182 16,3-5 117-16,8-5 110 16,5-1 32-16,12 6 23 15,8 7-19-15,3 14-27 16,0 7-18-16,-2 16-41 16,-5 6 5-16,-4 12-10 15,-8 6 2-15,-5 8-25 16,-1 2-20-16,-6 0-28 15,2-5-8-15,-2-8-6 16,-4-5-4-16,1-7-2 0,0-3-2 0,-1-6 0 16,8-1-2-16,6-5-12 15,0-3-4-15,16-4 1 16,-1-2 2-16,8 0 7 16,6 4 3-16,-8 4 0 15,0 8-5 1,-10 6-5-16,-4 3 1 0,-7 6-2 0,-3-2 7 31,-6 2 6-31,0 1 2 0,-5-2 5 16,2-3 0-16,-2-7-1 15,1-3 1-15,1-5-46 16,1-2-42-16,7-4 69 16</inkml:trace>
  <inkml:trace contextRef="#ctx0" brushRef="#br0" timeOffset="93916.97">6616 5417 909 0,'-10'1'565'15,"-12"3"55"1,-1 2-299-16,8 15-86 0,-1 0-44 15,7 5-80 1,5 1-45-16,2-6-38 0,6-2-22 16,3-6-10-16,3-2-4 15,6-8-15-15,-3-6-8 16,5-8-16-16,0-6-13 0,-5-2-14 16,3 1 2-16,-7 1 17 15,-1 2 15-15,-2 10 30 16,-3 3 14-16,-3 8 18 15,0 4 7-15,-3 5 3 16,4 1-6-16,2-1-23 0,1-2-34 16,1-3-114-16,0-4-69 15</inkml:trace>
  <inkml:trace contextRef="#ctx0" brushRef="#br0" timeOffset="94287.02">6822 5407 1544 0,'-8'4'680'16,"-11"15"-341"-16,5 5-80 0,4 6-105 31,2-1-38-31,9-5-59 0,6-4-33 0,3-6-28 16,3-5-17-16,2-9-37 15,-2-6-18-15,1-9-84 16,-1-2-41-16,-5-8-56 16,-2-1-22-16,-2-1 18 15,-2-6 2 1,-1 2 69-16,-1 1 44 0,-2-1 144 0,0 9 100 16,-1 10 126-16,3 3 31 15,0 13-6-15,2 8-19 16,1 15-46-16,2 8-18 0,0 7-53 15,-1 0-29-15,0-7-52 32,-2-4-13-32,1-8-37 15,0-6-39-15,0-4-119 16,0-3-74-16</inkml:trace>
  <inkml:trace contextRef="#ctx0" brushRef="#br0" timeOffset="94664.43">7099 5374 1558 0,'-15'6'691'0,"-14"6"-343"15,7 10-147-15,3 6-36 16,7 1-78-16,11-1-34 15,6-6-43-15,4-8-13 0,4-4-3 16,3-3-7-16,5-11-19 16,-2-3-17-16,0-8-48 15,-4-3-18-15,-5-3-6 16,-2-2 11-16,-2 5 54 16,-3 2 22-16,-2 11 48 15,0 6 25-15,0 12 17 0,-1 4 10 16,2 3-17-16,1 1-18 15,-1-2-22-15,0-4-25 16,3-4-64-16,-1-2-55 0,1-9-104 16,1 0-58-16</inkml:trace>
  <inkml:trace contextRef="#ctx0" brushRef="#br0" timeOffset="94943.92">7209 5366 1188 0,'2'9'555'0,"1"11"-212"0,1 7-105 16,-1 2-98-16,1-2-30 15,-1-6-53-15,0-6-32 0,-1-7-18 16,-1-1-7-16,-1-7-10 16,-2-3-2-16,2-8 0 15,0-5 3-15,4-6 4 16,1 2 7-16,3-2-2 0,1 0-6 15,3 5-1 1,2 3-3-16,1 11-4 0,-1 8 7 16,-3 13 3-16,-2 5 2 0,-5 2 7 15,3 1 1-15,-4-7-19 16,-2-3-33-16,-2-9-95 16,-1-3-46-1</inkml:trace>
  <inkml:trace contextRef="#ctx0" brushRef="#br0" timeOffset="96510.83">8347 5256 1665 0,'-12'17'677'16,"-15"8"-417"-16,-1 10-119 0,3 4-27 15,-1-2-55-15,6-1-22 16,1-10-52-16,6-7-33 15,1-8-86-15,5-4-83 16,3-6-32-16</inkml:trace>
  <inkml:trace contextRef="#ctx0" brushRef="#br0" timeOffset="96684.31">8125 5271 1233 0,'15'3'575'0,"8"1"-256"15,8 12-76 1,2 5-14-16,-5 3-84 0,-2 3-41 16,-6-2-66-16,-6-2-15 15,-5-1-33 1,-4-1-57-16,-2-5-158 0,-3-4 247 0</inkml:trace>
  <inkml:trace contextRef="#ctx0" brushRef="#br0" timeOffset="98340.06">9020 5199 1122 0,'0'-3'580'16,"-3"-2"-145"-16,6 14-209 15,2 8-9-15,-4 17-47 32,0 11-3-32,4 9-70 15,-3-3-26-15,3-8-34 16,2-9-11-16,1-15-17 16,5-4-6-16,3-12-47 0,-1-3-35 15,-1-7-142-15,-3-7-79 0</inkml:trace>
  <inkml:trace contextRef="#ctx0" brushRef="#br0" timeOffset="98497.42">8925 5370 1429 0,'4'-1'525'0,"-1"-3"-393"0,12-5-109 16,9 5-49-16,11-4-98 15,1-1-243-15</inkml:trace>
  <inkml:trace contextRef="#ctx0" brushRef="#br0" timeOffset="98749.78">9205 5296 1194 0,'-3'4'557'0,"-1"12"-204"0,-2 7-83 15,1 7-38-15,2 3-29 16,5-1-51-16,3-4-31 15,6-5-54-15,3-6-17 16,3-11-33-16,-2-6-9 0,5-8-7 16,-4-7-10-1,-1-8-18-15,2-2-10 0,-10-5-8 32,1 0 4-32,-8 4 19 0,-6 1 10 15,-5 9 12-15,-5 3 0 16,1 6 2-16,2 4-5 15,-1 4-21-15,4 5-20 0,0 2-135 16,3 7-78 0</inkml:trace>
  <inkml:trace contextRef="#ctx0" brushRef="#br0" timeOffset="98985.54">9407 5240 1929 0,'3'-1'750'15,"2"18"-523"-15,24 50-26 16,-20-14-85-16,0-6-32 16,1-8-63-16,1-7-15 0,-1-17-24 15,2-4-20-15,0-12-56 31,0-4-30-31,-1-9-112 0,-2-5-59 16</inkml:trace>
  <inkml:trace contextRef="#ctx0" brushRef="#br0" timeOffset="99133.37">9424 5338 1476 0,'-2'0'640'0,"0"0"-334"0,6-5-190 15,14-5-142 1,5-3-90-16</inkml:trace>
  <inkml:trace contextRef="#ctx0" brushRef="#br0" timeOffset="99466.53">9692 5292 1431 0,'0'0'680'0,"-1"-1"-273"16,-12 3-155-16,-27 17-41 15,24 2-75-15,3 5-34 16,10 4-56-16,3-1-19 16,6-5-24-16,5-5-3 15,1-11-28-15,2-5-16 16,3-7-38-16,-2-9-18 0,1-7-23 15,0-3-8-15,-2-3 32 16,1 6 16-16,-5 2 54 0,-5 6 16 16,-1 10 27-1,-4 6 10-15,-2 11 8 0,4 6 6 16,-2 5-12-16,3 1-11 16,0-3-26-16,-1-2-36 31,5-8-108-31,-4-6-56 0</inkml:trace>
  <inkml:trace contextRef="#ctx0" brushRef="#br0" timeOffset="99677.09">9862 5177 1552 0,'3'9'688'16,"3"10"-346"-16,1 16-123 0,0 8-26 15,-2 7-70-15,1 1-38 0,-3-5-50 16,1-9-20-16,-2-13-39 16,0-8-24-16,-1-10-58 15,-3-2-75-15,-4-4 255 16</inkml:trace>
  <inkml:trace contextRef="#ctx0" brushRef="#br0" timeOffset="101316.21">10555 5218 1373 0,'-4'9'661'15,"-4"9"-181"-15,3 15-309 16,6 13-24-16,5 8-48 16,-4 2-24-16,5-8-51 15,-3-8-29-15,0-14-60 16,1-7-66-16,-2-10-170 16,-3-4 44-16</inkml:trace>
  <inkml:trace contextRef="#ctx0" brushRef="#br0" timeOffset="101518.78">10565 5278 1114 0,'8'-14'486'0,"11"-18"-234"16,5 5-53-16,1 17-42 15,-3 3-31-15,-6 12-46 16,-6 10-17-16,-9 8-17 31,-2 3 0-31,-6 8 15 16,-6-5-7-16,-5 2-17 15,-4-4-3-15,-2-7-23 0,2-1-6 16,-1-10-5-16,3-5-24 16,4-3-110-16,-1-7-58 15</inkml:trace>
  <inkml:trace contextRef="#ctx0" brushRef="#br0" timeOffset="101868.22">10821 5229 1918 0,'-4'11'703'0,"-2"16"-550"15,4 8-12 1,4 7-43-16,1 0-17 0,3-7-46 15,0 1-35-15,-3-13-11 16,1-6-10-16,-3-6-10 16,-1-9-1-16,2-4 3 15,-2-7 10-15,4-10 6 16,-3-8 1-16,5-8 5 16,4 1-7-16,2 0-6 15,5 3 2-15,3 6-4 0,4 3-2 0,-1 9-14 16,-2 2-46-16,-5 10-54 31,-8 3-33-31,-5 7 94 0</inkml:trace>
  <inkml:trace contextRef="#ctx0" brushRef="#br0" timeOffset="102078.93">10879 5313 1626 0,'5'6'672'16,"7"17"-398"-16,4 6-33 0,0 7-107 16,5 3-28-1,-5-9-67-15,-1-6-24 0,0-7-18 16,-7-6-23-16,1-4-54 16,-4-2-81-16,0-5-124 15,-2-1-93-15</inkml:trace>
  <inkml:trace contextRef="#ctx0" brushRef="#br0" timeOffset="102282.04">11119 5305 1774 0,'1'19'714'0,"-1"22"-468"31,2 5-90-31,1-2-86 16,-1-6-31-16,0-9-64 16,1-6-55-16,-2-8-136 0,-1-3-59 15,-2-8-252-15</inkml:trace>
  <inkml:trace contextRef="#ctx0" brushRef="#br0" timeOffset="102657.2">11139 5230 1274 0,'9'-9'548'0,"10"-7"-289"16,2 7-13-16,-4 12-59 16,-4 4-26-16,-5 10-59 15,-5 4-28-15,-6 5-27 16,-3 8-16-16,-8 0-14 16,2-3-4-16,-7-6-11 0,1-6 4 15,0-10-19 1,-1-6-17-16,3-5-159 15,2-8 380-15</inkml:trace>
  <inkml:trace contextRef="#ctx0" brushRef="#br0" timeOffset="103432.99">2702 6294 1719 0,'-35'-20'635'15,"51"17"-452"-15,4 2-59 16,12-3-34-16,-2-2-5 15,-2 1-48-15,1-3-16 16,-6 3-39-16,-3 0-19 0,-6 2-67 16,-3 2-36-16,-6 1-48 15,1 3-17-15,-5 1-9 16,-1 4-2-16</inkml:trace>
  <inkml:trace contextRef="#ctx0" brushRef="#br0" timeOffset="103616.42">2678 6386 1500 0,'0'2'595'0,"0"0"-389"16,8-2-59-16,15-2-34 0,5-2-30 15,11-4-37-15,-2-1-12 16,-8-1-15-16,-6 2-21 15,-9 7-123-15,-7 1 463 0</inkml:trace>
  <inkml:trace contextRef="#ctx0" brushRef="#br0" timeOffset="104181.55">3679 6312 1859 0,'18'-33'714'15,"-20"24"-497"-15,10-3-113 16,7-1-33-16,13-2-23 15,1 5-30-15,5 10-14 16,-7 2-12-16,-8 15-11 0,-6 3 1 0,-16 10 0 16,2 3 9-16,-17 2 11 15,0 2 6-15,-3 0 7 32,-1-3-1-32,5 0-2 0,7-7-2 15,1-7-4-15,2-7-1 16,6-9 0-16,1-3-4 0,3-4-5 15,-3 2 3-15,1-1 8 16,16-14 4-16,32-21 8 16,-21 23-5-16,-3 4-43 15,0 1-59-15,-8 3-165 16,1 5-471 0</inkml:trace>
  <inkml:trace contextRef="#ctx0" brushRef="#br0" timeOffset="104516.81">4024 6260 1357 0,'10'-7'610'15,"3"-4"-191"-15,5 2-325 16,3 5-17-16,-4 5-26 15,0 5-23-15,-6 6-29 16,-3 3-11-16,-5 6-1 16,-3 3-1-16,-5 4 15 15,-3 1 18-15,-4 3 29 0,-2-2 8 0,0 4 4 32,1-1-15-32,3-11-27 0,3-5-6 15,5-10-12 1,2-9 0-16,8-6 3 0,3-4 5 15,8-10 7-15,3 2 1 16,-2-2 0-16,0 7-11 16,-5 7-60-16,-2 8-69 15,-3 6-521-15</inkml:trace>
  <inkml:trace contextRef="#ctx0" brushRef="#br0" timeOffset="104880.4">4492 6077 1837 0,'-2'8'707'16,"1"12"-494"-16,1 6-33 15,5 5-48-15,2-1-32 16,6-10-55-16,3-5-25 0,1-15-21 16,3-2-8-1,-4-12-7-15,-4-4-4 0,-8-6-13 16,-2-2 5 0,-7 2 6-16,-2 2 11 0,-7 8 11 15,-3 1-2-15,-4 7-7 16,1 3-18-16,6 5-55 15,2 2-92-15,7 6 237 16</inkml:trace>
  <inkml:trace contextRef="#ctx0" brushRef="#br0" timeOffset="105134.06">4766 6036 1688 0,'40'-51'738'0,"-50"66"-335"0,0 11-164 16,-2 22-117-16,3 8-11 16,-1 4-50-16,0-3-26 15,2-8-31-15,-2-4-15 16,-2-3-10-16,1-1-14 0,0-6-36 15,3-1-21-15,1-11-108 16,6-5-68-16</inkml:trace>
  <inkml:trace contextRef="#ctx0" brushRef="#br0" timeOffset="105382.4">4849 6366 1334 0,'-1'12'687'16,"1"7"-132"-16,5-3-370 15,3-2-54-15,7-10-87 16,2-8-48-16,0-10-69 16,-2 0-27-16,-5-9-5 15,-1 4 18-15,-9 1 71 16,-1 0 58-16,-8 10 62 15,-4 4 6-15,-9 8-22 16,1 6-35-16,0 7-80 16,2 0-76-16</inkml:trace>
  <inkml:trace contextRef="#ctx0" brushRef="#br0" timeOffset="105950.77">5941 6198 1809 0,'-3'3'723'0,"-8"12"-464"0,-5 6-66 16,-9 8-84 0,-4 2-28-16,3 0-45 0,-2-5-16 15,6-5-67 1,3-2-34-16,5-9-121 16,5-2-79-16,4-8-208 15</inkml:trace>
  <inkml:trace contextRef="#ctx0" brushRef="#br0" timeOffset="106097.4">5747 6247 1234 0,'13'0'527'0,"11"0"-259"15,2 2-42-15,5 11-36 32,0 3-25-32,-5 4-66 0,1 0-25 15,-10-2-43 1,-6-2-21-16,-4-5-118 0,-4-3-78 15</inkml:trace>
  <inkml:trace contextRef="#ctx0" brushRef="#br0" timeOffset="107850.95">6546 6077 1484 0,'0'0'682'16,"0"0"-303"-16,4 17-152 16,1 7-24-16,3 18-56 15,-1 1-29-15,0-5-55 16,3-4-30-16,-5-15-26 16,0-1-17-16,-4-3-71 15,-1-3-40-15,-1-3-161 16,4-3-60-16</inkml:trace>
  <inkml:trace contextRef="#ctx0" brushRef="#br0" timeOffset="107975.31">6725 6134 1721 0,'0'1'693'15,"1"-2"-408"-15,4-2-211 31,2-1-73-31,1-2 329 0</inkml:trace>
  <inkml:trace contextRef="#ctx0" brushRef="#br0" timeOffset="108356.03">7044 6103 1744 0,'-29'-21'725'0,"7"38"-367"15,4 12-158 1,5 12-58-16,4 1-13 16,10-2-58-16,5-9-26 0,9-9-29 31,2-5-10-31,3-8-6 15,1-7-12-15,4-9-24 16,-4-7-8-16,-2-9-16 16,-5-3 8-16,-9-6 23 15,-4-2 9-15,-4-2 20 16,-3 2 3-16,-9 4 1 0,0 8-1 0,-3 11-5 16,0 6-14-1,2 11-47-15,4 7-27 16,5 5-149-16,3 3-56 15</inkml:trace>
  <inkml:trace contextRef="#ctx0" brushRef="#br0" timeOffset="108636.39">7189 6071 1802 0,'0'9'713'0,"-1"22"-456"16,-1 6-42-1,2 8-74 1,1-1-22-16,4-14-63 16,1-4-22-16,5-11-31 15,2-4-4-15,0-9-17 0,3-4-6 16,-4-9-5-16,-4-5-4 16,0-6 5-16,-3-3 3 0,-3-4 6 31,-2 0 6-31,-3-1-4 0,-4 3-1 0,-5 4-14 15,2 1-12-15,-3 7-65 16,3 2-65-16,3 10 443 16</inkml:trace>
  <inkml:trace contextRef="#ctx0" brushRef="#br0" timeOffset="108963.27">7431 6068 1355 0,'0'-1'714'0,"-1"1"-120"16,-8 20-291-16,-21 53-133 0,21-27-38 16,14-6-62-16,3-5-31 15,9-14-39-15,4-4-13 16,4-11-26-16,0-6-23 0,-3-11-50 15,0-5-22-15,-7-7-28 16,-3-1 14 0,-9-5 54-16,-3-2 29 0,-6-1 56 15,-5 2 9-15,-6 7 9 16,-4 3 1-16,1 11 0 31,-1 5-6-31,6 11-80 0,2 2-69 0</inkml:trace>
  <inkml:trace contextRef="#ctx0" brushRef="#br0" timeOffset="109117.93">7676 6082 2009 0,'0'-1'818'16,"0"0"-419"-16,-1 0-344 15,0 0-94-15,0 0 242 16</inkml:trace>
  <inkml:trace contextRef="#ctx0" brushRef="#br0" timeOffset="109601.07">7996 6068 1631 0,'-11'12'671'0,"-7"8"-390"16,7 17-97 0,1 4-24-16,7 1-30 15,3-4-32-15,10-14-56 16,2-5-19-16,9-10-19 0,1-5-6 0,0-8-24 15,-3-7-18-15,-3-8-31 16,-4-4-2-16,-5-3 16 16,-2-6 17-1,-9-1 33 1,-1-1 9-16,-9 6 5 0,1 6 6 16,-5 9 3-16,2 7 0 0,0 8-7 31,1 6-12-31,4 10-93 0,3 2-75 0,5 1 441 15</inkml:trace>
  <inkml:trace contextRef="#ctx0" brushRef="#br0" timeOffset="109950.59">8119 6039 2769 0,'1'18'82'16,"0"-2"-12"-16,2 25 58 15,1 1-21-15,7 0-48 16,1-4-26-16,7-14-27 16,1-7-4-16,-2-10-8 0,4-5-2 15,-1-6-8-15,-2-3-10 16,-4-12-5-1,-4 1-9-15,-10-11 3 0,1-2 5 0,-3 1 13 16,-2-2 9 0,-8 5 9-16,0 3 2 0,-3 5-9 15,-4 4-11-15,4 8-87 16,-2 4-76-16,-2 5 407 31</inkml:trace>
  <inkml:trace contextRef="#ctx0" brushRef="#br0" timeOffset="110280.28">8368 6031 1740 0,'-7'3'662'0,"-4"13"-454"16,0 4-17-16,9 16-22 15,2 4-24-15,6 2-70 0,7-6-32 16,3-12-31-16,3-6-8 16,-2-15-10-16,1-2-12 0,0-9-27 15,-2-5-16-15,-6-7-20 16,-3-7 4-16,-4-1 22 31,0-1 16-31,-4 2 29 16,-3 0 7-16,-5 5 9 15,-8 1 4-15,2 4 2 0,-1 7-1 16,2 6-3-16,4 5-11 16,2 3-111-16,3 7-73 15</inkml:trace>
  <inkml:trace contextRef="#ctx0" brushRef="#br0" timeOffset="110560.71">8676 6064 2303 0,'0'-2'836'0,"0"0"-702"0,0 2-45 16,0 0-131-16,0 0-122 0</inkml:trace>
  <inkml:trace contextRef="#ctx0" brushRef="#br0" timeOffset="110948.12">8976 6023 1607 0,'-10'9'668'0,"-11"16"-365"0,5 14-109 16,5 9-38-16,8 0-22 15,11-7-41 1,5-10-36-16,13-13-43 16,3-7-15-16,5-12-9 0,-3-7-16 15,-7-14-22-15,-6-5-4 16,-10-7-1-16,-2-4 15 0,-6 2 24 15,-7 2 12 1,-7 5 8-16,-4 7 7 16,-9 5 8-16,1 5-2 0,4 12-3 15,-1 4-8-15,8 11-41 16,-1 9-80-16,10 3-156 16</inkml:trace>
  <inkml:trace contextRef="#ctx0" brushRef="#br0" timeOffset="111283.19">9131 5995 1367 0,'-1'2'671'15,"-1"2"-212"-15,2 20-226 16,0 5-32-16,2 14-52 15,2 6-31-15,3-9-52 0,2-2-28 0,5-15-36 16,2-9-2 0,4-9-11-16,-1-3-6 0,0-6-17 15,-1-4-7-15,-4-6 0 16,-1-7 5-16,-6-7 20 31,-4-5 9-31,-3 1 7 16,-5 0 1-16,-4 4 4 15,-1 5-3-15,-3 6-7 0,0 5-8 16,-2 6-42-16,1 4-71 16,1 6-145-16,0 3-370 0</inkml:trace>
  <inkml:trace contextRef="#ctx0" brushRef="#br0" timeOffset="111583.86">9414 6023 1823 0,'-1'0'693'0,"-5"13"-486"16,-26 43-10-16,28-7-36 0,4-3-28 0,12-9-73 15,5-4-30-15,7-16-29 31,2-7-7-31,-2-10-25 0,-1-5-13 0,-2-12-36 16,-4-5-13-16,-6-8 14 16,-2-3 8-16,-7-2 34 15,-2 2 18 1,-8 1 12-16,-5 2 4 16,-7 10 5-16,-4 4-5 0,1 12-62 15,1 6-58 1,1 11-55-16</inkml:trace>
  <inkml:trace contextRef="#ctx0" brushRef="#br0" timeOffset="113832.98">2690 7053 1840 0,'2'0'696'0,"7"-2"-516"31,1-1-32-31,14-5-51 16,7-1-16-16,4 0-35 15,-2 0-23-15,-11 2-17 16,-5 1-14-16,-8 1-45 0,-3 1-26 16,-5 3-111-16,0 2-42 0,-1 4 13 15</inkml:trace>
  <inkml:trace contextRef="#ctx0" brushRef="#br0" timeOffset="114016.63">2726 7125 1366 0,'-5'0'549'15,"8"2"-350"-15,2 0-42 0,10-2-43 16,7 0-12-16,1 0-35 0,1 0-20 15,-1-3-25 1,-2 0-21-16,-7-4-82 16,0 1-66-16</inkml:trace>
  <inkml:trace contextRef="#ctx0" brushRef="#br0" timeOffset="134650.07">3733 7038 1134 0,'-21'-25'467'15,"18"22"-266"-15,2-1-15 16,4-2-58-16,3-4-23 16,5-5-57-16,8-1-22 0,9 2-14 15,-3-1-4-15,2 11-4 32,-3 5-1-32,-12 20-1 0,-1 8-1 15,-8 8 3-15,-7 0 1 16,-7 0 7-16,-5-4 5 15,-2-6 22-15,-1-1 13 16,-2-7 8-16,4-1 5 16,-1-2-12-16,4-3-11 0,5-5-8 15,0-4-3-15,6-3-11 16,3-5-1-16,4-6-9 16,5-2-7-16,9-10 2 0,7 4-4 15,5 4 1 1,3 2-1-16,-1 9 0 0,-6 3-1 15,-7 3 0-15,-4 0-20 16,-9-1-88-16,6 2-55 0,-1-3-146 16</inkml:trace>
  <inkml:trace contextRef="#ctx0" brushRef="#br0" timeOffset="135033.24">4032 6965 1260 0,'7'-13'549'0,"2"-8"-194"16,5 1-270-1,1 6-8-15,0 7-22 0,3 7-25 16,-2 7-30-16,-4 8-1 15,-7 9-11-15,-2 6-2 16,-6 2 3-16,-4-1-1 16,-3 0 8-16,-4 0 5 0,-3-3 8 15,2-4 2 1,2-1 3-16,2-2-1 0,5-10 4 16,2-2 6-16,4-10 2 15,7-4-1-15,0-7 0 16,6-2-6-16,8-1 2 15,-1-1 0-15,4 7-10 16,1 4-3-16,-7 5-5 16,1 6-22-16,-1 1-111 15,-5 0 507-15</inkml:trace>
  <inkml:trace contextRef="#ctx0" brushRef="#br0" timeOffset="135363.64">4411 6934 1173 0,'-9'10'608'16,"-11"6"-82"-16,10 15-349 15,1 5-9-15,6-1-52 16,4 0-29-16,8-10-57 15,3-4-7-15,9-10-21 16,1-6 0-16,-2-8 0 16,1-7-3-16,-9-9-9 15,-1-3-3-15,-6-4-1 16,-3 2 3-16,-4 1 3 0,-6 3-5 16,-1 3-14-16,-2-1-13 15,-3 10-27-15,0 3-16 16,1 11-72-16,-1 9-40 15</inkml:trace>
  <inkml:trace contextRef="#ctx0" brushRef="#br0" timeOffset="135607.26">4699 6963 2068 0,'1'0'745'16,"-1"1"-633"-16,-5-2-54 0,1 1-195 0,-1 4 200 16</inkml:trace>
  <inkml:trace contextRef="#ctx0" brushRef="#br0" timeOffset="135966.94">4925 6984 1587 0,'0'-48'675'0,"-10"66"-381"0,-1 5-83 16,5 8-92-16,1-2-34 16,5-4-43-1,5-2-16-15,7-6-22 0,5-1-7 16,7-13-3-16,5-4 0 0,-1-10-7 15,-3-6 2-15,-8-5-4 16,-7-6 2-16,-2-1 10 16,-6-1-2-16,-5 2 7 15,-3 4 1-15,-14 6-1 16,2 4-2 0,-3 7-26-16,-1 10-19 15,7 10-87-15,0 3-58 16,4 2 154-16</inkml:trace>
  <inkml:trace contextRef="#ctx0" brushRef="#br0" timeOffset="136292.9">5151 6909 1393 0,'22'-7'623'0,"-31"13"-306"15,1 13-113-15,3 9-30 0,3-1-60 16,3 5-34-16,7-4-48 31,0-9-12-31,5-3-20 0,0-6-3 0,2-8 1 16,-1-2 0-16,2-6 1 16,-2-3-2-16,-2-6-10 15,1-2-5-15,-6-6-4 31,0-1 1-31,-6 1 3 0,-4 1 4 0,-6 3-7 16,-4 2-6 0,-1 3-42-16,2 1-43 0,0 11-80 15,3-1 85 1</inkml:trace>
  <inkml:trace contextRef="#ctx0" brushRef="#br0" timeOffset="136600.47">5458 6862 1139 0,'-7'5'543'0,"-9"9"-132"16,1 6-144-16,2 13-30 31,3-1-37-31,10 2-91 0,2-5-44 16,12-8-41-16,3-3-16 15,6-11-5-15,4-1-2 16,-3-11-13-16,-2-4-7 16,-6-7-18-16,-5-3-7 15,-6-5 7-15,-4-3 11 16,-4 0 18-16,-3-1 8 0,-3 6 0 16,-1 1-3-16,-3 9-12 15,1 5-20-15,1 10-86 16,-2 3-63-16,3 2 38 15</inkml:trace>
  <inkml:trace contextRef="#ctx0" brushRef="#br0" timeOffset="136766.71">5724 6906 1505 0,'0'0'704'0,"-3"-2"-328"0,-1-1-189 31,1 2-72-31,-4-3-206 16,3 3 133-16</inkml:trace>
  <inkml:trace contextRef="#ctx0" brushRef="#br0" timeOffset="137116.9">5943 6852 1429 0,'16'4'618'16,"-27"2"-263"-16,1 8-187 0,1 9-31 16,0 3-13-16,4 4-26 15,3 2-35 1,6-5-24-16,3-2-9 0,6-6-15 15,3-6-2-15,1-10-14 16,-1-3-4-16,-1-12-19 16,0-5-19-16,-5-6-23 15,0-3-3-15,-7-2 17 16,-1-1 13-16,-6-1 23 16,-1 2 6-16,-5 5 3 0,-2 1 0 15,0 9-11-15,1 6-21 16,3 8-94-16,1 3-47 15</inkml:trace>
  <inkml:trace contextRef="#ctx0" brushRef="#br0" timeOffset="137417.23">6117 6810 1180 0,'-7'1'543'0,"-7"7"-230"16,1 8-12-16,0 16-78 0,4 5-38 16,8 6-76-16,1-2-35 15,9-12-39 1,4-3-16-16,4-14-11 16,3-6-2-16,4-7-13 15,0-9-15-15,0-8-36 16,-3-5-12-16,-9-9 0 15,-2 3 10-15,-9-1 28 16,-5-1 7-16,-7 6-8 0,-1 2-13 0,-5 8-34 16,6 6-37-16,-4 6-59 15,2 2-125-15</inkml:trace>
  <inkml:trace contextRef="#ctx0" brushRef="#br0" timeOffset="137739.47">6340 6803 1312 0,'15'41'549'16,"-29"-15"-254"-16,-1 1-10 15,6 8-32-15,0 1-47 16,9-5-118-16,9 1-43 0,6-10-33 15,4-5-8-15,4-8-6 16,-2-6-15-16,2-11-42 16,-2-6-17-16,-6-9-38 15,-1-4 6-15,-9-4 35 0,-4 0 18 16,-8 1 43-16,-6-2 10 0,-1 9 6 16,-6 3 2-16,2 7-1 31,2 5-3-31,2 11-36 15,1 1-47-15,6 7 76 16</inkml:trace>
  <inkml:trace contextRef="#ctx0" brushRef="#br0" timeOffset="137970.87">6827 7004 1531 0,'-2'1'666'16,"-1"6"-336"-16,-6 1-196 15,-1 0-47-15,0 2-85 16,1-5-79-16,5-1-470 15</inkml:trace>
  <inkml:trace contextRef="#ctx0" brushRef="#br0" timeOffset="138183.4">7036 6857 1096 0,'2'1'627'0,"-1"-1"-17"0,9 0-409 0,-10 0-108 16,3 0-62-16,0-2 334 16</inkml:trace>
  <inkml:trace contextRef="#ctx0" brushRef="#br0" timeOffset="160217.54">1389 1381 1139 0,'9'-63'524'0,"-19"63"-150"0,2 5-265 16,3 5 1-16,4 5-28 16,2 0-25-16,9 1-24 15,3-1-5 1,5-6-17-16,6-2-3 15,1-8-4-15,1-6-5 16,-3-6-6-16,-8-2-8 16,-5-2-4-16,-5-1 2 15,-8 4 6-15,-1 0 8 0,-11 3 8 16,-1 4 12-16,-8 1 9 16,0 3 0-16,2 7 8 0,0 4 2 15,9 8 2-15,6 4 7 16,7 3-10-1,1 0-10-15,8-1-9 0,5-1-7 16,7-9-4-16,3-3-3 0,5-9-1 16,1-4-3-16,-9-10-20 15,0-3 0-15,-12-2-6 16,-2-2 5-16,-4 5 18 31,-3-1 0-31,-1 3 5 0,-9 1 2 0,-8 3 8 31,0 2 5-31,-6 6 2 0,2 0-1 16,3 7-4-16,1 2-2 16,7 7 0-16,5 4 0 15,8 1 1-15,2 2-5 0,7-3-3 16,0-2 2 0,6-3-5-16,-1-8 0 0,5-5 2 15,0-4-8-15,-3-10-8 16,2 1-4-16,-12-3-6 15,-1-1 6-15,-4 3 9 0,-6-2 8 16,-2 6 12-16,-5 2 2 16,-7 5 5-1,-1 3 0-15,-1 4-1 0,2 5 0 16,4 4 0 0,5 1-4-16,8 2-5 15,5 0-1-15,8-1-5 16,2-3 0-16,-3-6-2 15,0-4-6-15,0-4-10 16,-1-6-5-16,1-4-6 16,-2 1 5-16,-6-3 13 0,0 1 4 15,-9 3 7-15,-4 0 4 16,-5 3 6-16,-2 4 0 0,-4 2 6 16,5 2-1-16,3 6-6 15,3 3 2 1,8 2-7-16,-4-1-1 15,3-3 0-15,3-1-5 0,6-4-2 16,2-2-8-16,0-3-12 16,3-3-2-1,-3-3 2-15,-1 1 2 0,-5-1 10 0,-5-1 7 32,-1 5 3-32,-3-1 2 0,2 5-2 15,-3 5 1-15,-5 4-23 16,5 4-34-16,0 3 279 15</inkml:trace>
  <inkml:trace contextRef="#ctx0" brushRef="#br0" timeOffset="161899.64">1647 4776 1335 0,'-21'-41'542'0,"19"36"-319"0,1 5-29 16,1 10-33 0,2 7-23-16,2 18-54 0,0 2-16 15,2 4-21-15,0-5-21 16,-1-8-18-16,1-3-4 15,-4-8-4-15,0 1 0 0,0-10-30 16,0-3-42-16,-1-5-109 16,0-2-41-16</inkml:trace>
  <inkml:trace contextRef="#ctx0" brushRef="#br0" timeOffset="162171.06">1787 4562 1517 0,'8'1'626'0,"9"6"-359"16,6 19-93-16,1 12 0 15,-3 9-48 1,-2-1-44-16,-4 0-43 15,-6-2-18-15,-3 0-15 16,-7 1-4-16,-6-1 0 16,-1 0-1-16,-6-5-21 0,1-5-23 15,-3-10-110-15,2-4-70 16,5-11-465 0</inkml:trace>
  <inkml:trace contextRef="#ctx0" brushRef="#br0" timeOffset="163415.37">1705 7925 1019 0,'-24'-9'548'0,"23"-1"12"16,1 1-424-16,7-1-62 16,2 1-2-16,6 6-23 15,2 1-32-15,-1 6-14 31,-1 5-3-31,-5 2-3 0,-4 2 2 16,-5 3-5-16,-4 2 2 16,-7 6 1-16,-2 5 1 0,-5 4 11 15,1 1 6 1,1-2 24-16,3-5 4 0,4-13 15 16,3-3 0-16,5-10-11 15,1-3-9-15,9-8-20 16,4-8-6-16,10-1-5 15,2-2 1-15,0 8-3 0,-3 3-4 16,-5 10-12-16,-3 3-37 16,-4 4-110-16,3 8-48 15</inkml:trace>
  <inkml:trace contextRef="#ctx0" brushRef="#br0" timeOffset="163683.26">1944 7712 1253 0,'7'0'585'16,"11"9"-118"-16,0 6-272 0,0 17-29 15,-3 7-14-15,-3 4-68 16,-2 0-36-16,-4 1-31 15,-3 2-10-15,-5 4-4 16,-2 0 4-16,-6-4-5 0,-2-5-7 16,-5-12-41-16,2-2-55 15,2-12-119-15,2-4-17 32</inkml:trace>
  <inkml:trace contextRef="#ctx0" brushRef="#br0" timeOffset="165716.91">2656 7690 1409 0,'-3'-1'601'0,"-1"7"-306"0,-1 14-71 16,4 19-59-16,1 11-42 15,2 4-68-15,5-3-26 0,3-5-22 16,-2-4-3-16,1-4-36 16,3 0-37-16,-7-15-116 31,3-11-60-31,-8-21-258 15</inkml:trace>
  <inkml:trace contextRef="#ctx0" brushRef="#br0" timeOffset="165935.76">2611 7740 935 0,'13'-23'474'0,"5"-20"-140"16,7 17-117-16,1 15-17 15,-1 16-77-15,1 12-44 0,-6 16-49 16,-7 5-10-16,-5 4-8 15,-8-1-2-15,-4-7-4 16,-2-5-2-16,-8-8-3 16,-1-2-1-16,-3-8 0 15,2-4-2-15,6-6-31 16,4-2-34-16,1-3-19 0</inkml:trace>
  <inkml:trace contextRef="#ctx0" brushRef="#br0" timeOffset="166301.12">2905 7822 1422 0,'-5'4'592'15,"-9"3"-313"-15,0 6-60 0,3 8-50 16,0 1-35-16,6 3-68 15,5-1-26-15,9-3-21 16,2-3-7-16,0-10-12 16,1-2-1-16,3-14-12 15,-2-3-9-15,2-5-28 16,-3-3-6-16,-4-2 7 31,0 0 8-31,-3 3 31 0,0 3 6 16,-4 11 7-1,0 4 5-15,-1 10 10 0,1 7 2 0,-1 3 2 16,2 3-8-16,0-2-4 16,0-2-4-16,3-3-46 15,-1-4-41-15,1-7-129 16,-1-5 5-16</inkml:trace>
  <inkml:trace contextRef="#ctx0" brushRef="#br0" timeOffset="166500.91">3067 7847 1415 0,'5'11'657'16,"-2"13"-271"-16,6 4-121 15,2 7-111-15,-3 2-58 16,7 3-71-16,-6 0-13 0,-2-4-21 16,-2-6-10-16,-14-11-13 15,6-4-6-15,-10-6-20 31,-4-3-25-31,-1-6-70 0,-8-5-52 16,0-10-72-16</inkml:trace>
  <inkml:trace contextRef="#ctx0" brushRef="#br0" timeOffset="166632.26">2992 7767 1258 0,'8'-2'588'0,"4"1"-208"15,5 0-235-15,6 2-107 16,-3 4-82-16</inkml:trace>
  <inkml:trace contextRef="#ctx0" brushRef="#br0" timeOffset="167010">3311 7824 1487 0,'11'1'594'0,"-31"1"-358"0,-1 4-47 0,-1 8-48 15,5 3-18-15,4 3-59 32,5 1-8-32,8-1-27 15,0-3-6-15,7-4-14 0,4-3-6 0,4-7-6 16,3-6-12-16,0-8-26 15,-1-2-22-15,-1-5-33 16,-5-1-6-16,-3 1 23 16,-2 1 22-16,-6 6 34 15,1 3 20-15,-1 6 38 0,-3 2 11 16,3 10 11-16,1 3-6 31,2 4-29-31,2 1-6 16,1-4-15-16,0 0-11 0,0-4-71 15,-4-2-56-15,1-4-94 16,2-4-41-16</inkml:trace>
  <inkml:trace contextRef="#ctx0" brushRef="#br0" timeOffset="167382.94">3410 7693 1030 0,'3'3'509'0,"3"7"-123"16,2 13-116-16,2 10-63 15,0 5-27-15,-1 1-70 16,-1-6-48-16,-4-8-42 16,-2-5-10-16,2-9-9 15,-3-3-1-15,-1-9-11 16,1-2-4-16,2-9 7 0,5-3-4 31,7-5-15-31,5-1-12 16,-3 2-41-16,0 1-17 15,-6 1-37-15,-4 5-18 16,-2 2-15-16,-4 4 7 16,-2 5 41-16,-3-1 32 0,0 8 63 15,-4 3 41-15,4 5 93 16,-1 1 43-16,6 3 56 16,6 2-1-16,3-1-42 15,4 0-40-15,-2-5-66 16,2-5-25-16,-3-5-52 15,-1-2-47-15,-5-3 401 0</inkml:trace>
  <inkml:trace contextRef="#ctx0" brushRef="#br0" timeOffset="169166.76">4358 7652 1589 0,'0'10'631'16,"2"22"-394"-16,1 11-22 15,3 13-38-15,3-2-36 16,1-10-76-16,3-9-19 0,0-10-32 15,2-6-8-15,-2-10-9 16,1-5-18-16,0-8-50 16,-4-7-68-16,0-4-152 15,-3 1 171-15</inkml:trace>
  <inkml:trace contextRef="#ctx0" brushRef="#br0" timeOffset="169304.9">4307 7870 1362 0,'-3'1'593'0,"-1"0"-302"0,7-1-168 15,11-5-85-15,7-4-21 16,15-3-83 0,-1 2-60-16</inkml:trace>
  <inkml:trace contextRef="#ctx0" brushRef="#br0" timeOffset="169682.86">4682 7825 1496 0,'0'-1'631'15,"-12"-1"-336"-15,-36 3-42 16,23 15-77-16,4 3-34 0,7 5-77 31,3-2-24-31,11-4-25 0,9-1-13 0,8-8-8 31,5-2-8-31,5-8-15 16,-2-7-15-16,1-6-32 0,-3-2-17 0,-4-3-4 16,-6 0 12-16,-6 3 35 15,-2 3 23-15,-4 5 24 16,-1 4 15-16,-1 8 23 15,0 3 3-15,0 7 6 16,0 2-11-16,1 1-18 16,1-2-3-16,1-2-15 0,3-2-15 15,-1-5-70-15,0 0-69 0,4-6-93 16,3-4-307-16</inkml:trace>
  <inkml:trace contextRef="#ctx0" brushRef="#br0" timeOffset="169950.49">4844 7771 1517 0,'0'9'618'0,"1"11"-348"0,1 4-75 0,-2 3-81 16,4-2-27 0,0-5-64-16,-1-5-17 0,-1-6-24 15,0-2-8-15,-2-6-33 16,1-1-12-16,-2-6 12 15,-1-6 5-15,-1-5 27 16,1-2 14 0,3-3 0-16,2 2 6 0,5 4 5 15,1 2 2-15,2 10-15 16,0-1-28-16,0 7-92 16,0-2-42-16</inkml:trace>
  <inkml:trace contextRef="#ctx0" brushRef="#br0" timeOffset="170109.92">4959 7783 1284 0,'66'-6'585'15,"-62"28"-247"-15,1 0-78 16,-4 2-102-16,2 1-46 16,3-4-77-16,-3-4-37 15,-1-8-103-15,-1-4-53 0,-1-6-45 16,-1-3-232-16</inkml:trace>
  <inkml:trace contextRef="#ctx0" brushRef="#br0" timeOffset="170222.56">4991 7661 1776 0,'-1'0'632'0,"5"2"-536"16,3 2-94-16,7 13 60 15</inkml:trace>
  <inkml:trace contextRef="#ctx0" brushRef="#br0" timeOffset="170485.18">5325 7735 1088 0,'-10'-5'669'15,"-8"-5"16"-15,-1 10-421 0,1 7-61 16,6 15-84-16,4 8-28 0,6 9-45 16,4 2-15-16,5 0-2 31,5 5-2-31,3 4-14 0,2 2 0 0,-3-4-8 16,-3-5-5-16,-2-15-24 15,-4-8-34-15,-4-8-86 16,-3-5-76-1,-7-5 238-15</inkml:trace>
  <inkml:trace contextRef="#ctx0" brushRef="#br0" timeOffset="170619.33">5237 7936 1668 0,'7'-3'680'0,"12"-4"-433"16,2 0-82-16,6 2-120 15,-1 0-73-15,-8 2-119 16</inkml:trace>
  <inkml:trace contextRef="#ctx0" brushRef="#br0" timeOffset="171033.62">6062 7543 1644 0,'2'4'645'0,"3"12"-419"15,4 11-30 1,0 24-46-16,1 6-24 15,-1 2-61-15,-4-6-32 0,-1-18-29 16,1-7-9-16,-1-8-51 16,-1-5-37-16,-1-5-133 15,2-6-55-15</inkml:trace>
  <inkml:trace contextRef="#ctx0" brushRef="#br0" timeOffset="171306.84">6249 7712 1225 0,'1'12'591'0,"6"14"-161"16,3 5-169-16,1 2-82 15,5-4-36-15,0-8-74 16,0-3-34-16,2-9-24 16,-3-6-7-16,0-6-12 31,-2-6-7-31,-3-9-4 15,0 1-4-15,-7-8 10 0,-1-2 5 16,-2 2 7-16,-3-1 3 0,-2 8 1 16,2 3-2-1,-3 3-21-15,2 4-47 16,1 6-129-16,1 2 503 0</inkml:trace>
  <inkml:trace contextRef="#ctx0" brushRef="#br0" timeOffset="171666.05">6620 7668 1496 0,'-1'0'679'15,"-17"3"-338"-15,-26 43-126 16,26-16-45-16,8 0-82 0,5 0-34 15,9-6-37-15,3-5-10 16,11-9-11 0,-2-4-7-16,3-9-24 0,5-4-22 0,-6-8-49 15,3-2-23-15,-6-5 0 16,-5-4 16-16,-3 3 55 16,-4 0 29-16,0 11 36 15,-1 9 7-15,-3 11 16 16,1 12 9-16,0 9 2 15,2-1-6 1,4 2-15-16,1-7-30 0,0-6-67 0,-1-3-62 16,0-10 89-16</inkml:trace>
  <inkml:trace contextRef="#ctx0" brushRef="#br0" timeOffset="171907.84">6785 7745 1574 0,'1'15'624'16,"3"16"-413"-16,-1-3-51 15,1-6-82 1,-2-6-28-16,1-8-61 0,-1-5-21 16,-2-7-19-16,0-5 0 15,-2-10 16-15,-1-4 22 0,3-5 13 16,0-2 3-16,6 1 2 15,3 6-1-15,6 9 0 16,0 4 1-16,1 12-13 16,-1 2-29-16,-5 7-68 15</inkml:trace>
  <inkml:trace contextRef="#ctx0" brushRef="#br0" timeOffset="172451.31">7523 7642 1866 0,'1'21'700'0,"0"21"-530"31,3 3-34-31,3-6-70 0,0-8-13 16,1-13-44-16,-2-4-2 16,-2-7-4-16,-2-6-11 15,-2-6 1-15,-2-4-4 0,1-9 4 16,-2-4 7-16,3-11 0 16,1-2 6-1,7-6-2-15,2-1-4 0,7 12 1 16,1 7-3-16,-1 17-4 0,0 10 5 15,-4 16-3-15,-4 9 4 16,-3 12 11-16,-2 2-5 0,-4-3 2 16,0-6 1-16,0-14-20 31,0-4-18-31,3-11-96 0,0-2-79 0,3-5-76 31,2-2-186-31</inkml:trace>
  <inkml:trace contextRef="#ctx0" brushRef="#br0" timeOffset="172798.5">7793 7629 1413 0,'-5'11'651'0,"1"14"-249"16,4 5-143-16,6-1-86 15,11-4-43-15,8-12-64 16,-1-3-34-16,7-13-46 15,-7-8-21 1,-5-9-43-16,-6-5-15 0,-8-4-10 16,-1 2 14-16,-5 3 33 15,-3 2 19-15,-5 11 29 0,-5 3 14 16,-4 9 32-16,-4 5 18 0,2 15 28 16,1 10 5-16,6 12-12 31,8 3-9-31,10-2-26 15,4-6-13-15,6-14-15 16,2-6-5-16,0-13-17 16,-1-3-22-16,-3-5-61 15,-1-4-62-15,-6 0-52 16</inkml:trace>
  <inkml:trace contextRef="#ctx0" brushRef="#br0" timeOffset="173192.22">8129 7614 1173 0,'-12'-2'588'16,"-11"0"-42"-16,7 13-374 0,3 11 14 16,4 14-28-16,3 2-41 31,6 1-65-31,1-5-13 0,6-11-23 15,4-7-10-15,6-11-19 16,-1-5-22-16,2-12-53 16,-3-6-31-16,-2-5-37 15,-1-5-7-15,0 1 47 16,-3 6 25-16,-7 9 91 16,4 12 55-16,-6 16 82 15,5 10 30-15,2 11 2 0,-2 3-25 16,2-2-48-16,-1-5-23 0,-1-4-38 31,0-2-3-31,-11-5-26 0,-3 0-2 0,-10-3-1 16,-6-1-5-16,-4-9-21 15,-2-5-19 1,5-11-67-16,5-6-60 0,7-6-103 16,7-1 492-16</inkml:trace>
  <inkml:trace contextRef="#ctx0" brushRef="#br0" timeOffset="173598.18">8322 7666 1497 0,'20'-13'625'15,"-17"35"-359"-15,8 4-49 0,2-14-96 16,4 1-34 0,2-10-69-16,-3-13-25 15,4-3-65-15,-4-6-40 16,-7-6-57-16,-3 5-13 0,-6 3 53 16,-3 3 33-16,-7 6 66 31,-3 2 36-31,-8 4 54 15,0 6 33-15,0 12 57 16,1 7 20-16,10 15-7 0,1 5-13 16,16 0-45-16,4-1-20 15,8-15-39-15,4-8-15 16,-2-14-26-16,2-5-16 0,-5-8-61 16,-3-1-54-16,-3-3-109 15,-5 1-13-15</inkml:trace>
  <inkml:trace contextRef="#ctx0" brushRef="#br0" timeOffset="173938.87">8678 7591 1293 0,'-1'2'658'15,"-2"12"-36"-15,2 9-430 16,-1 12-45-16,-3 4-22 0,2-1-70 31,3-5-22-31,0-9-34 0,4-5-9 0,-1-11-7 16,-3-3-12-16,-2-7-13 31,1-5-8-31,-4-13-21 0,2-8 4 0,2-7 9 16,-2-3 5-16,7 4 28 15,4 7 9-15,4 10 14 16,5 8 4-16,1 11 13 16,0 6-3-16,-1 3-2 15,-2 3-4-15,-5-2-95 16,-1-6-57-16,0 1 80 0</inkml:trace>
  <inkml:trace contextRef="#ctx0" brushRef="#br0" timeOffset="174110.93">8890 7569 1253 0,'4'10'638'15,"-1"13"-150"-15,2 9-211 16,0 9-131 0,-5-2-42-16,5-2-69 0,-1-7-31 15,0-13-54-15,1-3-60 16,-4-12-100-16,3-2-37 15</inkml:trace>
  <inkml:trace contextRef="#ctx0" brushRef="#br0" timeOffset="174257.95">8889 7450 1770 0,'11'3'685'0,"4"-1"-455"16,-4 2-183-16,2 1-44 16,-4-3-94-16</inkml:trace>
  <inkml:trace contextRef="#ctx0" brushRef="#br0" timeOffset="175165.4">2867 8721 1766 0,'-22'-22'679'0,"26"22"-468"0,6-1-71 15,8-1-68-15,4 0-11 16,1-5-28-16,1 3-16 0,-3-2-26 16,-4 1-25-16,-4 5-105 0,-6 0-54 15,-5 4-95-15,-2 1-69 16</inkml:trace>
  <inkml:trace contextRef="#ctx0" brushRef="#br0" timeOffset="175349.18">2878 8834 1266 0,'0'2'553'0,"1"-2"-282"0,0-3-87 16,-1 2-67-16,6 0-23 16,14-6-31-16,25-8-19 15,-22 6-21-15,-5 3-28 16,-7 5-103-16,-1 1-37 0</inkml:trace>
  <inkml:trace contextRef="#ctx0" brushRef="#br0" timeOffset="178465.75">3506 8335 1689 0,'0'4'661'0,"-4"17"-424"0,7 12-57 16,0 24-49-16,7 3-9 16,5-9-54-1,-5-7-19-15,8-19-34 0,-2-6-9 0,2-10-14 32,3-5-18-32,-5-8-53 15,0-6-54-15,-6-3-138 16,-2-2-45-16</inkml:trace>
  <inkml:trace contextRef="#ctx0" brushRef="#br0" timeOffset="178618.18">3438 8587 1609 0,'-4'-3'611'0,"3"2"-470"15,8-3-62-15,22-5-72 16,9-7-47-16,9-4-121 15,0 1-216-15</inkml:trace>
  <inkml:trace contextRef="#ctx0" brushRef="#br0" timeOffset="178983.03">3777 8492 1013 0,'-8'-4'640'16,"-5"-1"28"-16,1 13-394 16,1 6-54-16,1 10-86 15,1 2-36-15,3-4-52 16,4 0-10-16,8-2-22 16,3-4-6-16,4-5-8 15,1-3-6-15,4-8-21 16,1-3-15-16,3-10-41 15,0-4-23-15,-5-2-27 16,-3-3 5-16,-9 1 39 16,4 3 29-16,-9 7 50 0,0 1 22 15,0 13 36-15,-2 4 13 16,3 6 11-16,2 7-7 16,3 1-30-16,-6-2-14 0,7-1-16 15,-1-3-15 1,0-2-65-16,-1-4-56 15,1-6-103-15,2-3-213 0</inkml:trace>
  <inkml:trace contextRef="#ctx0" brushRef="#br0" timeOffset="179265.8">3991 8447 1259 0,'1'12'616'0,"1"10"-166"16,2 8-268-16,0 1-47 15,2-4-57-15,-2-7-34 16,2-6-38-16,-1 0-8 16,-5-7-24-16,0-5-14 0,-2-5-15 15,-3-4 3-15,0-6 16 16,1-1 12-16,1-4 20 31,2-3 3-31,4 2 2 0,0 2 3 16,6 3-8-16,3 8-27 15,1 2-75-15,4 2-39 16,0 2-31-16,0-8-302 0</inkml:trace>
  <inkml:trace contextRef="#ctx0" brushRef="#br0" timeOffset="179420.52">4122 8444 1408 0,'41'-20'620'0,"-39"52"-286"16,0 5-66-16,1 0-99 15,-1 0-39-15,1-11-84 16,3-6-22-16,0-8-45 0,-1-5-29 16,-2-9-99-16,-3-2-54 0,-3-8 34 31,3 0-485-31</inkml:trace>
  <inkml:trace contextRef="#ctx0" brushRef="#br0" timeOffset="179549.77">4135 8327 1721 0,'0'2'679'0,"1"1"-398"15,1 4-273-15,1 5-87 16,4 7 423-16</inkml:trace>
  <inkml:trace contextRef="#ctx0" brushRef="#br0" timeOffset="179799.75">4425 8371 1196 0,'22'-3'652'0,"-40"12"-71"16,0 5-272-16,6 19-115 16,5 7-40-16,7 12-55 15,4 3-24-15,6-5-28 16,4 2-9-16,0-1-17 15,-2-4-6-15,-2-3-6 0,-4-6-3 16,-2-13-9 0,0-1-19-16,-3-10-63 15,-1-1-50-15,-5-7-159 0,-1-5-49 16</inkml:trace>
  <inkml:trace contextRef="#ctx0" brushRef="#br0" timeOffset="179951.93">4427 8616 1554 0,'11'-7'649'16,"10"-2"-395"-16,0 3-133 15,-3 3-43-15,-1 3-183 16,-3 1 368 0</inkml:trace>
  <inkml:trace contextRef="#ctx0" brushRef="#br0" timeOffset="180450.49">5181 8389 1761 0,'2'11'686'16,"3"25"-445"-16,3 13-38 15,2 9-56-15,-1 2-32 16,0-11-75-16,-2-6-18 16,0-3-23-16,0-7-18 0,-2-3-56 15,-2-9-35-15,-4-15-131 32,-1-3-45-32,-5-21-61 0,-2-6-150 0</inkml:trace>
  <inkml:trace contextRef="#ctx0" brushRef="#br0" timeOffset="180633.84">5200 8556 511 0,'5'-20'365'16,"6"-23"70"-16,4 0-145 16,4 14-97-16,0 9-30 0,0 20-41 15,-5 9-16-15,-5 16 1 16,-6 2 1-16,-6 5 3 16,-2-1-10-16,-8-1-35 15,0-4-17 1,-2-7-36-16,1-2-24 15,3-8-65-15,2-2-53 16,9-3-103-16,0-4-73 16</inkml:trace>
  <inkml:trace contextRef="#ctx0" brushRef="#br0" timeOffset="180947.72">5475 8389 1342 0,'-8'0'649'16,"-3"4"-269"-1,-7 17-137-15,3 5-46 0,-1 11-75 32,2-1-30-32,12-6-42 15,-2-7-8-15,9-9-29 0,5-4-7 16,5-8-6-16,4-2-4 16,3-9-11-16,-2-2-14 15,-7-9-25-15,1 2-11 0,-5-7-12 16,-2 0 6-16,0 10 25 15,-3 1 13-15,-2 14 22 16,-1 5 9-16,-1 9 4 16,0 7 5-16,3 5 3 15,2 2-1-15,0-5-1 16,1-4-9 0,-1-9-110-16,1-4-64 0,0-6 42 0</inkml:trace>
  <inkml:trace contextRef="#ctx0" brushRef="#br0" timeOffset="181149.09">5639 8474 1683 0,'5'21'710'0,"4"26"-415"0,2-2-67 0,-1-7-119 16,-1-2-39-1,-1-1-51-15,-3-3-22 0,-6-6-40 16,-4 1-14-16,-9-8-11 15,-4-3 9-15,-3-4 5 32,-2-3-12-32,-3-8-61 0,1-2-41 0,2-11 59 15</inkml:trace>
  <inkml:trace contextRef="#ctx0" brushRef="#br0" timeOffset="181297.64">5591 8312 1733 0,'6'-1'629'15,"2"-1"-492"-15,1 7-190 16,2 4-77-16</inkml:trace>
  <inkml:trace contextRef="#ctx0" brushRef="#br0" timeOffset="181636.2">5931 8373 1341 0,'0'20'611'0,"-23"-17"-279"32,-3 2-70-32,-1 8-91 0,6 8-52 0,5 7-60 31,8 4-15-31,11-4-16 15,1-3-3-15,4-12-13 16,4-3-7-16,8-10-1 0,-2-2-6 16,3-10-31-16,0-2-18 15,-7-7-43-15,-2-4-24 0,-1-2 11 16,-2 3 19-16,-4 8 37 16,-1 9 44-16,0 16 64 15,-1 7 17-15,-1 13 26 16,3 2-12-16,1-4-45 0,-1-4-14 15,2-10-46-15,-2 0-46 16,-2-8-128 0,2 0-56-16</inkml:trace>
  <inkml:trace contextRef="#ctx0" brushRef="#br0" timeOffset="181931">6027 8271 1615 0,'4'13'664'16,"2"21"-403"-1,1 6-44-15,1 6-81 0,0 1-45 16,1-5-59-16,-3-9-14 16,1-15-18-16,-3-6-6 0,-1-12-14 15,2-6-3-15,-4-9-4 16,4-4-5-16,2-7-15 15,3 1-17-15,4-2-34 16,2 3-5-16,1 2-3 16,-4 3-2-16,-4 5-12 15,-2 5-12-15,-3 5-38 16,-3 1-8-16</inkml:trace>
  <inkml:trace contextRef="#ctx0" brushRef="#br0" timeOffset="182066.27">6184 8365 913 0,'-19'53'494'0,"23"-26"-51"0,6 3-104 0,2 0-83 16,2-3-46 0,-2-8-103-16,4-3-46 15,-6-8-49 1,2-3-20-16,-7-6-98 0,-6-2-61 16</inkml:trace>
  <inkml:trace contextRef="#ctx0" brushRef="#br0" timeOffset="182663.86">6682 8226 1447 0,'-2'-4'630'16,"2"3"-329"-16,4 4-30 16,5 22-51-16,4 10-40 15,0 20-51-15,4 7-25 31,-4-4-45-31,3-5-13 0,0-16-24 0,-4-11-11 0,-1-11-25 32,-5-5-44-32,-4-7-134 0,-2-2-115 0</inkml:trace>
  <inkml:trace contextRef="#ctx0" brushRef="#br0" timeOffset="182991.04">6861 8320 1186 0,'3'8'675'16,"1"7"-29"-16,-1 16-412 16,3 14-36-16,-1 4-70 15,2-3-36-15,3-12-52 16,-1-12-12-16,6-12-23 15,-1-4-1-15,4-9-4 16,3-4-9-16,-5-11-15 0,1-5-12 16,-8-7-2-16,-5-5 6 15,-4 1 13-15,-3 3 12 0,-4 6 3 32,3 7 4-32,-1 7 1 0,2 6 0 0,4 4 1 15,-1 2-1-15,-1 5-27 31,-2 1-34-31,2 3-129 0,1-1-75 0</inkml:trace>
  <inkml:trace contextRef="#ctx0" brushRef="#br0" timeOffset="183385.91">7230 8357 1215 0,'11'-23'566'0,"-32"23"-185"0,-1 6-135 16,4 13-56-16,3 8-27 0,3 11-49 16,2 4-28-16,8-2-34 15,2-5-12-15,7-13-23 16,5-8-3-1,3-9-10-15,2-5-11 0,2-9-40 16,1-3-32-16,-3-11-66 16,-2-1-11-16,-8-7 22 15,-1 1 29-15,-3 7 67 16,-2 1 28-16,-1 15 65 16,0 3 20-16,-2 18 30 15,2 7-3-15,0 10-36 16,3 5-18-16,1-3-30 15,1-4-18-15,3-9-70 0,-1-6-50 16,-2-8-121-16,0-4 10 16</inkml:trace>
  <inkml:trace contextRef="#ctx0" brushRef="#br0" timeOffset="183634.56">7382 8384 1272 0,'6'14'577'15,"-1"7"-276"-15,4 11-117 16,-1 1-42 0,-9-7-72-16,6-2-27 0,-10-12-65 15,6-3-25-15,-2-8-25 16,-1-4-9-16,1-11 27 16,-5-7 22-16,9-9 26 15,-5-6 5-15,11 3 5 16,2 2 0-16,6 12 0 0,9 6-1 15,-2 9-12-15,1 3-27 16,-3 5-23 0</inkml:trace>
  <inkml:trace contextRef="#ctx0" brushRef="#br0" timeOffset="184216.43">7974 8342 1791 0,'0'13'651'0,"0"19"-516"16,3 3-25-16,3 1-25 31,-2-4-22-31,2-10-41 16,-2-4-15-16,1-9-8 15,-4-5-2-15,-2-6-12 16,-4-7 1-16,1-7 2 16,-1-7 2-16,2-8 10 0,4-3 0 15,2 1 2-15,4 3 2 16,5 6-2-1,4 5 2-15,1 13-3 0,1 6 3 0,-4 13 6 16,-2 10 2 0,-3 7 3-1,0 3-2-15,-3 0-5 0,-1-3-3 0,-2-9-5 16,-1-4-10-16,-1-11-59 0,2 0-55 16,-1-6-109-16,1-3-23 15</inkml:trace>
  <inkml:trace contextRef="#ctx0" brushRef="#br0" timeOffset="184534.19">8248 8309 1155 0,'-1'7'554'16,"-3"7"-148"-16,3 4-131 16,8 5-67-1,-1-2-30-15,6-3-79 16,3-4-40-16,2-11-38 0,0-6-14 15,3-11-24-15,-2-3-15 16,-6-3-29-16,-3 0-9 16,-9 3 2-1,-2 4 11-15,-8 3 25 16,-2 1 10-16,-5 6 31 0,-2 2 15 0,0 7 32 16,-3 6 16-16,5 11 12 15,5 6 0 1,8 9-21-16,6 4-9 15,11-7-21-15,1-2-9 16,6-11-12-16,0-10-7 0,-2-8-44 16,1-8-34-16,-4-7-111 15,-2-4-71-15</inkml:trace>
  <inkml:trace contextRef="#ctx0" brushRef="#br0" timeOffset="184950.45">8570 8300 1270 0,'-15'0'562'16,"-11"4"-147"-16,0 6-224 0,14 12-3 16,2 7-11-16,6 7-75 31,4 0-42-31,6-7-49 15,3-5-6-15,4-13-15 16,2-11-21-16,3-14-47 16,4-8-38-16,-1-8-62 15,-4 0-7-15,-3 2 28 0,-7 1 35 16,-1 16 89-16,1 7 56 0,0 18 104 16,2 14 44-16,1 16 34 15,-2 6-17 1,-5 1-61-16,0-6-34 0,-1-8-35 15,1-5-9-15,0-6-12 16,-5-1-5-16,-3-4-21 16,-9-3-11-16,-4-4-32 0,2-5-25 15,-6-10-40-15,5-4-24 16,0-11-71 0,3-3-18-16,8-4-34 15,-4-4 485-15</inkml:trace>
  <inkml:trace contextRef="#ctx0" brushRef="#br0" timeOffset="185335.65">8787 8313 1502 0,'0'5'637'15,"-2"8"-360"1,4 6-31-16,8-1-93 16,1-3-52-16,5-5-71 0,-1-8-21 15,1-8-24-15,-1-5-21 0,-1-7-50 16,-3 3-28-16,-4-1-15 0,-5 4 9 16,-8 4 45-16,-4-1 28 31,-5 7 52-31,-2 1 37 15,-3 8 59-15,2 8 27 0,2 12 24 16,4 11-6-16,12 6-27 16,7 2-18-16,6-6-41 15,4-11-22-15,1-12-25 0,0-7-12 16,4-14-28-16,-4-1-26 16,-2-8-74-16,-5-1-50 15,-7 0-99 1,3 0 543-16</inkml:trace>
  <inkml:trace contextRef="#ctx0" brushRef="#br0" timeOffset="185664.86">9060 8310 1520 0,'-2'7'681'15,"-2"10"-298"-15,3 6-175 0,1 8-102 16,-1 1-32-16,3-1-46 16,0-3-15-16,0-8-13 15,3-6-4-15,-5-7-9 16,0-7-7-16,-4-11-8 16,1-5-3-16,1-14-1 15,3-3 5-15,7-1 5 16,2 3 3-16,5 10 14 15,-1 6 3 17,1 10-14-32,-2 5-12 0,-2 5-75 0,-1 3-50 0,-1-1-76 0,1-1 117 0</inkml:trace>
  <inkml:trace contextRef="#ctx0" brushRef="#br0" timeOffset="185826.99">9201 8314 1326 0,'52'-28'630'16,"-51"50"-242"-16,1 7-107 16,1 12-95-16,-2-2-60 15,5 0-72-15,-1-6-29 16,-2-17-55-16,2-2-31 0,-1-14-98 16,-4-8-51-16,3-2 379 15</inkml:trace>
  <inkml:trace contextRef="#ctx0" brushRef="#br0" timeOffset="185964.29">9222 8185 1830 0,'5'-1'693'15,"2"0"-469"-15,1 2-244 0,1 0-108 16</inkml:trace>
  <inkml:trace contextRef="#ctx0" brushRef="#br0" timeOffset="186327.68">10094 8204 1483 0,'-6'0'706'0,"-6"4"-301"0,-6 6-103 0,-4 15-153 16,-5 4-48-16,-3 6-50 16,3 5-17-16,6-7-21 15,7-1-13-15,5-12-49 32,5-5-36-32,2-10-159 0,0-4-73 15</inkml:trace>
  <inkml:trace contextRef="#ctx0" brushRef="#br0" timeOffset="186484.06">9884 8212 1025 0,'3'0'541'15,"4"-1"-206"-15,9 8 16 16,2 6-86-16,8 11-60 0,1 2-45 16,-6 0-76-16,1-1-33 0,-5-5-45 31,-2-2-29-31,-2-1-158 15,-3-3-72-15</inkml:trace>
  <inkml:trace contextRef="#ctx0" brushRef="#br0" timeOffset="192358.24">10509 8257 1862 0,'0'22'709'15,"4"37"-534"-15,-2 5 1 16,4 3-69-16,3-6-33 16,2-17-49-1,-1-6-19-15,-1-13-32 0,4-6-30 16,-8-12-143-16,4-6-72 15,-12-7-151-15</inkml:trace>
  <inkml:trace contextRef="#ctx0" brushRef="#br0" timeOffset="192568.08">10520 8275 1206 0,'11'-8'482'15,"12"-9"-312"-15,4 7-4 0,-5 10-45 16,-1 0-31-16,-7 9-48 15,-5 5-19-15,-7 6-12 16,-4 3-1-16,-7 1-5 16,1 1-6-16,-9 1-16 15,2-1-7-15,-5-6-14 0,2-3-9 16,7-13-35-16,-1-4-38 16,12-10-257-16</inkml:trace>
  <inkml:trace contextRef="#ctx0" brushRef="#br0" timeOffset="192884.34">10732 8289 1284 0,'3'6'530'16,"-1"9"-317"-16,2 0-38 0,5-7-61 15,2-2-41-15,7-9-49 16,2-4-29-1,-1-8-47-15,-1-4-18 16,-12 0-34-16,-3 1 15 16,-7 4 43-16,-4 5 20 0,-8 2 62 15,-1 3 24-15,-6 6 38 16,4 3 17-16,4 10 0 16,-1 4-3-16,11 6-20 15,1 3-12-15,10 2-30 16,4 4-18-16,3-3-20 15,3-1-19-15,5-11-113 0,2-9-57 16,-1-17-18-16</inkml:trace>
  <inkml:trace contextRef="#ctx0" brushRef="#br0" timeOffset="193184.34">10923 8232 1512 0,'-2'6'579'0,"0"10"-389"0,-1 4-51 16,7 6-30-16,-3 2-19 16,-1-1-46-16,4-2-28 15,-4-7-31-15,6-5-10 16,-3-13-19-16,-7-2-1 0,0-13 11 16,-5-3 9-16,3-6 20 15,8-1 3-15,3 2 8 16,-1 1 3-16,7 4 4 15,-3 2 4-15,5 6 0 0,4 6 0 16,-6 6-4-16,3 7-2 16,0 4-1-1,-9 4-2-15,-1 5 2 16,-6 0-10-16,-4-2-77 0,2 1-75 0</inkml:trace>
  <inkml:trace contextRef="#ctx0" brushRef="#br0" timeOffset="193583.51">11142 8254 1329 0,'-8'4'574'0,"-9"12"-255"16,4 4-112-16,6 4-49 15,3 6-39-15,7 0-75 16,3-3-24-16,6-9-34 16,2-9-25-16,1-14-51 15,-1-7-23-15,-1-11-20 16,-2-2 19 0,-6-1 53-16,4 6 22 15,-1 9 46-15,-2 5 29 16,0 16 62-16,-4 7 42 0,4 24 31 15,-1 8-7-15,3 11-56 16,-1-3-31-16,-6-16-44 16,3-5-15-16,-9-14-4 15,-3 0-5-15,-6-8-5 0,-3-2-6 16,-2-7-29-16,-2-5-23 16,2-7-111-16,1-2-65 15,1-7-258-15</inkml:trace>
  <inkml:trace contextRef="#ctx0" brushRef="#br0" timeOffset="194016.49">11290 8144 1478 0,'7'22'688'0,"2"13"-317"16,2 5-168-16,-2-4-24 16,-5 1-96-16,2-1-20 15,-2-1-46-15,-2-4-10 16,-1-16-7-16,0 0-6 0,-1-17-20 15,0-6-5-15,6-9-15 16,-4-7-6-16,4-7 16 16,4 0 6-1,5 4 15-15,3 3 6 0,3 8 3 16,-1 5-2-16,-6 13 0 31,-1 6 4-31,-3 10 4 0,-2 4 0 0,-6 3 4 16,0 0 5-16,-1-6-59 15,-3-1-81-15,3-4 88 16</inkml:trace>
  <inkml:trace contextRef="#ctx0" brushRef="#br0" timeOffset="194350.36">11669 8210 1464 0,'-16'10'687'15,"-12"3"-276"-15,11 9-208 0,4 3-33 16,12 0-86 0,1 2-28-16,8-6-49 0,5-2-5 0,3-10-25 15,2-6-16-15,2-9-28 31,-3-10-26-31,2-6-26 16,-4-2-3-16,1 1 12 16,-2 3 22-16,-8 5 51 15,2 7 21-15,-8 8 47 0,3 8 26 0,-1 9 35 16,-1 3 6-16,2 3-26 16,1-1-23-16,0-4-56 15,5 0-69-15,-4-10-113 16,0-6-282-16</inkml:trace>
  <inkml:trace contextRef="#ctx0" brushRef="#br0" timeOffset="194599.75">11974 8151 1589 0,'-2'19'759'15,"-2"9"-331"-15,4-2-189 16,2 0-64-16,3-4-112 16,1-2-31-16,1-3-38 15,0-2-7-15,-2-5-61 0,-2-3-24 16,-5-1-23-16,-5-3-14 16,-3-3-20-16,-1-1-9 15,2-6-39-15,1-1-24 0,6-3-187 16</inkml:trace>
  <inkml:trace contextRef="#ctx0" brushRef="#br0" timeOffset="194761.6">12149 8222 1862 0,'0'9'800'0,"-3"7"-452"15,1 5-175-15,4 1-55 16,5 2-72-16,-3-4-28 31,7-4-94-31,-7-6-40 16,-1-7-153-16,-2-5-63 15</inkml:trace>
  <inkml:trace contextRef="#ctx0" brushRef="#br0" timeOffset="195165.15">12303 8078 1610 0,'0'-3'752'32,"-3"48"-213"-32,4 6-372 15,3 6-18-15,1-5-51 16,4-4-35-16,0 1-43 0,0-7-12 0,-1-13-5 15,-4-7-12-15,-3-18-72 16,0-3-37-16,1-6-177 16,0-8 104-1</inkml:trace>
  <inkml:trace contextRef="#ctx0" brushRef="#br0" timeOffset="195516.47">12507 8223 1568 0,'-14'3'679'15,"-11"7"-350"1,5 7-78-16,6 6-73 0,8 3-49 16,5 4-57-1,2-3-25-15,5-2-30 0,4-5-6 0,6-11-11 16,-3-5-5-16,13-13-26 15,-4-7-24-15,1-3-53 16,-1-4-23-16,-8 0-20 16,-4 2 12-16,-3 0 47 31,3 4 29-31,-8 3 52 0,1 6 32 16,-2 9 41-16,-1 4 14 15,0 9 15-15,2 4-15 16,0 5-29-16,-1 0-17 0,4-1-21 15,-1-1-19-15,2-6-84 16,1-3-51 0,-2-13-131-16,3-6 25 0</inkml:trace>
  <inkml:trace contextRef="#ctx0" brushRef="#br0" timeOffset="195849.26">12700 8193 1185 0,'0'7'534'0,"1"9"-214"16,0 3-85-16,0 4-62 16,1 1-38-16,2 1-70 15,0-5-29-15,1-6-30 16,-3-4-1-16,0-12-10 0,-3-6-3 0,-1-8 2 31,3-2-1-31,1-3 4 16,3-1 4-16,2 2-3 15,1-3-3-15,5 5 4 0,0 1-1 16,4 10 0-16,-1 6-2 16,0 11 5-16,0 8 1 15,-10 3 19-15,3 4 6 0,-10-3 3 16,0 1-1-16,-3-3-13 16,-1-5-13-16,5-4-80 15,-2-4-57-15,2-5 85 16</inkml:trace>
  <inkml:trace contextRef="#ctx0" brushRef="#br0" timeOffset="196414.49">12078 8078 1726 0,'10'-7'709'0,"3"1"-426"0,7 0-190 16,0-1-17-16,-9 7-85 16,-2 0-74-16,-11-1-215 15</inkml:trace>
  <inkml:trace contextRef="#ctx0" brushRef="#br0" timeOffset="197016.39">13501 7982 1585 0,'2'13'626'0,"2"29"-390"0,2 10 0 16,0 11-24-16,2-1-42 0,0-18-86 16,0-1-30-16,-1-13-29 15,3-2-12 1,1-9-8-16,0-5-5 15,3-8-26-15,3-8-13 16,1-8-56-16,1-3-30 16,1-4-146-16,2 3 51 0</inkml:trace>
  <inkml:trace contextRef="#ctx0" brushRef="#br0" timeOffset="197347.81">13745 8201 1711 0,'-1'9'688'16,"1"11"-430"-16,-1 6-56 16,4-1-46-16,6 1-40 0,2-3-58 15,6-5-26-15,3-7-23 16,-4-4-7-16,1-9-15 15,-1-4-8 1,-5-10-17 0,-2 0-4-16,-4-7 10 15,1-1 11-15,-1 1 11 0,-4-2 10 16,-1 2 0-16,-5 4-4 16,-1 3-28-16,1 2-35 0,0 12-169 15,3 1 437-15</inkml:trace>
  <inkml:trace contextRef="#ctx0" brushRef="#br0" timeOffset="197717.75">14057 8103 1324 0,'-10'0'649'15,"-14"12"-226"-15,1 7-103 16,0 9-92-16,3 3-65 16,8-4-74-1,3-1-29-15,10-3-44 0,7-3-11 16,6-9-13-16,4-4-17 16,9-10-36-16,-7-7-21 15,2-6-36-15,-2 0 0 16,-4-2 34-16,0 0 22 0,-7 0 44 15,1 0 16-15,-10 7 19 16,0 6 6-16,-1 11 14 16,-4 6 2-16,5 7-6 15,-5 1-6-15,4 5-12 0,3-5-1 47,-3 1-32-47,6-2-36 16,3-10-121-16,-5 1-74 0</inkml:trace>
  <inkml:trace contextRef="#ctx0" brushRef="#br0" timeOffset="197965.61">14242 8166 1413 0,'-1'9'627'0,"-2"9"-263"0,1 4-134 15,1-1-84 1,0 0-44-16,1-5-69 15,2 1-30-15,0-7-47 0,-2-5-24 16,0-7-32-16,0-6 5 0,0-8 30 16,0-2 23-16,0-4 31 15,3-1 7-15,4 4 14 32,3 2 8-32,4 9-3 15,5 6-2-15,-2 6-21 16,0 1-61-16</inkml:trace>
  <inkml:trace contextRef="#ctx0" brushRef="#br0" timeOffset="198335.74">14734 8056 1467 0,'0'12'670'16,"0"21"-273"-16,3 10-143 0,-1 10-91 16,1-1-40-1,-2-10-63-15,0-5-21 16,0-4-47-16,1-7-39 0,-1-8-99 16,-1-10-68-16,0-16-118 15,-3-8-164-15</inkml:trace>
  <inkml:trace contextRef="#ctx0" brushRef="#br0" timeOffset="198489.72">14747 8121 1170 0,'10'8'519'15,"12"11"-219"-15,5 8-50 16,2-1-25-16,-6 1-25 16,5-5-64-16,0-4-35 15,-6-3-59-15,0-3-17 0,-9-8-80 31,-6-4-67-31,-2-5-131 16,4-4 97-16</inkml:trace>
  <inkml:trace contextRef="#ctx0" brushRef="#br0" timeOffset="198668.81">14979 8046 1011 0,'3'11'526'16,"2"21"-41"-16,-2 8-196 15,-1 6-38-15,0-1-20 16,0-4-81-16,0-5-45 0,0-1-65 16,-1-6-17-16,-1-11-48 15,2-5-47-15,-2-14-154 0,-1-3 469 32</inkml:trace>
  <inkml:trace contextRef="#ctx0" brushRef="#br0" timeOffset="199050.53">15136 8176 1608 0,'-7'13'724'15,"-4"6"-340"-15,6 2-158 0,4-1-28 16,9-4-90-1,6 0-35-15,9-7-60 0,-1-6-26 0,0-10-43 16,2-3-27-16,-9-7-46 16,-2 2 1-16,-6-2 25 15,-5 2 27-15,-8 1 45 16,-6-2 19-16,-8 6 40 31,-5 2 17-31,1 14 38 0,1 8 19 16,6 9 8-16,4 5-2 15,7 2-15-15,6 0-17 16,7 2-25-16,3-4-13 0,5-6-23 16,3-4-9-16,-3-13-47 15,2-4-34-15,-1-6-80 16,-2-4-72-16,2 0-5 16</inkml:trace>
  <inkml:trace contextRef="#ctx0" brushRef="#br0" timeOffset="199466.37">15429 8174 1714 0,'-10'1'664'0,"-12"8"-423"15,0 4-46-15,4 12 0 16,6 2-39-16,8 3-73 15,8 0-37-15,5-6-33 16,6-2-9-16,3-13-24 0,-3-7-17 16,2-10-22-16,-4-7-19 15,1-5-7-15,-2-3 7 16,-3 1 14-16,0 4 16 0,-4 4 29 16,2 7 10-16,-3 11 42 15,-1 7 22-15,-3 14 39 16,-2 10 8-16,-2 15-16 15,-1 2-10-15,0 2-21 16,0-5-4-16,1-16-7 16,-1-1-9-16,-3-13-27 0,-1-4-20 0,-3-6-36 15,1-5-29 1,1-5-50-16,0-3-23 0,1-6-68 16,0-5-17-1,1-7 24 1</inkml:trace>
  <inkml:trace contextRef="#ctx0" brushRef="#br0" timeOffset="199869.34">15667 8256 1363 0,'-34'-16'663'0,"23"21"-138"0,13 5-343 31,1 2 5-31,12 0-65 0,7-1-45 0,12-5-61 32,-2-4-22-32,-4-7-46 0,-2-2-27 15,-10-7-55-15,-2 2-7 16,-11 1 17-16,-4 0 24 15,-9 4 56-15,-5-2 26 16,-8 3 49-16,-8-1 24 16,-2 7 47-16,1 5 13 0,4 8 15 15,9 9-4-15,7 6-10 16,11 3-6-16,7 5-23 16,6 1-16-16,11-5-34 15,-4-6-12-15,7-14-19 16,-1-7-14-16,-1-13-47 15,1-7-34-15,-6 1-109 0,-4-2-63 0,-5 4-432 16</inkml:trace>
  <inkml:trace contextRef="#ctx0" brushRef="#br0" timeOffset="200199.29">15912 8241 1844 0,'0'13'704'0,"3"13"-508"0,-1-1-23 16,2 3-57-16,1-4-34 16,-3 1-54-16,3-4-25 0,-4-8-19 15,0-3-10-15,-3-14-18 16,-1-6-5-16,-3-6 9 15,-3-5 4-15,6-4 19 16,2 1 5-16,3-3 2 16,7 3 7-16,5 7-1 15,0 4 0-15,5 8-14 0,0 4-48 0,-5 2-91 32,3 2-52-32,-2 1 26 15</inkml:trace>
  <inkml:trace contextRef="#ctx0" brushRef="#br0" timeOffset="200366.77">16162 8209 1211 0,'1'13'616'16,"2"10"-176"-16,-2 9-156 0,-1 0-35 16,1 4-91-16,0 0-56 0,-1-11-71 15,2 0-31-15,-4-13-51 16,1-9-72-16,-1-10-137 15,-3-8 520-15</inkml:trace>
  <inkml:trace contextRef="#ctx0" brushRef="#br0" timeOffset="200499.34">16156 8084 1736 0,'10'6'682'15,"5"0"-447"-15,2 0-185 0,-3 0-79 16,-5-5 23 0</inkml:trace>
  <inkml:trace contextRef="#ctx0" brushRef="#br0" timeOffset="201482.41">2891 9407 1812 0,'19'-46'731'16,"-21"46"-445"-16,11-1-160 15,5 1-28-15,14-5-25 16,7 1-16-16,2 0-28 0,-3-3-6 16,-9 4-23-1,-13-2-12-15,-4 2-52 0,-5 3-26 0,-1 4-138 31,-1 5-60-31</inkml:trace>
  <inkml:trace contextRef="#ctx0" brushRef="#br0" timeOffset="201653">2937 9492 1448 0,'0'5'588'0,"3"1"-354"0,9-2-91 15,8-4-23-15,10-6-35 16,2-1-28-16,2-4-39 16,-2 2-27-16,-12 7-108 31,-6 1-51-31</inkml:trace>
  <inkml:trace contextRef="#ctx0" brushRef="#br0" timeOffset="205467.49">4503 9173 1485 0,'-23'1'596'0,"18"-12"-339"0,10-4-134 15,4-2-8 1,12-1-25-16,7 4-27 0,5 10-50 16,4 7-4-16,-4 14-5 15,-11 7-1-15,-6 9 2 16,-16 4-3-16,-7 4 3 16,-3-1 0-16,-11-5 17 0,2-2 6 0,-2-7 12 15,-1-3 5-15,4-1-14 31,1-2-4-31,2-8-8 0,4-3-1 0,6-7 2 32,1-1-2-32,7-2 0 15,2 0-6-15,16-4-3 16,7 0-3-16,11 1-6 0,3-2 3 0,-6 2-3 16,-3 0-7-16,-11 1-55 15,-3 0-58 1,-7 0-158-1</inkml:trace>
  <inkml:trace contextRef="#ctx0" brushRef="#br0" timeOffset="205768.47">4837 9196 1576 0,'-5'18'673'16,"-7"18"-291"-16,4 3-154 15,7-3-47-15,4-6-26 0,7-8-71 32,3-6-40-32,6-7-31 0,0-5-8 0,0-7-17 31,1-6-17-31,-5-7-19 0,-3-5-2 0,-6-8 13 31,-3 2 13-31,-5-3 19 16,-2 0 4-16,-4 7 8 15,-3-1-1-15,-2 6-1 0,-1 6-11 16,-2 11-47-16,3 5-65 16,3 8 352-16</inkml:trace>
  <inkml:trace contextRef="#ctx0" brushRef="#br0" timeOffset="206098.78">5081 9026 1971 0,'-3'6'741'16,"-3"11"-539"-16,2 4-34 15,5 3-54 1,7-1-22-16,7-9-59 0,6-3-15 0,2-11-26 31,-4-6-14-31,-1-10-32 16,-5-4-15-16,-7 0 13 15,-3 0 16-15,-7 6 29 16,-6 1 15-16,-3 5 5 0,-5 4-6 16,0 4-11-16,-2 3-19 15,-1 3-81-15,11-2-68 16,1 6 239-16</inkml:trace>
  <inkml:trace contextRef="#ctx0" brushRef="#br0" timeOffset="206334.24">5309 9032 1089 0,'-3'7'671'0,"-6"15"63"0,-2 11-392 31,-6 18-122-31,1 9-50 16,1 5-77-16,2-4-40 0,3-9-43 15,0-6-8-15,2-10-29 0,2-4-30 16,3-11-94-16,3-3-105 0,1-10 40 31</inkml:trace>
  <inkml:trace contextRef="#ctx0" brushRef="#br0" timeOffset="206568.78">5373 9364 1754 0,'-2'10'706'16,"-2"13"-432"-16,8-3-68 0,6-3-90 31,5-3-33-31,6-8-66 0,-3-6-34 15,-4-11-39-15,-1-6-8 16,-3-4 1-16,-6-1 15 0,-4 2 43 16,-4 2 18-16,-10 6 22 15,2 7 4-15,-5 8-7 16,-2 6-15-16,-2 8-46 16,-1 0-79-16,8-4 370 15</inkml:trace>
  <inkml:trace contextRef="#ctx0" brushRef="#br0" timeOffset="206967.31">6522 9129 1616 0,'-10'12'713'0,"-17"15"-338"0,1 5-160 0,0 10-102 31,0-2-29-31,9-5-38 0,2-4-22 16,7-10-38-1,4-7-34-15,-1-3-151 16,-2-3-95-16</inkml:trace>
  <inkml:trace contextRef="#ctx0" brushRef="#br0" timeOffset="207133.52">6363 9160 1448 0,'13'11'643'0,"6"6"-322"0,5 9-112 16,2 4-24-16,-3 0-85 31,0-1-44-31,-9-7-58 0,0-3-70 16,-8-4 353-16</inkml:trace>
  <inkml:trace contextRef="#ctx0" brushRef="#br0" timeOffset="207682.07">7382 9029 1656 0,'1'4'658'0,"1"10"-405"0,0 8-55 16,-6 13-54-16,4 4-21 15,0-5-64 1,8-5-28-16,2-12-27 16,6-7-12-16,1-12-20 15,1-5-14-15,11-9-22 16,-4-4-7-16,3 8-2 0,-5-1 9 16,-7 11 20-1,-7 4 17-15,-9 12 52 0,-2 5 16 0,-10 5 28 16,-1 6 6-16,-4-1-22 15,0-2-14-15,1-3-21 16,0-6-8-16,2-9-10 16,2-1-7-16,1-4-35 15,1-3-31 1,0-2-123-16,2-3-58 0</inkml:trace>
  <inkml:trace contextRef="#ctx0" brushRef="#br0" timeOffset="207830.6">7389 9057 1612 0,'19'-3'644'0,"13"-2"-437"0,3 3-30 16,-4 3-68-16,-4 0-48 16,-4 4-128-16,-5-2-85 15</inkml:trace>
  <inkml:trace contextRef="#ctx0" brushRef="#br0" timeOffset="212183.6">7776 9071 1615 0,'-4'2'662'0,"-5"11"-429"0,-1 11-27 16,-3 19-58-16,5 7-43 0,11 2-38 16,2-6-15-16,14-13-25 15,6-9-7-15,5-13-9 16,5-9-9-16,-6-12-25 16,-3-7-12-16,-9-11-24 15,-2-2 2-15,-9-4 20 0,-3 0 12 16,-6 1 24-16,-5 2 4 15,-9 4 4-15,-5 27-2 63,10 0-50-63,7 0-129 0,0 0-75 0,-25 13 141 0</inkml:trace>
  <inkml:trace contextRef="#ctx0" brushRef="#br0" timeOffset="212501.64">8043 9048 1330 0,'-6'10'594'16,"-13"21"-233"-16,5 8-70 0,4 10-64 15,3 6-23-15,14-8-90 16,0-8-34-16,7-12-46 15,4-9-19-15,2-11-15 16,6-3-7-16,-1-10-26 16,6-6-4-16,-8-10-11 0,-5-5 4 15,-5-4 21-15,-12-3 10 16,-3 3 16 0,-2 2-3-16,-13 3 2 15,-1 3-2-15,-5 7-16 16,-3 2-14-16,5 11-61 15,2 4-72-15,5 7-88 16,2 3-458-16</inkml:trace>
  <inkml:trace contextRef="#ctx0" brushRef="#br0" timeOffset="212667.12">8278 9110 1869 0,'56'-13'754'0,"-55"8"-411"16,-1 2-275-16,0 0-53 15,0 0 253-15</inkml:trace>
  <inkml:trace contextRef="#ctx0" brushRef="#br0" timeOffset="213000.81">8704 9053 1538 0,'-9'5'659'0,"-11"13"-232"0,-2 9-255 0,6 13-9 16,2 4-9-16,10-1-53 15,11-4-27-15,9-13-41 16,5-6-5-16,2-15-18 31,1-6-9-31,-1-15-25 16,-4-6-14-16,-2-7-29 0,-3-6-1 0,-9-1 10 16,0 0 7-1,-11 3 26-15,2 4 8 16,-7 5 10-16,-2 5 3 15,1 12-24-15,-3 5-40 16,-1 6-103-16,5 5-64 0</inkml:trace>
  <inkml:trace contextRef="#ctx0" brushRef="#br0" timeOffset="213317.31">8842 9025 1269 0,'-8'15'667'0,"-8"10"-120"0,5 17-294 15,1 0 3-15,10 4-96 16,5-9-53-16,6-9-66 16,6-1-22-16,-1-15-17 31,1-4-1-31,1-14-14 15,2-8-7-15,-2-13-29 16,0-1-10-16,-6-2 14 16,-2 0 5-16,-7 3 26 15,-3 2 12-15,-4 5 1 0,-7 1-8 0,-2 0-27 16,1 3-26-16,-2 3-123 16,4 2-69-16</inkml:trace>
  <inkml:trace contextRef="#ctx0" brushRef="#br0" timeOffset="213665.87">9081 9023 1256 0,'21'-13'668'0,"-42"31"-113"0,0 9-209 16,8 8-106-1,5 2-63-15,14 1-94 0,5-6-24 0,6-8-47 32,3-7-3-32,-1-12-24 15,0-5-21-15,-2-14-38 0,-3-6-13 16,-2-6 2-16,-2-3 12 0,-4 1 38 16,-4 1 14-1,-3 0 18-15,-4 0 2 0,-3 3 1 16,-3 1-2-16,-1 7-11 15,1 3-11 1,0 11-61-16,4 4-49 16,0 8-88-16,2 4-109 0</inkml:trace>
  <inkml:trace contextRef="#ctx0" brushRef="#br0" timeOffset="213815.37">9378 9024 2941 0,'4'0'32'0,"-4"0"42"16,0 0-71-16,2 0-169 0,-3 0-47 15</inkml:trace>
  <inkml:trace contextRef="#ctx0" brushRef="#br0" timeOffset="214122.95">9523 8987 1710 0,'20'-19'772'15,"-32"35"-379"-15,-3 12-170 16,2 8-40-16,8 10-76 15,4 2-26-15,15-2-44 16,3-6-14-16,8-13-21 16,1-10-16-16,-5-17-46 0,1-9-19 15,-7-15-25-15,-3-4 10 16,-5-6 39-16,1 1 15 16,-6 0 22-16,-2 2-5 15,-3 4-13-15,-6 0-11 0,-2 6-57 31,2 3-38-31,0 6-116 16,3 3-186-16</inkml:trace>
  <inkml:trace contextRef="#ctx0" brushRef="#br0" timeOffset="214466.81">9848 8999 1099 0,'5'-1'628'16,"-31"5"-73"-16,-1 5-224 16,2 5-20-16,4 12-88 15,7 1-60-15,9 6-77 16,8 1-23-16,10-4-39 16,6-4-9-16,10-9-24 15,-2-10-22-15,4-14-51 0,-4-4-27 16,-10-12-37-16,-2 1 3 15,-7-4 36-15,-2 0 27 16,-4 0 51-16,-3-1 13 0,-4 4 17 16,-3 0 2-16,-4 5 0 15,0 4 2-15,3 5-12 16,0 6-42-16,4 6-131 31,1 4-1-31</inkml:trace>
  <inkml:trace contextRef="#ctx0" brushRef="#br0" timeOffset="-214743.22">10042 8986 1303 0,'-8'5'621'0,"-8"9"-204"16,0 6-67-16,4 11-66 0,5 3-61 0,8 3-101 15,5 0-36 1,9-6-54-16,2-3-14 16,4-11-43-16,5-8-27 15,1-14-56-15,-2-7-21 0,-4-11-30 16,-2-5 8-16,-6 0 40 16,-4-2 22-16,-5 5 58 31,-6 2 24-31,-13 1 35 0,-4 3 7 15,-6 3 0-15,0 3-9 16,6 6-51-16,2 4-67 16</inkml:trace>
  <inkml:trace contextRef="#ctx0" brushRef="#br0" timeOffset="-213928.68">2939 10188 1985 0,'12'-39'737'0,"-11"37"-542"16,7 0-40-16,9-4-36 15,10 0-11-15,11-4-57 16,3 4-20-16,-6 2-23 16,-5-1-11-16,-12 5-29 15,-7 4-26-15,-2-1-64 16,-5 2-28-16,-4-2-117 16,1-1-36-16,-3 5-398 0</inkml:trace>
  <inkml:trace contextRef="#ctx0" brushRef="#br0" timeOffset="-213764.29">2965 10228 1368 0,'1'1'599'16,"10"-1"-254"-16,8-3-125 16,15-4-71-16,3-1-13 0,3 1-56 15,-4-1-36-15,-8 4-51 16,-7 3-50-1,-10 3-113-15,-5 3-54 0</inkml:trace>
  <inkml:trace contextRef="#ctx0" brushRef="#br0" timeOffset="-205030.54">4634 9859 1145 0,'-3'3'647'0,"0"3"10"0,3 15-461 16,0 10-47-16,6 20-43 16,1 6-15-16,6-4-60 15,4-7-8-15,-8-16-16 16,4-11-14-16,-9-11-51 16,-1-5-66-1,2-7-146-15,-5-1-46 16</inkml:trace>
  <inkml:trace contextRef="#ctx0" brushRef="#br0" timeOffset="-204760.5">4826 9859 1154 0,'0'8'605'0,"0"9"-173"0,0 21-157 0,-2 8-13 15,2 11-91 1,4-3-36-16,2-16-65 15,3-9-19-15,4-16-35 0,1-8-14 0,2-11-12 16,-1-9-13-16,-4-11-15 16,-2-9 1-16,-5-4 0 15,-2-2 9-15,-5 4 15 16,-5 8 6-16,-4 8 6 31,-3 5-8-31,1 10-20 16,-5 2-12-16,1 7-60 0,4 3-46 15,-1 3 456-15</inkml:trace>
  <inkml:trace contextRef="#ctx0" brushRef="#br0" timeOffset="-204429.69">4973 9904 1314 0,'0'0'669'15,"-1"21"-130"-15,-8 70-329 16,10-40-7-16,11-9-80 16,7-11-42-16,11-15-59 0,2-11-17 0,3-12-23 15,-5-6-8-15,-9-15-34 16,-6-2-4-16,-9-7 15 31,-6 2 12-31,-5 3 31 16,-2 2 8-16,-5 6 2 0,-1 3-2 15,-2 8-1-15,-5 4 0 0,5 7-30 16,-1 3-69-16,2 9-129 16</inkml:trace>
  <inkml:trace contextRef="#ctx0" brushRef="#br0" timeOffset="-204272.19">5294 9882 1731 0,'-1'-3'600'16,"-4"1"-537"-16,5-2-59 0</inkml:trace>
  <inkml:trace contextRef="#ctx0" brushRef="#br0" timeOffset="-203948.76">5539 9856 1802 0,'-5'35'696'0,"0"6"-506"0,6 2-25 0,8 4-65 15,8-7-39-15,4-16-48 16,-1-5-12-16,2-18-11 16,-3-6-7-1,-1-13-19-15,-2-7-3 16,-7-7 5-16,-4 0 6 15,-5-1 16-15,-3 2 5 16,-2 6-3-16,-2 5-5 0,-7 8-34 16,1 2-33-16,0 5-78 15,1-1-62-15</inkml:trace>
  <inkml:trace contextRef="#ctx0" brushRef="#br0" timeOffset="-203629.38">5816 9810 1569 0,'-7'10'705'0,"-8"13"-348"16,4 6-41-16,3 10-98 16,5 3-56-16,10-1-74 31,9-2-32-31,2-7-35 15,5-6-14-15,-1-9-10 0,-4-11-7 0,0-8-31 16,-8-6-15-16,-1-11-33 16,0-4-12-16,-5-11 1 15,2-4 16 1,-5 0 27-16,-3 2 8 0,-7 9 9 16,2 4-13-16,-5 9-31 15,-1 4-26-15,2 6-89 16,-3 4-6-16</inkml:trace>
  <inkml:trace contextRef="#ctx0" brushRef="#br0" timeOffset="-203315.44">6031 9817 1213 0,'-5'7'593'0,"-6"12"-172"15,2 3-49-15,3 12-75 32,4 5-54-32,6 0-115 0,6 0-41 15,8-10-52-15,1-11-17 16,3-9-27-16,0-10-15 0,-1-18-31 16,-2-3-15-16,-3-10-13 15,-1 1 1-15,-10 3 24 16,-2 3 22-16,-8 1 25 15,-2 6 8-15,-5 1 4 16,-2 0-1-16,-4 3-18 16,-1 0-21-16,2 5-66 0,1 3-55 15,6 6-80-15</inkml:trace>
  <inkml:trace contextRef="#ctx0" brushRef="#br0" timeOffset="-203163.56">6290 9818 1826 0,'55'11'742'0,"-53"-15"-512"0,-1 1-62 0,0 1-164 15,-1 2-148 1</inkml:trace>
  <inkml:trace contextRef="#ctx0" brushRef="#br0" timeOffset="-202672.53">6687 9842 1764 0,'-7'11'679'15,"-6"23"-474"-15,7 6-16 16,11 7-26-16,8 1-38 0,5-16-69 16,5-8-18-16,1-21-32 31,1-8-18-31,-2-21-46 0,-3-7-23 0,-6-7-10 31,-4 3 12-31,-10 7 40 0,-2 4 23 16,-7 8 16-16,-3 0 1 15,-3 7 2-15,-1 3 0 16,-3 8-3 0,1 4 0-16,2 6-56 15,0 1-62-15,5 1 429 16</inkml:trace>
  <inkml:trace contextRef="#ctx0" brushRef="#br0" timeOffset="-202329.65">7060 10052 3336 0,'4'-7'-39'0,"2"-14"-41"0,-2 7 4 0,5-16 13 15,-4-3 14 1,-5 6 21-1,-6 0 12-15,-9 3 10 0,1 2 2 16,-1 3 5-16,2 1-5 16,3 9-43-16,1 2-35 0,3 9-116 15,3 3-64-15</inkml:trace>
  <inkml:trace contextRef="#ctx0" brushRef="#br0" timeOffset="-201994.62">7226 9771 1172 0,'-7'5'592'0,"-13"11"-97"16,2 4-126-16,-1 11-55 15,3 5-49-15,10 7-107 16,6-1-37-16,13 2-58 0,5-7-17 15,6-16-34-15,7-5-11 16,2-17-17-16,1-9-14 16,0-13-31-16,-6-7-8 15,-10-6 0-15,-2 2 4 16,-9-1 33-16,-7 6 8 0,0 6 17 16,-7 0 8-16,-9 1-3 15,-3-1-7-15,-8 5-40 31,0 5-18-31,4 9-93 16,3 4-68-16,4 7 15 16</inkml:trace>
  <inkml:trace contextRef="#ctx0" brushRef="#br0" timeOffset="-201461.68">6955 9860 1116 0,'14'-46'530'0,"-26"48"-204"16,1 9-109-16,-5 5-14 0,2 9-31 16,3 5-23-16,7 6-33 15,5 1-12-15,11 2-29 16,1-7-20-1,6-9-25-15,4-7-12 16,0-12-16-16,0-4-7 16,-2-11-46-16,-3-3-25 0,-9-6-144 15,-3-3-45-15</inkml:trace>
  <inkml:trace contextRef="#ctx0" brushRef="#br1" timeOffset="-185846.31">1512 10705 1469 0,'1'-1'584'16,"-6"3"-380"-16,6 8 4 0,4 21-14 16,3 11-31-16,14 10-57 15,-11-6-28-15,-3-11-57 16,0-8-11-16,-6-4-9 15,5-4-8-15,-1-5-34 16,-4-1-30-16,-2-6-101 16,3-2-47-16,-3-7 32 0</inkml:trace>
  <inkml:trace contextRef="#ctx0" brushRef="#br1" timeOffset="-185519.93">1764 10674 1279 0,'-7'13'509'15,"-12"19"-295"-15,1 9-56 16,-4 6-15 0,2-6-28-16,-2-9-64 0,3-8-17 15,1-11-23 1,5-2-5-16,7-5-5 15,2-5-4-15,5-1-14 16,-1-1-3-16,0 0-4 16,0 0 5-16,3-6 11 15,22-23 2-15,-7 29 8 0,1 3 8 16,-2 6 17-16,0 5 0 16,-3 2 0-16,-2-2-12 15,2 0-20-15,-2-3-36 16,-3-4-126-16,-4-2-12 15</inkml:trace>
  <inkml:trace contextRef="#ctx0" brushRef="#br1" timeOffset="-185155.01">1856 10857 1341 0,'-2'11'566'0,"2"10"-320"15,4-4-98-15,1-1-6 16,8-7-70-16,5 0-37 16,1-9-29-16,1-4-10 15,1-4-50-15,-4-5-29 16,-8-1-55-16,-1 0-4 0,-5 0 54 16,-4 2 28-16,-4-3 58 15,-4 3 21-15,-7 5 26 16,-2 4 16-1,-2 7 21-15,4 6 1 0,7 9-2 32,0 3 2-32,8 9-8 0,4-1-4 0,1-2-13 15,12 0-13-15,0-8-14 16,4-3-10-16,2-9-18 16,-7-6-40-16,1-5-133 15,-9-6 297 1</inkml:trace>
  <inkml:trace contextRef="#ctx0" brushRef="#br1" timeOffset="-184861.49">2135 10777 1768 0,'-6'7'716'16,"-11"13"-445"-16,3 8-58 0,5 7-41 16,6 0-50-16,5-7-68 15,8-4-15 1,3-10-52-16,-1-2-31 0,-2-6-63 16,-6-1-29-16,-5 0-13 15,-5 0 12-15,-4 3 31 16,-1 1 11-16,-3 0 15 15,2-3-6-15,6-4-37 16,3-3-37-16</inkml:trace>
  <inkml:trace contextRef="#ctx0" brushRef="#br1" timeOffset="-184693.85">2258 10844 1528 0,'1'8'706'0,"0"14"-293"15,0 0-129-15,4 7-126 16,3-4-51-16,2-2-75 16,-3-1-16-16,0-10-65 0,-3 0-39 15,-1-8-107-15,3 0-62 16,-5-5 6-16</inkml:trace>
  <inkml:trace contextRef="#ctx0" brushRef="#br1" timeOffset="-184562.81">2220 10751 1546 0,'6'-4'566'16,"5"3"-467"-16,3-4-37 16,-2 7 415-16</inkml:trace>
  <inkml:trace contextRef="#ctx0" brushRef="#br1" timeOffset="-183892.38">2436 10851 1093 0,'0'2'595'15,"0"11"37"-15,1 6-395 16,1 12-67-16,2 7-21 16,-2-1-78-16,1-5-33 15,-1-6-24-15,-1-10-7 16,0-10-11-16,-1-6-7 16,-1-13-14-16,1-7 4 0,-1-8 6 15,1-2 7-15,0 0 8 16,0 3 0-16,4 3 1 15,1 5 1-15,7 10-1 0,-2 5-1 16,2 15-1 0,0 5 0-16,-4 7 0 15,2 1 1-15,-4-3 1 0,-2-1-1 16,-3-5-9 0,-1-5-6-16,-1-3-8 15,1-7-6-15,0-7-8 16,1-2 3-16,2-8 0 15,0-3 6-15,3-3 17 16,1 1 3-16,5 0 6 0,3 1 1 16,0 11 0-16,3 4 0 15,-6 16 19-15,0 7 12 16,-4 9 9-16,-6 3 1 0,0 0-19 16,-2 0-9-16,0-8-13 15,4-3-22-15,3-8-96 16,-1-6-71-16,0-7-20 15</inkml:trace>
  <inkml:trace contextRef="#ctx0" brushRef="#br1" timeOffset="-183728.02">2768 10889 1193 0,'4'20'630'0,"5"19"-161"0,1 13-227 31,1 7-45-31,4 0-107 15,-1-4-44-15,3-14-59 16,-2-8-70-16,-8-14-149 0,0-7 134 0</inkml:trace>
  <inkml:trace contextRef="#ctx0" brushRef="#br1" timeOffset="-183545.87">2813 10882 1371 0,'8'-2'552'16,"6"0"-361"-16,2 3-35 16,-4 5-47-16,-3 6-41 15,-3 3-46-15,-3 4-8 16,-7 3-16-16,-3-1-7 16,-8 0-30-16,-2 2-21 15,1-9-44-15,-3-5-43 16</inkml:trace>
  <inkml:trace contextRef="#ctx0" brushRef="#br1" timeOffset="-183232.35">2978 10862 1742 0,'5'9'677'0,"5"13"-484"32,4 2-13-32,1-2-36 0,1-3-48 0,5-6-55 15,-1-4-17-15,3-8-17 16,-6-5-4-16,-3-8-2 31,-4-4 3-31,-6-5-1 0,0-1 4 16,-4-4 1-1,-3 2-2-15,-6-2-8 0,0 5-16 16,-1 8-43-16,-2 2-55 16,1 12-157-16</inkml:trace>
  <inkml:trace contextRef="#ctx0" brushRef="#br1" timeOffset="-182965.65">3230 10661 1925 0,'3'8'756'16,"4"23"-513"0,0 13-18-16,3 14-60 0,-2 0-51 0,-1-12-70 31,-1-11-18-31,0-8-28 15,-1-6-20-15,-1-9-78 16,-1-4-26-16,-2-9-204 0,0-4 505 16</inkml:trace>
  <inkml:trace contextRef="#ctx0" brushRef="#br1" timeOffset="-178128.11">3560 10841 1018 0,'11'-26'530'15,"-18"22"-89"-15,-2-1-161 16,-1 6-69-16,-4 7-21 0,-3 9-51 16,0 4-31-16,-2 8-27 15,5 1-13-15,7 2-14 16,3-4-12-16,11-8-23 16,2-1-7-16,8-13-19 15,3-4-15 1,3-11-37-16,0-8-18 15,-2-6-56-15,-5-2-8 0,-4 2 14 16,-1 1 15-16,-5 2 66 16,0 10 23-16,-4 4 58 15,-2 6 29-15,0 12 37 16,0 0 10-16,0 9-26 16,0 1-20-16,2-1-38 15,1-1-11-15,1-4-27 16,0-2-34-16,0-8-88 0,0-5-53 0,-1-9-106 15,0-7-31-15</inkml:trace>
  <inkml:trace contextRef="#ctx0" brushRef="#br1" timeOffset="-177814.99">3701 10792 852 0,'3'13'560'0,"1"16"103"15,0 0-309-15,1 2-133 16,-2-3-44-16,0-5-94 15,1-1-33 1,-1-8-32-16,1-4-18 16,-2-9-52-16,1-2-6 0,-2-11-10 15,1-3 11 1,1-4 38-16,0-1 9 0,2 0 8 16,1-1 1-16,3 3 1 15,1 2 1-15,6 10-1 16,-1 5 0-16,1 10 10 0,1 6 7 15,-1 7 13-15,-6 2 4 16,-6-2-9 0,-3-2-5-16,-3-3-31 0,2-3-32 0,3-6-100 15,-3-4-61-15</inkml:trace>
  <inkml:trace contextRef="#ctx0" brushRef="#br1" timeOffset="-177588.77">4224 10860 2199 0,'40'-22'809'16,"-40"17"-635"-16,4-3-133 16,1 1-26-16,0 4-163 15,-4 3-115-15</inkml:trace>
  <inkml:trace contextRef="#ctx0" brushRef="#br1" timeOffset="-177454.92">4278 10945 1624 0,'2'-1'717'0,"0"-1"-336"16,7-2-177-16,-4 1-126 16,0-1-55-16,-1 1-217 31,-7 2 303-31</inkml:trace>
  <inkml:trace contextRef="#ctx0" brushRef="#br1" timeOffset="-174964.97">4883 10639 1327 0,'-2'-2'583'16,"-1"0"-236"-16,3 6-86 15,0-1-32-15,1 17-32 0,10 65-79 16,-6-34-39-16,-2-4-42 16,0-10-21-16,-1-13-44 15,-1-4-23-15,1-6-90 31,-1-5-48-31,-2-9-77 16,0-3-39-16,-2-12-88 0,2-4-113 16</inkml:trace>
  <inkml:trace contextRef="#ctx0" brushRef="#br1" timeOffset="-174663.4">4894 10686 648 0,'1'-13'377'16,"1"-14"-16"-16,2 9-35 15,2 15-42-15,2 8-25 16,0 20-51-16,2 12-26 15,-1 11-45-15,2 3-29 0,3-7-46 16,-4-10-20-16,4-11-19 16,-3-7-7-16,-2-7-16 0,2-3-13 15,-2-7-23 1,1-4-9-16,5-9-9 16,1-3 4-16,-3-9 9 15,-1-1 4-15,-5-8 13 16,2 1 5-16,1 5 11 15,2 3 2-15,-3 16 8 16,-3 7 8-16,-1 19 43 16,-2 10 14-16,2 15 27 15,-1 3 6-15,1-5-32 0,-2-7-15 16,0-14-31-16,2-1-20 16,-1-9-56-16,-1 0-43 0,-1-7-125 15,-1-1-52-15</inkml:trace>
  <inkml:trace contextRef="#ctx0" brushRef="#br1" timeOffset="-174258.55">5380 10782 1771 0,'-10'8'720'16,"-16"13"-470"-16,5 0-30 15,9 7-61-15,3-5-58 0,9-4-62 16,4-6-13-16,10-4-26 16,3-3-10-16,6-6-35 15,5-2-15-15,-7-9-34 16,1-3-26-16,-6-4 1 0,-7-1 10 15,0-3 34-15,-5 2 34 16,-6 0 31-16,0 6 15 16,2 8 37-16,-2 4 11 15,6 13 25-15,-1 4-2 16,-2 9-9-16,1 0-5 16,-2-3-28-16,4 1-5 15,3-9-31-15,0 1-31 16,4-7-76-1,-7-4-71-15,-1-3-113 16,2-5-1-16</inkml:trace>
  <inkml:trace contextRef="#ctx0" brushRef="#br1" timeOffset="-173964.67">5538 10619 1288 0,'1'9'627'16,"4"4"-223"-16,1 20-150 15,-2 9-20-15,5 4-81 16,-4 0-47-16,1-11-54 16,0-8-20-16,-2-7-28 15,-1-5-7-15,0-8-16 16,-2-1-10-16,0-7-11 0,2-3 5 16,2-6 6-16,3-4-5 15,3-6-12 1,2-2-11-16,1-3-18 15,0 0 0-15,-2 2-5 16,-2 0-25-16,-3 5-53 16,-2 6-28-16,-2 6-107 15,-3 5-126-15</inkml:trace>
  <inkml:trace contextRef="#ctx0" brushRef="#br1" timeOffset="-173829.5">5686 10733 633 0,'-24'27'433'15,"21"-16"47"-15,0 0-90 0,5 8-79 16,1-1-21-16,3 4-62 15,1 3-27-15,4-6-82 16,0 0-38-16,-1-6-53 16,-1-4-31-16,-4-4-98 15,-2-2-93-15,-2-3 421 16</inkml:trace>
  <inkml:trace contextRef="#ctx0" brushRef="#br1" timeOffset="-168598.25">5968 10756 1235 0,'-8'-4'528'0,"-5"-1"-280"0,-8 11-61 16,2 8-8-16,-5 17-19 16,3 1-25-16,3 1-31 0,7 0-12 15,10-12-30-15,3-2-17 16,12-7-28-1,3-4-9-15,8-8-8 16,1-5-4-16,2-9-31 16,-3-3-18-16,-8-4-28 15,-3-2-3-15,-6-1 28 16,-2 2 17-16,0 6 30 16,-4 2 8-16,-1 15 17 46,-1 5 17-46,0 17 20 0,0 4 6 0,0 4-8 0,0-3-11 0,2-10-23 0,2-2-6 0,3-10-36 16,0-3-41-16,-1-4-127 16,-3-5 97-16</inkml:trace>
  <inkml:trace contextRef="#ctx0" brushRef="#br1" timeOffset="-168112.25">6609 10591 1476 0,'-1'0'624'0,"4"5"-328"16,0 15-106-16,1 7-20 15,7 22-45-15,-6 2-42 16,4 3-56-16,2-6-15 15,-6-15-45-15,1-6-51 0,-6-12-121 16,0-3-58-16,0-9-331 16</inkml:trace>
  <inkml:trace contextRef="#ctx0" brushRef="#br1" timeOffset="-167896.7">6658 10625 912 0,'12'-14'469'16,"10"-8"-129"-16,-4 8-151 15,1 9-17-15,-4 12-48 16,-2 4-28-16,-5 10-42 16,-5 3-15-16,-4 5-25 15,-4 3-2-15,-4 2-4 16,-1-4-1-16,-6-6-4 16,0-4 0-16,-2-15-1 0,0 2-5 15,4-10-47-15,-1-7-50 0,11-4-40 16</inkml:trace>
  <inkml:trace contextRef="#ctx0" brushRef="#br1" timeOffset="-167694.75">6862 10604 1659 0,'-2'12'677'0,"1"23"-395"15,1 10-65-15,2 9-60 16,4 2-45-16,1-10-73 16,1-9-26-16,1-14-68 15,-4-8-56-15,-1-8-150 16,-1-5-48-16</inkml:trace>
  <inkml:trace contextRef="#ctx0" brushRef="#br1" timeOffset="-167487.93">6868 10586 1211 0,'5'-8'501'0,"14"-3"-296"16,1 3-21-1,-6 12-48-15,6 5-21 16,-8 7-34-16,-6 6-15 0,-2 8-25 31,-12 0-11-31,-2 1-18 16,1-3-3-16,-8-3-15 0,3-6-20 15,-2-10-43-15,-1-1-20 16,4-9-79-16,3-1-2 16</inkml:trace>
  <inkml:trace contextRef="#ctx0" brushRef="#br1" timeOffset="-167096.5">7093 10555 1876 0,'-1'15'735'0,"1"21"-500"0,5 13-45 16,3 10-81-16,3 0-33 16,0-7-51-16,0-10-12 15,-3-16-10-15,-3-10 2 16,-3-8-4-16,-1-4-2 15,0-8-2-15,-1-4-2 0,1-10 1 16,2-6 3 0,4-7-5-16,4 1-5 15,0-1-8-15,2 5-2 0,0 18 1 16,-1 2 5-16,0 16 9 16,-2 8-1-16,-4 3 7 15,-2 2 0-15,1-2 0 16,-1-1 0-1,-1-6-32-15,0-1-26 0,0-3-67 16,-2-7-38-16,0 1-65 0,1-1-17 16,-1-2 91-16</inkml:trace>
  <inkml:trace contextRef="#ctx0" brushRef="#br1" timeOffset="-146582.28">7706 10713 1330 0,'2'-48'535'0,"-5"31"-311"0,6 1-52 16,4 0-31 0,5 1-34-16,6 6-59 0,0 3-32 0,1 9-20 15,1 5 0-15,-10 10-3 31,-5 4 4-31,-4 10 1 16,-9 2 3-16,-1 1 4 0,-1 1-1 16,-4-7 7-1,0-1 3-15,0-9 2 0,1-3-1 16,3-6 0 0,-1-8 0-16,3 0 4 0,3-1 3 15,4-1-6-15,6 1 1 0,3-4-9 16,9-2-5-16,1-3 0 15,4-1-1-15,2 2-5 16,-8 1-22-16,2 3-74 16,-4 4-53-16,-2 1 56 15</inkml:trace>
  <inkml:trace contextRef="#ctx0" brushRef="#br1" timeOffset="-146163.3">7953 10600 1631 0,'0'7'638'0,"0"9"-429"16,1 8-1-16,1 16-44 15,1 1-42-15,4-6-78 0,2-2-19 0,6-21-47 16,-1-3-20-16,2-11-90 16,-1-11-56-16,-1-8-62 15,-2-8-15-15,-3 0 71 32,-1 2 49-32,-6 0 95 15,-2 5 46-15,-1 2 65 16,-3 1 35-16,0 7 57 0,1 5 37 15,2 13 2-15,1 9-1 16,0 16-27-16,0 8-35 16,3 14-37-16,-2-1-24 0,4-8-34 15,1-6-12-15,-4-19-18 16,0-4-28-16,0-6-99 16,-2-7-68-16,0-1 423 15</inkml:trace>
  <inkml:trace contextRef="#ctx0" brushRef="#br1" timeOffset="-145429.98">8636 10365 1591 0,'-2'-1'631'0,"-5"15"-387"16,-5 16 14-16,-9 24-42 0,-6 9-31 15,-5 6-83-15,5 3-25 31,6-8-20-31,6-5-9 16,9-18-18-16,2-9-14 0,5-13-13 16,1-6-5-16,-1-6-37 15,1-5-27-15,0-5-99 16,2 0-55-16,3-6 419 16</inkml:trace>
  <inkml:trace contextRef="#ctx0" brushRef="#br1" timeOffset="-144814.43">8860 10545 1788 0,'0'5'672'15,"2"13"-469"-15,1 9 10 16,3 18-57-16,0 10-12 16,4 2-90-16,0-5-23 15,3-15-24 1,-2-12-3-16,-8-16-8 0,-1-4-10 15,-6-13-1 1,2-6-2-16,1-14 10 0,2-7 5 16,3-5 0-16,5 0 2 15,6 11 0-15,-1 8 0 16,5 12-4-16,3 8-4 0,-2 11-18 16,-3 7-6-16,-8 12-7 15,-7 4-2-15,-7 4 16 16,-1-5 10-16,-8-5 15 15,-3-5 2-15,-4-11 5 16,0-1-1-16,6-9-4 0,2-1-1 16,8-1-65-16,5-4-63 15,6-3-135-15,5-4-41 16</inkml:trace>
  <inkml:trace contextRef="#ctx0" brushRef="#br1" timeOffset="-144487.65">9205 10617 1472 0,'-8'3'664'16,"-5"6"-321"-16,-2 10-84 16,-4 10-19-16,5 12-62 0,2 4-44 0,7-6-64 15,4-5-21-15,4-14-41 16,4-10-5-1,5-6-34-15,1-7-22 0,2-11-46 16,-1-5-27 0,-2-9-29-16,-1-1 2 0,-4-1 18 15,0 3 24 1,-3 6 65-16,-1 5 14 16,-1 15 52-16,0 10 19 15,-2 16 26-15,-2 8 6 16,2 3-20-16,2-1-14 0,2-9-40 15,4-6-27-15,-3-13-93 16,0-5-66-16,3-10-256 16</inkml:trace>
  <inkml:trace contextRef="#ctx0" brushRef="#br1" timeOffset="-144298.72">9315 10559 1234 0,'1'4'563'0,"3"10"-177"15,-4 10-79-15,1 16-43 16,3 9-17-16,3 8-89 16,5-5-45-16,1-13-56 31,4-11-21-31,0-17-81 16,-5-7-49-16,2-9-155 0,-1-5-86 0</inkml:trace>
  <inkml:trace contextRef="#ctx0" brushRef="#br1" timeOffset="-144162.85">9295 10692 1414 0,'3'0'650'16,"1"0"-224"-16,5-6-347 15,11-1-79-15,6 1-138 0</inkml:trace>
  <inkml:trace contextRef="#ctx0" brushRef="#br1" timeOffset="-143799.9">9554 10662 1539 0,'0'0'641'0,"-1"0"-381"0,-11 6-23 0,-21 41-59 16,22-16-37-16,9-1-57 16,2 0-16-16,6-11-31 15,4-4-15 1,3-13-28-16,-1-5-21 0,3-13-50 16,1-5-34-16,-1-6-63 15,0-2-17-15,0 0 5 16,-4 4 30-16,-5 7 76 15,-1 7 35-15,-3 13 89 0,-3 7 32 16,0 14 60-16,0 9 14 16,0 2-19-16,1-1-27 15,0-6-54-15,1-6-30 16,2-8-126 0,1-4-76-16</inkml:trace>
  <inkml:trace contextRef="#ctx0" brushRef="#br1" timeOffset="-143561.92">9844 10608 1631 0,'-8'11'756'15,"-7"16"-327"-15,3 4-111 0,17 8-140 16,2 2-65-16,6-5-85 15,3-6-34-15,-9-16-38 16,-5-6-14 0,-7-5-5-16,-6-3 10 0,-7 3 12 15,-2-3-3-15,-2 0-57 16,2-4-53 0,4 1-122-16</inkml:trace>
  <inkml:trace contextRef="#ctx0" brushRef="#br1" timeOffset="-142880.78">10463 10642 1495 0,'-2'4'691'31,"-4"5"-265"-31,6 12-191 0,0 12-82 0,2 3-45 16,3 1-58-16,-2-8-19 15,3-9-28 1,-1-7-7-16,-1-7-24 16,-2-4-11-16,2-10-3 15,-4-6 5-15,3-13 21 16,-1-3 7-16,3-4 5 15,1 1 2-15,1 6 1 0,5 5 1 16,-4 10-2 0,3 9-1-16,1 8-4 0,1 11 3 0,-4 12 4 15,-3 1 1-15,-5 2 1 16,1-4 4-16,-2-12-6 16,0-3-1-16,1-7-3 31,-4-5-9-31,3-5-3 15,-1-5 3-15,1-10 2 16,1-1 2-16,5-4-5 0,8 0-1 16,5 4-2-16,4 3-1 0,0 11 9 15,-2 5 1-15,-4 11 8 16,-5 8 16-16,-3 7 12 16,-4 4 5-16,-4 4 0 15,0-2-7-15,-3-6-43 16,0-6-62-16,2-8-145 15,0-4 322-15</inkml:trace>
  <inkml:trace contextRef="#ctx0" brushRef="#br1" timeOffset="-142515.86">11010 10650 984 0,'-17'0'575'0,"-19"4"14"32,-3 7-189-32,7 11-101 0,5 7-48 15,14 2-118-15,7-1-34 16,6-4-55-16,5-5-15 0,8-8-16 16,1-6-14-16,4-15-20 15,2-2-13 1,2-14-35-16,0 1-12 15,-3-2-16-15,-4-5 8 0,-7 9 32 16,1 3 19 0,-4 9 32-16,-3 9 13 0,1 11 16 15,-3 6 6-15,0 12 3 0,0 1-4 16,0-2-15-16,1-3-24 16,6-8-62-1,-2-4-56-15,2-10-126 16,-1-6-49-16</inkml:trace>
  <inkml:trace contextRef="#ctx0" brushRef="#br1" timeOffset="-142163.87">11089 10549 1249 0,'4'6'568'0,"1"12"-225"31,2 9-57-31,-2 7-66 0,-2 5-41 0,2 1-89 15,-3-2-47-15,0-8-55 16,0-9-25-16,-2-8-43 16,0-7-4-16,0-10 1 15,-4-2 7-15,4-3 24 16,0-3-2-16,0-1 4 16,1 1 1-1,4-7 2-15,1-2 8 16,5 2 7-16,3-1 5 15,0 2 8-15,2-2 0 0,-3 0-10 16,0 1-16-16,-1 1-11 16,-2 6-8-16,-4 6 1 15,-5 5 2-15,-1 5-27 16,-7 3-10-16,-1 5-181 16,2-1-162-16</inkml:trace>
  <inkml:trace contextRef="#ctx0" brushRef="#br1" timeOffset="-142071.75">11208 10629 1124 0,'-19'54'571'15,"23"-31"-145"-15,0 4-25 16,2 0-116 0,1-1-58-16,0-7-130 0,1-4-42 15,-3-5-103-15,0-7-85 0,-2-2-154 32</inkml:trace>
  <inkml:trace contextRef="#ctx0" brushRef="#br1" timeOffset="-141821.93">11353 10582 1455 0,'-7'9'745'16,"-3"7"-176"-16,2 9-359 15,6 6-38 1,8 7-109-16,1 1-37 0,1-3-52 15,-1-5-9-15,-7-11 6 16,-4-3 0-16,2-8 31 16,-1-1-37-16,0-8-94 0,-1-3-46 15,0-6-138-15,3-1 248 0</inkml:trace>
  <inkml:trace contextRef="#ctx0" brushRef="#br1" timeOffset="-141516.86">11547 10605 1679 0,'0'10'768'16,"0"8"-378"-16,-1 15-156 15,-2 4-58-15,2 3-103 16,1-1-22-16,1-7-73 0,1-8-33 16,0-13-94-16,-2-3-69 15,0-12-109-15,-4-5 39 0</inkml:trace>
  <inkml:trace contextRef="#ctx0" brushRef="#br1" timeOffset="-141396.78">11502 10530 1598 0,'4'-1'579'15,"5"-1"-490"1,5 2-93-16,2 5-135 0</inkml:trace>
  <inkml:trace contextRef="#ctx0" brushRef="#br1" timeOffset="-140911.68">11725 10614 1571 0,'-23'32'676'0,"13"-2"-336"16,3 4-163-16,7 3-64 16,1-3-45-16,3-11-52 15,0-8-9-15,-4-13-22 16,1-2-5-16,-2-11-8 16,0-4-5-16,1-9-3 0,-2-3-9 15,2-3-13-15,3 0-5 16,5 5-6-16,1 3 10 0,8 7 18 31,3 2 11-31,0 13 21 16,1 5 5-16,-6 12 24 15,-5 8 14-15,-6 6 17 16,-2 2 10-16,-4 0-14 0,0-4-12 0,-3-9-18 31,3-7-15-31,1-10-19 16,1-5-10-16,1-10-12 0,3-7-5 15,1-10 3-15,0-2 3 16,4 2 8-16,1 2 9 16,1 7 11-16,3 5 8 15,-2 8 5-15,-1 5 7 16,-2 10 29-16,-4 7 11 0,-2 10 7 16,0 4-3-16,-4 2-29 15,1 0-25 1,-3-11-84-16,-1-1-69 0</inkml:trace>
  <inkml:trace contextRef="#ctx0" brushRef="#br1" timeOffset="-140612.8">11999 10594 1131 0,'3'7'597'0,"-1"15"-51"0,1 6-252 16,1 6-70-16,2 4-35 15,2-3-97-15,4-6-32 16,0-13-59-16,4-7-4 0,-1-16 3 16,2-8-3-16,-3-10 3 15,-2-7-4-15,-4 1-5 16,-5 2-9-16,-2 4-32 15,-1 7-18-15,-2 5-112 0,-2 2-62 16</inkml:trace>
  <inkml:trace contextRef="#ctx0" brushRef="#br1" timeOffset="-139897.53">12767 10513 1869 0,'4'16'735'16,"3"23"-522"-16,-1 6-17 15,-1 8-83-15,-2-2-44 16,2-8-44-16,-1-5-18 15,2-15-21-15,-2-8-12 0,-1-17-27 32,-1-11-8-32,0-16-4 15,9-8 5-15,-2-3 9 16,5 0 3-16,7 7-14 0,-4 4-20 16,5 7-61-16,1 4-33 15,-9 10-72 1,-3 3-33-16</inkml:trace>
  <inkml:trace contextRef="#ctx0" brushRef="#br1" timeOffset="-139715.81">12929 10586 649 0,'-66'57'492'15,"60"-42"56"-15,7 6-177 16,8 8-11-16,7 9-86 16,3 0-46-16,4-5-98 15,-3-6-50-15,-8-14-81 16,-3-4-56-16,-2-9-186 15,-1-1 129 1</inkml:trace>
  <inkml:trace contextRef="#ctx0" brushRef="#br1" timeOffset="-139462.86">13033 10695 1520 0,'-7'-4'710'0,"9"33"-232"16,1 2-366-16,2-2-10 15,-1-7-82-15,-2-7-26 16,-2-9-46-16,-3-5-9 0,-1-7 6 16,-3-5 6-16,4-7 34 31,1-7 9-31,3-6 6 0,5 0 0 15,2 5 0-15,3 7-2 16,2 8 1 0,0 5 2-16,1 7 6 0,-1 1-10 15,-2 6-105-15,-3 1-60 0</inkml:trace>
  <inkml:trace contextRef="#ctx0" brushRef="#br1" timeOffset="-139081.18">13201 10653 1070 0,'0'-1'622'0,"0"1"59"0,-1 0-383 0,2 21-97 15,12 33-32-15,1-31-95 16,4-8-27-16,3-15-69 15,1-9-30-15,-3-11-66 16,-3-4-40-16,-6 3-29 16,-6-1 9-16,-5 8 61 31,-1 3 42-31,-12 1 71 0,-1 2 29 0,-7 7 67 16,-4 4 43-16,5 10 65 15,1 11 6 1,9 9-14-1,3 9-32-15,10 3-58 0,5-6-27 16,6-11-40-16,9-8-24 0,-2-16-71 16,4-4-41-16,1-6-119 15,-3-7-82 1</inkml:trace>
  <inkml:trace contextRef="#ctx0" brushRef="#br1" timeOffset="-138663.78">13544 10618 1659 0,'-12'1'734'0,"-8"6"-290"0,-2 6-202 16,4 17-38-16,4 7-56 15,4 5-78 1,6-1-29-16,6-8-33 0,5-10-1 0,4-11-32 15,3-7-16 1,5-11-63-16,0-7-42 0,1-14-78 16,-2 2-36-16,-7-9-15 31,-3-2 15-31,-4 2 89 16,-1-2 49-16,-2-1 97 15,0 4 39-15,-1 6 67 16,1 4 33-16,-1 14 64 15,0 5 22-15,3 16 3 16,-1 9-4-16,-1 15-47 0,-2 7-30 16,-3 14-50-16,2 0-25 15,2-3-37-15,4-7-7 16,0-17-38-16,-3-8-27 0,0-11-85 16,1-2-73-16,2-9-102 15,2-5 96-15</inkml:trace>
  <inkml:trace contextRef="#ctx0" brushRef="#br1" timeOffset="-138516.78">13724 10651 1414 0,'0'18'709'0,"-4"11"-199"16,1 9-295-16,2 5-39 0,3-6-121 15,1-5-60-15,0-13-133 31,4-6-68-31,-5-10-4 0</inkml:trace>
  <inkml:trace contextRef="#ctx0" brushRef="#br1" timeOffset="-138362.4">13720 10515 2045 0,'-4'1'722'0,"2"3"-692"16,-4 5-156-16</inkml:trace>
  <inkml:trace contextRef="#ctx0" brushRef="#br1" timeOffset="-137958.43">13935 10541 1608 0,'5'3'671'16,"3"11"-359"-16,-1 10-49 15,-4 18-49-15,-1 13-41 16,-4 8-68-16,0-6-34 0,4-12-35 15,0-12-10-15,7-16-44 32,3-8-37-32,7-10-102 0,-1-7-94 15,6-9 15-15</inkml:trace>
  <inkml:trace contextRef="#ctx0" brushRef="#br1" timeOffset="-137813.72">13904 10752 1789 0,'6'0'759'16,"1"1"-451"-16,18-5-175 15,4-2-66-15,10-3-189 0,2-1-82 16</inkml:trace>
  <inkml:trace contextRef="#ctx0" brushRef="#br1" timeOffset="-137447.78">14695 10714 1935 0,'0'29'769'16,"1"30"-499"-16,0 1-55 15,0-2-91-15,-1-9-30 16,0 0-58-16,0-2-36 0,0-8-70 16,0-10-40-1,1-15-149-15,-1-10-67 0,-1-14-250 16</inkml:trace>
  <inkml:trace contextRef="#ctx0" brushRef="#br1" timeOffset="-137277.65">14698 10817 990 0,'9'-33'501'0,"9"-24"-160"15,1 17-132-15,3 14-24 16,-4 21-51-16,-8 9-19 16,-7 17-31-16,-5 7-10 0,-8 13-13 15,0 3-8-15,-4-4-22 16,-1-2-13-16,0-14-30 16,0-6-30-16,-1-9-77 31,1-3-42-31,7-4 23 0</inkml:trace>
  <inkml:trace contextRef="#ctx0" brushRef="#br1" timeOffset="-136914.86">14964 10669 1045 0,'-14'1'609'0,"-7"4"-102"16,-4 12-159-16,1 8-36 0,10 10-94 16,0 2-54-16,13-4-81 15,0-5-28-15,10-11-47 16,9-4-21-16,0-12-52 16,7-7-29-16,-4-12-56 15,-1-6-20-15,-2-7 7 16,-5 1 24-16,-5-3 65 15,-3 6 31-15,-3 10 53 16,-1 8 21-16,-1 20 43 16,-1 8 19-16,-1 18 11 15,0 3-16-15,1-1-39 0,1-2-23 16,1-12-62-16,1-6-45 16,3-10-124-16,0-3-53 15</inkml:trace>
  <inkml:trace contextRef="#ctx0" brushRef="#br1" timeOffset="-136711.98">15094 10765 1471 0,'3'28'750'0,"2"19"-262"0,0 2-226 16,0 2-54-16,-1-5-131 0,-3-4-41 31,-2-6-67-31,-3-4-17 15,-3-13-13-15,-5-4 3 0,-6-8 27 16,-3-7 2-16,-5-3-17 16,4-4-23-16,-2-7-95 15,-3-7-57-15,9-6-98 16</inkml:trace>
  <inkml:trace contextRef="#ctx0" brushRef="#br1" timeOffset="-136566.15">15089 10623 1565 0,'4'0'546'0,"4"5"-509"15,-2 5-71-15</inkml:trace>
  <inkml:trace contextRef="#ctx0" brushRef="#br1" timeOffset="-136203.3">15355 10733 1375 0,'-24'27'685'16,"-12"-32"-237"-16,5 8-219 0,2 7-33 15,14 10-99-15,-1 4-25 16,10 6-8-16,6-4 1 0,5-5-9 15,2-4-12-15,9-9-26 16,-2-5-14-16,6-6-45 16,9-6-33-16,-4-8-69 15,6-3-57 1,-8-4-21 0,-4-2 22-16,-7 0 69 0,-3 2 62 0,-5 6 82 15,-3 3 35-15,-1 17 57 16,0 10 23-16,-2 14 5 0,0 6-15 15,2 2-53-15,0-4-26 32,1-3-56-32,3-7-51 15,1-8-120-15,-1-4-69 16</inkml:trace>
  <inkml:trace contextRef="#ctx0" brushRef="#br1" timeOffset="-135895.86">15461 10541 1074 0,'5'6'613'15,"3"5"-11"-15,-1 20-327 16,-1 8-29-16,-5 18-58 16,1 4-48-16,1-7-74 0,-2-8-20 0,-1-17-27 31,0-10-8-31,-2-10-9 15,0-6-3-15,1-6-15 16,1-7-3-16,3-10-15 0,2-5-6 16,4-10-20-16,3 1-11 0,3-3-12 15,0 3-2 1,4 8 16-16,1 0 12 0,-1 11 11 16,-1 3-9-16,-7 4-62 15,0 1-41-15,-9 7-71 16,-6 1-33-16</inkml:trace>
  <inkml:trace contextRef="#ctx0" brushRef="#br1" timeOffset="-135729.65">15610 10642 1196 0,'-37'78'618'16,"40"-51"-115"-16,0 4-87 0,9 0-115 16,-1-2-57-16,2-8-139 15,-3-5-42-15,-1-7-56 16,-3-3-28-16,-1-3-58 31,2-2-43-31,-6 0-106 0,-1-2-63 16,-2 0-255-16</inkml:trace>
  <inkml:trace contextRef="#ctx0" brushRef="#br1" timeOffset="-133267.22">4976 11276 1643 0,'4'4'651'0,"1"10"-385"16,7 15-35-16,-1 14-40 16,3 9-32-16,0 12-99 15,-3-6-22-15,0-8-36 16,-3-8-18-16,-2-15-46 16,-1-5-38-16,1-10-103 15,-7-6-50-15,1-11-14 0,3-5-234 16</inkml:trace>
  <inkml:trace contextRef="#ctx0" brushRef="#br1" timeOffset="-133047.75">5167 11431 1588 0,'4'15'661'16,"2"25"-396"-16,2 2-30 15,1-1-57-15,1-5-52 16,3-17-69-16,0-4-24 15,2-13-35-15,0-5-10 16,2-14-22-16,-5-7 0 0,-3-9 0 16,-4-2 2-16,-6 2 20 15,-3 5 5-15,-3 9 6 0,-3 3 2 16,0 9-41-16,2 1-41 16,5 6-120-16,2 2-65 31</inkml:trace>
  <inkml:trace contextRef="#ctx0" brushRef="#br1" timeOffset="-132692.84">5459 11403 1414 0,'15'-18'655'15,"-31"27"-263"-15,2 11-168 16,-2 7-4-16,0 12-68 15,6-1-40 1,6-3-42-16,10-3-16 0,8-16-29 16,0-4-17-16,7-12-31 15,-4-7-29-15,-1-9-55 32,-2-7-32-32,-6-5-60 15,-1 0-10-15,-2 1 26 0,1 2 35 16,-1 7 82-16,-3 3 36 15,1 11 70-15,1 4 33 0,-2 13 32 16,1 5 5 0,2 8-37-16,0 3-30 0,1-1-53 15,0-4-33-15,-1-7-87 16,-1-7-46-16,0-4-190 0</inkml:trace>
  <inkml:trace contextRef="#ctx0" brushRef="#br1" timeOffset="-132434.72">5616 11417 1530 0,'2'12'632'0,"3"14"-383"0,-1 5-57 16,-1-1-83-16,4 0-39 16,-3-8-58-16,1-6-18 0,-4-8-24 15,-1-7-8-15,-3-9 0 16,-2-7 12-16,3-7 16 15,-3-6 8 1,5-1 3-16,6 2-1 0,3 4-1 16,5 5-1-1,3 8-28-15,0 6-20 16,-1 5-75-16,1 5 468 0</inkml:trace>
  <inkml:trace contextRef="#ctx0" brushRef="#br1" timeOffset="-131928.1">6156 11344 1440 0,'7'15'713'15,"4"11"-234"1,2 11-231-16,-2 0-51 15,0-2-94-15,-3-5-39 16,1-5-45-16,-1-5-10 0,-6-12-13 16,1-3-11-1,-9-11-7-15,2-5-1 0,1-10 3 16,-3-5 8-16,6-6 8 16,0-2-1-16,7 0 4 31,5 1 1-31,11 10-2 0,-1 6 0 15,0 16-4-15,-1 7-1 0,-8 16 2 16,-4 3 4-16,-5 7 7 16,0-1 2-16,-4 0 3 15,1-2-2-15,0-7-25 16,1-2-35-16,0-13-127 16,1-6-72-16,0-8 8 15</inkml:trace>
  <inkml:trace contextRef="#ctx0" brushRef="#br1" timeOffset="-131610.28">6449 11340 1268 0,'1'10'616'0,"1"12"-156"0,1 3-137 0,6 0-98 31,2-5-42-31,5-6-104 0,1-5-40 0,0-11-66 16,-1-7-39-1,-4-8-70-15,-4-2-29 16,-7-1-13-16,1-2 22 16,-8 4 68-16,-3 2 29 15,-3 8 78-15,-3 4 33 0,1 9 56 16,2 10 23-16,0 8 14 16,1 4-8-16,9 8-31 15,3-2-13-15,8 1-37 16,3-4-16-16,1-10-25 15,1-8-24-15,0-11-67 16,1-1-77-16,-4-5-28 16</inkml:trace>
  <inkml:trace contextRef="#ctx0" brushRef="#br1" timeOffset="-131199.31">6799 11349 1272 0,'-10'10'725'0,"-10"5"-47"16,6 10-432-16,3 3-47 16,8 3-95-16,5 0-37 15,6-3-45-15,1-5-12 0,3-10-21 16,1-8-11-16,0-12-37 15,2-10-20-15,-3-8-23 16,-1-3-6-16,0 0 26 16,-2 6 24-16,-1 7 43 0,-2 6 35 15,-1 15 65-15,0 12 26 16,-3 18 31-16,1 5-4 16,0 4-36-1,0-1-10-15,1-8-26 0,-2 1-23 31,-2-8-25-31,-3-4-20 0,-5-8-25 16,-2-4-3-16,-4-6-23 16,-2-5-15-16,1-7-40 15,-1-3-25-15,2-7-43 16,2-1-61-16</inkml:trace>
  <inkml:trace contextRef="#ctx0" brushRef="#br1" timeOffset="-130805.52">7056 11407 1981 0,'-5'-12'778'0,"12"30"-547"0,4 1-55 0,7-7-82 15,0-6-51-15,2-7-92 16,0-6-32-16,-5-6-95 16,-1-2-37-16,-8-4-2 15,-5 0 25-15,-5 2 90 16,-7 3 46-16,-7 5 74 16,0 3 25-16,-6 6 57 15,1 5 30-15,3 12 34 16,5 7 5-16,9 9-11 15,7 6-16-15,12 3-39 0,0-2-23 16,11-6-39-16,-3-10-18 0,2-11-51 16,0-9-38-16,-7-10-101 15,2-6-82-15,-6-9-74 32,0 2-420-32</inkml:trace>
  <inkml:trace contextRef="#ctx0" brushRef="#br1" timeOffset="-130547.92">7275 11376 1633 0,'1'14'745'0,"2"10"-336"0,0 4-216 16,1-2-53-16,-1-3-87 16,1-3-42-16,-2-6-54 15,-2-5-23-15,-1-6-26 16,-3-8 3-16,0-7 26 15,-2-5 19-15,2-5 29 0,0-2 9 16,4 1 7-16,1 1 1 16,7 1-1-1,0 2-2-15,5 5-60 0,2 5-34 0,3 7-93 16,2 2-39-16,-2 1-93 16</inkml:trace>
  <inkml:trace contextRef="#ctx0" brushRef="#br1" timeOffset="-130409.52">7403 11344 1163 0,'56'15'572'15,"-55"10"-165"-15,3 1-85 16,-1 3-126-16,2 0-47 16,2-8-112-16,1-5-60 15,-2-9-115-15,-4-6-73 0,-2-9-219 16</inkml:trace>
  <inkml:trace contextRef="#ctx0" brushRef="#br1" timeOffset="-130264.27">7445 11232 1828 0,'3'-1'783'0,"5"-3"-372"16,5 0-278-16,0 4-159 15,0 1-108-15</inkml:trace>
  <inkml:trace contextRef="#ctx0" brushRef="#br1" timeOffset="-129528.75">8213 11280 1759 0,'0'5'684'0,"5"12"-447"0,4 7-41 31,5 14-54-31,-1 2-26 0,3-3-77 0,-2-6-18 31,3-14-29-31,1-7-16 16,-4-18-41-16,4-8-29 0,-6-12-20 16,-1-5 8-16,-4 1 41 15,-5 3 29-15,-2 2 51 16,-1 7 15-16,-1 9 37 16,2 9 11-16,1 13 19 15,3 11 1-15,1 18-19 16,1 3-6-16,-1 8-25 0,-2-1-6 15,-3-6-14-15,-2-6-4 0,-3-11-15 16,-4-3-6-16,-8-11-7 31,-3 1-5-31,-3-9-12 0,0-2-17 0,3-6-54 16,1-4-44-16,8-5-140 16,0-5 494-16</inkml:trace>
  <inkml:trace contextRef="#ctx0" brushRef="#br1" timeOffset="-129145.66">8669 11279 1105 0,'-10'0'609'15,"-15"2"-18"-15,3 8-221 16,6 10-89-1,1 4-40-15,10 8-112 0,2 1-35 16,9-3-50-16,4-5-20 16,7-10-38-16,1-6-22 15,0-13-51-15,-1-7-30 0,-3-8-26 16,-1-6 2-16,-8 0 48 31,1-3 30-31,-4 6 54 0,-1 4 29 0,2 14 49 31,1 7 28-31,3 17 40 16,4 8 1-16,0 16-23 0,-2 4-23 16,-3 0-39-16,-6-2-14 15,-2-11-21-15,-4-2 1 16,-5-9-8-16,0-6-9 16,-5-4-13-16,-1-5-22 0,-2-4-62 15,0-3-46-15,-2-4-142 16,-5-4-71-16</inkml:trace>
  <inkml:trace contextRef="#ctx0" brushRef="#br1" timeOffset="-124029.6">9251 11118 1401 0,'-1'11'623'15,"-2"12"-236"-15,1 21-219 16,0 7 1-16,2 7-35 15,1-6-25-15,2-10-66 16,0-8-16-16,1-8-14 16,-1-8-10-16,-2-9-2 15,1-4-5-15,-2-9-15 16,3-2 5-16,4-8 2 16,4-3 1-16,12-4 13 0,2 0 4 15,4 3-9-15,0 5-1 16,-8 8-5-16,-1 5-4 0,-9 12 1 15,-7 4 5-15,-8 7 4 16,-2 4 5-16,-10-4 1 16,0 1 0-1,-2-2-1-15,-3-2-3 0,6-4 4 32,-3-10-1-32,4 2-2 15,4-5-23-15,2-3-93 0,8 5-85 16,5-9-30-16</inkml:trace>
  <inkml:trace contextRef="#ctx0" brushRef="#br1" timeOffset="-123747.3">9531 11359 1534 0,'-4'16'631'0,"-5"17"-352"16,0 8-65-16,7 1-22 15,3-2-51-15,9-9-81 16,5-9-28-16,5-18-28 0,3-7-10 16,-3-18-15-16,0-6-17 0,-4-4-11 15,-6-2 3-15,-6 6 20 32,-4 5 14-32,-6 6 18 0,-6 6 2 15,-9 3-6-15,0 3 2 16,-4 6-22-1,1 4-31-15,6 3-122 16,2-2-56-16</inkml:trace>
  <inkml:trace contextRef="#ctx0" brushRef="#br1" timeOffset="-123513.64">9729 11242 1908 0,'-4'13'715'0,"-1"21"-516"0,5 10-8 16,0 6-39-16,5 3-36 0,5-3-75 16,-4-9-22-16,9-8-26 15,-1-7-32-15,0-17-83 31,5-3-102-31,-8-17 416 16</inkml:trace>
  <inkml:trace contextRef="#ctx0" brushRef="#br1" timeOffset="-123181.65">9889 11381 1449 0,'-2'5'617'0,"0"9"-321"0,2 3-56 0,7-3-46 15,1 3-57-15,8-8-85 16,-1-3-24-16,4-10-42 31,3-5-23-31,-8-6-40 0,-1-2-22 32,-12 3 14-32,-1 0 22 0,-9 1 42 0,-3 3 28 15,-5 2 37-15,-5 5 10 0,2 9 26 0,4 5 0 16,4 12 3-16,7 4 1 15,8 7-1-15,4 0-5 16,8-5-26-16,1-3-15 0,5-12-23 16,2-8-14-1,-1-10-69 1,1-7-6-16,-11-3-218 16</inkml:trace>
  <inkml:trace contextRef="#ctx0" brushRef="#br1" timeOffset="-122729.33">10141 11225 1388 0,'-4'-4'666'16,"3"7"-254"-16,4 15-118 15,2 18-63-15,4 12-65 0,-1 6-64 16,1-4-28-16,3-5-47 15,2-6-16-15,-5-16-7 16,-3-6-2-16,-1-11-22 0,-6-10-4 16,1-9-9-1,1-7-5-15,2-7 11 0,2-2 4 0,6 3-5 16,4 3-12-16,5 8 7 16,1 7-6-16,-4 11 20 31,-1 7 11-31,-9 13 1 15,0 1 8-15,-4 7 3 16,-2-2-14-16,-1-6-128 16,0-2-82-16</inkml:trace>
  <inkml:trace contextRef="#ctx0" brushRef="#br1" timeOffset="-122195.72">10946 11391 1515 0,'-23'13'718'16,"-16"10"-272"-16,12 9-232 16,1 2-24-16,20-3-84 15,6-1-26-15,10-12-53 16,4-8-24-16,11-16-45 15,3-10-35-15,2-16-94 16,0-5-54-16,-11 2-50 0,-4 0-3 16,-11 5 43-16,-4 2 58 15,-4 0 108-15,-7 0 56 0,4 4 113 16,-1 2 42-16,7 12 67 31,2 8 7-31,2 16-14 16,2 10-17-16,-1 15-52 15,1 3-18-15,0 8-46 0,-4 0-23 16,5-8-32 0,1-1-19-16,-1-17-61 0,5-5-34 15,-2-12-176-15,-1-10 108 0</inkml:trace>
  <inkml:trace contextRef="#ctx0" brushRef="#br1" timeOffset="-122046.9">11101 11367 1330 0,'2'9'628'16,"2"18"-252"-16,-3 3-84 0,0 2-68 15,-1 2-82-15,1-8-79 16,2-1-36-16,0-15-82 0,-1-3-63 0,0-7-158 16,-1-7 277-16</inkml:trace>
  <inkml:trace contextRef="#ctx0" brushRef="#br1" timeOffset="-121915.89">11062 11284 1276 0,'7'-4'463'16,"5"-2"-337"-1</inkml:trace>
  <inkml:trace contextRef="#ctx0" brushRef="#br1" timeOffset="-121496.77">11267 11273 1853 0,'-17'15'733'15,"18"23"-501"-15,1 3-29 0,8 5-75 16,-4 1-46-16,4-6-53 16,1-4-15-16,-8-14-14 15,-1-9-6-15,1-11-14 16,-2-2-10-16,4-11-8 16,-5-6-7-16,3-14-13 15,7-3-5-15,5 1-22 0,7 1-12 0,-1 4-19 31,-3 3-8-31,-6 5-15 0,-3 5 9 0,-7 9 41 16,-2 2 23-16,-11 8 71 16,2 6 40-16,-3 10 82 15,-2 5 31-15,12 7 33 32,2 2-5-32,12 0-56 15,4-5-30-15,5-11-50 16,0-9-20-16,-4-11-46 0,2-3-35 15,-10-5-128-15,-1-1-67 16</inkml:trace>
  <inkml:trace contextRef="#ctx0" brushRef="#br1" timeOffset="-121213.55">11562 11335 1560 0,'-3'11'694'0,"0"15"-275"0,3 4-209 16,4 1-60-16,2 0-51 15,-1-8-70-15,-1-7-13 0,-2-5-27 16,-1-8-8-16,-2-7-11 16,-1-5-8-16,0-10 3 31,0-2 6-31,3-7 5 15,2 0-3-15,6 2 4 0,2 1-2 16,7 11-4 0,1 6-5-16,-2 6-25 0,-1 3-33 15,-7 5-98-15</inkml:trace>
  <inkml:trace contextRef="#ctx0" brushRef="#br1" timeOffset="-120679.71">11827 11395 1912 0,'-2'13'745'16,"-3"12"-540"-16,5 1-14 0,12-4-95 15,3-6-34-15,8-13-49 16,-1-8-32-16,-2-15-54 16,0-3-23-16,-10-5-36 15,-1 1 13-15,-9 6 50 16,-5 3 22-16,-8 7 63 16,-1 4 24-16,-8 8 40 0,0 8 19 31,0 12 11-31,4 4-8 15,8 11-20-15,8 2-14 0,11 3-27 0,5-4-11 16,4-9-17-16,1-10-6 16,3-15-31-1,-1-7-25-15,-2-14-72 16,-1-1-53-16,-7-6-119 16,-4 2 309-16</inkml:trace>
  <inkml:trace contextRef="#ctx0" brushRef="#br1" timeOffset="-120258.1">12056 11356 1413 0,'-8'7'678'0,"-11"11"-207"0,6 4-170 15,4 4-90-15,3 3-51 16,6-2-84-16,7-2-29 16,5-7-40-16,4-6-9 0,5-14-31 15,-3-6-22-15,3-10-52 16,-2-4-28-16,-7-1-93 16,0-1-33-16,-6 2-38 15,-1-3-3-15,0 0 45 16,-2-1 29-16,-7-6 96 0,-4 3 44 15,2 2 157-15,0 3 69 16,6 11 99-16,3 5 34 0,-2 11 26 16,1 13-5-16,1 13-37 15,0 5-27-15,1 10-88 32,-2-4-41-32,0 4-58 15,1-2-18-15,3-1-21 16,-1-6-11-16,0-12-62 15,1-4-40-15,-2-16-153 0,3-3-69 0</inkml:trace>
  <inkml:trace contextRef="#ctx0" brushRef="#br1" timeOffset="-120078.77">12297 11320 1631 0,'1'10'687'0,"0"16"-407"15,-1 5-31-15,1 6-96 16,-1 2-56-16,1-4-64 16,3-1-25-16,0-11-62 15,0-9-33-15,-1-14-149 0,-3-4-57 0</inkml:trace>
  <inkml:trace contextRef="#ctx0" brushRef="#br1" timeOffset="-119930.55">12270 11210 1723 0,'3'-4'677'0,"-2"-2"-424"16,3 3-267-16,0 3-100 16</inkml:trace>
  <inkml:trace contextRef="#ctx0" brushRef="#br1" timeOffset="-119629.02">12395 11299 1722 0,'2'16'709'15,"0"22"-422"-15,1 7-38 0,1 7-71 16,1-4-46-16,1-11-70 16,3-5-31-16,2-20-44 15,5-8-33-15,3-14-73 16,0-11-79-16,0-6 395 15</inkml:trace>
  <inkml:trace contextRef="#ctx0" brushRef="#br1" timeOffset="-119513.96">12379 11385 1300 0,'-2'3'615'15,"4"3"-208"-15,3-3-209 16,11-6-103-1,8-4-95-15,3-1 343 16</inkml:trace>
  <inkml:trace contextRef="#ctx0" brushRef="#br1" timeOffset="-119049.16">12532 11225 1638 0,'4'17'653'0,"2"16"-404"16,5 7-66-16,2 0-25 0,-1-2-40 0,0-4-55 16,-6-1-16-16,-6-7-20 31,-2-3-5-31,-2-11-6 15,1-5-8-15,3-7-10 16,3-7-15-16,7-9-40 16,4-4-32-16,3-10-77 15,6 2-22-15,-1 1-38 0,0 1 12 16,-1 4 55-16,-8-1 34 16,-4 10 89-16,-5 3 50 15,-7 9 98-15,-2 6 43 0,-4 10 68 16,-1 9 0-16,1 6-18 15,2 4-28 1,10 3-56-16,1-5-25 0,8-2-49 16,3-6-18-16,-2-13-35 15,2-3-29 1,-2-12-68-16,4-4-89 16,-4-3-104-16</inkml:trace>
  <inkml:trace contextRef="#ctx0" brushRef="#br1" timeOffset="-118677.33">12934 11332 1905 0,'-13'0'708'15,"-15"3"-550"-15,8 11 5 16,1 13-14-16,6 3-41 0,11 9-38 15,6-5-17-15,11-5-23 16,3-4-5-16,3-19-25 16,4-4-17-1,2-14-53-15,0-4-36 16,0-6-77-16,-9-3-22 16,-4 1 19-1,-2 0 38-15,-7 0 79 16,-2 1 48-16,-3 3 74 0,-1 7 36 0,-1 11 50 15,1 5 0-15,-1 11-21 16,0 5-25 0,2 10-40-16,0 2-6 0,1-1-27 15,2-1-14-15,2-9-33 16,0-4-28-16,1-9-94 16,4-6-62-16,-1-10 64 15</inkml:trace>
  <inkml:trace contextRef="#ctx0" brushRef="#br1" timeOffset="-118381.89">13142 11291 1004 0,'2'11'612'31,"0"7"24"-31,-1 10-386 0,2 1-41 0,-3 0-89 16,1-1-45-16,2-9-55 31,-2-5-16-31,2-8-10 0,-2-7-6 15,2-12-5 1,-1-2 1-16,2-9 10 0,4-1 6 0,2-3-4 16,4 3-5-1,0 5-10-15,3 2-6 0,3 14 2 16,-2 4 8-16,-4 7 9 16,4 9 6-16,-9 3 10 15,-2 3 3-15,-4-1-2 16,-8-2 0-16,2-1-44 15,1-4-82-15</inkml:trace>
  <inkml:trace contextRef="#ctx0" brushRef="#br1" timeOffset="-117963.06">13928 11290 1369 0,'2'1'714'0,"0"4"-108"16,2 20-360-16,-1 7-31 15,-2 14-71-15,-1-1-46 16,0-1-63-16,2-3-18 15,1-12-33-15,2-4-24 0,-2-16-87 16,-2-8-69-16,-1-12-147 16,-3-10 131-16</inkml:trace>
  <inkml:trace contextRef="#ctx0" brushRef="#br1" timeOffset="-117853.08">13871 11286 988 0,'10'-1'507'16,"6"-1"-2"-16,9 2-472 16,5 0-43-16</inkml:trace>
  <inkml:trace contextRef="#ctx0" brushRef="#br1" timeOffset="-117512.55">14284 11327 854 0,'-9'-3'523'0,"-11"-2"99"31,-1 3-279-31,-4 11-49 0,-1 6-9 16,-1 11-75-16,1 2-43 0,10-1-55 16,5 1-24-16,10-10-46 15,4 0-11-15,13-12-30 16,3-5-22-16,9-8-37 15,-1-6-30 1,-2-4-54-16,-3-2-8 0,-4 0-9 16,-1 1 8-16,-3 5 60 0,-2 4 22 15,-6 11 67 1,-3 7 32-16,-3 12 33 16,0 2 8-16,0 5-15 15,1-1-12-15,0-5-35 16,1 2-26-16,1-9-92 15,0-6-83-15</inkml:trace>
  <inkml:trace contextRef="#ctx0" brushRef="#br1" timeOffset="-117311.16">14357 11115 1297 0,'4'13'610'0,"4"24"-174"31,1 11-130-31,-3 10-51 0,2 1-37 16,-5-5-104-16,1-4-37 0,1-6-57 15,-3-6-13-15,5-12-58 16,-5-10-33 0,0-14-123-16,-2 1-97 15</inkml:trace>
  <inkml:trace contextRef="#ctx0" brushRef="#br1" timeOffset="-116929.02">14640 11441 1678 0,'-2'-65'679'0,"-24"62"-447"0,1 15-46 31,-2 8 13-31,4 11-64 0,5 1-30 16,12 0-49-16,3-4-11 15,10-9-24-15,4-7-8 16,7-12-23 0,7-7-20-16,3-11-59 0,2-2-28 15,-6-7-60-15,-2 0-6 16,-4 3 42-16,-4 5 32 15,-4 7 69-15,-3 4 28 16,-3 13 60-16,-2 5 28 0,-3 12 43 16,-2 4 7-1,2 6-41-15,-1-2-25 0,4-5-50 16,3-1-15-16,-1-11-74 16,4-5-67-16,0-8 10 15</inkml:trace>
  <inkml:trace contextRef="#ctx0" brushRef="#br1" timeOffset="-116580.91">14805 11239 1450 0,'3'12'633'16,"1"16"-304"-16,-4 8-55 15,5 5-71-15,-5 1-50 16,2-2-93-1,2-1-24-15,-4-11-28 16,1-9-6-16,2-10 2 16,-2-9-5-16,1-8-4 0,-1-3 2 15,3-10-4-15,2-1 3 0,3-3-22 16,4 2-8-16,8 8-17 16,0 2-10-16,6 12 18 15,0 3 4-15,-8 11 24 16,0 7 24-16,-10 3 22 15,-2 3 11-15,-4 0 5 16,0-3-15-16,-3-7-32 0,-1-1-30 16,0-8-185-16,-1-6 478 15</inkml:trace>
  <inkml:trace contextRef="#ctx0" brushRef="#br1" timeOffset="-115475.6">5137 12148 1924 0,'-9'4'706'0,"-10"5"-523"0,3 6-37 16,8 12-8-16,8 2-28 15,9 5-77 1,6-1-11-16,3-9-21 0,-4-3-8 0,-5-5-22 16,-2-3-7-16,-9 4-20 31,-3-1 1-31,-9 1 2 15,-5 0-2-15,3-7 4 16,-1-3-5-16,10-4-51 16,3-4-63-16,8-4 164 15</inkml:trace>
  <inkml:trace contextRef="#ctx0" brushRef="#br1" timeOffset="-115147.47">5233 12214 1366 0,'-1'12'597'16,"1"12"-244"-16,0 0-92 16,6 0-63-16,4-7-39 0,7-8-103 15,4-4-23-15,1-15-40 0,0-6-24 32,-6-9-58-32,-7-2-29 0,-4 5-6 0,-7 2 22 15,-4 7 60 1,-4 2 34-16,-9 6 51 15,-2 2 19-15,-3 2 26 16,1 3 8-16,6 5-13 16,2 6-5-16,9 13-12 15,5 7-3-15,7 11-9 16,7 2-12-16,5-8-15 0,3-8-8 16,5-13-25-1,-1-8-28-15,2-13-55 0,-1-6-109 16,-2-11 427-16</inkml:trace>
  <inkml:trace contextRef="#ctx0" brushRef="#br1" timeOffset="-114787.68">5427 12057 1444 0,'-2'6'692'0,"-1"5"-251"16,3 16-204-16,7 3-16 15,1 9-85-15,-1 1-35 16,3 1-62-16,-2 3-15 16,-2-9-17-16,6-4-3 15,-6-16-4-15,-2-8-7 0,1-9-11 16,-7-8 0-16,2-9-5 16,2-8 6-16,2-4 4 15,5-1-2-15,5 8-3 16,4 6 2-16,1 10 5 0,-2 4 1 15,-5 8 5 1,-4 6-2-16,-5 8 5 0,-3 1 1 0,-3 8 6 16,-3 1-2-1,-5 3-3-15,-2-3 0 0,-2-7-10 16,-1-6-6-16,2-7-39 31,-1-3-30-31,4-5-130 0,2-3-59 16</inkml:trace>
  <inkml:trace contextRef="#ctx0" brushRef="#br1" timeOffset="-114381.33">5642 12253 1437 0,'40'-3'633'0,"-42"21"-273"16,4 0-116-16,7 1-69 0,2-6-49 16,9-7-81-16,2-6-24 15,0-11-36 1,1-4-16-16,-10-10-37 0,-3-2-13 16,-1 7 6-16,-9 1 19 0,-3 8 33 15,-5 3 20-15,-9 2 19 31,-2 0 10-31,-3 4 25 16,3 2 5-16,0 6 16 0,5 6 3 16,5 13 4-16,5 7 5 15,7 10-12-15,5 3-6 0,6-8-29 16,4-5-13-16,3-17-20 16,-2-8-24-16,5-9-65 15,1-9-20-15,1-7-177 16,-1-2 83-16</inkml:trace>
  <inkml:trace contextRef="#ctx0" brushRef="#br1" timeOffset="-114194.4">5995 12152 1851 0,'-1'5'763'16,"2"7"-456"-16,1 7-71 0,4 14-101 31,1 0-41-31,0 8-67 15,-2-5-25-15,-3-12-14 16,1 0-14-16,-4-10-4 16,-4-2 3-16,-5-3-7 15,-3-5-3-15,-6-8-41 16,3-3-32-16,1-1-159 0</inkml:trace>
  <inkml:trace contextRef="#ctx0" brushRef="#br1" timeOffset="-113795.03">6248 12227 1706 0,'1'-65'727'16,"-20"64"-434"-16,-1 1-32 0,0 12-85 15,0 9-46-15,4 14-36 16,3 7-9-16,8-3-20 16,5-6-17-16,9-10-27 15,0-13-14-15,12-6-14 16,0-5-17-16,5-24-55 16,2 1-31-16,-7-11-56 0,-1 1-13 15,-11 8 13-15,-1 3 29 16,-5 9 60-16,-3 4 39 15,1 10 87 1,-1 1 25-16,-1 13 28 0,1 5 10 0,3 9-43 31,0 3-13-31,4 0-38 0,2-2-35 0,-2-10-63 32,3-5-59-32,-2-10-154 15,-3-6 266-15</inkml:trace>
  <inkml:trace contextRef="#ctx0" brushRef="#br1" timeOffset="-113563.27">6418 12194 1468 0,'3'12'628'16,"2"17"-342"-16,1 5-51 16,-2 4-79-16,1-3-54 15,-3-9-71-15,0-7-11 0,-2-10-13 16,0-7-2-16,-3-9-10 15,-1-8-6-15,2-11 3 0,0-2-4 16,5-7 0-16,2 6 3 0,5 5-16 16,3 5 0-1,5 11-15 1,0 3-14-16,3 6-47 0,-5 3-46 0,-4 5 25 31</inkml:trace>
  <inkml:trace contextRef="#ctx0" brushRef="#br1" timeOffset="-113096.97">7364 12058 1247 0,'-1'-2'682'0,"0"5"-25"15,1 6-394-15,2 20-71 16,3 4-32 0,1 10-44-1,0 2-39-15,0-6-46 16,2 2-9-16,-2-6-17 0,-2-4-12 0,2-10-34 15,-5-7-25-15,1-8-71 16,-3-6-32-16,-5 0-119 16,-2-4-49-16</inkml:trace>
  <inkml:trace contextRef="#ctx0" brushRef="#br1" timeOffset="-112811.6">7391 12136 1206 0,'11'-10'481'15,"10"-11"-279"-15,4 1-37 16,2 7-41-16,-5 5-25 16,-6 12-64-1,-6 7-14-15,-8 10 2 16,-3 3 15-16,-7 1 34 16,-1 1 9-16,-6-3 8 15,0 0-11-15,2-1-24 0,4-2 0 0,9-3-10 16,8-2 2-16,9-4-6 31,5 3-14-31,1-4-15 0,4 1-7 0,-8-6-9 16,1-4-18-16,-4 1-78 15,-4-4-69-15,-1 2-105 32,-3-3-165-32</inkml:trace>
  <inkml:trace contextRef="#ctx0" brushRef="#br1" timeOffset="-112446.75">7678 12209 1117 0,'3'8'615'16,"6"18"-58"-16,-1 10-171 15,2 10-109-15,-1 4-59 16,-2-2-121-16,1-6-36 0,-5-6-54 16,2-8-21-16,-4-9-52 15,-1-6-34-15,-2-8-98 16,-1-5-63-16,-2-8-78 0,-1-4-9 15,-3-10-64-15,-2-7 60 16,4-9 238-16,-1-9 95 16,7-6 275-16,4 0 51 0,6 4-51 15,3 10-35 1,13 14-67-16,0 7-10 0,3 12-28 16,2 5-9-16,-11 5-21 15,-7 5-21-15,-11 5-26 31,-1 0-2-31,-6 7-1 16,-1 0 1-16,-4 0 6 16,-4-1-10-16,-7-10-13 15,1 1-6-15,-3-9-57 0,-3-5-68 0,4 1 194 16</inkml:trace>
  <inkml:trace contextRef="#ctx0" brushRef="#br1" timeOffset="-112034.41">8381 12097 1846 0,'1'19'768'16,"0"13"-478"-16,0 8-108 16,-2 3-47-16,0 5-69 15,-2-2-31-15,3-13-44 0,3-5-30 16,1-23-76-16,1-8-96 16,3-14-101-16,4-9-434 15</inkml:trace>
  <inkml:trace contextRef="#ctx0" brushRef="#br1" timeOffset="-111796.22">8525 12133 1473 0,'-1'13'668'0,"-2"16"-249"16,0 5-120-16,11 5-70 0,3-4-45 15,10-5-86-15,6-5-43 16,4-18-45-16,-4-11-13 0,-2-21-33 15,-8-10-11-15,-7-3-18 16,-5 5 6-16,-7 7 23 16,-3 4 9-16,-12 0 12 15,-2 2-6-15,-5 6-12 0,-2 5-1 16,6 6-36-16,-1 2-48 31,4 3-137-31</inkml:trace>
  <inkml:trace contextRef="#ctx0" brushRef="#br1" timeOffset="-111465.13">8762 12118 1016 0,'26'-17'640'16,"-40"28"92"-16,1 9-366 15,5 9-90-15,2 6-50 0,10 5-92 16,5-2-41 0,9-4-62-16,3-8-17 0,2-15-14 15,2-9-13-15,-1-18-34 16,-4-7-13 0,-8-11-23-16,0-1 1 15,-12 7 22-15,-1 3 17 0,-6 5 25 16,-7 2 4-16,-1-1 13 15,-2 4 0 1,0 6-3-16,1 4-10 0,-1 9-71 16,3 3-112-1</inkml:trace>
  <inkml:trace contextRef="#ctx0" brushRef="#br1" timeOffset="-111295.89">9130 12158 2020 0,'-2'-2'281'15,"1"0"-105"-15,-1-2 277 16,1 3-289-16,1 0-76 16,0 1-77-16,0-1-258 15,0 0-425-15</inkml:trace>
  <inkml:trace contextRef="#ctx0" brushRef="#br1" timeOffset="-110979.18">9320 12123 1483 0,'14'-17'737'0,"-27"37"-128"16,0 2-330-16,11 10-118 0,1 3-14 15,9 3-73 1,6 0-29-16,11-8-40 0,-3-8-8 0,0-18-5 16,0-9-10-1,-6-15-18-15,3-5-11 16,-5-9-15-16,0 3-4 0,-5 6 6 31,-5 2 0-31,-5 5 10 16,-5-1 3-16,-8-1 0 15,-1 4-1-15,0 4-68 0,-1 6-65 16,5 6 464 0</inkml:trace>
  <inkml:trace contextRef="#ctx0" brushRef="#br1" timeOffset="-110679.14">9522 12105 1803 0,'13'-8'731'0,"-29"31"-455"0,1 1-41 15,9 7-69 1,5 3-51 0,8-3-70-16,5-2-20 0,3-10-21 15,1-10-2-15,2-12-18 16,3-10-15-16,1-6-31 15,-2-4-21-15,-6 0-19 16,-1 2-5-16,-8 2 10 16,-2 1 13-16,-6 2 18 15,-6-3 16-15,-2 5 10 16,-1 1-2-16,-2 6-36 0,3 6-42 16,2 3 492-16</inkml:trace>
  <inkml:trace contextRef="#ctx0" brushRef="#br1" timeOffset="-110348.77">9771 12090 1809 0,'-1'-1'746'0,"-14"5"-451"16,-21 29-28-16,27 0-79 15,5 0-47-15,9-4-64 16,6 0-21-16,8-12-33 16,6-2-9-16,2-14-23 15,2-4-14-15,-4-11-30 16,-5-5-24-16,-2 0-34 0,-5-1-9 16,-4 6 5-16,-2-3 17 15,-7 1 35-15,-2-2 21 16,-8 0 26-16,-2 4 8 15,-2 3-20-15,0-1-17 16,0 8-96 0,3 3-65-16</inkml:trace>
  <inkml:trace contextRef="#ctx0" brushRef="#br1" timeOffset="-110192.6">10155 12154 2073 0,'1'-2'797'15,"3"-2"-476"-15,0-1-247 0,3 1-22 16,3 0-56-16,-2 3 190 16</inkml:trace>
  <inkml:trace contextRef="#ctx0" brushRef="#br1" timeOffset="-109665.1">10448 12100 1923 0,'-6'13'750'16,"-5"18"-502"-1,0 7-44-15,2 4-71 0,8 0-29 16,8-5-62-16,3-8-24 16,11-12-18-16,-1-11-6 15,4-19-27-15,0-7-10 0,-7-11-15 31,1-2 0-31,-9 4 22 16,-3 3 11-16,-6 4 16 16,-7 2 7-16,-8 6 8 15,-8-1 0-15,-2 7-3 16,2 3-4-16,3 6-39 0,8 4-41 16,5 6-161-16,3 1-62 15</inkml:trace>
  <inkml:trace contextRef="#ctx0" brushRef="#br1" timeOffset="-109380.14">10621 12126 1710 0,'16'-8'746'15,"-29"33"-388"-15,1 10-120 16,1 4-40-16,11 3-69 0,6 2-47 31,7-10-51-31,7-7-11 0,1-20-22 16,0-8-14-16,0-18-30 15,-3-5-20-15,-4-8-8 0,-7-3 5 16,-1 6 9 0,-4 3 11-16,-2 6 11 0,-3 1 4 15,-9 2 11 1,-2 2 2-16,-5 1-26 15,1 5-56-15,4 6-153 16</inkml:trace>
  <inkml:trace contextRef="#ctx0" brushRef="#br1" timeOffset="-109036.34">10808 12114 1944 0,'21'9'762'15,"-31"18"-528"-15,-1 7-29 16,4 12-50-16,6 5-52 16,9-1-62-16,6-8-17 0,7-15-22 15,0-15 4-15,4-17-24 16,1-6-24-16,-2-17-49 15,1-3-29-15,-8-7-20 16,-6 1 0-16,-4 5 33 16,-9 4 19-16,-8 5 51 0,-5-1 28 31,-10 4 43-31,-3 5 15 0,-1 5 0 0,3 8-13 16,7 8-32-16,5 5-44 15,7 6 344-15</inkml:trace>
  <inkml:trace contextRef="#ctx0" brushRef="#br1" timeOffset="-106913.99">11667 12351 2062 0,'-1'0'763'15,"-1"3"-604"-15,1-3-47 0,0 1-8 0,0-1-47 16,0 0-22 0,1 0-70-16,0 0-46 0,2-1-185 15</inkml:trace>
  <inkml:trace contextRef="#ctx0" brushRef="#br1" timeOffset="-94643.65">12149 11887 1425 0,'3'4'578'0,"-3"22"-351"0,0 11 20 16,-2 18-31-16,-4 6-48 0,1-9-84 15,3-4-34 1,5-11-31-16,0-4-2 0,8-10-47 16,-2-9-43-16,0-13-103 15,-2-10-67-15,-1-11-180 16,-5-3-156-16</inkml:trace>
  <inkml:trace contextRef="#ctx0" brushRef="#br1" timeOffset="-94479.41">12138 12006 842 0,'5'-1'448'0,"5"-4"-78"0,6 11-145 0,5 10 6 0,5 6-28 31,0 4-24-31,-2-3-70 16,-3-1-33-16,-3-3-43 15,-1-1-25-15,-4-6-88 0,-1-4-56 16,-3-8-71-16,-2-5-363 16</inkml:trace>
  <inkml:trace contextRef="#ctx0" brushRef="#br1" timeOffset="-94295.98">12380 11895 1320 0,'-1'12'622'0,"-3"10"-259"16,0 23-120-16,-2 6-15 16,1 4-74-16,2-5-35 15,3-11-69-15,2-5-23 16,4-6-53-16,2-2-35 0,2-15-106 0,-1-5-79 31,2-15-36-31</inkml:trace>
  <inkml:trace contextRef="#ctx0" brushRef="#br1" timeOffset="-94031.83">12492 12142 1516 0,'-2'10'627'0,"1"13"-378"32,5 1-18-32,8-2-54 0,5-2-53 0,6-9-68 15,3-5-30-15,-1-13-32 16,-4-7-9-16,-6-7-28 15,-3-4-2-15,-8 1 7 16,-3 1 7-16,-8 4 28 16,-3 0 6-16,-9 7 2 15,-2 2-1-15,-2 8-4 16,-4 0-19-16,7 6-70 16,4 5-55-1,2-1-75 1</inkml:trace>
  <inkml:trace contextRef="#ctx0" brushRef="#br1" timeOffset="-93512.98">12705 12112 1725 0,'14'10'723'15,"-26"11"-441"-15,10 5-150 16,2-1-8 0,7-8-90-1,2-1-24-15,-1-5-39 0,0-5-12 0,-4-8-9 32,-3-7-3-32,-1-6 30 0,-1-1 9 15,0-3 12-15,0 2 4 16,3-2-1-1,2 1 1-15,4 3-3 0,1 3-1 16,2 11 2 0,-1 5 1-16,2 13 6 0,-3 4 4 0,-3 3 1 15,0 2-3-15,-6-3-3 16,3 1-4-16,-1-2-4 16,-2-7 0-16,3-6-14 15,-1-7-17-15,-2-13-29 16,2-2-8-16,2-10-1 15,2 1 3-15,3 1 24 16,5 1 8-16,-1 2 18 0,0 2 11 16,2 4 6-16,-1 4 5 15,-4 8 35-15,-2 5 18 16,-4 9 26-16,-4 0 3 0,0 3-29 31,-2 0-16-31,4 2-40 16,1 1-38-16,0-1-96 15,2-6-64-15,-5-12-276 16</inkml:trace>
  <inkml:trace contextRef="#ctx0" brushRef="#br1" timeOffset="-93343.03">13041 12078 966 0,'1'5'610'16,"1"11"59"-16,-1 5-311 15,-1 2-133-15,1 1-59 0,2 2-94 16,-3-4-39-16,4-4-94 16,-1-5-55-1,-2-10-139-15,0-3-53 16</inkml:trace>
  <inkml:trace contextRef="#ctx0" brushRef="#br1" timeOffset="-93179.84">13009 11989 1677 0,'4'-2'597'0,"0"-1"-502"16,5 6-170-16,1 6-180 16</inkml:trace>
  <inkml:trace contextRef="#ctx0" brushRef="#br1" timeOffset="-92798.47">13155 12097 1584 0,'23'32'669'0,"-23"-13"-345"0,3 4-211 15,2 4-1-15,1-4-65 16,2 0-31-16,-3-6-14 16,-2-6 2-16,-6-6-2 15,-1-5 2-15,-1-6-1 16,-2-7-1-16,5-6-3 16,0-1-2-16,8-1-3 15,2 2-1-15,3 1-1 0,5 0-3 16,-1 6 2-16,1 2-4 0,3 10 1 15,-2 6 2 1,-5 9 8-16,-2 4 9 0,-5 4 19 31,-2 1 10-31,0 3-2 0,0 0-11 0,0-5-74 16,-1-4-82-16,-2-15-68 31</inkml:trace>
  <inkml:trace contextRef="#ctx0" brushRef="#br1" timeOffset="-92428.76">13512 12098 2376 0,'-10'10'161'0,"1"0"-46"16,-8 13 105-16,5 2-38 15,6 1-93-15,4 0-26 16,6-4-37-16,3-2-11 16,2-12-11-16,3-7-7 15,4-13-30-15,2-8-26 16,1-4-46-16,0 2-19 0,-6 2-13 31,-3 1 11-31,-2 4 45 0,-5 1 23 16,-1 9 50-16,-2 4 29 15,0 9 40-15,0 5 19 16,0 6 11-16,0 1-10 0,-1 5-37 16,2-1-16-16,3-1-44 15,-1-2-35 1,3-14-130-16,0-7-73 0</inkml:trace>
  <inkml:trace contextRef="#ctx0" brushRef="#br1" timeOffset="-92207.11">13710 11878 1617 0,'5'22'716'16,"2"32"-358"-16,-1 4-59 0,-1 1-94 15,0-5-57-15,-1-13-75 16,1-2-33-16,-3-10-40 15,3-2-15-15,-2-11-54 16,0-7-20-16,-5-8-62 16,-6-5-46-16,-1-4-85 15,-3-1 313-15</inkml:trace>
  <inkml:trace contextRef="#ctx0" brushRef="#br1" timeOffset="-91529.84">14343 11962 1566 0,'0'3'644'0,"1"14"-363"15,2 9-20-15,1 16-53 0,0 0-33 0,1-5-79 16,-2-3-30-16,1-8-35 16,3-4-12-16,3-7-15 15,3-1-20-15,3-8-70 32,0-7-43-32,0-11-118 0,2-4-44 15,-2-4-23 1,-3 1-161-16</inkml:trace>
  <inkml:trace contextRef="#ctx0" brushRef="#br1" timeOffset="-91377.98">14286 12142 1323 0,'-3'1'634'16,"-6"1"-284"-16,14-4-163 15,7-1-39-15,9-3-137 16,8 0-77-16,7-1-139 15,4-3-86-15</inkml:trace>
  <inkml:trace contextRef="#ctx0" brushRef="#br1" timeOffset="-91149.1">14656 11999 1392 0,'-9'4'687'0,"-8"8"-136"31,5 4-235-31,11 9-66 16,5 1-56-16,8 4-104 16,2-3-32-16,-1-3-84 15,-1-3-23-15,-6-7-20 0,-6 0 0 16,-5-2 41-16,-7-1 16 0,-5-4 20 31,-1-3-3-31,-2-5-9 16,4-4-35-16,5-5-140 0,6-1-114 0</inkml:trace>
  <inkml:trace contextRef="#ctx0" brushRef="#br1" timeOffset="-90696.09">14756 11909 1688 0,'4'11'695'16,"3"22"-383"-16,0 6-85 16,4 11-35-16,-1 0-50 15,-2-11-77-15,-3-2-26 0,-5-7-29 16,-3-4-4-16,1-7-5 31,2-7-1-31,-3-9-2 16,3-8-10-16,3-12-14 0,2-3-6 15,11-7-17-15,6 3 3 16,10 5 7-16,3 3 7 16,-5 11 17-16,-1 4 7 15,-15 8 6-15,-7 6 5 16,-8 4 11-16,-7 1 3 0,-8 2 4 15,-1 1-5-15,-7-2-9 16,1 0-3-16,2-5-8 16,1-6-9-16,2-8-52 15,-1-5-50-15,7-4-106 16</inkml:trace>
  <inkml:trace contextRef="#ctx0" brushRef="#br1" timeOffset="-89985.42">15668 12179 1310 0,'2'-49'686'0,"-20"46"-200"16,-5 9-185-16,-2 7-40 0,0 6-105 16,2 4-47-16,12 4-52 15,11 0-18-15,9-4-19 16,4-5-13-16,9-16-48 16,6-7-36-16,2-18-96 15,-2-3-61-15,-2-1-69 16,-10 0 3-16,-4 4 32 15,-4 0 57 1,-9-2 105-16,1-2 44 0,-3-2 94 16,0 0 50-16,-1 9 75 15,0 6 24-15,8 22 18 16,0 6-2-16,2 15-15 16,0 7-16-16,-5 1-24 15,-1 2-33-15,1 0-53 16,-1-2-22-16,2-1-35 15,1-7-27-15,1-13-89 16,0-7-63-16,1-15-126 0,1-7 52 16</inkml:trace>
  <inkml:trace contextRef="#ctx0" brushRef="#br1" timeOffset="-89829.13">15838 12089 1089 0,'1'11'575'0,"-1"7"-130"0,0 5-187 15,-2 1-27-15,2 2-81 16,1-1-48-16,0-4-75 16,1-4-54-1,-2-8-134-15,0-2-58 0</inkml:trace>
  <inkml:trace contextRef="#ctx0" brushRef="#br1" timeOffset="-89696.02">15852 11997 1375 0,'0'0'586'0,"3"0"-282"16,3 4-320-16,7 5-358 16</inkml:trace>
  <inkml:trace contextRef="#ctx0" brushRef="#br1" timeOffset="-89263.83">16167 12133 1593 0,'-7'0'683'16,"-36"-3"-389"-1,20 7-115 1,0 5 5-16,1 8-74 0,0 4-20 15,10 9-23-15,3 2-9 16,11 0-16-16,5-2-14 16,8-10-28-16,3-13-20 0,9-15-44 15,2-8-28 1,-2-16-35-16,-2 2 2 16,-10 5 36-16,-4 1 31 0,-4 11 58 15,-1 5 27-15,-3 10 56 16,-2 9 30-16,-2 15 16 15,-2 8-6-15,-3 13-46 16,-1-1-24 0,0-2-31-16,-1-5-6 0,-3-13-11 15,0 1 0-15,-7-12-6 16,-1-2-9-16,0-6-23 16,-5-6-29-16,9-5-56 15,4-5-33-15,5-8-122 16,6-3-48-16,5-7-117 15</inkml:trace>
  <inkml:trace contextRef="#ctx0" brushRef="#br1" timeOffset="-88998.29">16259 12121 1499 0,'5'13'735'0,"-2"6"-287"16,2 9-162-1,0 0-46-15,2 1-121 16,5 0-39-16,5-8-54 0,-1-5-19 0,1-16-18 16,0-9-9-16,-6-11-4 15,3-5 9-15,-4 1 12 0,-5 0 4 16,-2 6 0-16,-2 1 1 31,2 2-6-31,-3 1-19 0,-2 1-48 0,-5 1-33 16,-5 5-160-1,5 4 103-15</inkml:trace>
  <inkml:trace contextRef="#ctx0" brushRef="#br1" timeOffset="-88645.63">16544 12111 1366 0,'33'-13'688'16,"-34"35"-120"-16,1 3-317 15,0 1-119-15,0-1-38 0,0-4-82 16,1-2-20-16,0-7-24 31,0-5-3-31,-3-11 4 0,1-4 9 16,0-7 14-16,1-4 1 15,2-1 0-15,3-3-2 16,3 4-16-16,1 1-1 16,1 5-5-16,3 1 0 0,3 9 16 15,-1 3 4 1,-2 11 12-16,-2 6 11 0,-3 3 9 16,-4 2 3-16,-2 0-2 0,-2-3-8 15,-3 2-55-15,1-3-78 16,-2-7 416-1</inkml:trace>
  <inkml:trace contextRef="#ctx0" brushRef="#br1" timeOffset="-88264.88">16913 12094 1647 0,'-17'9'711'0,"-14"7"-384"16,5 6-125-16,1 0-5 15,12 4-90 1,6-1-42-16,9-2-44 0,6-4-8 0,6-12-13 0,4-7-10 31,9-14-35-31,1-5-21 0,1-2-38 16,-4 1-9-16,-5 2 1 15,-4 3 12-15,-6 2 43 16,-3 4 18-16,-2 11 70 0,0 7 31 0,-2 7 43 31,-2 3 12-31,-1 6-23 16,2-1-24-16,-1 1-50 16,1 0-22-16,2-8-65 15,-4-4-30-15,0-4-138 16,0-3 43-16</inkml:trace>
  <inkml:trace contextRef="#ctx0" brushRef="#br1" timeOffset="-87763.83">17165 11994 1368 0,'4'0'601'16,"7"2"-283"-16,0 21-109 0,3 13-14 15,0 9-40-15,-7 0-37 16,0-2-59-16,-7-5-23 0,0-2-21 15,0-6-6-15,1-15-7 16,-1-4-3-16,4-19-7 31,4-5-6-31,2-13 4 0,9-5 0 0,5 3 7 16,-2 0-3-16,1 10-18 31,-4 0-12-31,-7 2-51 0,0 4-32 16,-6 7-95-16,-1 4 153 15</inkml:trace>
  <inkml:trace contextRef="#ctx0" brushRef="#br1" timeOffset="-87587.44">17376 12125 1129 0,'-20'28'651'0,"19"-14"14"15,5 10-430-15,5 6-35 16,3 6-73-1,1-1-47-15,-1-5-58 0,-1-5-20 16,-2-13-57-16,0-7-35 0,2-12-153 16,1-8-42-16</inkml:trace>
  <inkml:trace contextRef="#ctx0" brushRef="#br1" timeOffset="-87229.84">17602 12108 1380 0,'-14'0'610'15,"-15"4"-211"-15,1 7-155 0,6 9-44 16,3 3-12 0,6 5-78-16,7 0-26 0,7-1-45 15,6-1-16-15,6-11-26 16,3-6-15-16,2-13-35 0,7-6-23 15,4-8-42-15,0 1-22 16,2 2-18-16,-10-2 17 16,-6 5 50-1,-5-2 30-15,-7 2 88 16,0 3 36-16,-1 5 50 16,-2 2 15-16,-2 5-13 15,1-3-24-15,0 3-39 16,-4 17-20-16,-2 27-25 15,7-20-18-15,0-4-44 16,3-2-29-16,1-8-123 16,1-8-54-16</inkml:trace>
  <inkml:trace contextRef="#ctx0" brushRef="#br1" timeOffset="-86896.08">17770 12097 1465 0,'0'10'621'16,"0"14"-293"-16,1 3-95 0,0 6-77 16,0 1-29-16,0-4-83 15,0 2-30-15,0-13-17 0,0-3-4 16,-1-11-7-16,-2-9 2 16,1-11 6-16,2-7-1 15,3-11 7 1,2 1 0-16,5 5-10 15,0-1-6-15,5 10-23 16,3 2-3-16,0 9 3 16,0 7 4-16,-1 12 16 15,-4 5 11-15,-5 9 26 16,-1 4 9-16,-7 0 10 16,1 2 0-16,1-4-22 0,-3-3-12 15,3-9-43-15,-1-2-49 0,-2-11-68 16,0 0-50-1,-3-1 119-15</inkml:trace>
  <inkml:trace contextRef="#ctx0" brushRef="#br1" timeOffset="-84711.05">5242 12756 1648 0,'-6'7'645'0,"-3"12"-347"0,1 3-164 15,8 2-5-15,5 3-14 16,7-5-56-16,5-3-34 16,8-5-11-16,0-5-16 0,-5-2-35 15,-3 0-12-15,-14 3-13 31,-5 3 8-31,-12 5 26 16,-7 1 16-16,-4 2 12 16,3-3 1-16,6-5 1 0,6-3-2 15,8-5-21-15,2-5-67 16,7-8-29-16</inkml:trace>
  <inkml:trace contextRef="#ctx0" brushRef="#br1" timeOffset="-84313.48">5428 12645 1461 0,'0'17'645'16,"0"11"-339"-16,2 16-97 16,5 5 2-1,0 1-93-15,-2-4-53 16,3-9-41-16,1-2-14 0,3-7-10 15,0-6 0-15,-5-9 3 16,-2-6-4-16,-5-12-22 16,1-5 0-16,0-12 0 15,3-2 2-15,6-2 20 0,-1 1-2 16,8 8 3 0,-1 0 2-16,-1 13-2 0,-1 4-1 15,-5 7-3-15,-3 9-2 0,-5 5 6 16,-1 5 0-16,-6 2 1 15,-2-2 0-15,-2-3 1 16,-3-4 2-16,3-8-2 16,-2-4-2-16,3-8-41 15,3-4-60-15,0-5-126 32,4-2 185-32</inkml:trace>
  <inkml:trace contextRef="#ctx0" brushRef="#br1" timeOffset="-83912.64">5761 12800 1261 0,'-5'0'615'0,"-6"3"-119"16,-3 8-205-16,-2 11-33 15,-2 7-45-15,4 6-96 0,6-1-26 16,8 1-46-16,5-6-14 15,6-7-21-15,3-9-4 16,1-14-14-16,3-10-19 16,3-15-35-1,-5 1-13-15,-2-6-1 16,-2 5 11-16,-11 5 32 0,4-2 18 16,-3 11 14-1,1 4 14-15,1 7 28 16,-2 6 12-16,5 17 23 15,-2 7-1-15,0 16-20 0,0 4-15 16,0 1-17-16,-3-1-12 16,0-12 3-16,-2-5-1 15,-10-12-7-15,1-3 3 0,-10-5-8 16,-5-3-1-16,1-3-41 16,-6-4-34-16,8-6-66 15,2-4-108-15,4-4 438 16</inkml:trace>
  <inkml:trace contextRef="#ctx0" brushRef="#br1" timeOffset="-82577.58">6600 12855 1812 0,'-3'7'703'0,"-4"17"-485"16,0 6-26-16,12 16-58 15,3 4-42-15,2-5-67 16,5-3-17-16,-4-14-48 0,-5-11-26 31,2-8-98-31,0-6-73 0,-10-3-64 16,0-5-38-16,-4-12-140 15,-4-9 7-15,3-14 174 16,0-2 138-16,-7 2 353 16,4 0 120-16,3 7 22 15,3 4-39-15,16 4-57 16,6 2-34-16,6 5-58 0,3 6-34 16,-4 10-49-16,-5 7-13 0,-7 11-13 15,-4 3 0-15,-9 6 8 16,-5 0 6-16,-3 1 0 15,-8-2 1-15,1-6-18 16,-2-3-4-16,1-9-18 16,4-1-3-1,7-5-39-15,5 0-49 0,-1-5-136 32,7-1 29-32</inkml:trace>
  <inkml:trace contextRef="#ctx0" brushRef="#br1" timeOffset="-82203.88">6742 12907 1574 0,'49'-41'693'0,"-50"53"-400"0,3 4-77 0,5 0-21 15,2-2-106-15,4-4-39 16,2-9-35-16,2-3-14 15,0-9-41-15,-4-3-20 16,-3-3-58-16,-3-1-21 0,-6 4 22 31,-2 1 19-31,-5 3 56 0,-4 1 30 0,-4 4 32 32,-2 1 18-32,-1 9 38 15,2 7 16-15,8 9 16 16,1 5 2-16,6 4-25 15,4 0-12-15,5-2-26 0,5 2-16 16,4-5-14-16,0-8-10 16,0-8-50-16,-3-9-39 15,-1-13-150-15,0-4-63 0</inkml:trace>
  <inkml:trace contextRef="#ctx0" brushRef="#br1" timeOffset="-81877.2">7006 12835 1045 0,'4'6'627'0,"-3"7"72"0,-1 5-401 15,3 5-127-15,1 2-36 0,2-1-78 16,3 0-36-16,-6-7-22 31,-1-7-10-31,-2-8-21 16,-4-6-1-16,4-12-1 15,-1-3 12-15,-2-7 11 16,-3-1 5-16,6 4-6 16,-2 0-2-16,5 7 1 15,5 0-3-15,6 7 4 0,4 5-1 0,4 6 9 16,0 7 1 0,-5 6 10-16,-4 1 3 0,-8 4-3 15,-1 0 4-15,-4 0-8 16,-1 0-9-16,-2-3-138 15,-1-3 453-15</inkml:trace>
  <inkml:trace contextRef="#ctx0" brushRef="#br1" timeOffset="-81444.21">7328 12812 1667 0,'-6'4'683'0,"-8"10"-418"0,1 4-35 0,3 9-51 16,1 3-45-16,5 2-65 16,2 0-18-16,8-8-26 15,2-3-11 1,7-11-15-16,1-10-14 0,0-14-51 15,3-8-54-15,-2-7-74 16,-3-2-24-16,-1 3 12 16,-5 3 51-16,-3 7 88 15,-2 4 60-15,1 12 112 16,-1 3 51 0,2 16 64-16,5 11 4 15,-1 16-47-15,-3 8-39 16,1 3-63-16,-2-4-32 15,-4-10-25-15,-5-9-9 16,-4-12-8-16,0-3-6 0,-7-4-19 16,1-6-11-16,-9-3-43 15,-1-4-19-15,1-7-92 16,3-3-63-16,7-6 496 16</inkml:trace>
  <inkml:trace contextRef="#ctx0" brushRef="#br1" timeOffset="-81096.83">7524 12848 1829 0,'5'9'749'0,"6"16"-472"0,1 2-27 0,-3 1-107 16,2 0-43-16,-2-11-63 16,0-2-18-16,4-11-24 15,0-4-7-15,1-8-14 16,-2-5-4-16,-3-2-1 16,-1-3 2-16,-3-5 4 15,-1 2-4-15,-4 0 3 31,-2 1 4-31,-3 8 6 16,-1-1 2-16,0 4-20 16,0 3-19-16,-2 2-97 0,2 6-89 0</inkml:trace>
  <inkml:trace contextRef="#ctx0" brushRef="#br1" timeOffset="-80762.83">7858 12864 1954 0,'6'-28'753'0,"-6"49"-534"0,0 1-97 15,6 3-70-15,0-1-32 16,-4-5-28-16,4-1-1 15,-4-6 6-15,0-1 9 16,-3-5 8-16,-1-7-4 0,-3-7-6 16,-1-7-9-16,11-9-24 15,-4-4-12-15,4-2-13 16,2 3-2-16,-3 7 15 0,6 2 14 16,2 7 17-1,0 4 6-15,-1 7 5 16,1 6-17-16,0 3-98 15,-1-1-58-15</inkml:trace>
  <inkml:trace contextRef="#ctx0" brushRef="#br1" timeOffset="-80347.09">8264 12839 1724 0,'-44'-27'691'0,"11"34"-451"15,1 3-41-15,5 9-52 16,2 3-31-16,12 4-16 16,6 3 3-1,12-2-12-15,2-4-9 16,9-8-36-16,2-5-35 0,0-16-56 15,3-5-31-15,2-5-65 16,-1-6-24-16,-3 1 0 16,-4-1 19-16,-5 2 63 15,-4 2 35-15,-5 5 70 16,-1 3 28-16,0 5 40 0,0 3 17 16,0 8-12-16,3 4-19 15,-2 9-39-15,1 4-13 16,2 0-26-16,-1-1-11 0,5-4-28 31,-2-1-29-31,-1-4-78 0,1-2-61 0,0-10-26 16</inkml:trace>
  <inkml:trace contextRef="#ctx0" brushRef="#br1" timeOffset="-80029.16">8359 12784 1363 0,'6'6'655'0,"1"5"-250"16,0 10-167-16,1 1-43 15,-3 3-95-15,0-1-39 0,-1-2-48 16,-3-4-13-16,-1-9-2 16,0-5-12-16,-2-5-8 15,-1-4 2-15,1-7 3 0,1-5 8 16,1-4-2-1,1 0-12-15,3 0-24 16,2 0-11-16,4 4-4 16,3 0 4-16,4 8 26 0,1 9 9 15,-2 3 26-15,-1 11 23 0,-5 3 32 32,1 1 14-32,-7 5-5 15,-1-3-17-15,0 0-77 16,-6 0-63-16,3-8-25 15</inkml:trace>
  <inkml:trace contextRef="#ctx0" brushRef="#br1" timeOffset="-79564.42">8664 12795 1907 0,'-16'6'766'0,"-12"12"-505"16,3 1-49-16,5 5-97 15,9 3-35-15,11-1-51 16,-2-1-13-16,9-5-10 16,0-6-9-16,2-6-31 15,7-8-19-15,1-10-46 16,3-4-16-16,3-6-38 15,-6-3-12-15,-5 0 4 16,1 0 11-16,-7 2 65 16,-1 3 32-16,-1 8 85 15,-2 4 37-15,3 6 84 16,2 9 33-16,4 10 1 0,0 9-11 16,-1 10-73-16,-2 6-31 15,-3 4-43-15,-1-2-19 0,-1-5-15 16,-1-7 1-1,-3-12-4-15,-2-3-1 0,-8-5 0 16,-5-3-6-16,-5-5-14 16,-4-6-11-16,-2-3-42 0,-1-2-55 31,-1-4-115-31,4-2-40 0</inkml:trace>
  <inkml:trace contextRef="#ctx0" brushRef="#br1" timeOffset="-78680.79">9643 12840 1577 0,'-17'-16'747'0,"19"46"-279"0,3 17-251 15,1 4-30 1,1 8-86 0,2-2-31-16,1-8-58 15,1-8-19-15,-4-14-65 16,-1-8-34-16,-1-10-128 0,-5-7-75 0,-1-10-172 16</inkml:trace>
  <inkml:trace contextRef="#ctx0" brushRef="#br1" timeOffset="-78500.34">9629 12915 974 0,'1'-19'494'16,"6"-13"-172"-16,10 2-114 16,5 5-31-16,8 11-64 15,-3 5-21-15,-4 14-27 16,-8 9-7-16,-8 8 1 0,-6 0 3 0,-7 5 3 31,-9-2-7-31,-1-2-17 16,-4-4-12-16,4-6-38 15,5-3-24-15,-1-6-79 16,3-2-55-16,4-6-168 16</inkml:trace>
  <inkml:trace contextRef="#ctx0" brushRef="#br1" timeOffset="-78129.26">9880 12875 1340 0,'7'-39'609'15,"-27"47"-161"-15,4 3-188 16,3 8-21-16,1 3-37 16,10 3-103-16,2 0-29 0,7-5-43 15,4-3-10-15,1-9-16 16,2-6-15-16,-2-10-41 15,2-5-24-15,0-8-65 16,-2 1-8-16,-2-2 3 16,-2 1 16-16,-2 4 69 15,-1 1 26-15,0 11 58 16,-3 4 38-16,0 10 51 0,0 7 8 0,-1 8-4 16,-1 3-21-16,2 3-51 15,-2-1-19-15,3-3-59 16,0-5-54-16,3-6-139 31,2-6 63-31</inkml:trace>
  <inkml:trace contextRef="#ctx0" brushRef="#br1" timeOffset="-77894.38">10050 12860 1410 0,'8'8'672'0,"4"14"-209"15,5 6-179 1,3 14-68-16,-8 0-57 0,-4 0-88 16,-4 1-25-16,-4-10-35 15,-3-3-7-15,-6-7-9 16,-1-3-12-16,-8-5-25 16,-1-4-14-16,-3-6-25 15,1-2-11-15,1-5-75 16,-1-2-51-16,2-9-1 0</inkml:trace>
  <inkml:trace contextRef="#ctx0" brushRef="#br1" timeOffset="-77760.8">9969 12733 1027 0,'9'-1'521'0,"7"0"-49"15,0-3-412-15,1 8-103 16</inkml:trace>
  <inkml:trace contextRef="#ctx0" brushRef="#br1" timeOffset="-77346.06">10317 12835 1407 0,'0'-1'628'15,"-18"-1"-288"-15,-20 8-140 0,19 9-3 16,6 7-31-16,0 4-14 0,7 1-18 16,4 2-14-1,5-6-39 1,6-3-25-16,3-8-36 15,3-9-28-15,4-9-60 16,-1-8-43-16,0-8-85 16,0 1-20-16,-8-5 5 15,2 3 39-15,-5 2 78 0,-2 3 44 0,-2 8 82 16,-2 4 25-16,-1 6 54 16,0 5 17-1,3 9-4-15,-1 5-19 0,1 6-45 16,1 5-21-16,0-4-39 15,0 1-20-15,1-7-79 16,-2-6-52-16,0-7-104 0,-1-6-25 16</inkml:trace>
  <inkml:trace contextRef="#ctx0" brushRef="#br1" timeOffset="-77030.59">10421 12722 1508 0,'5'15'664'16,"7"23"-296"-16,-4 0-96 0,2 3-74 31,-2-2-57-31,-2-5-89 0,3-4-26 16,-7-8-30-16,-1-6-4 15,-1-9-25 1,-1-6-17-16,3-7-14 0,2-6-7 15,-4-5-26-15,4 1-10 16,3-1-11-16,0 1 4 0,6 1 37 31,-1-3 19-31,2 1 22 16,6 3 9-16,-1 3 7 0,-3-2 9 16,1 4-25-16,-8-1-23 15,-2 6-52-15,2 4-28 16,-5 2-52-16</inkml:trace>
  <inkml:trace contextRef="#ctx0" brushRef="#br1" timeOffset="-76862.93">10610 12836 1673 0,'-55'26'730'0,"69"-8"-370"15,3 4-81-15,5 4-116 16,0 2-46-16,-5-5-81 15,-1-3-32-15,-5-5-51 0,-2-2-23 0,-6-7-68 16,-3-5-51-16,-3-1 414 16</inkml:trace>
  <inkml:trace contextRef="#ctx0" brushRef="#br1" timeOffset="-76427.33">11245 12820 1313 0,'-16'5'750'15,"-10"5"-50"-15,4 12-463 16,3 3 2-16,10 5-102 15,7 1-34-15,8-2-46 0,7-7-34 0,6-10-37 16,0-9-30-16,6-17-73 16,1-5-57-16,-4-9-127 31,-4 0-39-31,-8 3-59 0,-4 2-168 16</inkml:trace>
  <inkml:trace contextRef="#ctx0" brushRef="#br1" timeOffset="-76264.06">11299 12632 1100 0,'0'-3'516'0,"5"-1"-201"16,-2 7 1-16,3 26-31 16,3 8-26-1,-3 13-45-15,-2 1-38 16,-2-7-78-16,0-1-18 0,1-10-44 16,1-1-27-1,-1-5-47 1,1-6-32-16,-4-6-152 0,9-5-71 15</inkml:trace>
  <inkml:trace contextRef="#ctx0" brushRef="#br1" timeOffset="-75829.34">11543 12836 1211 0,'-12'0'622'0,"-8"4"-70"16,4 4-347-16,2 4 6 0,2 10-25 16,3 2-28-1,6 3-61 1,5-1-22-16,8-3-37 15,2-3-14-15,2-10-33 16,3-8-23-16,5-13-55 16,-3-6-35-16,-1-5-66 15,-3 0-11-15,-6 0 9 0,-2 2 26 0,-3-2 79 16,0 4 33 0,-4 4 85-1,1 6 41-15,-1 8 66 0,-1 2 30 0,1 9-8 16,0 4-20-16,1 8-56 15,0 2-31-15,1 0-38 16,2-2-23-16,2-3-72 16,0-4-53-16,1-6-121 15,-3-7 49-15</inkml:trace>
  <inkml:trace contextRef="#ctx0" brushRef="#br1" timeOffset="-75636.83">11676 12684 1735 0,'6'22'734'0,"2"25"-420"16,3 1-44-16,-2 2-85 16,-4-6-59-16,0-6-71 15,-3-1-32-15,3-8-61 0,-1-3-26 16,1-10-111-16,-2-5-81 0</inkml:trace>
  <inkml:trace contextRef="#ctx0" brushRef="#br1" timeOffset="-75262.34">11915 12810 1577 0,'-7'6'651'0,"-9"9"-356"15,2 4-56-15,0 5-54 16,5 3-25-16,5-1-56 16,4 2-18-1,9-3-28-15,0-2-13 0,4-7-31 16,-1-7-19-16,4-14-50 15,2-8-28-15,-2-7-64 16,1-2-19-16,-5 0-23 16,-3 0 3-16,-3-1 55 0,0 4 29 15,-3 5 86-15,-1 5 48 16,-1 10 77-16,0 7 34 0,0 11 20 16,1 4-13-16,0 5-49 31,-1 1-30-31,1-5-60 15,2-3-30-15,-1-5-114 0,3-5-79 16</inkml:trace>
  <inkml:trace contextRef="#ctx0" brushRef="#br1" timeOffset="-74712.75">12116 12814 1510 0,'1'12'680'0,"5"16"-281"0,-2 0-230 15,2-2-87-15,5-1-39 0,-8-7-37 16,-1-6-9-16,-1-5-7 16,-4-3 0-16,1-6-4 15,-2-5 0-15,5-7 5 31,1-3 4-31,3-4 5 16,-1-3-3-16,6 3-11 16,-3 0-12-16,6 9-16 15,6 4-1-15,-4 8 7 16,1 7 10-16,-4 6 24 16,-5 5 9-16,-2 7 23 15,0 0 7-15,-3-3 1 0,-1 0-5 0,-1-9-19 16,0-2-5-16,1-6-9 15,1-7-4-15,3-10-12 16,1-1-13-16,2-6-21 16,-3-2-4-16,-1 1-4 0,0-3 8 15,1 0 27 1,4 2 8 0,3 8 19-16,1 0 8 15,0 11 7-15,0 5 8 0,-2 10 23 16,1 5 12-16,-4 6 17 15,-2 4 0-15,-2-4-25 16,-3-1-17-16,1-6-38 16,0-5-30-16,-2-6-98 15,0-2-70-15</inkml:trace>
  <inkml:trace contextRef="#ctx0" brushRef="#br1" timeOffset="-73776.86">13201 12835 1373 0,'1'8'674'0,"0"6"-237"0,1 7-165 16,3 1-36-16,7-3-91 16,2-2-48-16,4-11-75 15,2-3-35-15,0-11-57 16,-1-3-25-16,-6-5-25 16,-5-3 9-16,-4 3 40 15,-3 1 25-15,-3 2 38 16,-6 2 13-16,-4 0 34 15,-3 3 12-15,-5 4 38 0,0 5 16 0,2 10 10 16,2 5 4-16,2 12 0 16,5 4-11-16,5 5-13 15,2 6-11-15,9-3-30 16,-1-1-12-16,6-11-26 16,1-9-18-1,1-11-56 1,8-10-41-16,-2-11-110 0,2-4-92 0,-2-5-455 15</inkml:trace>
  <inkml:trace contextRef="#ctx0" brushRef="#br1" timeOffset="-73316.93">13527 12836 1556 0,'-10'3'704'0,"-13"4"-268"0,1 6-182 16,4 12-55-16,1 4-44 0,7 11-56 15,4 4-19-15,11 0-25 16,4 0-14-16,5-12-19 31,-1-9-9-31,7-14-45 16,2-8-24-16,0-11-66 15,-1-8-35-15,-6-10-28 16,-4-5 20-16,-6-3 54 0,1-1 36 0,-4 9 80 16,0 8 32-16,1 12 68 15,-3 6 27 1,1 13 24-16,1 9-12 0,-3 23-37 16,3 5-15-16,-4 7-20 15,0-3-8 1,0-14-16-16,-3-4-7 15,2-6-19-15,-5-3-13 0,1-2-14 16,-3-7-13-16,-4-7-40 16,-1-8-17-16,0-11-57 0,2-4-29 15,2-4-84-15,3-2-34 16,1-2-355-16</inkml:trace>
  <inkml:trace contextRef="#ctx0" brushRef="#br1" timeOffset="-72895.52">13775 12857 1836 0,'-4'7'743'15,"0"12"-486"-15,4-1-19 0,10 1-87 16,8-2-46-16,5-8-67 16,2-6-29-16,-6-7-51 15,1-6-28-15,-4-7-44 16,-1-2-7-16,-6 0 3 0,-4 3 19 16,-8 6 47-16,-8 1 14 15,-4 2 46-15,-3 1 20 16,-5 6 34-16,1 1 26 15,0 10 27 1,-1 4 4-16,2 9 14 16,8 7-10-16,9 10-18 15,8 3-10-15,16-2-43 16,2-2-14-16,3-15-27 0,1-9-19 16,1-12-49-1,0-9-32-15,-5-12-66 16,-1-1-65-16,-10-5-110 0,-2 0 6 15</inkml:trace>
  <inkml:trace contextRef="#ctx0" brushRef="#br1" timeOffset="-72530.36">14104 12842 1707 0,'-5'8'793'0,"-4"6"-258"15,7 9-389-15,4 8-28 0,6 5-63 16,1-1-29-16,1-4-26 16,-3-8-2-16,-4-10-10 15,-1-4-1-15,-2-9-19 16,-5-4-8-16,-5-8-4 0,-3-3 2 15,5-8 14-15,6 0 5 16,1-1-2-16,5 0 2 0,7 3-2 16,1 1 0-16,14 4 9 15,-1 6 0-15,-3 6-15 16,-1 4-31-16,-10 5-73 31,0 1-48-31,-2 3 281 0</inkml:trace>
  <inkml:trace contextRef="#ctx0" brushRef="#br1" timeOffset="-72367.13">14280 12875 1215 0,'60'-16'687'0,"-56"30"-60"0,-1 6-283 16,2 10-136-1,-3 3-62-15,0 3-83 16,1-4-41-16,-1-5-73 15,0-7-34-15,-2-12-87 16,0-7-45-16,-1-9-74 16</inkml:trace>
  <inkml:trace contextRef="#ctx0" brushRef="#br1" timeOffset="-72162.61">14342 12727 2002 0,'6'1'703'0,"4"4"-630"15,0-2-103-15,0 1-109 0,-3 3-433 16</inkml:trace>
  <inkml:trace contextRef="#ctx0" brushRef="#br1" timeOffset="-68449.95">12871 12881 1561 0,'-9'20'672'16,"-6"12"-330"-1,4 15-196-15,4 1-9 16,7-1-64 0,5-6-31-16,6-15-34 0,-1-6-15 15,2-13-33-15,-2-4-15 16,-8-10-15-16,-2-4 10 15,-9-8 34-15,-1-6 18 0,-1-5 24 16,1-4 7-16,4-1 7 16,4 3 4-1,9 4-11-15,7 3-5 0,17 5-8 0,-3 6-3 32,5 6-3-32,-1 6 3 15,-12 9 8-15,0 5 6 16,-10 9 20-16,-3 4 4 0,-4 12 16 15,-2 1 1-15,0 4-7 16,-1-5-8-16,-1-12-21 16,1-4-10-16,0-12-45 15,1-2-37-15,1-4-130 16,-2-2-74-16,0-1 54 16</inkml:trace>
  <inkml:trace contextRef="#ctx0" brushRef="#br1" timeOffset="-67697.28">14719 13068 2407 0,'0'0'852'16,"-2"0"-745"-16,2 1-12 15,0-1-32-15,0-1-21 16,0 0-97-16,0 0-71 16</inkml:trace>
  <inkml:trace contextRef="#ctx0" brushRef="#br1" timeOffset="-12227.63">1052 10975 1539 0,'-3'1'591'15,"-3"1"-449"-15,8-5-35 16,-1-5-21-16,6-10-40 16,10-3-12-16,-1-4-24 15,7 1-7-15,1 9-3 16,-11 4-1-16,4 16-2 16,-5 8 6-1,-1 7 28-15,0 4 16 16,-1-2 22-16,1-4-2 0,-1-6-15 15,0-7-15-15,3-8-17 16,-1-3-4-16,2-8-38 16,0 2-30-16,-5-1-146 15,-1-1-59-15</inkml:trace>
  <inkml:trace contextRef="#ctx0" brushRef="#br1" timeOffset="-5748.03">12195 10714 1077 0,'-1'-17'612'16,"-2"47"26"-16,3 9-473 15,6 0-3-15,1-6-64 16,1-7-32-16,0-10-47 16,-1-6-13-16,-3-5-10 15,-3-4-9-15,-2-6-5 16,-1-1 1-16,-1-16 8 16,0-4 8-16,2-11 5 15,1-5 0-15,1 3-2 16,3 4-1-16,5 11 0 15,0 8-1-15,4 14-3 16,-1 5 0-16,0 14 5 16,-3 8 4-16,-2 9 8 0,-1 2 4 15,-2-3-4-15,0-6 0 16,0-9-4-16,-1-4-3 16,0-10-7-16,-3-4-1 15,1-4-2-15,-1 3 1 0,0-6 5 16,9-36 3-16,-3 13-1 15,2-5-2 1,5 6-1-16,-2-1-3 16,2 10-1-16,0 8 1 15,-4 12-1-15,-1 5 1 0,-1 14 15 16,-1 7 11-16,-1 9 20 16,0 1 1-1,-4-3-15-15,3-8-10 0,-3-7-21 16,-3-4-15-16,2-9-51 15,-2-1-51-15,1-4-126 16</inkml:trace>
  <inkml:trace contextRef="#ctx1" brushRef="#br2" timeOffset="2152.73">25349 14283 0,'0'0'0,"-132"-242"0,101 187 0,3 5 0,3 14 0,9 11 0,3 11 0,13 14 0,0 0 0,0 0 0,0 0 0,0 0 0,-8-9 0,8 9 0,0 0 0,0 0 0,0 0 0,-6-6 0,6 6 0,0 0 0,0 0 0,-4-4 0,4 4 0,0 0 0,-4-2 0,4 2 0,-4-4 0,-5-10 0,9 14 0,-14-21 0,-6-4 0,-5-3 0,25 28 0,-29-48 0</inkml:trace>
  <inkml:trace contextRef="#ctx1" brushRef="#br2" timeOffset="2329.05">22565 1679 0</inkml:trace>
  <inkml:trace contextRef="#ctx0" brushRef="#br2" timeOffset="26037.25">20125 1401 1435 0,'-23'-42'602'15,"17"39"-299"-15,5 3-67 0,-1 16-27 16,0 8-23-16,3 23-68 16,1 10-16-16,3 3-45 15,3-3-23-15,2-19-22 16,-1-10-8-16,-1-13-23 15,-2-4-19-15,-2-5-62 0,-1-1-44 32,-4-5-57-32,-2-1-41 0,-4-4-46 15,-3-4-196 1</inkml:trace>
  <inkml:trace contextRef="#ctx0" brushRef="#br2" timeOffset="26222.4">20100 1440 982 0,'3'-4'538'15,"6"-2"2"1,4 5-258-16,6 8-50 16,4 10-17-16,2 9-67 0,-1 2-44 15,-1 1-59-15,-3-6-16 0,3-5-42 16,-5-3-32-16,0-6-86 16,-3 0-66-16,-6-5-89 31,3-2-5-31</inkml:trace>
  <inkml:trace contextRef="#ctx0" brushRef="#br2" timeOffset="26431.58">20362 1349 1391 0,'5'4'586'15,"-4"10"-247"-15,3 11-80 0,-3 23-50 16,-5 7-5-16,4 3-88 15,0-2-40-15,4-16-42 16,-2-11-17-16,4-7-55 0,-7-10-32 16,3-7-122-16,-2-3-59 15,4-8-87-15,-1-1 18 16</inkml:trace>
  <inkml:trace contextRef="#ctx0" brushRef="#br2" timeOffset="26688.69">20510 1531 1221 0,'-5'14'660'16,"-4"9"-54"-16,2 0-363 31,4 3-34-31,4-7-63 16,5-3-42-16,5-5-73 0,4-4-20 15,2-7-20-15,3-2-14 16,-1-10-29-16,-4-3-12 0,-2-6 3 15,-6-1 15-15,-5-3 27 16,-2 1 18-16,-6 2 7 16,-6 3-4-16,-2 10-5 15,-3 3-37-15,-1 6-86 16,3 2-66-16,3-2-257 16</inkml:trace>
  <inkml:trace contextRef="#ctx0" brushRef="#br2" timeOffset="26972.48">20654 1419 1616 0,'50'-21'724'0,"-57"42"-286"0,0 13-168 0,-2 17-72 15,5 7-31-15,2-6-65 16,3-8-37-16,6-15-38 16,1-5-13-16,5-7-34 15,5-5-27-15,4-11-74 32,-1-4-37-32,1-7-77 15,-4-3-28-15,-8 3-54 0,0-2-3 16</inkml:trace>
  <inkml:trace contextRef="#ctx0" brushRef="#br2" timeOffset="27094.02">20679 1598 1570 0,'3'1'664'16,"-2"0"-377"-16,11-6-173 15,3-5-59-15,4-3-143 16,7 0-77-16</inkml:trace>
  <inkml:trace contextRef="#ctx0" brushRef="#br2" timeOffset="27485.05">20915 1528 1425 0,'31'6'736'15,"-43"6"-190"-15,4 3-274 16,3 3-53-16,4-1-96 15,6-1-34 1,6-4-62-16,2-2-20 0,4-5-34 16,1-7-26-16,0-7-51 15,-1-3-18 1,-6-5-2-16,-2 0 17 0,-7-1 47 16,-2-1 20-16,-6 1 33 15,-3-1 13-15,-5 9 32 16,-4 1 16-16,-1 18 31 15,0 12 9-15,2 10 8 16,3 5 1-16,9-1-7 0,5-7-11 16,9-2-29-1,5-6-16-15,9-7-29 0,3-2-10 0,-1-9-40 32,-2-1-35-32,-8-6-69 15,-5-2-50-15,-6-2-121 16,-2 0 515-16</inkml:trace>
  <inkml:trace contextRef="#ctx0" brushRef="#br2" timeOffset="28020.3">20131 1945 1414 0,'-1'0'579'31,"-8"-3"-285"-31,15 3-142 0,9 1 25 16,15-1 7-16,11-2-14 16,27-1-49-16,9-4-12 15,10-6-23-15,1 3-16 16,-4-2-34-16,-2 1-10 0,7 11-19 15,2-5 0-15,-7 5 1 16,4 4 0-16,-6-3 18 16,-4 2 7-1,-6-5 12-15,-10-4 3 0,-18 0-21 16,-6-3 1-16,-15 1-16 16,-5 3-7-16,-11 1 0 15,-4 4-6-15,-3 0-2 16,-1 0 7-16,0 0-1 15,1 0-8-15,-1 0-47 16,-2 0-47-16,-7 0-131 0,-19 4-119 0</inkml:trace>
  <inkml:trace contextRef="#ctx0" brushRef="#br2" timeOffset="29403.05">20199 2307 1459 0,'-1'-1'604'16,"0"0"-338"-16,0 5-13 16,1-4-40-16,0 21-26 15,3 58-65-15,-2-25-33 16,2 0-45-16,1-2-16 0,-3-15-38 0,4-4-20 15,-1-11-62-15,-2-12-53 16,-2-6-95-16,-2-6-59 0</inkml:trace>
  <inkml:trace contextRef="#ctx0" brushRef="#br2" timeOffset="29553.26">20002 2386 1063 0,'0'-1'543'0,"10"-3"-80"31,8 0-233-31,16 1-54 0,6-1-22 16,5-6-54-1,-1-2-38-15,-7 5-60 0,-6 1-51 16,-11 4-126-16,-1 8-29 0</inkml:trace>
  <inkml:trace contextRef="#ctx0" brushRef="#br2" timeOffset="29917.62">20383 2417 1454 0,'-2'59'702'0,"-8"-46"-222"0,3 1-274 16,13-2-42-16,4-4-79 15,11-3-31-15,5-5-54 16,-4-5-16-16,1-5-37 15,-5-4-17-15,-6-1-15 16,-6 0 8-16,-3 4 28 16,-6-2 16-16,-4 2 26 0,-4 1 7 15,-9 4 12-15,-1 6 11 16,-7 7 24-16,1 4 7 16,9 12 7-16,1 3 4 0,9 7-7 15,8 1-1 1,9 0-15-16,8-5-11 0,12-11-37 15,0-4-30-15,2-15-61 16,-4-2-67-16,-4-10-112 16,-5-6-48-16,-2 0-238 15</inkml:trace>
  <inkml:trace contextRef="#ctx0" brushRef="#br2" timeOffset="30153.44">20594 2458 1230 0,'2'3'563'0,"1"9"-212"15,1 2-55-15,-4 6-76 0,2 4-34 16,-2-3-90 0,0-1-41-16,0-4-51 15,1-4-27-15,-3-5-51 16,1-3-21-16,-3-8-16 0,-2-4 8 16,3-8 40-16,-2-2 24 15,5-5 28-15,3 0 12 16,2 3 17-16,4 2 7 15,2 6 6-15,1 4-9 16,1 6-43-16,-2 2-46 16,1 5-94-16,-1 0-34 0</inkml:trace>
  <inkml:trace contextRef="#ctx0" brushRef="#br2" timeOffset="30567.82">20933 2467 1215 0,'-11'-4'606'0,"-14"-3"-151"15,-7 2-141-15,-5 4-89 16,0 4-40-16,5 10-67 16,5 6-26-16,13 8-33 15,5 1-7-15,11 0-20 16,7-3-7-16,6-8-25 0,8-6-15 0,6-12-43 15,0-9-23 1,-2-11-51-16,-3-3-17 0,-8-4 0 16,-2 2 3-1,-5 1 50-15,-5 0 25 0,-4-1 40 32,-2-1 25-32,-2 7 29 15,1-1 21-15,0 10 44 16,3 4 5-16,2 12 4 15,0 8-4-15,1 14-7 0,-1 3 2 16,0 0-17-16,0 4-16 16,1-6-36-16,-1-2-16 0,-1-3-39 15,0-10-29 1,0-6-95-16,1-1-52 0,2-8 47 16</inkml:trace>
  <inkml:trace contextRef="#ctx0" brushRef="#br2" timeOffset="30920.68">21090 2450 1678 0,'-10'-1'634'16,"-12"1"-414"-1,0 5 7-15,2 10-8 16,1 9-31-16,5 5-109 15,6 0-33-15,8-2-33 16,4-8-10-16,8-7-18 0,3-8-11 16,5-11-19-1,-1-7-13-15,-1-10-11 0,-3 1 2 16,-2-1 18-16,0 4 14 16,-4 6 26-16,-1 5 6 15,-7 8 0-15,-1 1 2 16,-1 14 9-16,-2 3 0 0,3 7 3 15,-2 4-11-15,7-5-57 16,-3-4-39-16,3-5-108 16,8-5-44-16,-2-10-242 15</inkml:trace>
  <inkml:trace contextRef="#ctx0" brushRef="#br2" timeOffset="31082.52">21225 2464 1394 0,'3'7'606'15,"-2"13"-280"1,1 10-61-16,0 18-62 16,-1 3-45-16,1 8-88 15,4-6-40-15,-2-10-61 16,1-8-39-16,1-14-106 16,-3-6-44-16,-3-11-84 0,-1-4 4 15</inkml:trace>
  <inkml:trace contextRef="#ctx0" brushRef="#br2" timeOffset="31271.27">21193 2502 1363 0,'12'-11'572'0,"14"-8"-313"15,1 1-37-15,0 14-78 32,-6 5-33-32,-7 11-67 15,-3 3-29-15,-9 5-19 16,-3 2-6-16,-6 1-10 0,-2 1-11 15,-3-6-30-15,-3-2-15 16,-3-10-26-16,1-4-22 16,2-7-56-16,3-4-82 0</inkml:trace>
  <inkml:trace contextRef="#ctx0" brushRef="#br2" timeOffset="31637.37">21531 2444 1527 0,'-8'-6'590'0,"-7"-3"-318"16,0 5-128-16,-2 9 33 15,-1 6 24-15,3 9-38 16,1 8-62-16,6 3-61 31,3 1-22-31,7-6-18 0,5-7-9 16,10-14-24-1,1-6-11-15,5-13-38 0,0-4-12 16,-5-6-12 0,3 0 2-16,-6 3 34 0,-5 2 19 15,-1 8 34-15,-6 4 9 0,-5 8 30 16,0 4 12-16,-4 7 21 16,2 6 10-16,-1 3-19 15,1 0-10-15,1 0-41 0,3-5-35 16,3-3-104-16,2-4-68 31,7-11-285-31</inkml:trace>
  <inkml:trace contextRef="#ctx0" brushRef="#br2" timeOffset="31821.15">21687 2287 1596 0,'1'3'659'0,"-1"13"-364"15,-1 13-48-15,0 13-51 16,-3 5-21-16,3-1-75 16,-2-3-30-16,7-10-50 15,2-3-19-15,7-14-50 16,1-10-34-16,0-10-88 0,0-7-56 0,-5-5-88 16,0-3 83-16</inkml:trace>
  <inkml:trace contextRef="#ctx0" brushRef="#br2" timeOffset="31970.49">21682 2441 1257 0,'0'-2'695'16,"1"2"-6"-16,8-2-576 16,1 1-87-1,3-3-183-15,-3 2 485 0</inkml:trace>
  <inkml:trace contextRef="#ctx0" brushRef="#br2" timeOffset="32339.07">22185 2496 1810 0,'-4'9'774'0,"-2"8"-374"16,3 22-261-16,2 8-41 15,4 10-27-15,2-1-11 16,1-9-58-16,1-5-31 0,2-14-79 16,-1-7-52-16,-3-12-120 15,0-5-40-15,-4-9-198 16</inkml:trace>
  <inkml:trace contextRef="#ctx0" brushRef="#br2" timeOffset="32538.83">22179 2535 1073 0,'2'-16'499'15,"6"-19"-169"-15,5 6-79 16,7 15-59-16,0 2-20 0,-5 12-76 31,2 7-34-31,-2 7-42 16,-8 4-18-16,-3 6 1 15,-5-2-5-15,-15 0-13 0,3-2-18 16,-3-4-45 0,-2-2-24-16,5-8-50 15,1-5-20-15,4-3-177 0</inkml:trace>
  <inkml:trace contextRef="#ctx0" brushRef="#br2" timeOffset="32904.25">22374 2489 1117 0,'0'-1'597'16,"-1"0"20"-16,0 1-427 16,0 0-9-16,2 4-37 15,10 2-45 1,43 16-120-16,-26-24-43 0,-5-6-84 15,-6-2-25-15,-8-1-23 16,-4 0 17-16,-5 2 78 16,1 0 41-16,-10 1 95 15,-4 2 46-15,-8 5 60 16,-6 1 27-16,1 6 14 0,-4 6-6 16,7 7-22-1,4 5-27-15,11 7-40 0,10 2-25 16,16-1-38-16,4-2-23 15,9-9-57-15,-2-9-27 0,-3-12-106 16,-3-5-44-16,-4-9-87 16,-1-5 31-16</inkml:trace>
  <inkml:trace contextRef="#ctx0" brushRef="#br2" timeOffset="33150.42">22593 2452 1360 0,'2'5'586'0,"-1"13"-291"0,0 0-51 15,1 6-72-15,-2 1-41 16,1-7-65-16,0 1-30 31,-1-8-46-31,1-4-14 16,-1-8-42-16,-2-7-14 16,-2-4-13-16,-4-3 10 15,3-4 36-15,2 2 17 0,3-3 37 0,7 1 8 16,2 6-2-1,-1 2 2-15,5 8-10 16,0 3-6-16,-3 6-69 0,2 2-47 16,-3 1-48-1</inkml:trace>
  <inkml:trace contextRef="#ctx0" brushRef="#br2" timeOffset="33537.61">22712 2278 1624 0,'-2'12'655'0,"2"8"-355"0,4 19-162 16,2 7-11-16,7 1 7 15,-3-1-14-15,1-9-79 16,6-3-25-16,-8-12-36 15,-4-7-10-15,0-12-31 16,-5-5-6-16,4-12-6 0,1-3-1 16,2-4 29-1,-1-5 5-15,3 1 12 0,4 4 5 16,-1 3 6-16,3 9 10 0,-2 11 20 31,-2 5 9-31,-5 11 6 16,1 4-3-16,-7 1-11 15,0 1-9-15,-3-4-23 16,1-4-23-16,2-4-91 16,2-6-51-16,4-6 12 15,1-2-167-15</inkml:trace>
  <inkml:trace contextRef="#ctx0" brushRef="#br2" timeOffset="33688.11">22995 2379 1276 0,'0'2'590'16,"0"7"-244"-16,0 7-119 16,0 13-92-16,0 0-29 15,-1 3-41-15,1-1-33 16,0-11-91-16,2-1-55 16,-2-13-119-16,2-6-141 0</inkml:trace>
  <inkml:trace contextRef="#ctx0" brushRef="#br2" timeOffset="33861.68">22966 2278 1341 0,'1'-1'657'0,"0"-4"-187"15,-1 4-310-15,0 1-187 16,0 0-49-16,0 0-104 15,6 11-251-15</inkml:trace>
  <inkml:trace contextRef="#ctx0" brushRef="#br2" timeOffset="34066.61">23178 2312 1351 0,'15'-23'734'16,"-26"41"-84"-16,2 17-414 15,6 7-53 1,4 1-68-16,5-5-29 0,5-5-68 16,-5-8-42-16,1-5-67 15,-3-5-42-15,-2-9-110 16,-2-3-26-16,-2-5-62 16,-5-2-129-16</inkml:trace>
  <inkml:trace contextRef="#ctx0" brushRef="#br2" timeOffset="34353.1">23158 2443 1219 0,'5'-5'591'0,"-1"-5"-228"16,3 3-136-1,4 4-52-15,4-4-76 0,4 1-32 0,5 3-56 16,-2 3-19-16,-3 8-21 31,-2 4-6-31,-5 8 0 16,-3 1 9-16,-3 6 30 15,0-1 15-15,-2-4 19 0,3-2 2 16,-1-9-11-16,0-7-10 16,2-8-20-16,1-10-11 0,1-4-14 15,1-5-3-15,-4-4 8 16,-3 2 9-16,-4-2 12 16,-4 4 5-16,-3 5-22 15,-1 4-28-15,2 11-101 16,-1 4 62-16</inkml:trace>
  <inkml:trace contextRef="#ctx0" brushRef="#br2" timeOffset="34720.89">23494 2417 1652 0,'21'-19'687'0,"-21"30"-391"0,6 12-115 16,1 5-22-16,-2 3-50 31,-4-3-34-31,-1-5-72 0,0-5-19 16,3-8-28-16,-3-4-9 16,3-7 0-16,-3-5-3 15,2-8 17-15,5-3 9 16,-4-4 11-16,5 0 9 0,1-2 10 15,2 1 1-15,7 4 0 16,-2 3-1 0,2 8 0-16,-1 7 3 15,-3 11 3-15,-3 5 2 0,-5 9-8 0,-2-4-2 16,-3 1-4-16,-1-2-18 31,1-7-60-31,-1 0-47 16,3-8-120-16,-2 0 38 0</inkml:trace>
  <inkml:trace contextRef="#ctx0" brushRef="#br2" timeOffset="35138.21">23873 2416 1588 0,'-12'-4'637'15,"-13"-3"-377"-15,0 7-78 0,0 8-9 16,5 6-3-16,8 5-29 15,2-1-42-15,9 0-69 16,4-4-21-16,8-5-30 31,4-3-10-31,1-8-25 16,-1-5-20-16,2-4-16 0,2-3-4 0,1 1 27 31,1 2 24-31,-1 8 38 0,-1 3 35 0,0 13 56 16,-1 6 5-16,-8 8 4 0,-2 3-24 31,-7 5-50-31,-1 3-5 0,-6-3-10 16,-3-1 1-16,-5-4-1 15,-2-8 2-15,0-6 6 16,-2-2-6-16,0-7 3 16,-1-4-1-16,1-5-16 15,4-7-7-15,0-5-32 16,1-3-26-16,8-6-69 0,-2 4-47 15,6-4-91-15,3 0-367 16</inkml:trace>
  <inkml:trace contextRef="#ctx0" brushRef="#br2" timeOffset="35504.34">24126 2416 1413 0,'-10'-1'573'0,"-4"-1"-261"15,-2 11-153-15,0 4 17 0,6 6 36 16,2 2-26-16,8 0-103 16,6-3-42-16,7-4-49 15,5-5-24-15,2-10-41 16,3-6-16-1,-1-8-73-15,-4 0-6 0,-3-4 19 16,-3 2 24-16,-4 1 82 0,-2 2 29 16,-6 6 74-16,0 3 36 15,-5 11 53-15,0 6 12 0,0 10-17 32,-2 2-23-32,6-1-46 15,1-2-20-15,0-5-42 16,3-1-25-16,1-5-50 15,-4-3-27-15,2-4-104 16,-2-3-38-16,-2 0 57 0</inkml:trace>
  <inkml:trace contextRef="#ctx0" brushRef="#br2" timeOffset="36968.25">20114 3235 1114 0,'3'-2'582'0,"1"-3"-92"0,-1 11-273 16,0 6-17-16,0 11-27 16,-2 6-23-16,1 0-78 15,-1 3-27-15,-1-7-40 16,-1 0-15-16,2-11-43 16,-1 1-36-16,0-7-87 15,0-6-37-15,1-2-9 16,4-5-254-16</inkml:trace>
  <inkml:trace contextRef="#ctx0" brushRef="#br2" timeOffset="37423.28">20474 3319 1726 0,'22'12'644'15,"-20"-12"-484"-15,2 1-40 0,6-1-42 16,4-1-17-16,11-5-40 16,0-3-14-1,-2-6-28-15,-1-1-10 16,-11 1-3-16,-2 2 6 0,-5 2 20 15,-4 0 10-15,-5 1 8 16,-2-1 2-16,-2 1 6 16,-2 1 1-16,-3 6 8 15,3 3 7-15,0 12 8 16,1 10 16-16,5 13 29 16,0 4 8-16,4 9 10 0,2 4-11 15,2-1-34-15,0-4-21 16,2-8-23-1,-2-10-12-15,0-11-26 0,1-2-16 16,-1-9-52-16,-2-3-23 0,-1-2-52 16,-4-2-36-16,-3-2-58 15,2-1-32-15,-4-3-201 16</inkml:trace>
  <inkml:trace contextRef="#ctx0" brushRef="#br2" timeOffset="37551.61">20526 3434 1154 0,'8'-6'562'0,"13"-5"-179"0,0-1-143 16,-4 3-115-1,-1 3-47-15,-4 4-137 16,-3 3-66 0</inkml:trace>
  <inkml:trace contextRef="#ctx0" brushRef="#br2" timeOffset="38320.78">21029 3262 1329 0,'-3'-3'604'0,"-1"0"-245"16,3 1-142-16,0 1-84 0,1 1-30 15,0 0-48-15,0 0-32 16,0 0-25-16,0 0-2 0,0 0 0 31,0 0 3-31,0 0-3 0,0 0 1 0,0 0 5 16,0 0 2-16,0 1 9 15,0 2 4-15,-1-2 15 32,0-1 5-32,0 2 5 0,1-2 1 15,0 0-17-15,0 0-6 16,0 0-11 0,0-1-2-16,14-4 1 0,26-10 1 15,-21 11-4-15,0 4-2 16,-5 3-4-16,-10 5-1 0,-5 6 2 15,-6 0 0-15,-3 8 10 16,1 1 2-16,-1 2 3 16,1 2 0-16,-3-1-5 15,1 0-3-15,-2 0-5 16,-1-7 1 0,3-7-2-16,2-1 1 0,2-10 1 15,6-1 1-15,3-11 2 16,5-6 0-16,6-1 5 15,2 0 0-15,6 11 3 16,2 5 1-16,-3 2-3 16,2 4-1-16,-11-1-4 15,-2 1-9-15,-3 0-61 0,-5-4-69 16,0-1-117-16</inkml:trace>
  <inkml:trace contextRef="#ctx0" brushRef="#br2" timeOffset="39497.75">21453 3343 1832 0,'-22'21'743'0,"21"-21"-467"16,0 0-58-16,-1 0-81 16,2 0-29-16,-1 0-50 15,1-1-29-15,0 1-40 16,0 0-36-16,0 0-116 15,-1 0-93-15</inkml:trace>
  <inkml:trace contextRef="#ctx0" brushRef="#br2" timeOffset="40637.75">21458 3353 1380 0,'-21'-8'608'15,"21"6"-310"-15,-1 2-116 16,1-1-33-16,0 1-66 16,0 0-29-16,-1 0-42 15,1 0-7-15,-3 12-16 0,-8 24-29 16,2-20-74-16,-1 0-36 15,-2-3-67-15,3-2-34 16,4-5-191-16</inkml:trace>
  <inkml:trace contextRef="#ctx0" brushRef="#br2" timeOffset="41235.18">21778 3250 1696 0,'-3'5'659'16,"-3"4"-404"-16,0 7-172 15,3 3 1-15,3 0-20 16,2-1-12-16,3-3-54 0,0-3-18 0,-3-4-24 16,-2-2-12-16,0-5 5 31,-1-2 8-31,0-7 20 16,1-2 9-16,-1-8 18 15,1-1 5-15,3 2 13 16,2-2 1-16,4 5-2 15,4 4-3-15,-1 6-11 16,-3 8-1-16,3 7 0 16,-3 7 0-16,0 3 0 0,-4-1 0 0,-3-1-2 15,-1-3-4 1,-2-5-1-16,3-1-9 16,-2-4-13-16,-1-4 0 0,2-5 0 15,-4-5 6-15,3-4 12 16,3 0 4-16,-2-3 9 15,7 0 6-15,2-3 2 16,4 2-3-16,4 0-3 16,0 5-4-16,2 7-3 15,-4 4-1-15,-4 8 5 0,-2 4 3 16,-8 6 4-16,-2 0 2 16,0 0-12-1,-3-1-21-15,1-3-91 16,0-4-59-16,5-5-268 15</inkml:trace>
  <inkml:trace contextRef="#ctx0" brushRef="#br2" timeOffset="41601.95">22274 3245 1136 0,'-8'-5'509'15,"-15"-5"-102"-15,1 6-250 16,-5 7 56-16,-2 8 30 0,5 6-21 16,2 3-61-16,12 2-87 15,2 0-28 1,10-3-33-16,5-5-7 16,4-8-22-16,5-3-11 0,4-7-23 15,2-3-18-15,-2-6-4 16,-4-1 4-16,-4-2 23 15,-4 2 22-15,-3 4 18 16,-1 2 7-16,-1 5 10 16,-2 3 3-16,-1 3 6 15,0-3-2-15,0 8-11 16,0 30-1-16,3-17-12 16,-1-5-29-16,-1-6-86 0,1-2-57 15,0-6-66-15,3-6-122 16</inkml:trace>
  <inkml:trace contextRef="#ctx0" brushRef="#br2" timeOffset="42004.2">22301 3122 854 0,'-3'-2'525'16,"3"7"29"-16,3 9-290 0,6 14-79 15,2 7-20-15,-4 0-33 16,-1 1-25-16,-5-5-55 15,-1-8-18-15,1-5-22 16,4-4-6 0,-2-7-7-16,-3-2-11 0,0-8-3 15,-1-2-1-15,1-4 3 16,6-3 4-16,7-3-8 16,-1-1-4-16,5 0-14 15,0-1-4-15,3 2-5 16,-1 2-2-16,-4 2-1 15,0 2-4-15,-7 5-9 0,-1-1 3 16,-5 5 11-16,-2 0 10 0,-4 1 36 16,3-1 25-16,-2 4 69 15,0 16 28-15,-24 27 18 16,26-20-13-16,6 2-55 16,3-1-29-16,5-5-44 31,-1-9-22-31,-2-9-80 15,1-8-47-15,-2-9-87 16,-2 3-141-16</inkml:trace>
  <inkml:trace contextRef="#ctx0" brushRef="#br2" timeOffset="42322.17">22693 3290 1515 0,'10'-37'646'16,"-30"22"-211"-16,-3 11-291 16,2 4 13-16,1 11 17 0,3 6-27 15,6 5-88-15,1 2-23 16,7-5-23-16,4-1-10 16,7-9-21-16,3-4-12 0,6-7-26 31,1-7-18-31,5-7-21 15,1-2-3-15,0 1 9 16,-3 1 15-16,-5 5 41 16,-2 5 9-16,-5 9 18 15,-2 6 10-15,-5 9 16 16,-2 0 8-16,2 1 0 16,0 2-16-16,3-6-88 0,1-3-63 0,0-5-21 15</inkml:trace>
  <inkml:trace contextRef="#ctx0" brushRef="#br2" timeOffset="42688.36">23088 2964 1505 0,'0'4'623'0,"0"0"-276"16,0 16-186-1,-4 5 7-15,6 9 19 16,3 0-23-16,1-5-95 0,8-4-32 16,-1-13-32-16,0-3-3 15,7-13-9-15,-2-5-7 16,-4-11-8-16,0-1-4 0,-9-4 9 15,-1-2 5-15,-2 6 9 16,-3 3 1-16,0 8-9 16,-2 6-16-16,1 3-66 15,2 2-53-15,0 3-117 32,0-4-47-32</inkml:trace>
  <inkml:trace contextRef="#ctx0" brushRef="#br2" timeOffset="42920.98">23377 2888 1399 0,'0'1'669'16,"1"5"-231"-16,-4 20-178 16,-2 15-32-16,-7 26-29 15,-4 6-31-15,0 2-75 16,0-3-29-16,4-21-47 15,5-6-11-15,6-13-8 0,0-8-11 16,3-12-27-16,0-5-12 0,0-9-36 16,2-6-25-16,-6-4-93 15,1-3-85-15</inkml:trace>
  <inkml:trace contextRef="#ctx0" brushRef="#br2" timeOffset="44435.68">20114 4039 1373 0,'0'9'565'0,"0"14"-320"16,2 6-86-16,3 11-56 16,0 0-22-16,0-5-44 15,2-4-21-15,-2-15-33 0,-2-5-9 16,-2-9-10-16,-1-4-3 15,0-8 16-15,-1-7 10 0,0-8 18 16,1-5 7-16,4-3 5 16,2 1-1-16,5 6-4 15,-1 5-5-15,1 9-7 16,1 5 0-16,1 9 0 16,-1 7 0-16,-2 9 6 31,-3 4 2-31,-4 5 0 15,-2-1-5-15,-2-5-5 0,1-3-11 16,-2-8-9-16,1-3-2 16,1-6-8-16,0-1 5 15,3-11 5-15,-1-5 7 16,4-6 10-16,2-5 2 0,3 3 6 16,6 2 4-16,4 7 9 15,-3 4 1-15,4 9 4 16,-9 4-1-16,-6 13 12 15,3 3-1-15,-10 7 1 16,0 2-5-16,-2-6-24 0,-4-1-12 16,6-6-64-16,-2-9-48 0,7-5-100 15,4-2-244-15</inkml:trace>
  <inkml:trace contextRef="#ctx0" brushRef="#br2" timeOffset="44721.88">20532 4054 1101 0,'0'4'519'0,"-2"4"-193"15,2 3-76-15,4 1-106 16,1-3-32-16,7-4-63 16,2-3-29-16,2-5-69 0,2-5-29 0,-5-4-53 15,-3-1-19-15,-6 0 29 16,-4 1 27-16,-4 3 69 15,-4 3 37-15,-5 5 66 0,-2 2 20 16,-1 8 18-16,2 4-1 31,2 7-5-31,2 2-1 16,7 4-20-16,3 3-11 16,4-5-42-16,5-1-22 0,1-6-67 15,2-11-37-15,3-5-79 16,1-4-51-16,0-10-242 15</inkml:trace>
  <inkml:trace contextRef="#ctx0" brushRef="#br2" timeOffset="45035.63">20679 4024 1144 0,'2'3'535'0,"-2"8"-216"0,5 3-90 15,-5 7-113-15,2 0-26 0,1 2-56 16,-3-3-37-16,1-6-48 15,0-5-21-15,-1-9-16 16,0-5 14 0,-2-9 31-16,-2 0 19 15,8-4 32-15,-1-1 11 0,7 1 19 16,2 0 8 0,1 2 6-16,8 2 5 15,4 7-2 1,1 6-1-16,-3 10 0 0,-4 7-3 0,-11 6-8 15,-4 2-4-15,-4 2-17 16,-3 0-21-16,2-5-81 16,-3-5-58-16,0-10-135 15</inkml:trace>
  <inkml:trace contextRef="#ctx0" brushRef="#br2" timeOffset="45404.99">20966 3997 1414 0,'-4'5'596'16,"-6"2"-319"-16,10 7-100 31,1-1-11-31,9 0-59 16,5-2-41-16,5-9-80 0,1-2-23 15,0-9-38-15,-4-2-22 16,-7-3-14-16,-3 0 12 16,-6 3 37-16,-2 1 32 15,-6 4 45-15,-2 1 22 0,-6 5 37 16,0 3 9-16,-2 9 14 16,0 5 1-16,3 6-9 15,3 5-4-15,9 4-18 16,4-3-12-16,8-1-34 15,3-6-8-15,6-11-49 0,-1-4-31 16,3-15-78-16,0-4-55 16,-5-9-84-16,4-2-29 0</inkml:trace>
  <inkml:trace contextRef="#ctx0" brushRef="#br2" timeOffset="45687.81">21145 4004 1012 0,'1'2'505'15,"2"3"-173"-15,2 9-134 0,0 4-35 0,-3 4-59 16,2 0-25 0,-3-2-46-16,2-3-23 15,-2-8-22-15,-5-4-6 16,2-5-10 0,-4-6 2-16,-2-4 9 0,6-2 6 0,-2-3 12 15,7-2 5-15,7 0 1 16,2 2 0-16,6 0-3 15,1 5-1-15,6 6 3 16,-2 5 2-16,-3 8 2 0,-6 3 0 16,-8 5 4-16,-3 1-1 31,-3 2-5-31,0-1-22 0,-2-2-83 16,2-3-14-16</inkml:trace>
  <inkml:trace contextRef="#ctx0" brushRef="#br2" timeOffset="45938.28">21399 3882 1678 0,'1'5'685'0,"1"12"-390"15,3 7-138-15,0 11-64 16,2 3-2-16,-2-1-20 16,-2-2-34-16,-1-4-60 0,-1-3-23 15,-2-8-94 1,0-3-58 0,-1-10-96-16,-2-4 15 15</inkml:trace>
  <inkml:trace contextRef="#ctx0" brushRef="#br2" timeOffset="46073.95">21359 4039 1466 0,'9'-4'609'15,"4"-1"-342"-15,4 2-160 16,0 0-39-16,0 0-106 0,-2 0-76 16,-2 1-273-1</inkml:trace>
  <inkml:trace contextRef="#ctx0" brushRef="#br2" timeOffset="46385.8">21577 4020 1637 0,'-21'0'603'15,"23"23"-424"-15,-2 5-26 0,10 5-18 16,3 1-6-16,6-5-70 16,4-9-41-16,0-16-32 15,-1-8-11-15,-3-18-29 16,-4-5-8-16,-3-2 0 16,-2 4 1-16,-3 1 25 15,-4 3 11-15,-4 7 4 16,-7 1-4-16,1 8-15 15,-1 4-21-15,3 4-67 0,1 3-19 0</inkml:trace>
  <inkml:trace contextRef="#ctx0" brushRef="#br2" timeOffset="46789.37">21844 3841 1804 0,'0'19'691'0,"-4"13"-419"0,7 9-209 16,1-1-5-16,5-7 1 16,-1-4-13-16,-1-8-79 15,2-4-20-15,-4-8-12 16,-2-3 7-1,0-5 20-15,0 0 6 0,-2-4 10 16,7-3-8-16,1-4-36 16,0-3-26-16,7-3-68 15,-2-1-19-15,3-1 12 16,1 0 24-16,-6 5 75 16,-3 2 45-16,-6 5 88 15,-2 5 42-15,-6 9 58 16,-3 7 24-16,1 10 11 15,-2 2-13-15,8 1-48 16,1-1-36-16,7-5-69 0,3-4-30 16,7-9-69-1,0-6-55-15,-2-9-121 0,-1-1 88 16</inkml:trace>
  <inkml:trace contextRef="#ctx0" brushRef="#br2" timeOffset="47151.73">22216 3987 1288 0,'-9'-4'572'15,"-8"-2"-193"-15,-3 5-205 16,3 10-5-16,1 6 18 31,5 6-38-31,4 2-42 0,7-1-83 16,1-4-21-16,8-5-20 15,4-7-17-15,5-9-36 16,5-7-34-16,-1-5-37 16,-4-3-9-16,-3-1 8 15,-4 1 28-15,-3 0 53 16,-1 4 24-16,-9 5 58 16,2 4 32-16,-3 10 45 0,1 4 18 15,2 9-5-15,0 4-18 16,0 0-42-16,2 0-27 15,1-2-55-15,0-4-40 16,5-5-95-16,-2-5-61 0</inkml:trace>
  <inkml:trace contextRef="#ctx0" brushRef="#br2" timeOffset="47440.35">22375 3960 1527 0,'0'9'620'16,"3"11"-390"-16,-3 2-75 0,-2 1-91 16,2 0-21-16,0-5-53 15,3-4-28-15,6-5-14 16,-7-6-14-16,2-7 12 16,-4-4 16-16,3-6 10 0,7-2 14 15,-2-4 12-15,5 2-2 16,0 1 4-16,-2 3-1 15,4 8 2-15,1 5 11 16,-4 9 28-16,-2 5 17 16,-3 7 15-16,-4 3-10 0,-2 1-37 15,1-2-27-15,-3-5-81 16,0-3-60-16</inkml:trace>
  <inkml:trace contextRef="#ctx0" brushRef="#br2" timeOffset="48004.39">22816 3735 1514 0,'6'7'648'16,"7"9"-358"-16,-4 20-65 15,1 14-23-15,-6 5-44 16,1-4-36-16,-1-14-53 0,6-8-21 0,1-11-26 15,-2-6-11-15,6-6-20 16,-2-7-16-16,3-8-29 16,2-3-13-16,-6-5-18 15,-1-1 2-15,-6 1 20 16,-5 1 16-16,-5 0 32 31,-3-2 12-31,-10 9 10 16,0 6 1-16,-6 11 0 0,0 7-3 15,4 5-20-15,2-3-38 0,9 0-101 16,8-5-63-16</inkml:trace>
  <inkml:trace contextRef="#ctx0" brushRef="#br2" timeOffset="48387.89">23081 3932 1487 0,'-5'-27'620'16,"-1"40"-334"-16,6 1-95 0,5 1-10 0,8-3-59 31,8-4-48-31,-1-8-80 16,4 0-26-16,-1-9-37 15,-6-3-18-15,0-1-29 0,-6-4 5 16,-6 2 32-16,-1 1 21 16,-8-1 53-16,-6 1 28 15,-7 2 33-15,0 2 21 0,-3 13 21 16,1 8-1-16,1 12 8 16,-1 10-4-16,6-1-13 15,7 2-13-15,9-7-34 16,4-5-17-16,6-6-47 15,2-5-30-15,6-8-70 16,2-3-69-16,4-6-113 0,-2-3-230 16</inkml:trace>
  <inkml:trace contextRef="#ctx0" brushRef="#br2" timeOffset="48604.5">23378 3834 1380 0,'-2'16'695'16,"-1"9"-189"-16,0 10-276 16,1-4-55-16,2-6-79 15,0-2-37-15,0-6-72 16,0-3-25-16,-2-3-53 0,-1-1-16 0,-3-4-38 16,-2-4-4-16,-3-3 2 15,0-4 0-15,1-2-9 16,1 0 63-16</inkml:trace>
  <inkml:trace contextRef="#ctx0" brushRef="#br2" timeOffset="49001.49">23534 3869 1691 0,'-7'2'601'16,"-15"1"-450"-16,7 19-30 15,-6 1 15-15,6 5 18 16,8 1-32-16,6-10-88 16,8-2-23-16,3-9-38 15,5-3-10-15,5-8-31 16,4-5-19-16,5-6-27 15,-1-1-5-15,-2-5 21 16,-3 2 22-16,-10-1 48 16,-2-2 11-16,-8 10 27 15,-1 3 19-15,-2 13 36 16,-2 7 7-16,0 9 9 16,-1 3-8-16,1 0-32 0,2 0-4 15,3-6-39-15,1-2-27 16,2-7-71-16,-1-5-49 15,3-5-87-15,-3-5-108 16</inkml:trace>
  <inkml:trace contextRef="#ctx0" brushRef="#br2" timeOffset="49267.75">23738 3862 1369 0,'2'7'581'0,"0"10"-297"16,0 5-59-16,-2 2-75 15,-1-1-26-15,0-7-65 16,1-2-29-16,0-6-33 16,2-4-11-16,-2-5-10 15,0-4-7-15,0-3-9 16,-1-5 5-16,0-4 6 16,1-1 10-16,2-5 13 15,3 0 2-15,2 7 5 16,0-1 0-16,3 8-10 15,0 3-34-15,-2 6-93 16,1 8-51-16,-3 2-237 16</inkml:trace>
  <inkml:trace contextRef="#ctx0" brushRef="#br2" timeOffset="49652.53">23994 3887 1494 0,'-32'-34'563'0,"3"36"-350"15,2 8 6-15,6 17 24 16,1 0-14-16,16 1-97 16,4-1-50-16,6-11-58 15,5-2-17-15,2-10-17 16,8-3-12-16,4-8-44 15,0-2-16-15,1-5-20 16,-5-3 0-16,-5-3 29 16,-3 0 19-16,-7 3 32 15,-1 1 15-15,-4 11 32 16,-2 3 13-16,-2 10 20 16,0 6 5-16,0 6-9 15,3 3-9-15,3-2-27 16,0 0-12-16,3-7-35 0,1 0-31 15,0-8-89-15,0-2-51 16,-2-6-80-16,2-4 32 16</inkml:trace>
  <inkml:trace contextRef="#ctx0" brushRef="#br2" timeOffset="49985.41">24139 3868 1057 0,'2'-3'477'16,"0"7"-194"-16,0 5-33 0,1 13-48 15,-2 5-26-15,0-3-78 16,-1-1-31-16,-1-7-48 16,1-4-19-16,0-4-20 15,-1-4-13-15,0-4-23 16,0-3-2-16,0 3 6 16,0-1 12-16,1-7 25 0,5-25 6 15,0 14 8 1,3 0 0-16,2-5 1 15,3-1 0-15,2 10 5 16,1 5 9-16,0 17 20 16,-3 7 13-16,-1 11 28 15,-5 4 9-15,-4-3 5 16,-1-1 0-16,-3-6-26 0,1-5-18 16,-1-6-29-16,1-3-28 15,1-5-88-15,0-3-46 16,-3-3 445-16</inkml:trace>
  <inkml:trace contextRef="#ctx0" brushRef="#br2" timeOffset="51136.71">20207 4733 1106 0,'-67'-56'471'16,"62"30"-222"-16,2 7-1 16,3 9 5-16,3 11-11 15,0 15-39-15,0 6-36 0,1 13-56 16,-1 3-21-16,-2 4-49 15,1-3-11-15,4-8-24 16,-5-6-8-16,3-8-22 16,-2-3-12-16,-3-10-25 15,3-1-7-15,-1-6 14 16,4-2 6-16,-1-9 28 16,-1-1 11-16,3-7 5 15,0-2 1-15,5 3-14 16,2-1-5-16,3 8-10 15,3 1-15-15,-4 6-44 16,-4 1-38-16,-4 3-87 16,-4 3-4-16</inkml:trace>
  <inkml:trace contextRef="#ctx0" brushRef="#br2" timeOffset="51293.55">20251 4765 1342 0,'-21'29'599'0,"25"-12"-251"16,5 5-81-16,2 1-103 0,2 0-37 16,-1 0-101-16,0-5-48 0,-5-7-128 0,0-3-66 15,-2-8-19 1</inkml:trace>
  <inkml:trace contextRef="#ctx0" brushRef="#br2" timeOffset="51669.55">20357 4782 850 0,'-2'8'375'0,"-6"9"-152"16,7-1-105-16,1-6-62 16,5 0-16-16,0-4-35 0,-1 0-12 0,6-3 8 31,-6-1 25-31,0 1 63 15,-4 0 31-15,3 2 31 0,0 2-9 16,-1-5-41-16,4 2-25 16,-7-3-39-16,1-1-8 0,-5-3-16 15,-3-2-3-15,3-5 4 16,-3-5 4-16,2 0 11 16,0 0 4-16,4-3 2 15,7 4-8-15,7 0-5 16,1 3 2-16,9 5-6 15,-1-1 3-15,3 5-7 0,-2 2-6 16,-8 2-9-16,-4 0-21 16,-4-1-77-16,1-1-60 15,-4 1 14 1</inkml:trace>
  <inkml:trace contextRef="#ctx0" brushRef="#br2" timeOffset="52004.08">20537 4750 1213 0,'19'-18'574'15,"-19"21"-218"-15,1 8-180 16,4 2-41-16,7 4-47 0,1-1-22 16,3-3-40-16,-1-3-15 15,1-8-33-15,-3-8-22 0,-1-5-33 16,2-4-14-16,-6-1-3 31,-4 2 17-31,-4 4 37 0,-7 1 21 0,-2 2 50 16,-2 3 22-16,-5 5 38 15,2 5 17-15,0 7 10 16,1 6-1-16,4 7-15 31,2 4-17-31,10 1-34 0,3-5-20 16,5-7-28-16,3-7-16 15,1-8-42-15,-3-5-24 0,1-5-84 16,-3-4-43-16,0 0-358 16</inkml:trace>
  <inkml:trace contextRef="#ctx0" brushRef="#br2" timeOffset="52420.94">20851 4796 1809 0,'0'-59'660'16,"-23"65"-483"-16,2 3-16 15,5 12-12-15,-3 2-15 16,10 4-82-16,2 0-25 0,7-9-31 31,8-1-16-31,6-11-23 0,4-6-22 16,7-8-57-16,0-6-39 15,0-5-59-15,-3-4-8 16,-9-1 14-16,-5 1 32 0,-5-1 78 16,-1-1 32-16,-2 0 80 15,0-2 43-15,0 2 61 16,-2 4 33-16,1 8 39 16,1 7-3-16,0 11-27 15,2 14-18-15,1 15-35 16,1 4-13-16,1 9-23 15,0-4-16-15,-1-9-31 16,0 0-16-16,-2-11-35 0,0-6-30 0,-1-8-103 16,0-6-51-16,2-7-73 15,2-4-83-15</inkml:trace>
  <inkml:trace contextRef="#ctx0" brushRef="#br2" timeOffset="52578.95">21041 4732 1441 0,'0'11'620'15,"0"10"-321"-15,0 6-163 16,1-5-38-16,1-3-67 16,1-4-55-16,-1-10-133 15,-1 0-37-15</inkml:trace>
  <inkml:trace contextRef="#ctx0" brushRef="#br2" timeOffset="52736.17">21051 4578 1781 0,'3'-2'658'16,"5"-3"-559"-16,2 0-147 0,-1 7-201 15</inkml:trace>
  <inkml:trace contextRef="#ctx0" brushRef="#br2" timeOffset="53104.3">21265 4592 1414 0,'-4'2'657'0,"0"5"-300"16,2 23-121-16,3 11-53 15,5 13-66-15,-1-2-32 16,3-8-60-16,-1-6-20 0,-1-12-56 16,-1-2-34-1,-2-12-99-15,-2-4-40 0,-1-8-61 16,-5-5 6-16</inkml:trace>
  <inkml:trace contextRef="#ctx0" brushRef="#br2" timeOffset="53235.59">21168 4779 1039 0,'-3'-2'540'15,"5"-2"-140"-15,0 2-99 16,-2 1-111-16,21 0-46 0,30 1-71 31,-16-3-22-31,-5-1-63 16,-1 0-56-16,-8 1 106 15</inkml:trace>
  <inkml:trace contextRef="#ctx0" brushRef="#br2" timeOffset="53621.44">21839 4772 1420 0,'-3'-1'642'0,"-1"5"-293"0,2 12-39 15,-2 19-97-15,4 12-47 16,-1 8-83-16,3 2-20 16,3-8-33-1,-3-6-20-15,3-11-60 16,1-10-40-16,-2-11-125 0,1-6-63 15,-5-9-19-15,0-6-229 0</inkml:trace>
  <inkml:trace contextRef="#ctx0" brushRef="#br2" timeOffset="53803.32">21796 4813 998 0,'2'-16'470'0,"7"-15"-166"16,7 10-48-16,8 11-61 31,4 7-26-31,-5 9-66 15,-3 6-30-15,-10 7-34 16,-5 5-14-16,-5 2-8 0,-7-1-1 0,-6-3-14 31,-1-4-11-31,-5-5-30 0,2-3-30 0,3-6-68 16,2-4-35-16,13-4-163 16</inkml:trace>
  <inkml:trace contextRef="#ctx0" brushRef="#br2" timeOffset="54169.63">22137 4722 1510 0,'-7'-1'601'0,"-11"4"-348"16,-3 3-39-16,-3 10-17 16,0 1-7-16,5 5-74 31,5 2-34-31,11-2-56 15,3-2-14-15,15-6-20 16,7-5-11-16,1-7-24 16,2-4-25-16,-5-11-27 0,-4 0-4 15,-4-5 8-15,-1-1 19 16,-4 2 35-16,1 1 14 16,-4 5 42-16,-2 4 24 15,-2 7 33-15,0 4 8 0,-3 10-19 16,1 7-15-16,-1 4-29 15,1 1-13-15,2-4-24 32,3-3-30-17,0-7-98-15,3-4-59 0,3-8-32 0,0-4-242 0</inkml:trace>
  <inkml:trace contextRef="#ctx0" brushRef="#br2" timeOffset="54370.24">22268 4729 1194 0,'2'12'630'0,"0"8"-77"16,0 17-293 0,-2 8-39-16,0 9-58 15,1-2-46-15,-1-3-83 16,1-4-20-16,-1-11-38 0,-8-5-18 0,0-11-41 16,-3-6-13-16,-4-8-10 31,-1-3 0-31,-2-6-10 0,-3-3-13 0,-2-5-44 15,0-3-31 1</inkml:trace>
  <inkml:trace contextRef="#ctx0" brushRef="#br2" timeOffset="54518.91">22183 4615 1627 0,'7'-5'590'15,"4"-7"-507"-15,3 6-101 16,-3 8-108 0</inkml:trace>
  <inkml:trace contextRef="#ctx0" brushRef="#br2" timeOffset="54904.38">22511 4694 1639 0,'0'-1'574'0,"-1"0"-436"15,-20 4 18-15,-28 17 27 16,23 4-16-16,4 1-99 16,6 1-26-16,13-2-25 15,6-3-6-15,9-7-7 31,2-6-11-31,6-7-18 16,0-4-13-16,2-8-33 16,0-5-6-16,-5-4-2 0,-2-1 11 15,-4-1 38-15,-2 5 11 16,-3 5 32-16,-2 4 20 0,-2 7 24 16,-2 3 18-16,0 10-5 15,-1 5-13-15,1 6-25 16,0 1-10-16,3-1-31 15,1-2-23-15,1-7-72 16,3-3-58-16,-1-8-98 16,0-3-178-16</inkml:trace>
  <inkml:trace contextRef="#ctx0" brushRef="#br2" timeOffset="55285.28">22615 4542 1440 0,'1'8'573'0,"1"18"-374"0,2 6-30 0,-1 14-39 16,2-1-16-16,-2-7-39 15,-2-2-22-15,2-11-40 32,-3-4-10-32,0-10-8 0,1-4-12 15,-1-7-8-15,0-1 3 16,1-7 0-16,0-2 4 15,5-6-1-15,0-4-9 0,7 3-20 16,1-2-8-16,4 0-8 16,2 5-2-16,-1-2 19 0,-3 7 6 31,-8 2 23-15,-1 6 7-1,-9 4 35-15,-2 0 19 0,-3 14 48 0,-4 1 29 0,6 7 1 16,2 5-3-16,5-3-48 15,9-3-25-15,5-9-41 16,3-6-17-16,0-6-38 16,-4-5-50-16,-1-3-102 15,-8-6 433-15</inkml:trace>
  <inkml:trace contextRef="#ctx0" brushRef="#br2" timeOffset="55821.63">23049 4685 1036 0,'-5'-5'590'0,"-5"-5"-8"15,7 9-325-15,5 12-81 16,4 6-37-16,6 9-56 0,2-2-34 15,8-2-49-15,4-4-37 16,-1-11-82-16,6-2-50 16,-7-8-99-16,-1-2-17 15,-1-6-195-15,-5-4-22 0,-4-4 145 16,-3-1 119-16,-5-4 469 31,-2 1 132-31,-3 7 99 16,-1 6-17-16,-6 14-104 0,-3 11-31 15,-7 17-79-15,-3 12-40 16,-3 14-70-16,-1 1-16 16,-2 1-45-16,2-2-25 15,7-11-25-15,8-6-18 16,7-17-55-16,5-8-45 0,7-16-123 16,3-7-55-16,10-10 532 15</inkml:trace>
  <inkml:trace contextRef="#ctx0" brushRef="#br2" timeOffset="56221.01">23519 4706 1621 0,'-4'-5'607'16,"-12"-2"-414"-1,0 4-65-15,-9 14 38 0,-2 5 37 16,1 7 1-16,3 4-47 15,13 1-79-15,4-3-35 0,8-6-42 32,5-6-14-32,9-10-36 0,3-5-23 15,4-11-43-15,4-4-19 0,-3-4 3 16,-2 0 25-16,-3 7 48 16,-2 5 30-1,-9 11 48-15,-2 12 18 0,-6 16 28 16,-4 6 8-16,-1 11-12 15,-2 0-12-15,-2 0-23 16,-3-5-6-16,-2-12-8 0,2-3 1 16,-2-14-11-1,1-3-7 1,-4-9-18-16,-4-3-4 0,6-9-4 0,2-5 0 16,8-9-4-16,5-2-23 0,2-1-60 31,3 0-65-31,1 7-234 15</inkml:trace>
  <inkml:trace contextRef="#ctx0" brushRef="#br2" timeOffset="57237.36">20157 5427 1289 0,'-16'3'652'16,"-9"5"-160"-16,1 13-269 16,6 5-27-16,10 4-69 15,2-5-33-15,8-3-54 16,6-4-18 0,5-7-49-16,4-1-35 15,4-16-96-15,1-4-61 16,-3-9-85-16,-3-4 5 15,-5-2-286-15</inkml:trace>
  <inkml:trace contextRef="#ctx0" brushRef="#br2" timeOffset="57403.73">20190 5345 659 0,'-5'-15'405'15,"-3"-10"-63"-15,5 8-71 16,3 9-30-16,5 12-31 16,4 13-9-16,2 20-36 15,-1 13-17-15,-5 9-42 16,-2-3-25-16,-3-8-41 0,-2-9-15 0,2-12-47 15,0-4-36 1,-2-13-105-16,2-3-57 0,0-7-3 16,1-5-128-16</inkml:trace>
  <inkml:trace contextRef="#ctx0" brushRef="#br2" timeOffset="57573.62">20311 5457 846 0,'3'10'524'0,"10"12"0"16,-8 3-290-16,-3-1-55 15,2 1-82-15,-6-4-32 16,-2-5-98-16,5-2-47 0,-1-10-73 16,-1 0-264-16</inkml:trace>
  <inkml:trace contextRef="#ctx0" brushRef="#br2" timeOffset="57697.57">20328 5333 1444 0,'11'-1'489'0,"9"2"-531"0,-5 5-265 15</inkml:trace>
  <inkml:trace contextRef="#ctx0" brushRef="#br2" timeOffset="57906.35">20463 5454 1985 0,'16'76'785'16,"-19"-37"-513"-16,2 4-78 0,5 7-84 15,6-3-30-15,-3-1-73 16,-1-3-45-16,-2-18-77 16,-3-5-59-1,-1-15-135-15,0-7-47 16</inkml:trace>
  <inkml:trace contextRef="#ctx0" brushRef="#br2" timeOffset="58095.56">20473 5445 1187 0,'14'-8'516'16,"11"-12"-226"-16,3 14-81 16,-2 18-58-1,-9 4-18-15,-7 15-54 0,-7-5-35 16,-9 0-28-16,-4 0-10 0,-4-6-30 16,0-4-23-1,-2-5-76 1,1-3-49-16,1-11-203 15</inkml:trace>
  <inkml:trace contextRef="#ctx0" brushRef="#br2" timeOffset="58472.18">20652 5444 1554 0,'-4'3'627'16,"-3"10"-337"-16,2 1-166 0,7 4-19 0,5 3 2 0,9-3-35 31,6-7-67-31,3-8-76 16,-1-6-32-16,-4-7-40 16,-4-2-12-16,-6-3 23 15,-6-1 34-15,-6 0 61 16,-5 4 37-16,-7 1 45 0,-1 5 13 15,-6 4 36-15,1 2 16 16,-1 12 27-16,3 8 7 0,8 6-7 16,2 5-16-16,8-2-42 15,7-3-24-15,5-5-30 32,7-5-19-32,5-9-49 15,-1-3-30-15,4-7-113 16,-4-3-68-16,-3-1-61 15</inkml:trace>
  <inkml:trace contextRef="#ctx0" brushRef="#br2" timeOffset="58722.34">20915 5450 1360 0,'0'14'665'15,"-1"12"-206"-15,1 0-260 16,-2 0-48-16,1-5-72 15,2-3-30-15,-1-8-77 0,1-4-34 0,-3-8-49 16,-3-4-16-16,-3-6 8 16,1-2 22-16,2-4 47 15,2-1 24-15,8-4 39 32,0 0 11-32,10 4 7 15,1 4-1-15,3 11-9 16,4 5-5-16,-4 6-70 15,-1-2-49-15</inkml:trace>
  <inkml:trace contextRef="#ctx0" brushRef="#br2" timeOffset="59271.12">21047 5350 1266 0,'0'0'599'15,"0"15"-218"-15,2 11-113 16,2 19-95-16,2 4-33 0,3-4-71 16,-4-7-22-16,1-12-37 15,0-3-8-15,-4-10-10 16,3-3-15-16,-4-10-23 15,-2-3-1-15,-1-5 10 16,2-6 13-16,1-4 23 16,5-1 1-16,7 2 7 0,2 5-4 15,5 8-3-15,1 4-1 0,0 7-11 16,-8 3-8-16,-7 7-23 31,-6-2-7-31,-11 0-5 16,0-1 10-16,-6-5 27 15,-2 0 6-15,1-4 2 16,-3-2-10-16,6-4-52 16,3-3-38-16,8-4 1 0,8 0-98 15</inkml:trace>
  <inkml:trace contextRef="#ctx0" brushRef="#br2" timeOffset="59537.21">21356 5494 1543 0,'-6'6'640'16,"-5"10"-340"-16,0 5-58 15,3 5-56-15,3 0-17 16,9-6-74-16,5-3-34 16,8-9-43-16,2-6-25 0,3-5-33 15,-1-4-18-15,-7-10-33 16,0 0-7-16,-8-1 0 15,-6-2 4-15,-1 4 23 16,-7 0 7-16,-5-3-16 16,0 2-23-16,-5 0-68 15,0 1 1-15</inkml:trace>
  <inkml:trace contextRef="#ctx0" brushRef="#br2" timeOffset="59782.91">21506 5292 1579 0,'-6'2'666'0,"0"14"-354"15,1 12-82-15,4 25-46 0,7 7-33 16,3 1-68-16,1-8-28 15,3-17-63-15,-3-5-19 0,1-10-50 16,-1-5-27-16,-5-7-74 16,-5-4-55-16,-1-8 148 15</inkml:trace>
  <inkml:trace contextRef="#ctx0" brushRef="#br2" timeOffset="60136.93">21682 5478 1773 0,'-4'7'640'0,"-1"7"-456"0,7 5-48 16,5 2 2-16,11-6-28 31,1-4-70-31,7-8-92 16,0-6-27-16,-5-6-50 15,-4-4-20-15,-8-2-3 0,-2-1 13 16,-7-2 69-16,-2 0 39 16,-7 0 51-16,-3 4 19 0,-8 12 46 15,-2 8 31-15,2 18 38 16,2 5 10-16,10 5-22 16,4-1-27-16,9-6-56 15,5-5-25-15,7-9-38 16,2-4-25-16,1-7-52 15,-2-2-37-15,-6-4-126 16,-3 0-44-16</inkml:trace>
  <inkml:trace contextRef="#ctx0" brushRef="#br2" timeOffset="60485.81">21920 5301 2015 0,'2'14'722'15,"2"27"-597"-15,3 5-94 0,-3 4 1 32,3-3 5-32,-2-16-5 0,3-5-30 0,1-10-34 15,-5-4-10-15,0-6-6 16,-4-5-2-16,0-4 3 15,0-4 2-15,3-5 11 16,4-3 6-16,6 0-5 16,4-1-8-16,6 6-14 15,2 4 6-15,-2 9 17 0,-4 6 13 32,-5 7 33-32,-4 5 15 15,-6-1 9-15,-2-1-5 0,-2-5-44 16,-1-3-62-16,1-4 453 15</inkml:trace>
  <inkml:trace contextRef="#ctx0" brushRef="#br2" timeOffset="61104.12">22218 5297 1724 0,'2'19'709'0,"3"12"-399"0,1 24-171 15,0 2-43-15,2-4-30 16,-4-4-20-16,0-21-48 16,4-5-13-1,-3-10-16-15,2-5-4 0,-1-4-8 16,-6-2 3-16,1-2 15 15,-6-2 8-15,5 1 17 16,0 1 8-16,0-5-1 16,6-13-1-16,20-26-2 15,-6 20-14-15,6 0-45 16,0-1-30-16,-4 4-61 16,-4 3-25-16,-7 7-6 0,-6 9 8 15,-4 5-4-15,-5 4-109 16</inkml:trace>
  <inkml:trace contextRef="#ctx0" brushRef="#br2" timeOffset="61235.45">22401 5478 826 0,'-52'25'494'15,"51"-21"-2"-15,0 4-149 16,8 9-85 0,3 5-39-16,0 2-75 0,6-2-46 0,-1-4-73 15,-5-5-31 1,6-9-99-16,-4-2-65 15,-1-3 387-15</inkml:trace>
  <inkml:trace contextRef="#ctx0" brushRef="#br2" timeOffset="61618.12">22607 5451 1533 0,'-10'-2'643'0,"-12"2"-271"0,1 10-221 16,3 11-6-16,2 1 7 0,9 2-30 15,5-3-49-15,5-5-72 16,3-2-13-16,6-7-20 16,6-6-18-16,1-7-43 15,-1-4-21-15,-4-4-54 16,0 1-6-1,-4-3 23 1,2 2 27-16,-3-1 65 0,-6 2 33 16,-2 8 65-16,1 4 31 0,-2 13 35 15,0 6 5 1,3 5-23-16,-2 2-29 0,0-3-29 16,8-2-16-16,-2-4-76 15,-5-6-53-15,5-5-115 16,-3-3-49-16</inkml:trace>
  <inkml:trace contextRef="#ctx0" brushRef="#br2" timeOffset="61921.18">22787 5430 1242 0,'2'13'565'0,"-2"11"-238"0,0 7-125 16,1-1-100-16,-2-4-25 0,1-9-44 31,5-3-33-31,-5-7-45 16,4-4-11-16,1-6-7 15,-3-4 9-15,1-7 14 16,-1 0 17-16,1-4 9 0,5 0 8 16,5 0 5-16,-2-1 2 0,7 6 7 15,-1 4 0-15,-1 13 9 16,0 6 1-16,-5 12 5 15,-1-2 1-15,-6 0-3 16,0-1-3-16,-4-6-22 16,-2 0-35-1,-1-3 448-15</inkml:trace>
  <inkml:trace contextRef="#ctx0" brushRef="#br2" timeOffset="62720.99">23306 5427 1657 0,'3'3'654'0,"5"13"-400"16,2 6-50-16,-4 10-53 15,0 3-21-15,-4-3-72 16,-3-6-33-16,1-5-55 16,-1-6-27-16,0-8-96 15,1-2-49-15,-1-5-91 16,-2-3 78-16</inkml:trace>
  <inkml:trace contextRef="#ctx0" brushRef="#br2" timeOffset="62873.91">23279 5384 1632 0,'1'1'615'0,"3"1"-463"15,3-1-87-15,8 4-144 0,4 0 45 0</inkml:trace>
  <inkml:trace contextRef="#ctx0" brushRef="#br2" timeOffset="63236.68">23630 5492 1267 0,'20'-26'633'16,"-45"16"-118"-16,-3 9-285 16,1 8-21-16,1 7-30 15,6 5-38-15,3 7-85 16,8-3-25-16,9-4-23 16,1-1-5-16,14-8-23 0,2-3-15 15,7-10-47-15,7-6-22 16,-1-6-36-16,-1-2-12 15,-5 0 0-15,-8 0 13 0,-4 0 53 16,-4 4 35-16,-6 3 82 16,-1 8 34-16,0 12 53 15,-2 2 7-15,1 10-23 16,0 3-23 0,2-3-47-16,0 0-15 0,2-5-37 31,0-5-40-31,1-6-137 0,0-3-2 0</inkml:trace>
  <inkml:trace contextRef="#ctx0" brushRef="#br2" timeOffset="63430.55">23776 5244 1536 0,'2'5'646'16,"6"15"-360"-16,1 13-55 15,-3 19-73-15,2 5-40 0,-4-3-56 32,1-7-25-32,-4-13-52 0,-1-6-25 0,0-11-108 15,-1-6-69-15</inkml:trace>
  <inkml:trace contextRef="#ctx0" brushRef="#br2" timeOffset="63803.9">24021 5433 1862 0,'-13'1'709'15,"-14"8"-474"-15,-1 5-46 0,4 10-30 16,3 2-24-16,13-3-69 0,6-3-35 15,10-4-47-15,8-4-11 16,4-8-35 0,5-5-24-16,4-8-46 0,-2-5-27 15,-2-4-17-15,-7 0 13 0,-8-3 56 32,1 2 35-32,-6 4 55 0,0 4 26 0,-4 12 48 15,0 6 21-15,-2 12 33 16,1 4 0-16,0 2-30 15,1 2-18-15,4-6-44 16,1-3-30-16,0-5-70 16,2-4-52-16,-2-6-119 31,2-3-26-31</inkml:trace>
  <inkml:trace contextRef="#ctx0" brushRef="#br2" timeOffset="64137.07">24195 5275 1385 0,'0'6'568'0,"1"14"-341"16,1 11-29-16,3 15-42 0,0 1-25 31,-2-3-52-31,2-9-23 0,-3-13-48 16,-2-5-8-16,1-10-8 15,0-4-14-15,2-6-18 16,1-3-9-16,4-6-12 16,-2 0-3-16,2-6 4 15,1-2 4-15,1 0 15 0,1-2 13 16,9 9 16 0,-4 8 3-16,2 16 29 0,2 9 26 0,-7 7 34 15,-1 0 10-15,-3-5-13 16,-4-3-24-16,-3-6-36 15,1-2-13-15,-2-8-97 16,-1-1-44-16</inkml:trace>
  <inkml:trace contextRef="#ctx0" brushRef="#br2" timeOffset="64937.1">20268 6190 1330 0,'6'-28'651'0,"-15"16"-232"15,-5 8-145-15,-3 2-39 16,-4 14-68-16,0 8-37 15,5 6-51-15,3-1-18 0,8-4-26 32,4-4-6-32,5-9-36 0,7-2-35 0,5-8-73 15,5-7-56-15,2-11-119 16,-1-5-33-16,1-11-166 31</inkml:trace>
  <inkml:trace contextRef="#ctx0" brushRef="#br2" timeOffset="65102.88">20315 5974 883 0,'-5'-5'456'16,"-5"-6"-89"-16,6 5-55 16,4 12-73-16,-2 4-27 0,2 20-63 0,0 7-28 15,1 11-33-15,1 6-16 16,0-5-33 0,-2-7-27-16,0-14-66 15,3-8-60-15,-1-10-131 16,6-2 121-16</inkml:trace>
  <inkml:trace contextRef="#ctx0" brushRef="#br2" timeOffset="65486.56">20538 6094 1674 0,'-8'7'669'16,"-10"15"-424"-1,-1 6-47-15,2 11-77 16,7-1-19-16,6-9-56 0,5-6-26 16,6-10-35-16,2-5-28 15,4-8-43-15,0-7-20 16,3-7-33-16,-2 0 8 0,-2-11 40 16,-2-1 22-16,-5 1 56 0,-1 1 25 15,-1 16 42 1,0 9 36-16,4 18 42 0,0 10 13 15,-3 10-20 1,1-1-24-16,-4-1-35 16,-1-5-22-16,-2-5-19 15,-4-3-15-15,-5-4-20 0,-4 1-8 16,-5-8-26-16,-3 0-12 16,-5-7-31-1,0-5-32-15,6-4-72 16,1-6-42-16,7-8-25 15</inkml:trace>
  <inkml:trace contextRef="#ctx0" brushRef="#br2" timeOffset="65736.37">21007 6106 1846 0,'-5'3'669'0,"-11"10"-506"16,4 10 9-16,4 14-12 16,3 1-35-16,8-5-99 15,4-4-33-15,6-11-54 16,2-5-31-16,5-10-80 15,0-6-54-15,4-6 57 16</inkml:trace>
  <inkml:trace contextRef="#ctx0" brushRef="#br2" timeOffset="66121.31">21247 6183 1408 0,'18'-54'610'15,"-41"48"-259"-15,-2 7-121 16,-4 3 4 0,1 14-23-1,4 8-50-15,8 4-89 16,5 1-24-16,8-8-32 16,6-8-9-16,10-7-30 0,5-2-19 15,10-9-53-15,2-1-31 0,-2-10-51 16,0-1-15-1,-8-1 22-15,-6-5 30 0,-6 1 76 16,-5 0 33-16,-1 6 62 16,-2 3 30-16,-2 11 45 15,1 6 8-15,0 9-26 16,1 7-25-16,0 5-43 0,0 0-13 16,2-5-28-16,0 0-27 15,2-10-81 1,0-2-48-16,1-6-10 0,2-4-282 15</inkml:trace>
  <inkml:trace contextRef="#ctx0" brushRef="#br2" timeOffset="66387.03">21403 6138 1583 0,'1'16'624'0,"-1"17"-415"16,2-1-63-16,0-8-65 15,-1-2-29 1,0-9-68-16,-1-3-22 16,-1-7-39-16,-1-3-10 0,-2-5 9 15,0-6 12-15,0-4 35 16,2-1 13-16,2-9 18 16,2 2 4-16,3-4 6 15,1-1 1-15,4 8 8 16,4 5-1-16,-1 13 0 0,2 3-11 15,-1 8-87 1,-1-1-40-16</inkml:trace>
  <inkml:trace contextRef="#ctx0" brushRef="#br2" timeOffset="66719.8">21663 6153 1469 0,'-8'-21'624'0,"-21"19"-232"15,0 15-235-15,3 15-1 0,3 2 3 16,2 4-33 0,15-6-89-16,2-7-18 0,8-8-25 31,9-2 1-31,6-10-26 0,5-5-18 0,4-7-38 15,3-5-26-15,-5-4-36 16,-4 1 1-16,-3 1 39 16,-6 3 22-16,-4 12 70 15,-3 2 27 1,-4 11 37-16,-1 3 4 16,1 4-5-16,0-1-13 15,1-1-76-15,-2-3-49 16,-1-4 392-16</inkml:trace>
  <inkml:trace contextRef="#ctx0" brushRef="#br2" timeOffset="67454.87">22247 6114 1679 0,'-4'4'709'0,"-6"10"-402"16,3 9-93-16,5 9-126 15,1 3-24 1,7-6-40-16,3-8-21 0,-1-10-23 15,0-4-14-15,-6-6-23 16,3-2 2-16,-5-5 14 0,0-3 13 16,0-10 24-16,-5 1 7 0,1-5 13 15,-1-5 3 1,3 2 5 0,2-1-2-16,3 7-10 15,6 6-6-15,0 10-3 16,5 6-3-16,2 17-1 15,-6 8 1-15,1 7-1 16,-2 2 0-16,-6-8 0 16,0-5 1-16,-3-9-8 0,-2-2-7 15,2-8-15-15,0-1-8 16,0-5-1-16,0 1 6 16,0 0 17-16,0-3 9 0,5-16 11 15,6-21 4-15,-2 17 4 16,7 3 2-16,3 5-1 15,3 3-4-15,1 17-5 16,-7 2 0-16,-2 13-1 16,-5 3 2-16,-4 1 4 0,-2 0-1 15,-3-5-2-15,-1-4 0 32,-2-4-20-32,2-2-16 0,-3-5-95 15,3-2-60-15,2-5 267 16</inkml:trace>
  <inkml:trace contextRef="#ctx0" brushRef="#br2" timeOffset="67822.11">22653 6141 1557 0,'-3'8'639'0,"-5"12"-347"15,-1 2-66-15,8-1-63 16,2-2-27-16,11-10-82 16,7-5-40-16,4-10-57 31,3-6-28-31,-3-9-67 0,-7-1-27 16,-4-2-7-16,-10 1 16 15,-7 5 70-15,-8-2 35 16,-9 10 70-16,1 5 41 15,-4 13 66-15,3 11 29 16,5 11 21-16,1 6-12 0,11 2-34 16,4-3-25-16,3-7-49 15,6-5-17-15,8-9-46 16,7-7-22-16,4-7-56 16,0-5-32-16,-9-4-122 15,-3 0-41-15</inkml:trace>
  <inkml:trace contextRef="#ctx0" brushRef="#br2" timeOffset="68368.98">22863 6109 2093 0,'-1'15'705'0,"1"14"-658"0,0 6-25 0,3-1 10 16,2-8 3-16,2-8-37 16,0-5-26-16,-3-8-26 15,0-1-13 1,-6-8 3-16,-1-1 1 0,0-8 13 16,2-4 11-16,5-3 26 15,1-9 9-15,3-1 7 16,-1 2 1-16,4 5 9 15,3 9 7-15,2 16 3 0,1 9 3 16,-4 13-2-16,-6 3-4 16,-4 5-2-16,-3-1-2 15,-1-8-8 1,0-3-4-16,0-9-5 0,-1-4-4 16,2-6-15-1,-1-2-5-15,1-4-3 16,2-4-2-16,1-4 1 15,1-2-6-15,3-7-17 16,2-2-2-16,2-2 11 0,0-1 12 16,6 7 24-16,-2 3 6 15,1 16 9 1,2 6 12-16,-9 15 31 0,-4 5 13 0,-3 2 8 16,-2-2-10-16,-2-3-32 15,2-5-21-15,-1-8-67 16,1-2-34-16,0-6-118 15,1-1 209-15</inkml:trace>
  <inkml:trace contextRef="#ctx0" brushRef="#br2" timeOffset="68541.23">23267 6075 1170 0,'2'25'596'15,"2"12"-139"-15,-3 3-254 16,1-4-47-16,-1-12-65 16,2-4-40-16,1-8-122 0,-2-6-73 0,0-6 226 15</inkml:trace>
  <inkml:trace contextRef="#ctx0" brushRef="#br2" timeOffset="68702.28">23183 5935 1729 0,'2'0'539'0,"2"3"-614"0,3 2 7 0</inkml:trace>
  <inkml:trace contextRef="#ctx0" brushRef="#br2" timeOffset="68938.48">23301 5965 1875 0,'53'24'669'0,"-47"16"-522"0,0 7-60 15,-2 1-14-15,-3-5-2 0,-1-9-57 16,-3-6-25 0,1-10-33-16,-1-4-25 0,3-10-64 15,1-4-49-15,4-4-82 32,3-3 69-32</inkml:trace>
  <inkml:trace contextRef="#ctx0" brushRef="#br2" timeOffset="69104.07">23490 6058 1194 0,'1'15'567'15,"6"16"-217"-15,-5 2-143 16,-1 4-38-16,-1-5-59 16,-4-8-31-16,4-6-89 15,0-5-44 1,3-6-93-16,-1-2-52 0,-2-7-238 0</inkml:trace>
  <inkml:trace contextRef="#ctx0" brushRef="#br2" timeOffset="69253.35">23458 5953 1286 0,'2'-1'524'15,"5"-1"-368"-15,-4 1-146 16</inkml:trace>
  <inkml:trace contextRef="#ctx0" brushRef="#br2" timeOffset="69621.42">23647 5972 1632 0,'0'0'635'0,"1"3"-404"15,2 17-44-15,12 69-65 16,-5-40-26-16,2-8-87 16,-4-8-17-16,-4-14-17 15,1-5-5-15,-5-10-13 0,0-3-5 0,-2-4-4 16,2 2-7-16,-1 0 5 31,1-5-1-31,2-11-4 16,8-28 10-16,2 20 13 15,-1 1 10-15,4 7 14 16,0 10 6-16,0 13 16 16,0 7 16-16,-4 11 23 0,2-1 4 0,-5 0-13 15,0-1-11 1,-6-8-44-16,-3-3-25 0,-1-3-84 15,-4-3-50-15</inkml:trace>
  <inkml:trace contextRef="#ctx0" brushRef="#br2" timeOffset="73454.07">20167 6904 1924 0,'4'4'736'0,"1"11"-517"0,1 7-52 0,2 10-62 15,-2 1-20-15,-2 1-55 16,0-2-17-16,-5-3-24 15,-4-4-11 1,-4-3-21-16,-3-4-8 0,-3-5 4 31,0-2-1-31,-2-4 5 0,0-4-9 0,1-5-41 16,-1-7-40-16,-2-3-97 16,6-2 39-1</inkml:trace>
  <inkml:trace contextRef="#ctx0" brushRef="#br2" timeOffset="73585.84">20103 6844 1436 0,'7'-5'618'0,"1"-4"-325"0,6 3-193 16,2 3-32-16,0 3-134 15,2 5-65-15</inkml:trace>
  <inkml:trace contextRef="#ctx0" brushRef="#br2" timeOffset="73890.59">20335 6871 1720 0,'-24'36'683'0,"25"-3"-427"31,-1 1-38-31,8-3-52 0,8 1-37 16,-1-12-86-16,-1-3-20 15,4-8-25-15,-4-5-10 0,1-6-1 16,1-8-7-16,-6-6 3 16,-2-3 9-16,-6-8 4 15,1 5-1-15,-2-2-8 16,-2 2-16-16,-1 7-33 15,-4 1-21-15,0 6-71 16,3 1-42-16,3 9 277 0</inkml:trace>
  <inkml:trace contextRef="#ctx0" brushRef="#br2" timeOffset="74401.22">20512 6890 1455 0,'51'-13'674'15,"-53"27"-273"-15,-1 6-198 0,2 9-49 16,1 0-74-16,0-4-27 16,2-4-64-16,0-8-15 15,-2-9-14-15,0-3-10 16,-2-4 19-16,1 2 6 0,1-2 15 15,-1-13 9-15,3-28 1 16,2 19 1-16,3 2-1 16,3-1 2-16,1 8-2 15,0 6 3 1,0 13 0-16,0 7 1 16,0 12 0-16,-3 2 3 15,-5 2-1-15,0-3-2 0,-4-5-5 16,0-4-4-16,-1-8-14 15,1-6-9-15,1 0-6 16,-2-3-2-16,2 2 14 16,-1 0 7-16,1-11 11 15,4-25 4-15,3 22 0 16,0-2 3-16,2 1-1 16,3 4 2-16,1 7 4 15,3 8 0-15,-1 11 6 16,-2 1-2-16,-3 8-1 0,-7-5-4 0,-3 1-14 15,0-2-14-15,-6-7-87 16,4 0-62-16,-1-9-89 31</inkml:trace>
  <inkml:trace contextRef="#ctx0" brushRef="#br2" timeOffset="74590.85">20798 6705 1059 0,'11'5'594'16,"3"13"-27"-16,2 8-247 15,-4 16-128-15,-5 6-28 0,-5-1-79 16,-3-2-40-16,0-6-64 16,-1-8-34-16,0-11-108 15,2-7-63-15,0-10 45 16</inkml:trace>
  <inkml:trace contextRef="#ctx0" brushRef="#br2" timeOffset="74938.1">21070 6821 1737 0,'-9'0'628'0,"-13"-2"-436"15,0 8-13-15,0 14 4 16,1 7-1 0,7 7-92-16,4 2-38 0,8-6-34 15,2-6-12-15,9-11-24 16,0-6-11-16,8-9-36 16,0-7-20-16,0-5-31 15,-1-7-17-15,-2-1-3 16,-2-1 12-16,-2 2 52 15,-1 2 22-15,-1 9 51 16,-2 8 25-16,-3 12 39 16,1 8 21-1,-8 9-1-15,6 0-15 0,0 4-43 0,-1-7-30 16,9-8-86 0,-5-2-67-16,2-12 186 15</inkml:trace>
  <inkml:trace contextRef="#ctx0" brushRef="#br2" timeOffset="75269.5">21191 6669 1226 0,'7'6'565'16,"2"12"-236"-16,2 9-68 15,-1 15-81-15,-3 8-23 16,2 3-64-16,-5-1-30 15,-3-15-43-15,0-8-19 0,-1-16-11 16,1-9-15-16,5-7-7 16,-3-7-3-16,5-8-7 15,-1-5 3-15,2-5-10 16,1-3 4-16,0 6 8 31,1 4 9-31,0 15 10 0,2 6 10 0,-3 9 29 0,-1 9 14 31,-2 4 13-31,-6 2-7 0,-1-3-41 16,-3-1-57-16,-1-5 407 16</inkml:trace>
  <inkml:trace contextRef="#ctx0" brushRef="#br2" timeOffset="75654.75">21857 6648 1507 0,'-3'4'657'15,"-2"13"-363"-15,3 10-28 0,0 22-100 16,2 5-28-16,3 5-48 15,-1-3-22-15,0-15-46 16,4-3-22-16,7-18-53 16,-3-6-41-16,1-12-124 15,-1-5-61-15,-10-5-91 0</inkml:trace>
  <inkml:trace contextRef="#ctx0" brushRef="#br2" timeOffset="75809.53">21779 6817 1061 0,'0'-2'553'16,"3"-3"-112"-16,6 2-207 0,9-3-103 16,5 2-34-16,9 0-47 15,2-2-69-15,3 6-150 16,0 0 44-16</inkml:trace>
  <inkml:trace contextRef="#ctx0" brushRef="#br2" timeOffset="76170.48">22055 6779 1096 0,'27'-1'623'16,"-32"17"-54"-16,5 9-294 16,2 4-40-16,9-4-86 0,1-5-42 15,6-9-80-15,0-7-27 0,-1-11-56 31,1-5-23-31,-4-8-54 16,-1 0-22-16,-10 1 16 16,-1 4 19-16,-7 1 62 15,-5 0 34-15,-3 4 61 0,-5 3 24 0,2 11 49 16,0 9 9-16,3 17 13 16,3 5-5-16,4 12-39 15,4-3-12-15,6-7-48 16,6-3-22-16,8-18-31 15,3-5-24-15,1-13-53 16,-1-5-45-16,-5-6-99 16,-4 2 98-16</inkml:trace>
  <inkml:trace contextRef="#ctx0" brushRef="#br2" timeOffset="76454.48">22335 6779 1933 0,'-5'12'726'0,"0"17"-518"16,-3 2-93-16,7-1-44 16,2 0-2-16,5-8-46 0,1-8-44 15,0-7-54-15,-5-7-9 0,-3-9 1 16,-2 0 11-16,-8-10 30 15,3-1 10-15,4-4 24 16,-1 0 7-16,5 1 6 16,6 1 6-1,8 6-5-15,10 2 0 0,7 9-19 16,-2 3-49-16,-6 6-106 16,-3 4-64-16</inkml:trace>
  <inkml:trace contextRef="#ctx0" brushRef="#br2" timeOffset="76819.35">22502 6764 1792 0,'20'-3'703'16,"-21"17"-442"-16,5 6-133 15,3-2-19-15,6-5-41 16,5-8-47-16,0-5-66 0,0-5-29 0,-4-9-48 16,-2 1-25-16,-3-3 7 15,-3 1 13-15,-9 4 56 16,-5 0 40-16,-4 1 51 16,-4 5 28-1,-1 5 47 1,-2 8 28-16,1 16 33 15,3 4 7-15,6 11-23 0,4 1-24 16,5-8-52-16,8 2-25 16,8-16-39-16,2-2-20 0,5-11-55 15,-6-8-37-15,-3-8-121 16,-3 0-55-16</inkml:trace>
  <inkml:trace contextRef="#ctx0" brushRef="#br2" timeOffset="77154.25">22708 6748 1537 0,'-2'14'689'0,"-5"7"-222"16,6 11-354-16,3 3-37 0,1-7-6 15,5 1-8-15,1-13-73 16,-4-3-25-16,0-10-16 15,-9-4-4-15,3-7-4 32,-2-2 1-32,-3-5 11 15,10-3 6-15,-2-2 29 0,6-1 1 16,10-3 3-16,-1 0 0 16,7 6-9-16,1 4 3 0,1 14-1 15,-3 9 2-15,-2 10 12 31,-7 8 10-31,-9 4 19 0,-2 1 4 0,-5-4 1 16,2-4-18-16,0-6-78 16,-2-6-69-16,6-9-214 15</inkml:trace>
  <inkml:trace contextRef="#ctx0" brushRef="#br2" timeOffset="77567.64">23062 6784 1654 0,'-11'0'623'15,"-14"0"-383"-15,5 11-26 16,5 9-10-16,2 3 0 16,8 3-99-16,0-2-48 15,9-4-57-15,5-3-22 16,7-13-52-16,3-5-32 15,5-14-107-15,1-6-63 16,-1-5-40-16,-5-2-13 16,-4-1 56-16,-3 3 70 15,-11-4 108 1,5 2 62-16,-11-3 115 0,2-1 34 16,-1 7 46-16,-3 4 19 0,9 19 27 15,-4 8 13-15,6 22-37 16,5 7-21-1,-4 11-62-15,1 3-27 16,-2-5-19-16,-1-1-12 0,-1-10-25 16,-3-7-14-16,2-8-43 15,0-7-38-15,4-8-125 16,8-2-65-16</inkml:trace>
  <inkml:trace contextRef="#ctx0" brushRef="#br2" timeOffset="77918.48">23377 6735 1512 0,'-11'-3'628'16,"-11"-4"-288"-16,-2 11-151 16,3 6-5-1,1 10 2-15,3 3-37 0,12 3-100 16,1-2-29-16,9-7-33 15,3-4-7 1,6-7-36-16,0-4-17 16,0-10-27-16,3-3-17 0,-6-3-1 15,2-3 6-15,-4 1 25 16,-4-2 20-16,0 4 42 16,-1 5 24-16,-2 9 49 15,1 10 18-15,-3 7 20 16,0 6-5-16,5 4-34 15,-2-3-12-15,3 2-29 0,-2-10-18 16,-3-4-53-16,3-5-42 16,1-9-95-1,-1 0-31-15</inkml:trace>
  <inkml:trace contextRef="#ctx0" brushRef="#br2" timeOffset="78237.2">23488 6591 1283 0,'0'10'623'16,"-1"8"-258"-16,2 14-111 15,3 5-55-15,-2 0-87 16,1 1-32-16,1-7-51 16,1-8-20-16,4-6-21 15,-1-7-14-15,-6-10-20 16,1 0-10-1,-3-6-9-15,1-2 1 16,0-5 6-16,2-3 13 16,2-1 20-16,4-1 2 15,4 3 9-15,0 3 1 16,3 10-3-16,-1 4-1 0,0 10 8 16,-2 5 8-16,-4 4 19 15,-2 2 8-15,-3-3 3 16,-2-4-8-16,-1-3-45 15,-3-7-56-15,-1-2-388 16</inkml:trace>
  <inkml:trace contextRef="#ctx0" brushRef="#br2" timeOffset="79437.5">20300 7600 1510 0,'13'-34'627'0,"-30"29"-341"0,-6 4-49 0,4 10-65 32,-3 5-14-17,7 12-49-15,3 3-22 0,10 2-28 16,3-1-17-16,8-7-28 15,2-6-21-15,6-16-53 16,3-6-34-16,0-12-116 16,3-11-45-16,-7-5-49 15,1 2 6-15,-8-4 103 16,0 9 53-16,-9-2 119 0,-2-2 48 16,-5 3 71-16,-2-1 34 0,7 11 39 15,2 3 14-15,0 15 8 16,2 9-15-16,0 18-37 15,0 10-20-15,3 7-43 16,-2 2-12-16,2 1-25 16,-1-2-13-1,7-3-34-15,-3-5-20 0,-3-17-81 16,-4-9-57 0,-1-10-109-16,3-8-9 15</inkml:trace>
  <inkml:trace contextRef="#ctx0" brushRef="#br2" timeOffset="79602.65">20518 7567 1434 0,'0'12'612'16,"1"16"-332"-16,1 3-71 16,-2 1-96-16,0 0-37 15,1-10-102 1,-1-3-67-16,0-13-125 15,1-6-204-15</inkml:trace>
  <inkml:trace contextRef="#ctx0" brushRef="#br2" timeOffset="79730.95">20498 7481 1240 0,'5'0'492'16,"4"1"-289"-16,3 4-350 15</inkml:trace>
  <inkml:trace contextRef="#ctx0" brushRef="#br2" timeOffset="80105.35">20729 7561 1460 0,'-1'0'660'16,"-18"3"-328"-16,-22 8-93 16,29 3-28-1,5-6-89-15,2-1-44 0,-7 29-53 0,6 3-11 0,7-3-15 16,8-18-13-16,4-11-32 31,-1-7-15-31,4-12-33 16,0-4-15-16,-3-7 4 15,4 0 4-15,-2 4 33 16,-9-5 19-16,-2 8 36 16,-2 4 20-16,-4 10 38 0,4 6 22 15,1 12 18 1,-1 8-6-16,1 8-29 0,4 2-15 0,-3-3-35 16,4-5-17-16,2-8-79 15,-1-6-66-15,1-12-81 16,2-5-233-1</inkml:trace>
  <inkml:trace contextRef="#ctx0" brushRef="#br2" timeOffset="80419.69">20865 7558 1326 0,'0'5'569'0,"1"8"-307"15,3 8-46-15,1 9-81 16,2 0-30-16,-2-2-57 0,-3-5-21 15,0-7-20-15,0-5-11 0,-2-10-15 16,0-2 1 0,-2-11-2-1,-1-3 3-15,3-5 13 0,0-4 1 16,4-1 0-16,2 2 2 16,2 5 1-1,3 4 2-15,5 7 7 0,-1 4 5 16,1 8 14-16,-5 6 6 0,-5 7-1 15,-2 1 0-15,-4 8-19 16,0-7-23-16,-1-3-97 16,-3-1-63-16,1-14-220 15</inkml:trace>
  <inkml:trace contextRef="#ctx0" brushRef="#br2" timeOffset="80634.8">21090 7393 1879 0,'1'16'740'0,"8"21"-437"0,-4 9-115 16,1-1-41-16,3-2-16 15,-5-5-74-15,4-2-51 0,-4-11-70 31,-4-8-31-31,4-10-92 0,-4-6-60 0,-3-4-81 16,3-2 71-16</inkml:trace>
  <inkml:trace contextRef="#ctx0" brushRef="#br2" timeOffset="80766.7">21030 7531 1174 0,'3'-3'632'0,"6"-1"-107"15,3-2-326-15,7 1-63 16,6 2-114-16,-5-2-84 16,2 3-152-16,-1 0-202 15</inkml:trace>
  <inkml:trace contextRef="#ctx0" brushRef="#br2" timeOffset="81121">21371 7504 1445 0,'-9'0'601'0,"-10"0"-279"16,-1 5-75 0,-2 6-35-1,-1 5-11-15,4 8-71 0,3-1-50 16,11 1-41-16,5 1-10 0,6-6-23 31,5-6-8-31,5-7-25 16,1-5-19-16,1-11-40 15,-3-3-22-15,-2-6-24 16,1-3-8-16,-1 4 16 0,0 2 22 16,-3 3 44-16,-1 3 26 0,-9 5 59 15,1 6 25-15,-2 9 37 16,-3 4 11-16,4 10-17 16,0 2-16-16,2 4-34 15,3-5-21-15,-1-6-46 16,2-6-48-1,-1-13-117-15,1 0-55 0</inkml:trace>
  <inkml:trace contextRef="#ctx0" brushRef="#br2" timeOffset="81386.69">21488 7521 1204 0,'1'10'563'0,"2"11"-223"0,3 4-95 15,-3-2-112-15,4 1-33 0,-4-7-66 16,-3-2-29-16,1-9-35 31,-3-2-10-31,0-8 6 0,-1-4 5 16,-2-3 25 0,3-5 10-16,3-1 11 0,0-1-1 0,5 0-8 15,5 1-5-15,4 6-17 16,-2 2-20-16,-3 5-55 15,-1 2-39-15,-6 4-54 16,2 2-103-16</inkml:trace>
  <inkml:trace contextRef="#ctx0" brushRef="#br2" timeOffset="81737.39">21723 7526 1596 0,'-3'-53'617'15,"-15"56"-407"-15,0 7-53 0,0 11-11 16,1 5 14-16,8 1-20 16,6 1-49-16,7-8-66 15,6-2-13-15,4-10-28 31,1-5-18-31,3-8-45 0,0-9-36 0,0-3-56 16,1-3-7-16,-5 0 30 16,1 4 34-16,-5 4 77 15,-3 4 33-15,0 8 58 16,-5 3 27-16,0 10 30 31,-1 2-7-31,0 4-39 0,3 0-25 0,0-2-77 31,-2-3-49-31,-1-4-54 0</inkml:trace>
  <inkml:trace contextRef="#ctx0" brushRef="#br2" timeOffset="82304.45">22293 7329 1552 0,'0'-4'676'16,"-9"-5"-357"-16,7 15-60 15,4 20-109-15,2 7-28 16,3 10-45-16,-1-1-25 0,-4-12-25 16,2-2-14-16,1-10-18 15,1-3-8-15,3-6-24 16,-9-5-7-16,0-3-1 0,2-2 5 16,-3 1 19-1,0-1 8 1,0-4 11-16,0-10 2 0,1-22-5 15,5 18 2-15,18 0-8 16,0-1-2-16,10-2-13 16,-2 2-17-16,-8 5-61 15,-6 7-33-15,-11 8-67 16,-2 1-31-16,-5 7-103 16</inkml:trace>
  <inkml:trace contextRef="#ctx0" brushRef="#br2" timeOffset="82487.89">22458 7427 1016 0,'-45'48'489'0,"42"-49"-138"16,-1 0-45-16,6 2-37 16,-2-1-29-16,1 2-65 15,3 17-39-15,27 27-59 16,-23-22-18-16,-3-4-48 16,0-3-21-16,-3-3-60 15,4-5-44-15,0-4-130 16,1-4-53-1,5-6-177-15</inkml:trace>
  <inkml:trace contextRef="#ctx0" brushRef="#br2" timeOffset="82821.75">22593 7472 1318 0,'0'0'562'0,"-3"4"-281"0,2 3-46 0,1 9-52 31,2-2-25-31,2-2-73 0,3-4-33 0,5-6-44 32,-2-3-12-32,5-5-33 0,2 0-22 0,-3-4-44 15,-1 0-8-15,-8 0 20 16,-5-1 18-16,-8 1 48 31,-5 0 15-31,-3-1 36 16,-2 2 17-16,2 5 40 0,4 5 18 15,3 13 10-15,-2 6 1 16,6 9-25-16,5 2-17 16,5 0-28-16,6-3-16 15,3-8-20-15,1-4-9 16,7-6-35-16,-4-8-20 16,1-9-78-16,-6-2-51 0,-9-6-49 15</inkml:trace>
  <inkml:trace contextRef="#ctx0" brushRef="#br2" timeOffset="83220.53">23007 7440 1377 0,'-10'-3'589'16,"-14"4"-277"-16,1 7-66 16,1 9-31-16,4 5-15 15,7 3-60-15,5-2-35 16,8-3-66-16,1-3-20 16,11-8-27-16,4-5-20 15,2-8-65-15,3-8-49 16,-5-4-148-16,-2-4-47 0</inkml:trace>
  <inkml:trace contextRef="#ctx0" brushRef="#br2" timeOffset="83402.5">23019 7272 1045 0,'0'-3'475'0,"0"1"-187"16,5 10-31-16,-1 20-35 15,5 14-13-15,-2 11-50 0,-5-1-26 16,0-4-39-16,-1-7-31 15,-2-10-37-15,6-4-28 0,-1-13-60 16,-1-2-60-16,3-12-141 16,-3-4 113-16</inkml:trace>
  <inkml:trace contextRef="#ctx0" brushRef="#br2" timeOffset="83665.33">23143 7400 1027 0,'2'14'590'16,"-1"14"-11"-16,-4 5-222 15,7-2-118-15,-1-1-34 16,6-9-95-16,8-3-39 0,2-10-66 16,0-5-21-16,1-9-28 15,-5-5-12-15,-2-7-5 16,-4 0 10-16,-3-2 25 15,-2 0 12-15,-6 0 14 0,-2 0-6 16,-3 1-52-16,0 4-43 16,4 6-133-16,-1 3 121 15</inkml:trace>
  <inkml:trace contextRef="#ctx0" brushRef="#br2" timeOffset="84037.84">23491 7426 1333 0,'-1'-1'642'0,"-17"-8"-238"16,-31 3-119-16,24 17-30 15,6 2-74-15,3 5-47 0,7 0-79 16,4 2-23-16,4-1-27 0,2 0-6 15,5-5-20-15,5-5-11 16,3-6-25-16,0-5-17 16,2-5-20-16,1-4-8 15,-2-3-6-15,0-1 4 16,0-2 22 0,-4 0 19-16,-4 5 31 15,-7 1 13-15,-1 9 30 16,-1 6 11-16,-2 10 10 15,4 4 5-15,-1 5-11 16,1 1-11-16,1-2-44 16,4-2-51-16,-1-7-113 15,4-4 355-15</inkml:trace>
  <inkml:trace contextRef="#ctx0" brushRef="#br2" timeOffset="84386.45">23641 7358 1414 0,'2'15'671'0,"1"9"-248"0,0 10-238 16,1-3-60-16,-2-2-60 16,0-5-20-16,2-6-64 15,-4-4-25-15,2-8-36 16,-3-3-14-16,0-6 10 15,0-2 15-15,0 4 32 16,0 0 18-16,0-16 18 16,2-20 3-16,3 14-2 15,4 4 0-15,2-1-5 16,-1 5-5-16,1 13-4 16,0 2-3-16,-2 13 11 0,0 2 6 0,-1 5 27 15,-2 1 8 1,-3-2 1-16,-1-3-14 0,-1-5-58 15,0-3-64-15,0-4-216 16</inkml:trace>
  <inkml:trace contextRef="#ctx0" brushRef="#br2" timeOffset="84836.2">23861 7372 1341 0,'-2'6'639'0,"-2"15"-208"15,3 7-228-15,4 4-88 16,8 1-3-16,6-10-17 16,2-4-46-16,1-10-92 15,-5-5-21-15,-1-7-38 16,2-3-12-16,-4-8-10 15,-1-1 8-15,1-6 43 0,-3-2 39 16,-2-5 63-16,2 3 19 16,-5 4 44-16,-1 2 19 0,-2 21 34 15,0 8 15-15,2 18-6 16,0 6-17-16,-1 5-46 31,-2-2-23-31,0-4-40 16,-2 0-15-16,0 1-15 15,-2-2-4-15,-4-4-11 0,0-3-5 16,-2-4-3-16,-1-5-4 0,-2-4 4 16,-1-6-4-16,-1-10-23 15,2 2-20-15,-2-12-37 16,4 3-39-16,-3-4-80 16,3-7-30-16,2 0-108 15</inkml:trace>
  <inkml:trace contextRef="#ctx0" brushRef="#br2" timeOffset="85217.9">24215 7402 1679 0,'-7'2'660'0,"-12"1"-389"0,11 8-73 0,0 7-22 31,2 2 1-31,3 1-53 0,1-1-51 0,6-3-58 16,0-6-15-16,2-6-36 15,3-5-18-15,4-6-54 16,1-2-17-16,1-3-19 15,-2 1 3 1,0-4 45-16,-4 1 23 16,5 5 58-16,-4 4 30 15,2 9 55-15,-1 4 17 16,-6 6 16-16,0-1-12 16,1 2-42-16,0-3-29 0,-4-5-57 15,9 0-79-15,-2-5 381 16</inkml:trace>
  <inkml:trace contextRef="#ctx0" brushRef="#br2" timeOffset="85390.33">24676 7536 2471 0,'0'1'883'16,"2"1"-704"-16,-1 0-138 15,-1-2-2-15,0 0-49 16,0 0-64-16,0-1-112 31</inkml:trace>
</inkml:ink>
</file>

<file path=ppt/ink/ink2.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5T12:59:09.602"/>
    </inkml:context>
    <inkml:brush xml:id="br0">
      <inkml:brushProperty name="width" value="0.05292" units="cm"/>
      <inkml:brushProperty name="height" value="0.05292" units="cm"/>
      <inkml:brushProperty name="color" value="#FFFFFF"/>
    </inkml:brush>
  </inkml:definitions>
  <inkml:trace contextRef="#ctx0" brushRef="#br0">20305 3370 942 0,'-14'-12'311'15,"3"30"-311"-15,4 2-2 16,7-1 4-16,0-2 2 16,7-3-5-16,0-4-2 15,3-4 1 1,-1-6 1-16,4-7 3 0,1-3 1 31,-3-6 1-15,3 2 1-16,-3-1 1 0,-4-2 2 0,0 3 7 0,-7 0 9 15,-3 4 21-15,-3 2 4 16,-8 2-5-16,0-2-10 0,-5 2-12 16,2 1 3-1,4 1 7-15,6 5 5 16,7 7-14-16,0 2-9 0,6 7-11 15,3 2-2-15,2 0 0 16,1-2 1-16,8-6-2 16,-3-4-3-16,4-10 3 15,0-2-3-15,-3-11 2 16,0-1 1-16,-3-2 1 0,-3-1 0 16,-7 5 1-1,-2 0 1-15,-8 2-2 16,-5 0 1-16,-7 2 1 15,-5 3-2-15,-5 5 2 16,-1 3 1-16,3 8 9 16,0 1 4-16,8 7 9 15,3 1 2-15,8 3-8 0,3 4-6 16,8-3-10-16,2-1-1 16,10-3-2-16,1-6 0 15,1-9-1-15,3-4 0 16,-6-11 0-16,4-2 2 15,-6-3-2-15,0 1 1 0,-7 3-1 16,-4 0 1 0,-6-2 0-16,-6 2 2 15,-8-3-2-15,-7 2 0 0,-3 6-1 16,0 2 1 0,3 10 9-16,8 4 2 0,1 7 4 15,5 5 1-15,5 1-7 16,1 0-3-16,8 0-5 15,0-4-1-15,9-5 0 16,-1-5 0-16,2-8-1 16,7-1 0-16,-4-8-1 15,0-1 1-15,0-2 1 16,-5-1-1-16,-5 4 0 0,-3-1 2 16,-8 2 1-1,-2 3-1-15,-7-2 2 0,-1 2-4 16,-8 2 4-16,2 1 2 15,5 7 7-15,1 3 4 16,9 8-1-16,-5 3-4 16,8 7-6-16,1 1-2 15,3 1-2-15,8-2 3 16,-2-7-1-16,4-4-2 16,2-10-2-16,-1-3-1 15,0-11-1-15,-2-3 2 16,-5-4 3-16,1-3-3 0,-5 3 2 15,-2 2-1-15,-4 2 0 16,-5 0 2 0,-1 1-3-16,-4 3 2 15,3 7 0-15,-1 3-2 0,2 7 1 16,2 3 1-16,5 8 2 16,-4 5-2-16,7 1 1 15,0-3-3-15,1-5-1 0,5-3 0 16,5-8 0-1,-1 3 0-15,3-8 1 16,-2-6 1-16,-3-6 1 16,2-6-1-16,2-3 0 0,-3 2-1 15,-2 2-1-15,-7 2 1 16,-7 1 2-16,-4 2 0 0,-5 3 2 31,-2 0-2-31,0 5-2 16,2 3-1-16,4 6 0 0,1 5 1 15,5 6 3-15,1 2-2 16,3 5-1-16,2 0 3 0,4-2-3 16,4-3 1-16,0-6 0 15,4-1-3-15,5-9 2 16,-2-6-3-16,0-7 3 16,-2-5 0-16,-2-1 0 15,1 0 0-15,-4 1 0 16,-1 0 3-16,-8-1-2 15,-7 1 2-15,-2 2-3 16,-7 1-1-16,-1 4 3 16,4 3-1-16,-1 6 2 15,2 4-1-15,3 6-2 0,-2 3 0 16,6 4 1-16,6 2 1 16,1 2-1-1,4 1-1-15,7-7 0 16,-2 0-1-16,4-9 0 15,4-5 1-15,-2-4 2 0,2-7-1 16,-1-1 1 0,-3-2-2-16,-5-1 0 0,-3 3 0 15,-4-2 1-15,-5 1 2 0,-3-2-2 16,-3 0-1 0,-8-2 0-16,6-1 1 15,-9 4 2-15,3 3 2 16,-1 10 10-16,1 4-1 0,6 9 1 15,0 6-1 1,5 4-9-16,0 2-1 0,6-2 1 16,2-2-5-16,5-3 0 15,1-6 0-15,1-3 0 16,3-1 1-16,3-5 1 16,2 1-1-16,-2-7-1 15,0-4 0-15,-1-5 0 16,1-4-3-16,-4 0 5 15,1-1-2-15,-8 1 0 16,-4-1 2-16,-4 0-2 16,-8 0 3-16,-5 2-2 0,-2 3 3 15,2 5-2 1,4 3-2-16,-2 8 0 0,2 4 2 16,-2 7 1-16,0 3 0 15,7 9 3-15,3-2-6 16,6 2 2-16,1-2 0 15,7-3-1-15,4-3-1 16,1-6 1-16,3-7-1 16,5-6-1-16,2-6 1 0,0-7-2 15,-1-1 4 1,-9-6-2-16,-3 1 1 0,-2 1 0 16,-3 1 0-1,-5 2 0-15,-6 0 0 0,-8-1 0 16,-5 1 1-16,-2 3-1 15,-3 5-1-15,4 5 0 16,1 4 0-16,-2 6-1 16,5 3 3-16,1 9-2 15,2 4 2-15,8 9-1 16,1 0 1-16,6 4-2 16,2-6 0-16,1-7 1 15,4-3-2-15,-3-12 1 16,5-2 0-16,4-11-4 15,-2-1 4-15,7-9-1 16,-4-6 2-16,-3-7 2 0,2-3-2 16,-9 1 3-16,2 5-5 15,-5 2 2 1,-6 2 0-16,-9 1 0 16,-6-2 1-16,-4 3-2 15,-3 3 0-15,-1 7 2 0,2 4 5 16,-2 8 2-16,3 5 2 15,3 7-1-15,1 6-1 0,7 6-6 16,4 4 2-16,6 6-2 16,3-2-1-1,6-1 0-15,2-8-2 0,6-9 0 16,2-8-1-16,8-10 1 16,5-5 0-16,-1-11 0 15,1-4 0-15,-4-8 0 16,-4 0 2-16,-6 1-2 15,-6 2 1-15,-7 7 0 16,-8 0-1-16,-9 0 4 16,-3 0-2-16,-15-4 0 15,-1 2-2-15,0 6 1 0,0 6 1 16,6 8 0 0,6 8 3-16,1 7-1 15,3-1-1-15,6 11 1 16,2 0-3-16,6 5 0 15,4 5 0-15,6 0 0 16,0 0 0-16,4-9-1 0,0-5 0 16,5-13 0-16,-1-6 0 15,5-8 0-15,2-4 1 16,0-9-1-16,3-4 2 0,-11-2-2 16,2-1 0-1,-7 3 0-15,-5 1 2 16,-1 3-1-16,-6 0 2 0,-6 1-2 15,-4 1-1-15,-6 2 3 16,-3 3-2-16,-3 6 2 16,-2 0 3-16,2 7-1 15,3 4 1-15,3 4 1 16,1 5-2-16,5 4 1 16,3 2-1-16,6 6 0 15,3 7-2-15,6 5-2 16,5 1 1-16,4-6-2 15,5-8 1-15,3-14 0 16,3-3-1-16,4-11-1 16,-3-9 1-16,0-4 0 15,-5-7 0-15,-3 1 1 16,-4-1 1-16,-8-1-1 0,-2 3 4 16,-12 0-3-1,1 2-1-15,-8 0 2 0,-9-2-1 16,-1 1 1-16,-6 0-1 15,-1 6 2-15,6 7-1 0,2 9 3 16,0 3 3 0,4 8-5-16,-1 3 1 0,5 5-2 15,4 2-3 1,6 7 3-16,5 4-3 16,10 7 0-16,3-3 3 15,4-7-3-15,2-7 0 0,0-15 2 16,4-5-5-16,3-9 2 15,5-7 1-15,-2-7-2 16,1-5 3-16,-6-4 1 16,-6-3-2-16,-6 2 2 15,-7 3-1-15,-5 2-1 16,-7 1 1-16,-7 1 3 0,-6-2-4 16,-7 5 3-16,2 2-3 15,0 9 0 1,-1 7 1-16,5 8-1 0,3 4 1 15,0 7 1-15,6 4-1 16,4 4 0-16,2 5 3 0,7 5-2 16,4 0-1-1,3 0 1-15,3-7-3 0,7-11-2 16,1-7 4 0,9-12-3-16,2-2 1 15,-2-8 3-15,2-3-2 16,-5-3 3-16,-1-3-3 15,-6-3 1-15,-4 3-1 16,-8 1 0-16,-5 0 2 16,-4 5 0-16,-6-2-1 0,-11-1 4 15,-5 1-3-15,-10 0 1 16,-1 2 1-16,2 4-4 16,5 5 0-16,6 6 3 15,4 6-2-15,1 5 5 16,0 5-5-16,9 6-1 15,3 1 5-15,6 9-4 0,1 2 2 16,9 1-3 0,-2-6 0-16,5-8-1 0,3-8 1 15,6-12-1 1,3-3 0-16,4-13 0 16,-3-5 0-16,2-9 4 15,-3 0-3-15,-7 1 2 16,-3 4 0-16,-13 2-1 15,-7 2 1-15,-7 0 0 0,-8 0 1 16,-5 0-1-16,4 1 0 16,-1 9 5-16,4 5 0 15,5 8 2-15,-2 5 2 0,-2 5-7 16,3 4 0-16,-3 6-3 16,5-2-1-1,7-1 1-15,0-4 2 16,6-4-2-16,3 1 0 0,5-2-1 15,6-2-5-15,3-5 2 16,4-5 2-16,0-9 1 16,-3-5-1-16,1-3-1 15,-7-2 2-15,-9 1 1 16,-1 0 2-16,-13-1 2 0,-3 3-4 16,-1 1-1-16,-2 3-1 15,0 4 1 1,3 3 1-16,0 10-1 15,2 4 0-15,1 7-2 16,1 4 2-16,5 0 0 16,0 0 1-16,4-1 2 0,2-3-3 15,0-3 2-15,3 0-2 16,2-4-1-16,4-5 0 16,-4-3-2-1,6-5 1-15,2-8 0 0,-4-3 0 16,5-5 2-16,-4-3 4 15,0 2 0-15,-1 2-3 16,-5 2-1-16,-11 2 3 0,-6 1-1 16,-3 0 0-1,-2 5-1-15,4 5-5 16,-3 8 0-16,-3 7 6 0,2 9-1 16,3 5 3-16,4 7-1 15,3 0-4-15,6 0 0 16,1-1 0-16,5-6 1 15,2-4 1-15,5-7 0 16,6-5-1-16,4-10-2 16,8-8 0-16,-2-11 0 0,-4-5 0 15,1-7 2-15,-10 4-1 16,-2 1 0 0,-7 4 2-16,-11 5 0 0,-5 2 4 15,-7 4-2-15,0 4-2 16,-8 10-1-16,1 5 0 0,-4 13 0 15,-3 8 0-15,7 18-16 16,0 5-26-16,9 0-56 31,10-8-38-31,13-27-39 0,9-14-354 0</inkml:trace>
  <inkml:trace contextRef="#ctx0" brushRef="#br0" timeOffset="4331.85">21388 3366 586 0,'-68'-13'225'0,"62"8"-133"0,0 1 7 0,1 1 38 16,0 0 3-16,0 4-15 31,0 5-18-31,-5 15-36 16,-1 6-17-16,-7 12-20 15,-3-1 0-15,10-4 4 16,0-7 1-16,11-11-11 15,3-5-6-15,3-8-12 0,3-3-6 16,4-10-1-16,5-3-3 0,-2-9 3 31,1-2 0-31,-4-2-1 0,-7-3 1 0,-3 4 4 16,-3 1 8 0,-7 2 17-16,-3 4 2 0,-4 2 6 15,0 3-5-15,-5 6 0 16,1 3 1-16,4 8-4 15,-4 2-7-15,7 13-13 16,0 6 0 0,5 9-8-16,6 7 4 15,4-3-1-15,5-4-5 0,7-10 0 16,5-7 0-16,2-11-2 16,1-5 2-16,-2-8 0 15,-2-6-1-15,-4-10 1 16,-1-2-2-16,-3-4 2 0,-1 0-1 15,-5-2 1-15,-3 2 2 16,-9 1-4-16,-3-1 3 0,-5 4-1 16,-3-3 2-1,1 10-2-15,0 3 2 0,-4 12 3 16,4 5-1 0,-1 10 2-16,0 5-4 0,5 9-2 31,-1 4 2-31,7 3 1 0,2-1 2 15,8-2 0-15,5-4-3 16,6-11-1-16,5-1-3 16,0-12 2-16,-2-5-1 15,1-8 1 1,-2-7 1-16,-6-7-1 0,1 0 2 16,-6 2-2-16,-1 0-1 15,-5 2 1-15,-3-1 0 16,-8-1 0-16,-3 0 1 0,-4 6 1 15,-1 4 2-15,0 9 7 16,-1 7-1-16,1 8-1 16,-1 5-1-16,7 9-5 0,-1 6 3 0,8 3-1 15,3 2-1-15,7-2-4 32,8-5 2-32,5-7-3 0,4-5 1 15,2-8 1-15,-1-9-3 16,1-7 2-16,-1-7-2 15,0-9 1-15,0 2 3 0,-4-1-3 16,-4 0 2-16,-8 3-1 16,-3 0 2-16,-7 1-1 15,-4 0-2-15,-6-1 1 32,-2-1 0-32,-1 4 0 15,-1 4 3-15,1 10-4 0,-2 4 1 0,-1 10 2 16,0 4 0-16,3 8 5 15,2 2-3-15,7 6 2 16,6 1 2-16,5-2-3 16,10 0 1-16,5-6-3 15,5-6-6-15,0-10 1 16,-1-6-4-16,0-9 1 16,0-8 5-16,0-6-1 15,-4-1 1-15,-4-4 1 0,-2 3-1 16,-8 0 1-16,0 1 1 15,-6 1-4-15,-4-3 0 16,-6-1 1 0,-2 2-1-16,-3 4 1 15,2 7 1-15,-3 10-3 16,2 3-1-16,-3 11 3 16,-2 4 0-16,0 10 2 15,1 3 1-15,6 7-3 16,7 2-1-16,9 3 1 0,3-5 3 15,9-8-1-15,3-4-1 16,4-13-2-16,2-7 0 16,-1-8 0-1,-4-6 0-15,0-8 0 0,0-1 0 0,-3-6 0 16,-5-4 3-16,-5 0 3 16,-4-3-6-16,-4 0 0 15,-3 4 0-15,-6 2 0 16,-1 5 5-16,-1 11-3 0,-1 3-2 15,-2 8-3 1,-1 3 0 0,-4 6 3-16,-1 1 1 15,-1 6 1-15,5 3 0 0,5 6-1 16,3 3 1-16,12 7 0 16,4 0 3-16,8-6-3 15,4-3 3-15,5-14-5 16,0-6 0-16,-1-8 0 15,-1-6-4-15,-3-7 6 16,4-3 0-16,-4-6 1 0,1-2 0 16,-8 0-1-1,-5-3 0-15,-5 3 0 0,-1 1 3 16,-8 2-5-16,-5-1-2 16,-4 4 1-16,0 1 2 15,-4 7 1-15,4 7-1 0,0 5-1 16,-6 5-3-16,6 7 3 15,-3 1 2-15,4 10 5 16,10 4-6 0,5 5 3-16,8 3-3 0,7-6-2 0,4 1 1 15,3-12 1-15,0-5-1 32,1-8 2-32,-3-5-1 15,6-12-4-15,2-9 3 16,-3-10-1-16,3-6 1 0,-11 1 3 15,-2 3-4-15,-11 6 5 16,-2 2-4-16,-9 1 2 16,-7-1 0-16,-7-2 1 0,-2 4-3 0,-2 6 2 15,1 4-1-15,1 11-1 16,1 5 5 0,-2 7-5-16,4 7 4 15,4 8 0-15,6 1 1 16,3 11 0-16,4-1-2 15,10 5-1-15,3-3-2 0,12-11-2 16,4-7 2-16,2-13-3 16,1-6 3-16,-1-9 0 15,-1-7 0-15,-1-12 1 32,0-5-1-32,-4 0 4 0,-4-2-5 0,-8 2 1 31,-4 5 0-31,-9-4 0 0,-3 5 2 15,-7 1 1-15,-7 2-2 16,-2 9-1-16,-1 4 4 0,-1 9-7 16,0 4 3-16,2 9 2 15,-2 0-4-15,7 9 4 16,3 3-2-16,8 3 1 0,3 6 0 16,6-1-1-16,6-2 4 15,7-5-4-15,6-8 1 0,6-11-1 16,-1-6-5-16,1-14 2 31,-2-7 3-31,2-10 1 16,-1 0 3-16,-3 2-2 15,-3 0-2-15,-11 5-1 16,-2 2 4-16,-7-3-1 16,-5 0 2-16,-6-1 0 15,-6-1-7-15,0 6 3 16,-2 5-1-16,2 12-2 0,1 3 3 15,1 12-1 1,-3 5 3-16,2 8-1 0,0 7-1 16,4 6 4-1,3-1-3-15,8 0 0 0,8-17-1 16,-4-12-1 0,1 2 1-16,19 16 0 0,4-5 0 15,4-18 0-15,-11-8 0 0,3-12-2 0,-1-5 2 16,-4 3 0-1,1-8-1-15,-9 5 3 16,-4-1-1-16,-3-1 0 0,-4 0 3 16,-4 0-3-16,-4-1 5 15,-9 4-3-15,-2 1-3 16,-3 10 1 0,0 5-6-16,-1 10 5 15,-1 6 0-15,-1 8-1 16,0 2 1-16,6 6 0 15,1 0 0-15,16 3 0 16,4-1 4-16,10-2-3 0,7-2 2 16,3-11-3-16,1-7 0 15,3-10-1-15,-2-6 0 16,-1-7-3-16,-2-2 2 0,-1-5 1 16,-1-1-1-16,-6-1 4 15,0 3 1-15,-8 2-3 16,-3-2 2-16,-7 0-2 15,-4 0 0-15,-1 4 3 16,-1 5-4 0,-2 8-1-16,2 3-3 15,-7 8-1-15,-4 3 5 16,-2 9 2-16,0 2-1 0,2 5 2 16,6 3 0-16,14 2-2 15,4 2 2-15,14 1-2 0,3-4-1 16,4-4 1-1,3-11-2-15,1-8 0 16,-1-4 2-16,-6-11-2 0,-1 0 2 16,-5-9 1-1,-1-5-1-15,0-6 4 0,-4-4-1 0,-6-3 0 16,-5 1 0-16,-6 3-1 16,0 2-2-1,-7 8 0-15,2 5 0 0,-8 12 0 31,-5 4 2-31,-7 12 0 0,-2 4 2 16,1 8 1-16,6 2-2 16,12 5 2-16,10-2-1 15,11 2-3-15,5-2 2 16,11-4-3-16,8-3 0 16,7-9 1-16,3-5-2 0,0-8 2 15,-10 0-1 1,-3-11 0-16,-4-1 0 15,0-5 0-15,-3-1 1 16,-2 0-1-16,-5 0 4 16,-5-3-1-16,-5-3-3 15,-7 2 2-15,-4-2-3 0,-9-2 1 0,-2 4 0 16,0 5-3-16,1 6 3 16,-2 11-2-16,1 4 2 15,-3 14 0-15,2 3 1 0,9 10-2 16,-2 7 2-16,11 3 1 31,5 3-3-31,8-3 2 16,6-8-1-16,6-12 0 15,1-6-2-15,0-10 0 16,2-3-1-16,-1-5 2 0,-3-6 2 0,-1-7-1 31,0-1 0-31,-2-6 1 0,-1-4 0 16,-6-4 0-16,-2 2 0 15,-7 1 1-15,-2 2 0 16,-9 3 1-16,-5 0-1 0,-6 2-2 16,0 3 0-1,-2 11 0-15,-2 2-1 0,-5 11-1 16,1 7 2-16,0 5 0 16,1 5 0-16,9 7 1 15,1 4-2 1,12 5 1-16,9 3 3 0,5-2-3 15,11-5 2-15,6-12-4 16,3-7 1-16,10-15 1 0,-6-4-2 16,-2-6 2-1,-6-9 0-15,-3-7-1 16,0-4 4-16,-3-9-1 16,-2 2-2-16,-7 4 2 0,-6 3-1 15,-8 2 1-15,-5 0-1 16,-7 2-1-1,-2 1 1-15,-2 8 1 0,-2 4-1 16,-4 12-1-16,8 4 0 16,0 1-3-1,-16 13 0-15,-1 13 3 0,8 1 1 16,12 4 2-16,4 2 0 0,12 3-1 16,5-1-4-16,13-7-1 15,2-6 0-15,9-12 1 16,5-8 4-16,3-12-2 15,1-7 0-15,-8-9 0 16,-4-5 1-16,-3-3 2 16,-4-1-2-1,-4 1-1-15,-3 3 0 0,-11 1 1 16,-3 2 1-16,-7 2 2 16,-1 3-4-16,-2 7 0 15,0 6-1-15,-1 8 0 16,-3 8 0-16,-4 10 1 15,2 5 3-15,4 5-1 16,0-1 0-16,10-1 1 16,0-3-3-16,5-10-2 15,4-6 0-15,8-10-1 0,4-2-1 16,1-9 4-16,3-2 1 0,-6-7 1 16,2-1-2-16,0 2 1 31,-3-1-1-31,-3 6 0 0,-5 1 0 0,-6 5 1 15,1 4 0-15,-2 4 1 16,0 0 0-16,1 0-2 16,0 0-1-16,-6 9 1 31,-12 31 1-31,14-22 3 0,1-3 1 0,3-8-4 16,-1-4 0-16,3-3-1 15,0 0-6 1,-1-1 2-16,0 0 2 15,0-1 2-15,5-13 2 0,8-21 1 16,-8 17-2 0,-4 6-1-16,1 3 1 15,-2 6-2-15,-1 4 2 0,-4 2-3 0,0 6 0 16,-3 6 2-16,-1 3-1 0,0 5 2 31,-2-3 3-31,6-4-6 0,1-5-14 16,4-9-48-16,9-4-25 15,5-9-74-15,6-1-35 16</inkml:trace>
  <inkml:trace contextRef="#ctx0" brushRef="#br0" timeOffset="6083.65">20399 3298 545 0,'-11'-4'252'0,"-7"-2"-47"15,2 3-199-15,2 3 41 16,3 0 25-16,-3 0 43 16,1 5 20-16,4 7-31 15,1 4-15-15,5 10-29 0,0 2-10 16,5 5-7-16,1-4-9 16,1-7-13-16,8-1-7 15,2-15-10 1,7 1 1-16,6-5-1 0,-5-11-1 0,-2-4 1 15,-3-3-1-15,-7-1 1 16,1 0-3-16,-8 3 2 31,-3-1-1-31,-7-3 3 16,-3 2 2-16,-7 0 2 0,-5 0 2 16,0 4 10-16,-1 5 4 15,1 6 5-15,0 4-2 0,1 7-9 16,4 3-4-16,4 6-2 15,4 0 2-15,5 5 1 16,3 2 0-16,2 2-2 16,6 0-6-16,4-3-3 15,2-3-2-15,2-7-3 16,4-4 3-16,5-7-1 16,2-4 2-16,5-11 0 15,-3-4-3-15,-5-10 1 0,0-4 0 16,-8-4 0-16,-2 2-1 15,-9 5 4 1,-3 3-5-16,-9 7 3 0,-3 1 3 16,-8 2 4-16,-8 2 4 0,-2 3 4 15,-1 2 5 1,0 6-2-16,4 5 0 0,5 5-3 16,3 3-5-16,7 5-4 15,2 2-1-15,4 10-4 31,3 3 0-31,4 3-1 0,2 1-2 16,7-11 3-16,2-5-3 0,13-9 0 16,3-10 2-16,7-5-2 15,2-9 2 1,-4-10-1-16,-3-2-2 0,-9-9 2 0,-7 0-1 16,-7 4 2-16,-6 2 0 15,-4 8-1 1,-5 2 0-16,-8-1 0 0,-5-1-2 15,-8 2 2 1,-8 0-1-16,-1 8 1 16,0 6 0-16,3 8 3 15,9 6 0-15,5 8 0 16,3 3 3-16,7 2-2 16,2 8 1-16,7 5-1 15,1-1 0-15,9 1-2 0,1-7-3 16,6-10 1-16,1-3-4 15,5-12 2-15,6-4 1 0,-1-12-1 16,5-7 2-16,-3-8 0 16,-6-1-2-16,-5-1 2 31,-5-1 0-31,-8 3-1 0,-4 1 1 0,-6 1 1 16,-7 3-2-16,-9-1 3 15,-7-1-2-15,-4 7 0 16,5 2 5-1,-1 11-2-15,4 3 3 16,4 6-1-16,-4 5-5 0,7 4 0 16,1 4 2-1,7 0 0-15,1 1 0 0,9 4 1 16,3-1 0-16,7 0-5 16,1 0 1-16,6-8 2 15,2-4-2-15,4-8 1 16,3-6 1-16,2-12-2 0,-1-4-4 15,-1-6 3-15,-4 3-2 16,-10 1 1 0,-3 2 7-16,-12 1-2 0,-7-1 1 15,-12 2 1 1,1 1-5-16,-2 7-1 0,-5 4-1 16,4 10 0-16,-5 10 0 0,-3 12-14 15,6 6-18 1,3 7-55-16,5-4-35 0,20-11-58 15,10-14-90-15</inkml:trace>
</inkml:ink>
</file>

<file path=ppt/ink/ink3.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5T12:59:57.220"/>
    </inkml:context>
    <inkml:brush xml:id="br0">
      <inkml:brushProperty name="width" value="0.05292" units="cm"/>
      <inkml:brushProperty name="height" value="0.05292" units="cm"/>
      <inkml:brushProperty name="color" value="#00B0F0"/>
    </inkml:brush>
  </inkml:definitions>
  <inkml:trace contextRef="#ctx0" brushRef="#br0">20245 3275 726 0,'0'0'382'0,"0"0"-96"0,0 0-119 16,0 0-12-16,0 0-30 31,0 0-15-31,0 0-20 0,0 0-8 15,2 0-17-15,2 0-11 16,3-1-27-16,21-6-8 16,-18 6-11-16,1-1-4 15,3 1-1-15,2 0 1 0,-2 2-2 16,0 0-2-16,-3 2 0 16,-5 2 1-16,-1 4 0 15,-9 3 5-15,-10 3 7 0,4 1 4 16,-7 3 10-16,6-1 2 15,3-1 5-15,-3-1-5 16,3-1 4-16,1 0 0 16,-1 0 10-1,2-3 2-15,0-1 1 0,-2-7-4 16,4-1-9-16,2 2-4 0,1-5-5 31,1 3 3-31,1-3-7 16,-1-1 0-16,0 0-4 0,0 0-6 15,0 1 0-15,0-1-4 16,0 1-3 0,0-1-2-16,0 0-3 0,0 0 1 15,17-9 0-15,22-24 1 0,-16 23 4 16,0 5-4-16,-4 2 2 16,1 4-2-16,-5 0 2 15,-1 4-1-15,-5 0 2 16,-3-3-2-1,2 4-1-15,-6-5-1 0,-2-1 1 16,2-2 0-16,-2 3 1 0,-1 0 4 31,1 0-5-31,0 0-1 0,0 0-45 16,0 0-61-16,-1-1 398 16</inkml:trace>
  <inkml:trace contextRef="#ctx0" brushRef="#br0" timeOffset="16799.84">21203 3249 746 0,'-11'31'364'0,"11"-31"-116"15,4 1-120 1,-4-1-17-16,0 0-43 16,0 0-19-16,0 0-15 15,0-1 4-15,0 0 12 16,0 0 3-16,0 0 0 0,0 0-9 16,2 0-17-16,8-3-7 15,22-10-10 1,-21 7-3-16,3 1-6 15,-1 3 1-15,-4 2-2 0,-1 1-2 16,-6 4 3-16,1 0 1 0,-2 4 5 16,-3 0 5-16,0 2 0 31,-2 1 1-31,-2-1 4 0,1 1-4 16,-2-1 11-1,0-3 0-15,-1 0 3 0,1-1 7 0,1-2 4 31,2-2 5-31,4-2-1 0,0 0-8 0,0-1-14 16,0 1-9-16,0-1-7 16,0 0-1-16,11-2 0 15,23-6 1-15,-22 6-2 16,-1 2 0-16,-2 4-3 16,0 1-1-16,-4 2 1 15,-1 0 1-15,-3 2 2 0,-1 1 3 0,-1 7 4 16,-3 2 2-16,-4 3 16 15,-2 2 12-15,-4-4 12 16,0-1-2-16,-5-6-9 16,4-2-11-16,3-5-11 15,-4-2-1-15,5-4-10 32,0-4-3-32,-1-7-13 0,6-2-50 15,-1-7-127-15</inkml:trace>
</inkml:ink>
</file>

<file path=ppt/ink/ink4.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04:13:03.679"/>
    </inkml:context>
    <inkml:brush xml:id="br0">
      <inkml:brushProperty name="width" value="0.05292" units="cm"/>
      <inkml:brushProperty name="height" value="0.05292" units="cm"/>
      <inkml:brushProperty name="color" value="#FFFFFF"/>
    </inkml:brush>
    <inkml:context xml:id="ctx1">
      <inkml:inkSource xml:id="inkSrc15">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3T04:13:17.830"/>
    </inkml:context>
  </inkml:definitions>
  <inkml:trace contextRef="#ctx0" brushRef="#br0">1307 1367 1536 0,'12'-20'557'0,"-12"15"-469"15,4-2-35 1,7-3-21-16,3-3-16 0,6 2-11 16,-1 1-11-1,-7 7-25-15,-1 3-8 16,-7 6 5-16,-4 8 11 15,-6 7 46-15,-4 2 21 16,-2 4 29-16,0-5 9 16,3-1 4-16,-2-2-6 0,1-4-11 15,3 0-2-15,4-7-20 16,1-5-5 0,3 0-26-16,3-5-10 0,-4 1-8 15,6-1-7-15,40-18 9 16,-20 9-1-16,-2 4-2 15,-1 1-3-15,-7 10-12 16,-5 5 2-16,-8 6 4 16,-7 11 3-16,-9 4 9 0,1 2 3 15,0-5-1 1,-4-5 3-16,0-8 4 16,0-1-2-16,1-4 7 15,4 0-4-15,2-4-5 0,1-1-18 16,5 1-105-1,-1-5-68-15</inkml:trace>
  <inkml:trace contextRef="#ctx0" brushRef="#br0" timeOffset="165.72">1656 1453 1909 0,'0'1'736'15,"-1"-1"-505"-15,1 1-172 16,-1-1-41-16,0 0-182 16</inkml:trace>
  <inkml:trace contextRef="#ctx0" brushRef="#br0" timeOffset="9987.04">2228 1243 1363 0,'-1'-5'519'0,"-2"-1"-383"15,3 8-16-15,6 18 14 16,-1 10-18-16,6 15-30 16,0 4-17-16,-2 5-41 15,0-2-14-15,-1-11-7 16,-4-3-7-16,1-19-54 16,0-8-38-16,-4-14-82 15,-1-7-38-15,-4-21-93 0,-3-5-106 16</inkml:trace>
  <inkml:trace contextRef="#ctx0" brushRef="#br0" timeOffset="10350.49">2274 1328 555 0,'1'-7'337'0,"4"-11"-33"15,1 2-52-15,10-1-78 16,0-2-33-16,1 7-58 0,3 4-25 16,-9 7-35-16,0 4-14 15,-4 11-10-15,-1 3 2 16,-6 10 4-16,-2-3 3 0,-10 4 5 15,-3 0-5 1,-3-1 13-16,1 1 7 16,4-4 20-16,3-2 16 0,6-9 10 15,-2-4-5 1,4-9-31-16,5 0-19 0,11-9-23 16,6 0-2-16,8-1 3 15,0-2 5-15,-5 12-1 16,-3 8-5-16,-8 11-6 15,-5 10-1-15,-6 6 2 16,-2 1 4-16,-6-3 7 16,0-6 0-16,-5-5 0 15,-3-5 0-15,4-7 0 0,-5-4-2 16,4-5-36 0,2-3-30-16,4-7-79 15,6-3-57-15</inkml:trace>
  <inkml:trace contextRef="#ctx0" brushRef="#br0" timeOffset="10731.88">2624 1389 1476 0,'-9'0'562'0,"-11"8"-427"15,0 4-8 1,-1 14-13-16,2 6-30 0,6 7-36 16,4 0-6-16,9-6-21 15,4-6-6-15,6-14-11 16,0-6-4-16,9-9-11 16,2-9-6-16,3-13-15 0,-3-1 0 15,-5-3 3 1,-2 3 7-16,-3 10 14 15,1 2 7-15,-9 6 3 16,-1 6-2-16,-1 5 2 16,2 7-2-16,4 10 0 15,0 0 2-15,-2 4-5 0,-2-4-22 16,0-3-74-16,2-4-47 16,2-8-98-1,1-1-259-15</inkml:trace>
  <inkml:trace contextRef="#ctx0" brushRef="#br0" timeOffset="10899.39">2795 1325 1299 0,'3'14'518'16,"0"23"-353"-16,-1 8-6 0,-2 12-49 15,1-4-31-15,2-8-50 16,3-12-12-16,4-16-40 15,3-11-40-15,1-14-81 16,-1-5-44-16</inkml:trace>
  <inkml:trace contextRef="#ctx0" brushRef="#br0" timeOffset="11049.88">2731 1468 1564 0,'0'-1'553'0,"6"-1"-464"16,6-8-76-16,11-1-15 0,4-2-115 31,-3 1-107-31</inkml:trace>
  <inkml:trace contextRef="#ctx0" brushRef="#br0" timeOffset="11449.77">2969 1412 1317 0,'0'0'539'15,"0"0"-349"-15,-8 20-59 16,-25 24-10-16,26-16-52 16,3-2-25-16,7-5-31 15,5-2-10-15,3-11-21 0,4-4-6 16,2-12-15 0,2-7-2-16,1-5 3 15,-6-2 4-15,-4 0 18 16,3 3 6-16,-6 9 10 15,0 5 5-15,-3 8 17 0,-3 5 9 16,-1 12 10-16,0 3-1 0,2 8-14 16,-2-3-9-16,0-10-25 15,4-3-32-15,-1-13-101 16,1-5-221-16</inkml:trace>
  <inkml:trace contextRef="#ctx0" brushRef="#br0" timeOffset="11692.84">3291 1338 1444 0,'-8'14'650'0,"-9"13"-238"0,5 4-266 15,1 5-18 1,12-1-55-16,6-7-34 0,5-5-46 15,-1-5-23-15,-6-9-31 16,-3 0-3-16,-2-3 4 16,-2 1 13-16,-10 3 18 15,-1-2-13-15,-6-3-67 16,3-1-50-16</inkml:trace>
  <inkml:trace contextRef="#ctx0" brushRef="#br0" timeOffset="12413.31">4017 1339 1753 0,'-1'4'633'0,"-5"6"-506"15,2 8-70-15,4 8-17 16,1 0 2-16,4 3-13 16,0-3-7-16,-1-9-18 0,0-4-4 15,-4-10-6 1,0-5-7-16,0-3 0 15,0-8 0-15,2-4 8 16,-1-5 4-16,1-4 0 16,2 5 2-16,2 1-3 0,3 6 2 15,-1 9 0-15,1 1-3 0,2 13-3 16,0 5-4-16,3 8-13 16,-4 2-6-1,-2 0-20-15,-3-3-9 16,-3-7-1-16,0-5 5 15,-2-6 27-15,-1-2 11 16,0-5 16-16,0 4 7 0,1-1 0 16,-2-9 0-16,1-32-4 15,6 23 0-15,5 1-3 16,1 1 1-16,5 8 0 16,1 1-3-16,1 8-3 15,1 5 3-15,-10 10 2 16,-3 5 1-16,0 6 7 0,-6 0-1 15,1-3-5 1,1-4-14-16,-4-8-100 0,2-5-28 16</inkml:trace>
  <inkml:trace contextRef="#ctx0" brushRef="#br0" timeOffset="12784.2">4463 1348 1241 0,'-6'0'603'0,"-5"0"-258"16,-6 4-166-16,-3 6-17 0,0 9-86 15,1 6-9 1,6 4-28-16,3 4-18 0,10-4-16 15,0-9-7 1,10-8-10-16,1-10 1 0,5-13-14 16,6-5-5-1,-2-10-23-15,-1-1-8 16,-8 4 13-16,-3 6 6 0,-5 7 28 16,1 5 12-16,-3 7 2 15,2 6 4-15,-3 9 7 16,1 2 0-16,2 8-1 15,-2-6-14-15,3-4-66 16,-1-4-47-16,0-15-105 16,1 2-118-16</inkml:trace>
  <inkml:trace contextRef="#ctx0" brushRef="#br0" timeOffset="13063.95">4546 1233 1344 0,'7'14'538'0,"0"20"-318"0,6 2-42 16,-1 9-61-16,-7 0-19 0,1-3-52 15,-3 1-27 1,-2-11-19-16,4-6-9 16,-5-15-10-16,0-8-3 15,-2-8-8-15,-1-9 7 16,10-10 2-16,2-5 8 15,11-3 5-15,-5 1-6 0,2 5-26 16,0 4-18 0,1 10-36-16,-1 4-24 0,-8 2-41 15,-5 3-21-15</inkml:trace>
  <inkml:trace contextRef="#ctx0" brushRef="#br0" timeOffset="13208.22">4709 1366 1463 0,'-16'34'590'0,"24"-10"-371"16,6 5-59-16,0-2-71 15,-1-1-33-15,-1-2-76 16,-1-9-25-16,-5-5-89 0,-3-4-38 0,-3-8-251 31</inkml:trace>
  <inkml:trace contextRef="#ctx0" brushRef="#br0" timeOffset="13504.31">4896 1303 1672 0,'-6'5'683'0,"-8"7"-446"15,-1 9-47-15,3 11-81 16,3 6-34-16,8 7-37 0,2-5-12 16,12-2-54-1,1-9-24-15,1-18-9 16,1 1-3-16,-10-12-40 16,-3 2 15-16,-6 5 10 15,-5-6 2-15,-4 3 57 16,-1 1-11-16,2-5-49 0,3 5-35 15,5-6-38-15</inkml:trace>
  <inkml:trace contextRef="#ctx0" brushRef="#br0" timeOffset="13717.94">5036 1453 1939 0,'-2'0'738'16,"-1"0"-532"-16,-2 0-91 0,5 0-88 16,0-1-64-16,-1 1 296 15</inkml:trace>
  <inkml:trace contextRef="#ctx1" brushRef="#br0">13219 13239 0,'0'0'0</inkml:trace>
  <inkml:trace contextRef="#ctx1" brushRef="#br0" timeOffset="68.31">10220 4804 0</inkml:trace>
  <inkml:trace contextRef="#ctx0" brushRef="#br0" timeOffset="14796.61">5632 1118 1222 0,'0'0'533'0,"0"-3"-251"15,0 16-152 1,0 14-32-16,0 18-20 16,0 7-11-16,2 2-27 0,6-3-10 15,1-14-21-15,0-6-6 16,-4-12-3-16,-5-10 1 0,0-4-9 16,0-7-6-1,0-9 2-15,4-2-2 16,0-9 11-16,2 1 5 15,7 0-3-15,1 1 1 0,11 1 0 16,3 3-10 0,0 4-66-16,-6 2-40 0,-9 7-94 15</inkml:trace>
  <inkml:trace contextRef="#ctx0" brushRef="#br0" timeOffset="14983.37">5779 1310 1361 0,'-30'29'574'0,"33"-13"-303"0,7 8-149 15,4 2-18 1,5 1-53 0,-8-2-21-16,-1-8-64 15,1-1-40-15,-3-11-107 16,9 0-51-16</inkml:trace>
  <inkml:trace contextRef="#ctx0" brushRef="#br0" timeOffset="15264.04">5960 1337 855 0,'1'6'474'0,"0"11"14"15,2 4-332-15,1 3-57 16,0 0-19-16,1-9-42 15,0-1-20-15,-2-9-33 16,-1-2-12-16,-2-4-11 16,-2-7 3-16,-2-7 24 15,-1-2 8-15,-1-3 13 16,3 4 6-16,5 2 4 0,5 4 6 16,6 1-3-1,-1 1-4-15,0 4-9 16,-2 3-4-16,-1 1-24 15,-1 2-36-15,1 2-23 0</inkml:trace>
  <inkml:trace contextRef="#ctx0" brushRef="#br0" timeOffset="15631.23">6085 1329 1576 0,'48'-10'591'16,"-45"25"-433"-16,8-1-95 0,-3-4-7 15,7-5-19 1,5-2-21-16,2-5-43 16,5-1-20-16,-9-6-28 15,-3-4-8-15,-10 0 16 0,-5 1 16 16,-2 2 24-1,-7 2 15-15,3 1 9 0,-6 0 1 16,-5 6 17 0,2 2 8-16,-5 10 26 15,4 7 14-15,9 6 23 0,0 5 6 16,6 5-16-16,7-5-7 16,8 2-37-16,3-7-19 0,6-17-28 15,-4-2-47 1,-1-16-103-16,-4 0-51 0</inkml:trace>
  <inkml:trace contextRef="#ctx0" brushRef="#br0" timeOffset="15898.08">6453 1453 2845 0,'11'-5'-43'15,"-2"-3"-46"-15,2-8-89 0,14-7-49 16,-6-7-86-16,-1 2-138 16</inkml:trace>
  <inkml:trace contextRef="#ctx0" brushRef="#br0" timeOffset="16072.53">6519 1120 845 0,'5'5'464'0,"1"4"-79"0,2 20-201 16,5 0-23-16,-7 12-37 15,2 0-11-15,-8-5-35 16,-2 0-22-16,1-1-24 16,-1 1-18-16,2-5-45 15,0-3-29-15,3-14-92 16,0-5-48-16,7-16-135 16</inkml:trace>
  <inkml:trace contextRef="#ctx0" brushRef="#br0" timeOffset="16233.82">6664 1292 903 0,'2'3'490'16,"0"6"-40"-16,7 7-213 15,-5 3-94-15,-2 2-35 16,0-1-67-16,-1 0-15 0,1-2-26 16,2-2-30-1,-4-7-83-15,1-4-52 16,-1-7-266-16</inkml:trace>
  <inkml:trace contextRef="#ctx0" brushRef="#br0" timeOffset="16382.08">6669 1184 1443 0,'0'-3'583'16,"2"3"-369"-16,2 0-179 15,-4 0-83-15</inkml:trace>
  <inkml:trace contextRef="#ctx0" brushRef="#br0" timeOffset="17050.12">6519 1314 800 0,'31'-6'386'0,"-31"4"-161"16,-4-2-23-1,0 2-15-15,-3-1-24 16,0 2-22-16,-5 0-48 0,-2 1-18 0,-5 2-37 16,-2 4-8-1,0 7-12-15,6 3-6 16,5 2-9-16,4-1-2 15,6-1 0-15,0-1-1 0,7-2-5 16,5-3-8 0,4-7-44-16,3-3-27 0,-1-5-55 15</inkml:trace>
  <inkml:trace contextRef="#ctx0" brushRef="#br0" timeOffset="17936.75">6832 1155 1316 0,'0'1'530'16,"0"12"-320"-16,2 11-30 0,0 17-37 15,1 6-6 1,0 6-38-16,0-4-31 0,6-7-39 15,0 2-19 1,5-14-7-16,4-7-3 0,1-13-46 16,4-11-30-16,-4-12-99 15,-5-8-60 1</inkml:trace>
  <inkml:trace contextRef="#ctx0" brushRef="#br0" timeOffset="18193.95">6819 1375 1201 0,'7'-1'509'15,"3"-2"-244"-15,13-3-214 16,4 0-16-16,5-2-46 16,-1 2-53-16</inkml:trace>
  <inkml:trace contextRef="#ctx0" brushRef="#br0" timeOffset="27849.16">7317 1399 909 0,'-32'-61'539'15,"29"57"-52"-15,3 13-264 16,1 11-25-16,0 22-90 16,3 16-23-16,-2 12-43 15,2-3-10-15,0-12-18 0,-3-13-5 16,3-15-22 0,2-5-34-16,-3-8-94 15,0-4-56-15,-3-10-268 16</inkml:trace>
  <inkml:trace contextRef="#ctx0" brushRef="#br0" timeOffset="28069.37">7319 1395 1011 0,'9'-9'475'0,"4"-4"-198"16,5 7-182-16,-1 4-11 15,-6 9-69-15,3 4-11 0,-9 9 4 16,-2 3-1-16,-5 1 1 15,-5 0-3-15,-2-3 1 16,-6-4-1-16,-4-7-3 16,-2-7 2-16,-3-7-16 15,4-4-23-15,6-8-70 16,4 5-210-16</inkml:trace>
  <inkml:trace contextRef="#ctx0" brushRef="#br0" timeOffset="28443.96">7616 1364 1393 0,'-6'-2'583'16,"-6"2"-355"-16,-2 6-26 15,-4 9-84-15,-1 8-42 0,3 4-44 16,5 2-10 0,9-2-17-16,3-8-2 15,10-4-4-15,3-11-11 0,4-13-16 16,4-6-9-16,-3-13-16 16,0 1-4-16,-2 1 15 15,-2 8 12-15,-7 8 21 16,-1 3 4-16,-5 9 3 15,-2 3 5-15,-1 8 8 16,-2 4 9-16,0 5-2 16,1 0-3-16,3-4-22 15,0 0-43-15,4-6-96 16,2-3-90-16</inkml:trace>
  <inkml:trace contextRef="#ctx0" brushRef="#br0" timeOffset="28664.09">7812 1343 1263 0,'2'14'569'0,"1"14"-261"15,6 25-159-15,-1 10-33 16,1 1-60-16,0-6-12 16,-6-17-40-16,1-8-4 0,-5-9-31 15,-8 0-26 1,-6-7-34-16,-7-3-30 0,-9-6-5 15,-1-6 5 1,-5-7 9-16,2-4 7 0,10-9-120 16</inkml:trace>
  <inkml:trace contextRef="#ctx0" brushRef="#br0" timeOffset="28803.28">7753 1227 1513 0,'10'-3'565'16,"3"3"-459"-16,5 1-61 0,-3 7-61 15,1 4-153 1</inkml:trace>
  <inkml:trace contextRef="#ctx0" brushRef="#br0" timeOffset="29276.76">8110 1330 1201 0,'-12'4'523'16,"-15"8"-276"0,-1 5-49-16,5 9-61 15,5 1-42-15,10-3-43 16,3-2-18-16,10-7-27 0,4-3-5 15,7-8-9 1,4-8-7-16,3-11-30 16,0-4-11-16,-1-5-11 15,-3 3 4-15,-3 1 30 0,-4 4 18 16,-8 6 14-16,2 4-1 16,-3 9 5-16,4 4 3 15,-1 11 8-15,-4 5 3 0,-3 5-3 16,2-1-7-1,2-3-10-15,1-4-27 16,4-9-78-16,-7-5-41 16</inkml:trace>
  <inkml:trace contextRef="#ctx0" brushRef="#br0" timeOffset="29547.29">8285 1251 1475 0,'2'19'586'0,"3"18"-407"16,-2 0-24-16,-2-2-93 15,3-3-20-15,0-3-33 16,1-5-15-16,-1-7-40 0,-2-3-17 16,-1-14-20-16,-1 2 12 15,1-9 32-15,2-6 22 16,8-7 20-1,3-8 3-15,4-1 2 0,-1 0-2 16,-1 5-1 0,-5 4-7-16,-2 5-67 0,-3 4-45 15,-3 7-265-15</inkml:trace>
  <inkml:trace contextRef="#ctx0" brushRef="#br0" timeOffset="29699.39">8411 1319 1540 0,'-8'69'617'0,"16"-42"-397"16,1 2-64-16,2-6-83 0,-1-5-28 15,-1-7-86 1,-1-4-44-16,-6-7-96 16</inkml:trace>
  <inkml:trace contextRef="#ctx0" brushRef="#br0" timeOffset="30175.65">9154 1119 952 0,'-2'0'587'0,"3"-4"-2"16,1 21-358-16,2 11-39 15,3 21-56-15,0 7-16 0,-2-1-44 16,5-4-24-16,-1-13-28 16,0-4-9-16,1-8-8 15,-2-3 1-15,1-7-5 16,2-3-4-16,2-11-3 15,4-2-13-15,8-7-44 16,-1 0-37-16,-2-1-107 16,-1-1-46-16</inkml:trace>
  <inkml:trace contextRef="#ctx0" brushRef="#br0" timeOffset="30467.93">9419 1320 1444 0,'0'0'591'0,"0"9"-365"16,0 5-80-16,5 15-64 0,0 6-21 15,5 0-30 1,2 3-10-16,1-12-17 0,4-6-3 15,0-15-20 1,0-11-8-16,-1-13-4 0,-4-6 1 16,-5-3 20-16,-3-4 6 15,-3 6 8-15,-1 1-1 16,0 5 1-16,0 7 0 0,-1 5-48 16,1 3-47-16,-2 3-100 15</inkml:trace>
  <inkml:trace contextRef="#ctx0" brushRef="#br0" timeOffset="30844.24">9811 1319 1214 0,'1'-22'540'0,"-27"22"-219"16,-2 4-128-16,-4 9-38 16,-2 3-28-16,10 9-46 15,4 1-31-15,14 1-30 16,5-3-6-16,10-5-18 16,6-6 4-16,12-13-21 15,5-3-19-15,1-14-35 0,-1-4-17 16,-5-1 4-1,-4 1 15-15,-9 4 42 0,-5 5 14 16,-6 5 19 0,-2 4 6-16,0 5 10 15,-1 6 3-15,0 7-3 0,-2 1-3 0,1 3-8 32,1-1-15-32,4-2-61 0,0-4-41 0,2-7-107 15</inkml:trace>
  <inkml:trace contextRef="#ctx0" brushRef="#br0" timeOffset="31099.89">9951 1327 1242 0,'0'12'525'16,"1"11"-306"-16,-1 3-116 15,0 2-30-15,3-4-50 16,0-4-22-16,1-10-41 15,-2-7-19-15,-1-8-8 16,2-8 8-16,-3-7 36 16,4-4 18-16,-2 0 24 15,3 2 13-15,4 5 13 0,0 3-1 16,5 5-15 0,0 4-10-16,4 7-48 15,-1 1-24-15</inkml:trace>
  <inkml:trace contextRef="#ctx0" brushRef="#br0" timeOffset="31476.81">10674 1145 1206 0,'1'0'491'15,"1"4"-327"1,5 24 27-16,2 9-16 0,-1 13-33 16,0-3-34-16,-6-6-54 15,-2 0-17 1,-4-11-28-16,1-1-11 16,1-7-61-16,2-6-43 15,-2-16-93-15,0-7-38 0</inkml:trace>
  <inkml:trace contextRef="#ctx0" brushRef="#br0" timeOffset="31633.78">10670 1211 1029 0,'2'-2'454'0,"10"-4"-235"16,6 9-37-16,7 12-45 16,6 4-20-16,0 7-40 15,0-3-23-15,-5-1-49 16,-4-7-36-16,-2-2-72 0,-4-5-46 15,-4-5-184 1</inkml:trace>
  <inkml:trace contextRef="#ctx0" brushRef="#br0" timeOffset="31824.28">10930 1093 849 0,'2'0'439'0,"7"0"-93"16,0 26-161-16,3 11-3 15,-5 17-28-15,-1 2-14 16,-5-2-49-16,-4-6-26 0,3-7-34 16,-4-1-11-1,1-9-31-15,4-4-30 16,-1-12-92-16,0-10-45 0</inkml:trace>
  <inkml:trace contextRef="#ctx0" brushRef="#br0" timeOffset="32213.29">11108 1366 2216 0,'7'2'113'0,"-2"-1"-92"16,8-1-33-16,6-3-42 0,3-2-42 15,-1-3-23-15,-8-2-4 16,-4 0 21-16,-8-3 44 16,-3 2 27-16,-9 2 40 15,-4-2 21-15,-5 7 31 16,-1 0 13-16,2 6 28 15,3 8 9-15,4 8-7 16,3 5-6-16,8 4-39 16,2 0-21-16,9-3-24 15,3-6-10-15,5-5-33 16,2-7-31-16,-1-6-93 16,0-4-34-16</inkml:trace>
  <inkml:trace contextRef="#ctx0" brushRef="#br0" timeOffset="32614.66">11438 1325 1337 0,'28'-44'544'15,"-43"42"-369"-15,-10 8-5 16,-5 7 10-16,2 9-28 15,-1 3-34-15,14 1-50 16,4-2-15-16,11-4-44 16,8-4-7-16,8-7-18 15,8-10-4-15,8-8-4 16,-1-7-23-16,-2-7-38 0,-2 3-8 16,-10 0-6-1,-4 3 27-15,-6 8 51 16,-3 6 8-16,-3 9 46 15,0 7 14-15,-4 18 37 16,3 8 17-16,-5 13-26 16,0 4-11-16,1-8-36 0,-4-6-17 15,0-16-6-15,0-6-10 16,-3-8-21-16,-3-4-13 16,0-5-54-16,-5-3-25 0,3-6-62 15,-3-4-38 1</inkml:trace>
  <inkml:trace contextRef="#ctx0" brushRef="#br0" timeOffset="33013.78">11635 1273 1242 0,'-6'4'487'16,"-3"6"-325"-16,1 0-15 15,9 3-23-15,8-3-40 16,15-1-54-16,0-4-29 16,11-8-63-16,-4-5-28 0,-7-6-45 15,-1 0 6 1,-17-2 49-16,-3 2 28 0,-9 1 52 15,-7 3 17 1,-13 3 26-16,-1 5 17 16,-4 9 39-16,4 5 19 15,8 12 21-15,1 3-3 0,6 4-22 16,3 6-29-16,10-3-39 16,6 2-17-16,13-7-25 15,5-9-9-15,12-9-69 16,-2-13-46-16,-1-10-84 15,1-2-23-15</inkml:trace>
  <inkml:trace contextRef="#ctx0" brushRef="#br0" timeOffset="33298.8">11929 1291 1514 0,'-5'11'643'0,"-1"7"-341"16,0 7-202-16,1 3-32 15,4 2-44-15,-1-3-15 16,2-7-35-16,2 0-16 16,-1-9-73-16,0-6-24 0,-1-4-27 15,-4-4 11 1,-1-12 69-16,2-2 31 16,3-6 61-16,5-3 12 0,3 2 26 15,2-1 13-15,4 2-4 16,0 6-5-16,0 3-28 15,-1 7-19-15,-1 6-53 16,-1 2-44-16,1 3-125 16,1 1-54-16,5 2-153 15</inkml:trace>
  <inkml:trace contextRef="#ctx0" brushRef="#br0" timeOffset="33433.68">12162 1287 968 0,'1'4'447'0,"0"9"-162"15,5 3-46-15,-5 12-64 16,-1-1-35-16,-3-2-75 16,3-1-31-16,1-8-70 0,2-5-32 0,1-9-87 31,-3-5-26-31</inkml:trace>
  <inkml:trace contextRef="#ctx0" brushRef="#br0" timeOffset="33587.4">12175 1168 1445 0,'6'-18'617'0,"2"30"-260"16,-3 0-339-16,4-3-83 0</inkml:trace>
  <inkml:trace contextRef="#ctx0" brushRef="#br0" timeOffset="34589.9">2306 2521 1236 0,'0'-1'515'0,"0"0"-288"16,0 1-12-16,0-1-55 15,0 0-30-15,8-3-62 16,22-7-28-16,-4 10-28 16,-1 0-7-16,3-4-2 0,5 2 0 15,-7-3-5-15,-2 2-11 16,-7 4-74-16,-5-2-45 16,-7 4-102-16,-5-1-144 15</inkml:trace>
  <inkml:trace contextRef="#ctx0" brushRef="#br0" timeOffset="34881.75">2262 2678 1342 0,'3'-1'513'0,"0"1"-401"16,1 2-22-16,15-2-42 16,2 0 0-16,11-9 1 15,10-2 3-15,-4-2-4 16,-3-1-19-16,-6 10-17 16,-5 1-6-16,-8 7-5 15,-2 2-9-15,-5 0-46 16,-4-3-32-16,-2-5-111 0</inkml:trace>
  <inkml:trace contextRef="#ctx0" brushRef="#br0" timeOffset="36255.5">3347 2165 1408 0,'4'11'513'15,"3"8"-385"-15,3 20-52 16,0 7 21-16,1 6-1 16,-2 1-10-16,-4-6-45 15,-1-3-17-15,-2-8-43 16,-2-2-31-16,0-15-78 15,0-7-70-15,2-15-241 0</inkml:trace>
  <inkml:trace contextRef="#ctx0" brushRef="#br0" timeOffset="36474.14">3357 2268 1022 0,'1'-7'445'0,"0"-11"-236"0,13 7-84 15,9 4-16 1,12 7-49-16,-5 0-13 0,1 9-30 15,-6 5-15 1,-16 5-3-16,1 10-9 16,-17 1 0-16,-9 0 5 0,-10-3 2 15,-4-9 4-15,1-2 0 16,4-5 2-16,6-7 1 16,8 0-16-16,4-4-59 15,6-5-53-15</inkml:trace>
  <inkml:trace contextRef="#ctx0" brushRef="#br0" timeOffset="36794.08">3490 2361 1054 0,'49'26'490'15,"-49"-16"-173"-15,5-3-198 16,10-1-19-16,1-4-58 0,2-6-27 15,2-9-30-15,-3-3-21 16,-3-5-32-16,-3 3-10 0,-9 3 9 16,-3 1 22-16,-7 6 41 15,-4 1 22 1,-2 7 54-16,-1 4 19 16,1 8 22-16,2 7 0 0,6 8-31 15,2 4-15-15,4 2-31 16,4-1-9-16,5-4-25 15,5-5-30-15,6-9-74 16,1-10-42-16,2-9-57 16</inkml:trace>
  <inkml:trace contextRef="#ctx0" brushRef="#br0" timeOffset="37080.98">3756 2323 1255 0,'-1'9'484'15,"0"14"-309"1,-1 4-83-16,0 1-29 16,2-2-8-16,3-10-40 0,-1-4-15 15,4-8-27-15,-5-2-9 16,-4-7-11-16,3-1 6 0,-5-8 21 16,4-4 9-1,1-1 18-15,0-3 0 16,2 2 1-16,5 2 1 15,5 3 1-15,2 4 0 0,8 7 12 16,-3 6 7-16,-2 9 9 16,1 6 3-16,-9 5-8 15,1 0-11-15,-3 0-57 16,-4-5-37-16,0-7-268 16</inkml:trace>
  <inkml:trace contextRef="#ctx0" brushRef="#br0" timeOffset="37499.49">4041 2339 1689 0,'-10'14'629'16,"5"-7"-466"-16,0 0-14 16,-21 33-24-16,5-3-40 0,12-4-87 15,15-24-42-15,9-9-64 16,1-4-30-16,4-10-36 16,-2-7 5-16,-7-4 46 0,0 1 29 0,-3 3 71 15,-3 8 30 1,3 12 61-16,1 8 36 15,-2 17 36 1,2 5 2-16,-2 13-39 0,-4 2-26 16,-1 0-51-16,-2 1-11 15,-1-7-6-15,0-4-9 0,-4-6-5 16,-3-8-12 0,-4-2-27-16,-1-4-16 0,-3-6-32 15,0-3-23 1,-1-8-38-16,-3-7-26 15</inkml:trace>
  <inkml:trace contextRef="#ctx0" brushRef="#br0" timeOffset="38015.37">4282 2191 1400 0,'0'5'551'15,"6"12"-375"-15,2 13-21 0,1 16-64 16,-3 6-7-16,4-1-30 16,-4-7-14-16,1-16-31 15,2-6-6-15,-9-11-6 16,2-1-14-16,-2-9-9 15,2-2-6-15,2-9 3 16,-2-5 7-16,3-10 12 16,-2-1 7-16,3 3 3 15,6 1-3-15,2 9 1 16,-1 5-1-16,2 10-3 16,-1 10 6-16,-4 12 0 15,-1 3 2-15,-6 0-9 0,-1-3-29 16,-2-6-66-1,1-4-46-15,-1-8-247 16</inkml:trace>
  <inkml:trace contextRef="#ctx0" brushRef="#br0" timeOffset="38314.08">4604 2342 1411 0,'-12'13'531'16,"-11"15"-375"-16,0 2-27 0,9-1-22 16,3-2-14-16,13-7-55 15,5-6-22-15,11-8-48 16,4-8-26-16,3-10-41 16,3-5-18-16,-8-10-3 15,0 4 21-15,-4 3 44 16,-4 0 21-16,-4 10 30 15,-1 5 0-15,-5 7 32 16,-2 8 13-16,1 7 28 16,-1 1 15-16,2 2-24 0,-2-1-10 15,0-6-74 1,4-3-51-16</inkml:trace>
  <inkml:trace contextRef="#ctx0" brushRef="#br0" timeOffset="38590.44">4951 2239 1536 0,'-7'17'661'0,"-7"11"-358"16,10 3-136-1,3-2-46-15,4-6-78 16,3-5-45-16,-1-4-92 16,0-2-25-16,-1-1-51 0,-4-2-7 15,-4-2 6-15,-1 2 15 16,-1-3 46-16,1-3 19 16,4-7-72-16,0-8-63 15</inkml:trace>
  <inkml:trace contextRef="#ctx0" brushRef="#br0" timeOffset="38730.81">5102 2294 811 0,'4'10'441'16,"1"15"-111"-16,-2-4-88 0,1-2-104 16,-3-3-57-16,4-6-64 15,2 0-54-15,-1-7-122 16</inkml:trace>
  <inkml:trace contextRef="#ctx0" brushRef="#br0" timeOffset="38889.93">5048 2122 1702 0,'1'0'576'0,"2"1"-534"15,9 0-144 1,4 1-34-16</inkml:trace>
  <inkml:trace contextRef="#ctx0" brushRef="#br0" timeOffset="39116.91">5252 2117 1307 0,'35'3'673'0,"-43"13"-139"16,5 7-367-16,4 28-59 15,3 6-49-15,3 6-14 16,-1-7-20-16,4-17-41 16,-3-10-23-16,-2-12-67 15,4-6-41-15,-5-10-80 16,0-2 20-16</inkml:trace>
  <inkml:trace contextRef="#ctx0" brushRef="#br0" timeOffset="39466.87">5582 2303 2134 0,'-9'-2'56'15,"1"2"5"-15,-8 6 72 16,-1 6 5-16,0 13-6 16,4 3-22-16,5-1-42 0,4-1-24 15,6-10-32-15,5-2-12 0,5-9-25 32,4-5-23-32,2-9-43 0,0-6-23 15,-3-6-25-15,-1-3 4 16,-3 0 38-16,-2 1 28 15,1 8 45-15,-4 3 25 16,-4 7 29-16,0 4 14 16,-3 8 28-16,2 5-7 0,2 11-18 15,0 4-14-15,4-3-25 16,-1-1-12 0,1-7-71-16,0-6-44 0,-1-2-240 15</inkml:trace>
  <inkml:trace contextRef="#ctx0" brushRef="#br0" timeOffset="39781.86">5747 2268 1376 0,'-1'16'532'0,"3"17"-394"15,2 3-61-15,3-4-66 16,-3-7-27-16,0-7-49 0,3-6-25 15,33-35-51 79,-20 11 9-94,-10 6 101 16,-6 4 52-16,-1 0 74 0,0 2 13 0,64-44-58 15,-63 52-22-15,-2 5-18 0,2 8-2 0,1 1-35 16,-3-4-34-16</inkml:trace>
  <inkml:trace contextRef="#ctx0" brushRef="#br0" timeOffset="40283.43">6552 1987 1383 0,'3'4'541'0,"11"11"-397"0,0 10 2 16,4 13-12-16,-4 5-19 0,-10 5-13 31,1-4-11-31,-1 1-33 16,6 2-13-16,4-13-27 0,-3-6-7 15,4-14-10-15,-6-10-11 0,13-4-36 16,0-2-29-1,8-10-66-15,1 4-41 0,-5-4-114 16</inkml:trace>
  <inkml:trace contextRef="#ctx0" brushRef="#br0" timeOffset="40573.92">6863 2211 1520 0,'0'10'585'16,"5"8"-412"-16,2 14-76 0,4 6-28 16,5 1-7-1,1-1-9-15,1-14-26 0,-3-7-14 16,4-8-21-1,-2-9-2-15,4-9-5 0,-1-5 5 16,-6-9 5 0,-1-5 2-16,-10 0 1 0,-1-1-2 15,-7 6-4-15,-3 1-10 16,2 10-74-16,-4 5-51 16</inkml:trace>
  <inkml:trace contextRef="#ctx0" brushRef="#br0" timeOffset="40943.75">7284 2231 1442 0,'-9'2'572'0,"-13"8"-391"16,0 11 14-1,1 11-32-15,5 5-34 0,7-3-50 16,4-6-31 0,10-9-32-16,-1-6-15 0,10-9-33 15,3-5-26-15,3-11-42 16,3-5-19-16,-3-6 1 16,-4-2 21-16,-1 1 43 15,-4 2 25-15,-3 10 31 16,-4 3 15-16,-4 9 36 0,0 6 13 15,0 6-4 1,3 6-9-16,-2 4-33 16,1 1-11-16,0-2-31 0,3-2-36 15,3-8-99 1,3-3 14-16</inkml:trace>
  <inkml:trace contextRef="#ctx0" brushRef="#br0" timeOffset="41194.06">7469 2261 1341 0,'5'12'542'15,"2"18"-354"-15,2 1-49 0,-1-3-73 16,-3-3-25-16,1-8-43 16,-2-6-32-16,1-5-63 15,-3-7-16-15,-2-12-7 16,-3-4 18-16,-3-7 59 15,1 1 16-15,-2-3 30 16,4-1 13-16,4 5 12 16,2 2-2-16,8 7-9 0,4 7-6 15,4 6-27 1,-2 2 34-16</inkml:trace>
  <inkml:trace contextRef="#ctx0" brushRef="#br0" timeOffset="41604.98">8157 2050 2188 0,'4'17'60'16,"-9"8"65"-16,6-1-24 15,3 26-21-15,-2-2-16 16,8-7-32-16,-4-7-30 16,-3-16-72-16,1-3-52 0,-2-11-118 15,-3-7-65 1</inkml:trace>
  <inkml:trace contextRef="#ctx0" brushRef="#br0" timeOffset="41753.28">8122 2071 902 0,'13'3'418'0,"24"10"-168"16,2 5-25-16,-1 8-18 16,-1 4-41-16,-14 1-61 15,-1-3-30-15,-4-3-42 0,-4-7-11 16,-3-6-57-1,-3-6-40-15,-7-5-43 0</inkml:trace>
  <inkml:trace contextRef="#ctx0" brushRef="#br0" timeOffset="41949.87">8385 2023 879 0,'0'8'526'0,"3"17"52"15,-2 7-362 1,2 16-48-16,0 3-32 16,-2-4-60-16,1-1-16 15,2-14-49-15,0-8-44 0,1-12-112 16,2-9-39-16</inkml:trace>
  <inkml:trace contextRef="#ctx0" brushRef="#br0" timeOffset="42273.74">8480 2183 1450 0,'25'-9'588'0,"-24"34"-380"16,12-2-42-16,-2-6-63 15,8-7-37-15,4-10-54 16,-1-6-34-16,2-12-58 0,-4-3-22 15,-8-4-31 1,-5 1 15-16,-8 6 49 0,-5 1 23 16,-10 6 46-16,-3 1 25 0,-6 7 44 15,0 6 20 1,-1 14 37-16,3 11 0 16,11 13-21-16,9 6-18 15,11-1-39-15,9-6-20 16,5-14-22-16,5-12-7 15,3-10-58-15,-2-7-42 16,-7-7-104-16,-7-2-123 16</inkml:trace>
  <inkml:trace contextRef="#ctx0" brushRef="#br0" timeOffset="42714.58">8843 2189 1346 0,'22'-33'632'0,"-41"33"-244"0,0 15-210 16,0 7-6-16,4 16-70 16,5 2-23-16,6 0-45 15,4-6-16-15,9-10-19 16,4-5-17-16,7-15-30 15,3-3-27-15,1-18-56 16,0-6-16-16,0-9 10 16,-7 0 31-16,-7 0 67 15,-4 7 42-15,-3 7 83 0,-2 5 33 0,-1 12 58 32,-5 4 1-32,-3 21-44 0,3 8-26 15,3 12-61 1,3-1-13-16,7-2-17 15,-5-4-9-15,-2-4-15 0,1 0-18 16,-15-6-20-16,4-4-9 0,-6-2-15 16,-7-8-4-1,0-9-26-15,-3-4-20 0,4-11-49 16,3-4-33-16,4-9-13 16</inkml:trace>
  <inkml:trace contextRef="#ctx0" brushRef="#br0" timeOffset="43090.49">9100 2191 1011 0,'30'-12'553'0,"-38"30"74"16,1 6-442-16,3 1 12 15,4-3-29-15,4-5-72 16,5-7-35-16,3-10-64 16,8-7-26-16,2-13-62 15,-1-3-24-15,0-2-31 16,-7 1 6-16,-10 4 58 16,-4 0 22-16,-8 8 58 15,-7-1 29-15,-5 6 40 0,-1 7 29 16,1 11 23-1,2 10 3-15,7 16-17 16,1 3-13-16,9 6-39 16,3-2-15-16,8-9-24 15,5-6-9-15,-1-12-20 16,5-8-27-16,0-9-87 0,2-3-65 16,0-8-79-16,-3-3-164 0</inkml:trace>
  <inkml:trace contextRef="#ctx0" brushRef="#br0" timeOffset="43365.95">9377 2174 1735 0,'0'13'644'0,"-2"16"-493"16,7 7-47-16,2-1-58 15,-1-3-17-15,4-8-43 16,-11-9-32-16,1-8-58 15,0-5-20-15,-8-6-10 16,5-5 25-16,-5-7 53 16,-2-2 24-16,3-8 48 15,-1 2 21-15,7 0 22 0,0 0 4 16,11 4-13 0,0 4-15-16,4 4-46 0,4 3-41 15,-1 9-106 1,2 1-68-16</inkml:trace>
  <inkml:trace contextRef="#ctx0" brushRef="#br0" timeOffset="43528.25">9567 2123 1120 0,'2'9'499'16,"5"8"-262"-16,-1 13-79 15,1 5-32 1,-1 3-54-16,-4-2-21 0,1-12-62 15,0-1-39-15,0-15-63 16,1-6-34-16,-2-10-269 16</inkml:trace>
  <inkml:trace contextRef="#ctx0" brushRef="#br0" timeOffset="43786.88">9617 2014 2602 0,'2'0'26'0,"-2"3"-153"15,0-2 493 1</inkml:trace>
  <inkml:trace contextRef="#ctx0" brushRef="#br0" timeOffset="44625.37">3386 2966 1819 0,'22'21'568'16,"-6"-19"-632"-16,11 2-8 16,17-4 12-16,9 0 28 0,4-4 32 15,2-5-3-15,5 0 10 16,13 2 8-16,3-1 10 16,3 2 13-16,6 2-1 15,1-1 1-15,9 3 3 16,2-1-1-16,8-1 10 15,-1 2-10-15,0-1-8 16,5-3-8-16,8 2-12 16,0 0 0-16,4 0-6 15,6 2 0-15,-6 2 2 16,-3 1-2-16,8 0 0 16,-1 3 5-16,-5-3-7 15,9-3 4-15,3-4 4 16,2-2 5-16,19-4 8 15,-8-1-1-15,3 1-3 0,3 4-10 16,-15 3-6 0,9 5-1-16,-5 3 4 0,-6-1 2 15,14 0 6-15,-13-2 4 16,12-1-5-16,2-1-1 16,-14-6-3-16,10 1-7 0,-7-2-1 15,-9-1 3 1,3 4-3-16,-4 0 3 15,-17 2 2-15,-2 2 0 0,-9-1 3 16,-9 0-2-16,-8 3 0 16,-9 0 3-16,-17-1-6 15,-4 1 2-15,-4-3-3 16,-3 1-6-16,-6 2 3 16,-7-2-1-16,-15 2-1 0,-7 1 0 15,-9-1-26 1,-6 0-23-16,0-1-85 15,-3-2-65-15</inkml:trace>
  <inkml:trace contextRef="#ctx0" brushRef="#br0" timeOffset="55399.64">3789 3134 1465 0,'-12'20'547'16,"-11"13"-436"-16,9 13 11 16,8 3 0-16,10-1-32 0,8-1-23 15,11-5-41-15,5-1-16 0,-2-9-21 16,-2-1-1 0,-11-7-8-16,-15-2-7 15,-8-1-2-15,-8-2-4 16,-6-8 8-16,6 0 6 15,3-8-7-15,4-5-23 16,9-5-83-16,0-7-53 0</inkml:trace>
  <inkml:trace contextRef="#ctx0" brushRef="#br0" timeOffset="55713.86">4000 3409 908 0,'-3'13'458'0,"-1"13"-68"16,3 5-210-16,1-8-49 16,3-7-31-16,7-11-67 0,2-7-16 15,6-11-17 1,-2-6 0-16,-6-7-4 0,-5 0 2 16,-7-2-2-16,2 8 1 15,-2 6 5-15,-2 1 0 16,-1 9 10-1,-4 4 10-15,-3 11 5 0,0 6 4 16,2 14 4-16,2 6-4 0,4 1-8 16,5 1-2-16,7-5-12 15,2-10-6-15,6-7-15 16,0-2-29-16,2-13-99 16,4-2-16-1</inkml:trace>
  <inkml:trace contextRef="#ctx0" brushRef="#br0" timeOffset="55907.95">4163 3247 1557 0,'0'8'573'0,"1"14"-443"15,0 8-21-15,0 13-26 16,3 3-19-16,0 2-42 0,2 3-23 15,4-8-64 1,-7-5-44-16,6-10-95 0,1-9-178 16</inkml:trace>
  <inkml:trace contextRef="#ctx0" brushRef="#br0" timeOffset="56145.64">4318 3442 1378 0,'23'23'540'16,"-22"18"-388"-16,7-5-31 0,2-7-42 15,-1-11-34-15,7-10-37 16,1-5-8-16,2-12-7 16,-2-7-2-16,-5-11 4 15,-4-6 1-15,-5-2 9 16,-3 1-1-16,0 10 0 15,-1 3 1-15,-2 11-35 16,2 6-35-16</inkml:trace>
  <inkml:trace contextRef="#ctx0" brushRef="#br0" timeOffset="56413.31">4591 3394 1279 0,'-1'11'579'0,"-4"13"-306"16,10 8-63-16,0 1-172 0,-1-4-11 15,5-5-29-15,-1-8-27 0,-2-10-56 16,4-4-21 0,-10-7 9-16,-1-5 21 15,-3-10 55-15,-2-5 29 16,4-2 17-16,-1-1 9 15,7 7 1-15,1 4-5 16,3 8-16-16,4 4-22 0,3 3-72 16,3 0-55-16</inkml:trace>
  <inkml:trace contextRef="#ctx0" brushRef="#br0" timeOffset="56648.27">4824 3377 1420 0,'0'20'600'16,"0"14"-297"-16,0 3-197 16,4 0-31-16,3-12-40 15,0-4-21-15,4-11-39 16,2-4-21-16,0-10-12 16,1-5 4-16,-5-7 20 0,0-2 19 0,-4-1 15 15,-2-4 6 1,-3-2 3-16,0-1 3 15,-3 1-17-15,1 5-49 16,-1 7 179-16</inkml:trace>
  <inkml:trace contextRef="#ctx0" brushRef="#br0" timeOffset="57045">5013 3251 1253 0,'5'7'518'15,"7"11"-292"1,7 7-91-16,-4 15-53 0,2 5-20 15,-9 1-34 1,-1 4-20-16,-3-10-7 0,-2-11 0 16,0-11-5-16,-1-9-2 0,-1-9-13 31,4-4-1-31,1-8 4 0,1-7 4 0,7-5 12 16,1-5 3-1,0 0 1-15,3 5 2 16,-3 7 1-16,-1 8-2 15,1 11 2-15,-5 9-4 0,-1 9-4 16,-2 3-6 0,-4 4-45-16,1-2-40 0,-4 0-240 15</inkml:trace>
  <inkml:trace contextRef="#ctx0" brushRef="#br0" timeOffset="57464.99">5867 3256 1639 0,'4'22'641'0,"3"18"-453"15,5 24-80 1,-1 7-37-16,0-3-29 16,-1-6-13-16,-1-20-20 15,0-7-21-15,-3-7-75 16,0-6-49-16,-4-7-99 16,-2-9-24-16</inkml:trace>
  <inkml:trace contextRef="#ctx0" brushRef="#br0" timeOffset="57646.74">5907 3356 865 0,'5'-13'417'16,"9"-11"-120"-16,2 7-85 0,4 9-82 15,-1 7-31-15,-5 9-53 16,-3 8-16 0,-8 7-3-16,-2 5-4 0,-4 7-8 15,-5-2-3-15,-5-3-3 16,-1-4-3-16,0-12-35 15,0-2-28-15,1-8-86 16,2-3-231-16</inkml:trace>
  <inkml:trace contextRef="#ctx0" brushRef="#br0" timeOffset="57964.86">6012 3409 1287 0,'43'18'575'16,"-44"1"-299"-16,7-9-153 0,6-6-42 15,12-12-60-15,0-11-24 16,6-6-45-16,-6-1-24 16,-14 2-22-16,-1 5 9 15,-17 7 47-15,1 3 39 16,-6 4 64-16,-5 3 18 0,-1 8 40 15,-2 7-1 1,5 16-16-16,3 7-10 0,12 8-38 16,2 1-18-1,9-7-25-15,3-8-8 0,6-11-23 16,-1-6-32-16,5-8-82 16,-2-5-60-16,-2-9-146 15</inkml:trace>
  <inkml:trace contextRef="#ctx0" brushRef="#br0" timeOffset="58264.18">6329 3337 1467 0,'-2'5'600'0,"2"12"-349"16,0 6-107-16,2 7-82 0,-1 0-22 15,1-3-33-15,1-4-21 16,1-9-66-16,-1-6-22 15,-2-14-25-15,1-5 17 16,-2-12 60-16,0-4 23 16,3-1 29-16,-1-2-1 15,6 7 8-15,0 2 0 16,3 12 3-16,3 1 4 0,-1 11-8 16,1 7 1-16,-4 13-3 15,1 3-4 1,-3 3-12-16,-1 1-30 15,-2-5-90-15,0-2-227 16</inkml:trace>
  <inkml:trace contextRef="#ctx0" brushRef="#br0" timeOffset="58664.16">6693 3311 1722 0,'-10'3'643'0,"-12"7"-487"15,5 2-90-15,-9 10 13 16,3 6-25-16,6 1-16 16,4-1-15-16,15-8-17 15,8-7-9-15,5-14-27 16,8-7-12-16,-4-13-15 15,3-6 0-15,0 5 14 16,-5 3 12-16,1 14 10 16,-4 11 7-16,-6 15 40 0,0 13 22 15,-2 10 43-15,-1 1 21 16,-1-4-23 0,-4-7-21-16,-3-7-40 0,-4-4-24 0,-3-4-20 15,-2-5-12 1,-7-5-28-16,-2-3-15 15,-9-10-37-15,-2-5-29 16,3-3-61-16,3-2-14 0</inkml:trace>
  <inkml:trace contextRef="#ctx0" brushRef="#br0" timeOffset="59030.78">6858 3141 1380 0,'1'10'620'16,"1"6"-218"-16,3 16-303 16,-2 8-1-16,-1 1-44 15,0 0-12-15,2-3-31 16,1-2-10-16,2-7-10 15,-3-7-10-15,-2-13-18 16,3-4-1-16,-3-12 6 16,5-1 8-16,-1-14 15 0,3-1 5 15,12 0 5 1,-2-2-3-16,4 8-5 16,2 4-8-16,-5 11-17 15,-1 6 0-15,-4 14 7 16,-7 10 9-16,-6 5 15 15,-1 5 6-15,-1-5-40 16,1-9-52-16,2-14-225 16</inkml:trace>
  <inkml:trace contextRef="#ctx0" brushRef="#br0" timeOffset="59343.77">7267 3305 1570 0,'-7'0'578'15,"-9"6"-451"-15,0 3-13 0,0 9 2 16,2 7-28-16,8 4-33 16,0-2-30-16,8-5-24 15,1-5-5-15,5-14-18 16,5-2-11-16,2-15-34 15,6-8-17-15,2 0-22 16,-1 0 0-16,-2 7 18 16,1 8 17-16,-7 11 38 15,-4 4 15-15,-4 15 29 0,-2 3 2 16,-2 2 7 0,1-3-14-16,0-8-41 15</inkml:trace>
  <inkml:trace contextRef="#ctx0" brushRef="#br0" timeOffset="59606.33">7585 3290 1374 0,'-4'2'591'15,"-2"8"-298"-15,0 5-114 16,3 9-77-16,3 5-26 15,4 1-40-15,5 2-40 0,3-8-12 16,0-1 4 0,-4-7-58-16,-4-5-11 0,-7-5-28 15,-2 0-10-15,-4-5 61 16,-2-4 15-16,2 1 10 16,-2-5-11-16,6-4-35 15,5 0-21-15,7-10-145 16</inkml:trace>
  <inkml:trace contextRef="#ctx0" brushRef="#br0" timeOffset="59750.04">7719 3396 983 0,'1'5'498'0,"2"10"-127"15,1 1-190-15,3-4-111 16,-2-1-52-16,-1-4-96 15,-2-4-241-15</inkml:trace>
  <inkml:trace contextRef="#ctx0" brushRef="#br0" timeOffset="59897.82">7713 3214 1100 0,'-1'-2'620'15,"-4"-1"-24"-15,4 1-436 0,1 2-226 16,2 3 34-16</inkml:trace>
  <inkml:trace contextRef="#ctx0" brushRef="#br0" timeOffset="60120.64">7884 3213 1823 0,'7'-38'670'15,"-9"58"-557"-15,2 19-32 0,1 3-31 16,0 7-23-16,2 3-14 16,-1-5-20-1,0-2-5-15,3-10-35 0,-2-11-2 16,1-16-69-16,1-8-62 15</inkml:trace>
  <inkml:trace contextRef="#ctx0" brushRef="#br0" timeOffset="60481.58">8158 3331 1628 0,'-12'-2'620'0,"-12"2"-418"16,-2 5-91-16,6 8 12 16,4 5-28-16,7 9-38 15,3 1-25-15,7 0-29 16,3-1-6-16,5-10-14 16,3-9-8-16,10-11-33 0,3-11-30 15,5-9-45 1,-1-3-16-16,-2 0 3 0,-6 4 27 15,-8 7 56 1,-1 7 27-16,-12 8 71 0,-2 5 25 16,-1 14 30-1,-2 5-1-15,5 4-38 16,0 2-22-16,2-4-46 0,1-5-26 16,3-4-69-16,2-9-46 15,4-11-136-15</inkml:trace>
  <inkml:trace contextRef="#ctx0" brushRef="#br0" timeOffset="60753.48">8340 3322 1207 0,'0'5'517'0,"2"8"-267"16,1 6-58-16,-2 8-79 16,0 4-34-16,-1-1-45 15,0-2-27-15,0-6-23 16,-3-8-10-16,3-10-12 15,0-5 0-15,1-12 15 16,3-5 8-16,0-10 15 16,4 2 5-16,2-3 4 15,2 4-4-15,2 9-1 16,1 3 0-16,2 12-4 0,1 3 6 16,-5 7 5-1,-3 7 4-15,-5 3 4 16,0 4-6-16,-4 2-27 15,-1-3-46-15,-1 1 326 0</inkml:trace>
  <inkml:trace contextRef="#ctx0" brushRef="#br0" timeOffset="61416.52">8976 3034 1260 0,'-18'7'582'16,"-12"19"-277"-16,-4 17-40 0,3 14-92 16,9 7-36-16,8-4-41 15,11-6-19-15,12-8-34 16,9-5-13-16,15-18-27 15,9-6-25-15,9-17-77 16,-3-7-53-16,-11-6 225 16</inkml:trace>
  <inkml:trace contextRef="#ctx0" brushRef="#br0" timeOffset="61823.21">9344 3203 2180 0,'-4'13'289'0,"6"-7"-306"16,-6 7 16-16,-6 9-9 15,-3 0 10 1,-7 1 4-16,-1-7 5 0,0-3 7 16,-5-8 3-16,1-2-3 15,4-7-30-15,4-5-49 0,9-5-96 16,8-2 77 0</inkml:trace>
  <inkml:trace contextRef="#ctx0" brushRef="#br0" timeOffset="62394.18">9155 3073 906 0,'1'-1'520'16,"2"3"-60"-16,3 23-218 16,2 13-34-16,0 22-69 15,-2 2-29-15,-3-1-67 16,-2 1-20-16,-1-4-12 16,0-5-3-16,1-12-6 15,2-13-3-15,-2-15-25 16,0-7-22-16,-1-6-67 15,-1-1-35-15,-1-8-18 16,0-3-434-16</inkml:trace>
  <inkml:trace contextRef="#ctx0" brushRef="#br0" timeOffset="62717.3">9170 3187 1202 0,'1'-2'524'0,"6"-3"-248"16,4-4-88-16,10 3-77 15,4-2-22-15,5 3-41 16,0 5-19-16,-5 9-51 0,-7 9-12 16,-9 12-31-1,-13 4-20-15,-13-2 29 0,-3-2 8 16,-9-8 36-16,4-3 13 0,1-6-26 31,3-3-29-31</inkml:trace>
  <inkml:trace contextRef="#ctx0" brushRef="#br0" timeOffset="63345.4">9499 3137 1140 0,'-3'6'640'16,"-2"8"-133"-16,1 18-276 0,1 6-59 15,3 8-106 1,1 0-20-16,3-3-31 16,0-2-9-16,-1-6-4 15,1-5-4-15,0-10-15 0,-2-5-10 16,0-10-21-1,-2-4 0-15,2-13 12 0,1-9 15 0,3-13 21 16,5-3 2-16,3 0 5 16,4-1-6-1,6 9-2-15,-1 2 6 16,2 7-50-16,-4 6-39 16,-12 7-86-16,1 4-62 0</inkml:trace>
  <inkml:trace contextRef="#ctx0" brushRef="#br0" timeOffset="63519.85">9640 3259 1038 0,'-58'31'536'0,"56"-26"-118"16,3 4-141-16,8 9-87 16,4 1-51-16,5 7-71 15,1-2-27-15,-2 0-33 16,-1-2-27-16,1-6-74 15,-2-3-47-15,-4-8-92 16,2-2 141-16</inkml:trace>
  <inkml:trace contextRef="#ctx0" brushRef="#br0" timeOffset="63693.75">9814 3203 1561 0,'2'6'630'16,"1"15"-422"-16,0 8-52 16,2 14-88-16,0 2-26 0,2 2-30 15,0 1-32-15,-3-10-102 16,1-3-57-16,-3-16-35 16</inkml:trace>
  <inkml:trace contextRef="#ctx0" brushRef="#br0" timeOffset="63914.08">9838 3197 1339 0,'10'-8'530'0,"14"-8"-341"16,0 4-29-16,-3 8-59 16,-2 7-24-16,-6 10-56 15,-3 4-16-15,-10 7-7 16,-2 1 3-16,-8 1 5 0,-5-2 1 15,-5-6 3 1,-2-3-6-16,-6-9-17 0,0-2-16 16,2-5-65-1,4-6-36-15</inkml:trace>
  <inkml:trace contextRef="#ctx0" brushRef="#br0" timeOffset="64214.05">10091 3037 1634 0,'14'10'671'16,"5"10"-417"-16,12 17-119 15,-5 8-13-15,-5 5-63 16,-3 0-16-16,-12-9-43 15,-3 5-24-15,-12 1-19 16,-6 3-13-16,-11 1-7 16,-6-7 10-16,-4-11 13 0,-1-7-8 15,6-15-62 1,3-3-18-16</inkml:trace>
  <inkml:trace contextRef="#ctx0" brushRef="#br0" timeOffset="64851.2">11798 2360 1598 0,'-3'5'665'0,"-14"10"-417"16,-2 4-70-16,-13 6-87 16,-1 2-35-16,1-3-21 15,5 1-14-15,8-3-17 0,3-3-5 16,5-3-38 0,-1-5-31-16,1-4-113 0,1 1-52 15,-3-8-240 1</inkml:trace>
  <inkml:trace contextRef="#ctx0" brushRef="#br0" timeOffset="65014.1">11537 2376 1409 0,'6'4'562'16,"9"6"-348"-16,5 2-26 15,14 9-61-15,2 1-24 16,2 1-64-16,-1-1-21 15,-10-4-51-15,-7-3-50 16,-9-5 2-16</inkml:trace>
  <inkml:trace contextRef="#ctx0" brushRef="#br0" timeOffset="65614.23">12592 2079 1520 0,'2'-1'576'16,"8"-2"-421"-16,1-1-43 0,10-3-44 16,6-5-22-16,-3-4-25 15,-1 2-11 1,-7 2-8-16,-6 5 2 16,-7 2-4-16,-1 5 7 15,-2 12 24-15,0 9 24 0,2 19 36 16,0 6 7-16,3 9-11 15,-3 1-23-15,1-3-32 16,0-4-10-16,-5-11-16 16,-1-7 0-16,-5-8-3 15,-3-3 3-15,-5-8-3 16,-2 0-4-16,-4-7 1 16,0-4-9-16,0-6-17 0,1-6-22 15,-2-4-86 1,0-2-43-16,8-3 57 0</inkml:trace>
  <inkml:trace contextRef="#ctx0" brushRef="#br0" timeOffset="66184.92">12831 2303 1390 0,'18'-43'661'15,"-23"40"-243"-15,4 17-237 0,1 5-21 16,7 14-80 0,1 1-25-16,-1-6-41 15,5 0-8-15,-5-12-8 16,3-4-9-16,-4-7-17 15,-5-1-9-15,1-9 1 16,-8-5 8-16,5-6 19 0,0-2 8 16,-1-5 1-16,2-1 2 15,6 0-2-15,2 1 0 0,9 9-2 16,2 6 0 0,0 14-3-16,0 6 0 15,-5 5 2-15,-2 6-5 0,-9-4 6 16,2 3 2-1,-5-3-10-15,-1-5 0 0,1-6-15 16,-1-4-8-16,1-4-7 16,2-3 7-16,-2 2 10 15,0-1 11-15,2-15 12 16,7-26 2-16,-1 20 6 16,0 0-4-16,6 1 4 15,-2 6-2-15,8 11-2 16,-1 3-3-16,-6 19 1 0,2 6-1 15,-11 7 3 1,-3 3 4-16,-2-7-1 16,-2-2-7-16,1-8-40 15,1-3-45-15,0-9-111 16,1-6-11-16</inkml:trace>
  <inkml:trace contextRef="#ctx0" brushRef="#br0" timeOffset="66417.39">13230 2078 1321 0,'7'9'635'0,"1"7"-215"0,-2 22-228 16,-1 10-42-16,-5 11-66 16,0 0-30-16,1-8-37 15,3-6-7 1,-1-14-26-16,0-7-20 0,-1-14-53 15,0-2-37-15,-6-8-72 16,-3 0 451-16</inkml:trace>
  <inkml:trace contextRef="#ctx0" brushRef="#br0" timeOffset="66798.28">13743 2226 1231 0,'-2'-4'533'16,"-1"2"-232"-16,2 11-2 0,0 28-65 16,1 11-40-1,1 13-107-15,-3 0-34 0,2-9-26 16,0-1-17-1,0-7-14-15,0 1-12 0,-1-11-51 16,0-5-38 0,-3-13-100-16,3-13-38 0,-4-14-181 15</inkml:trace>
  <inkml:trace contextRef="#ctx0" brushRef="#br0" timeOffset="66998.32">13748 2307 813 0,'13'-15'482'0,"7"-15"-26"15,3 16-262 1,-2 7-37-16,-6 14-54 0,-2 6-17 16,-7 13-40-1,-3 3-5-15,-6 1-16 0,-3-1-11 16,-5-7-2 0,-3-2-8-16,-1-10-2 15,-3-3-3-15,-5-9-28 0,4-6-20 0,4-4-66 16,3-5-38-1</inkml:trace>
  <inkml:trace contextRef="#ctx0" brushRef="#br0" timeOffset="67380.17">14038 2253 936 0,'-11'-5'523'15,"-8"-4"-223"-15,-1 7 82 16,6 4-255-16,-1 17 21 16,1 4 1-16,2 13-37 15,1-2-14-15,7-9-53 16,3 0-20-16,6-13-22 16,3-2-8-16,2-4-5 15,2-7-3-15,5-6-15 16,1-5-2-16,4-5-9 15,-3-2 2-15,-5-2 14 16,-1-1 10-16,-9 8 15 16,3 5 2-16,-7 11 21 0,-2 4-4 15,1 9 7-15,-2 2-2 0,3 3-15 16,3 5-1 0,-2-8-10-16,4 2-6 0,2-5-60 15,-7-4-53 1,2-4-98-16,-1-5-147 15</inkml:trace>
  <inkml:trace contextRef="#ctx0" brushRef="#br0" timeOffset="67613.53">14189 2266 914 0,'2'-5'536'15,"0"-7"-29"-15,5 26-251 16,2 11-27-16,-2 19-61 15,2 6-36-15,-3 1-76 16,-3 0-22-16,-3-3-26 16,-2-2-11-16,-6-4-22 15,-3-4-12-15,-5-15-34 16,-1-3-7-16,-7-13 0 16,-3-7 0-16,-5-5-15 0,-2-5-22 15,3-11-47 1,2-1-31-16</inkml:trace>
  <inkml:trace contextRef="#ctx0" brushRef="#br0" timeOffset="67749.28">14135 2144 1094 0,'8'-4'302'0,"2"-2"-121"0,7-2 270 0,0 3-403 31,-1 3-60-31</inkml:trace>
  <inkml:trace contextRef="#ctx0" brushRef="#br0" timeOffset="68123.75">14477 2220 1531 0,'-50'7'570'0,"17"-14"-414"16,6 11-26-16,3 15 24 16,2 4-21-16,8 9-58 15,5 0-32-15,8-5-35 16,5-2-8-16,4-8-5 16,3-5-8-16,3-10-18 15,0-5-5-15,2-8-30 16,2-3-9-16,1-7-16 15,4-1 1-15,-5-2 34 0,-6-1 18 16,-1 6 37-16,-9 5 19 16,1 4 45-1,1 8 15-15,-2 13 4 16,-2 6-8-16,-3 15-41 0,3 1-17 16,0-3-7-16,4-5-14 15,4-7-51-15,2-2-40 16,1-8-112-16,-2-5-17 0</inkml:trace>
  <inkml:trace contextRef="#ctx0" brushRef="#br0" timeOffset="68531.98">14577 2091 961 0,'3'4'505'0,"0"9"-112"16,3 7-144-16,-3 16-80 15,-1 5-33-15,1 4-44 16,-1-1-19-16,0-12-37 16,1-8-10-16,-1-10-14 15,-2-7-11-15,0-7-2 16,2-5-2-16,2-12-1 16,4-2 4-16,5-7-1 0,1-1-1 15,4 4-14 1,-1 1-8-16,-1 8-23 0,-1 5-25 15,-4 0-53 1,-1 2-20-16,-6 4-34 0,-3 1-1 16,-3 2 11-16,1 0 23 0,0 0 74 15,0 0 56 1,-8 15 133-16,-20 28 50 16,26-17 67-16,1 5 3 15,6-3-47-15,3-1-36 16,2-7-74-16,0-4-29 0,-1-6-43 15,1-5-29-15,-3-5-79 16,-2-1-62-16</inkml:trace>
  <inkml:trace contextRef="#ctx0" brushRef="#br0" timeOffset="69319.03">15350 2134 1348 0,'-12'-4'598'15,"-8"-2"-308"-15,-7 7-115 16,-3 9-22-16,0 15-58 0,5 7-20 15,10 5-28 1,6 4-10-16,9-12-19 16,7-5-10-16,7-7-9 15,5-11-7-15,12-11-10 16,-3-3-6-16,-1-15-4 0,0-3 6 0,-10 1 9 16,-1-2 9-1,-4 7 4-15,-3 8 0 16,-5 5 6-16,-1 6 7 15,-3 13 5-15,0 5 4 16,0 14-6-16,0 1-5 16,2-6-11-16,0-3-18 0,1-8-74 15,2-3-53-15,1-4-72 16,0-7-204-16</inkml:trace>
  <inkml:trace contextRef="#ctx0" brushRef="#br0" timeOffset="69512">15497 2000 1379 0,'0'0'588'0,"0"9"-333"16,3 12-29-16,-2 15-56 0,-1 9-30 16,0 10-38-1,0-1-32-15,5-6-39 0,2-3-20 0,1-18-75 16,1-7-54-1,-1-12-134-15,-1-5 31 0</inkml:trace>
  <inkml:trace contextRef="#ctx0" brushRef="#br0" timeOffset="69927.13">15440 2214 1512 0,'2'-4'582'0,"5"-4"-430"16,5 2-43-16,9-4-61 15,3 3-23-15,4-2-59 16,9 2-44-16,-7 4-66 16,0-1-19-16,0 2-15 15,-4-1-5-15,0 3 11 16,-4-2 17-16,-8 0 100 16,-7-3 78-16,-2 0 131 15,1-3 39-15,-2 5 32 16,-3-1-3-16,-2-2-24 15,-3 5-12-15,-8-3-58 16,-1 4-27-16,-12 9-32 16,2 4-12-16,2 13 8 0,1 1-1 15,20 0-6-15,0 2-13 0,13-9-25 16,9 1-6 0,4-6-14-16,5-1 5 0,-8 0-36 31,-6-5-15-31,-10 2-10 0,-4 0 0 0,-11-4 37 15,-2 5 15 1,-7-1 6-16,-3-1 2 0,-6-7-23 16,-2 1-28-16,0-6-90 15,9-1-62 1</inkml:trace>
  <inkml:trace contextRef="#ctx0" brushRef="#br0" timeOffset="70824.57">13012 2892 1051 0,'-13'-8'543'15,"-7"-5"-150"1,-1 13-138-16,-5 7-11 0,7 23-66 16,-4 10-42-16,12 18-50 15,9 6-25-15,9-5-29 16,7-8-15-16,-1-18-34 15,1-8-18-15,-8-10-38 16,-7-4-26-16,-5-3-14 16,-2-3-4-16,-15-5 7 15,3 0-1-15,-1-5-15 0,-2-2-16 16,16-5-43 0,5-4-208-16</inkml:trace>
  <inkml:trace contextRef="#ctx0" brushRef="#br0" timeOffset="71165.34">13029 3068 758 0,'2'3'429'16,"3"8"-4"-16,-2 5-146 0,1 5-51 15,-1-1-38 1,1-2-84-16,2-8-30 0,4-6-49 16,4-7-16-1,5-16-12-15,2-2-7 16,-4-9-8-16,-3 5 1 15,-9 4 3-15,-5 2 7 0,-8 5 9 16,-7 2-1 0,-5 9 15-16,-3 4 6 0,3 19 15 15,4 8 16-15,5 11 13 16,5 0-6-16,6-3-11 16,3-3-18-16,8-9-26 15,2-2-1-15,8-10-42 16,3-6-25-16,3-9-66 0,2-7-44 15,-3-6-49 1,-2-5-18-16,1-4-162 16,-8-5-72-16</inkml:trace>
  <inkml:trace contextRef="#ctx0" brushRef="#br0" timeOffset="71583.33">13256 2962 551 0,'-3'-16'348'16,"1"-12"2"-1,2 6-66-15,3 13-63 16,3 8-31-16,-3 10-27 15,2 10-8-15,1 14-24 0,-2 12-12 16,5 10-38-16,-7 0-25 16,6-2-31-16,-3-10-8 15,-4-14-30-15,5-10-27 0,-5-12-79 16,7-4-38 0,-1-10-29-16,0-5 4 0,2-11 31 15,-5-4 21 1,7-8 42-16,-3 2 20 0,-1 3 58 15,2 3 26-15,-5 12 57 16,2 2 31-16,2 13 34 16,0 4 11-16,0 16-6 0,0 6-11 15,0 7-18 1,-2 2-18-16,2-7-27 0,2-5-17 16,1-9-27-1,0-8 0-15,3-6-22 16,0-6-2-16,-1-12 3 15,-1-3-2-15,-4-10 0 16,-5-1 6-16,-3 1-9 0,-2 2-9 16,-5 7-36-16,1 3-33 15,-2 6-83-15,3 0 35 16</inkml:trace>
  <inkml:trace contextRef="#ctx0" brushRef="#br0" timeOffset="72465.7">13689 2943 799 0,'1'-2'459'0,"4"6"29"0,1 6-257 16,8 15-42 0,-6 13-20-16,1 6-61 15,-5 0-27-15,-3-1-48 16,5-9-16-16,-2-11-16 0,1-6 1 16,-3-12-21-16,-2-4-12 0,-2-4-3 15,-3-6-3 1,-3-11 22-16,-1-4 6 15,2-6 7-15,5 4 3 16,10 5-2-16,1 2 1 16,13 5-1-16,2 0-14 15,-1 2-26-15,3 3-15 0,-9 1-19 16,-3 1 7-16,-2 2 35 16,-3 0 9-1,-2 4 39-15,0 4 24 16,-7 7 42-16,-1 8 25 0,-3 9-3 15,0 6-9-15,3 3-43 16,1-5-17-16,8-7-19 16,3-7-14-16,4-13-12 15,1-2-10-15,-2-10-3 16,-1-4-5-16,0-9 5 16,-3-2 2-16,-4-5 8 0,-1 1 5 15,-4 2 9 1,-3-1 5-16,-1 9 10 15,1 3 8-15,0 9 18 16,3 5-1-16,1 11-12 0,1 6-6 16,6 15-17-1,-5 2-1-15,3 0-22 16,-2-4-23-16,-1-11-51 0,5-4-44 16,-4-5-64-16,0-6-21 15</inkml:trace>
  <inkml:trace contextRef="#ctx0" brushRef="#br0" timeOffset="72793.75">14141 2876 1451 0,'1'11'610'16,"4"11"-334"-16,-2 15-126 15,-3 4-34-15,1 8-43 16,5 0-25-16,0-8-39 15,1-9-6-15,2-12-5 16,-5-11-9-16,0-9-15 16,0 0-5-16,0-14 10 15,2-3 6-15,0-10 18 16,2-5 7-16,2 3-8 16,0 0 4-16,3 13-4 15,0 6-3-15,1 12-1 0,0 7-1 16,-5 10 4-1,2 6 5-15,-7 1 3 16,-1 1 2-16,1-5-9 16,-3-6-24-16,-1-7-98 0,2-5-56 15,-1-4 56-15</inkml:trace>
  <inkml:trace contextRef="#ctx0" brushRef="#br0" timeOffset="73667.89">14828 2817 1529 0,'0'8'604'15,"3"14"-405"-15,-4 6-43 16,3 13-77-16,1 2-19 0,0 1-31 15,4-1-21 1,3-3-57-16,1-7-36 16,-4-9-105-16,1-7-40 0</inkml:trace>
  <inkml:trace contextRef="#ctx0" brushRef="#br0" timeOffset="73893.95">14786 2932 1047 0,'5'-12'489'15,"4"-12"-235"-15,14 8-70 16,9 1-20-16,8 8-58 16,-2 4-23-16,-10 7-51 0,-7 6-18 15,-16 6-12 1,-5 3-3-16,-6 4 2 0,-11 0 6 16,-6 0-4-1,-2-1 0-15,-8-8-4 16,5-2-8-16,2-9-19 0,5-5-26 0,12-5-56 15,5-4-38 1</inkml:trace>
  <inkml:trace contextRef="#ctx0" brushRef="#br0" timeOffset="74216.3">15023 2894 1647 0,'47'-36'629'0,"-49"55"-459"15,1 8-67-15,3 6-56 16,-1 3-20-16,3 1-12 16,-1-3-20-16,1-3-29 0,-2-4-8 15,0-12-13 1,-3-4 14-16,-1-10 16 15,2-3 4-15,3-10 14 16,6-11-2-16,6-9 7 16,1-3 4-16,11-1 3 15,1 7-2-15,4 5 1 0,4 2-6 16,-12 8-63 0,-1 5-27-16,-14 4-68 0,-6 5-44 15</inkml:trace>
  <inkml:trace contextRef="#ctx0" brushRef="#br0" timeOffset="74395.2">15197 2950 1326 0,'6'4'620'0,"-1"1"-275"0,7 12-140 16,-3 0-46-16,5 7-69 15,2-3-28-15,0-4-47 16,0 1-25-16,-6-3-49 15,0-1-43-15,-5-2-121 16,4-5-30-16</inkml:trace>
  <inkml:trace contextRef="#ctx0" brushRef="#br0" timeOffset="74593.78">15418 2862 1522 0,'2'6'605'0,"2"9"-373"0,-1 9-56 15,-2 10-78-15,0 3-22 16,-1 1-56-16,0-6-40 0,1-6-98 16,1-4-61-1,-2-10-31-15</inkml:trace>
  <inkml:trace contextRef="#ctx0" brushRef="#br0" timeOffset="74823.92">15410 2862 1228 0,'6'-13'560'16,"4"-9"-280"-16,10 7-112 16,3 2-33-16,2 13-68 15,-3 1-20-15,-3 9-40 0,-5 3-5 16,-7 4-11-1,-7 4-4-15,-8 1 7 16,-3-1-1-16,-7-1 14 16,2-4 0-16,-3-6 0 0,0-1 0 15,2-8-34 1,1-3-23-16,8-6-83 0,4-2 78 16</inkml:trace>
  <inkml:trace contextRef="#ctx0" brushRef="#br0" timeOffset="75071.36">15846 3109 1721 0,'0'2'733'0,"-1"-2"-273"15,0 0-449 1,0 0-23-16,0 0-65 0</inkml:trace>
  <inkml:trace contextRef="#ctx0" brushRef="#br0" timeOffset="76835.22">2397 4751 1644 0,'-26'54'591'0,"24"-55"-506"16,2-1-26-16,10-2 9 15,7-2-20-15,8-3-11 16,9 1-7-16,2 1-8 15,1 1-8-15,-2 5-14 16,-8 1 2-16,-7 1-2 16,-9 1-2-16,-8-1-11 15,-3-1-13-15,-4 1-43 0,4-1-25 16,-1 0-93 0,0 0 95-16</inkml:trace>
  <inkml:trace contextRef="#ctx0" brushRef="#br0" timeOffset="77055.7">2386 4966 1515 0,'2'0'541'0,"5"0"-459"0,10 0 4 16,10-4 24-16,4-2-8 15,4-3-19-15,2 2-19 0,-5 3-39 16,-4 2-8-16,-10 2-11 16,-4-3-17-16,-10 1-83 15,5 1-59 1</inkml:trace>
  <inkml:trace contextRef="#ctx0" brushRef="#br0" timeOffset="86944.33">5202 4554 1341 0,'-12'-44'528'0,"9"41"-362"16,3 6-8-16,-3 18-27 16,4 13-37-16,-1 9-50 15,0 0-14-15,4-4-19 0,-1-11-8 16,1-12 3-1,2-2-5-15,-3-9-3 16,1-3-3-16,2-5-2 16,1-4 3-16,2-5 4 0,3-1 2 15,4 1-2 1,1 1 4-16,3 5-3 16,-1 1-1-16,-5 5-8 0,-1 5-12 0,-6 6 2 31,-4 5 1-31,-5 7 9 15,-5 0 9-15,-4 0 0 0,-1 1 2 16,1-6 0-16,0-1 0 0,5-8 2 16,1-1-1-16,1-5-50 15,3 0-39-15,-3-7-94 16,-2-5-259-16</inkml:trace>
  <inkml:trace contextRef="#ctx0" brushRef="#br0" timeOffset="87103.8">5196 4577 1327 0,'4'-4'513'0,"6"-2"-329"16,4 1-54-16,10-1-23 16,3-1-18-16,4 3-49 15,7-1-59-15,-3 0-130 16,3 5-109-16</inkml:trace>
  <inkml:trace contextRef="#ctx0" brushRef="#br0" timeOffset="87416.69">5544 4528 1481 0,'20'-16'596'0,"-34"36"-388"16,0 7-44-1,1 17-40-15,2 6-27 0,5-6-32 16,8-2-19 0,8-12-32-16,0-7-5 0,9-10-8 15,-1-8-1-15,1-12-6 16,2-5-7-16,-2-10-9 16,-4-4 2-16,-3-1 3 15,-4-5 7-15,-7-3 10 16,-1 6 2-16,-8 1 2 15,-2 3-1-15,-1 9-7 16,-1 2-14-16,2 12-84 16,1 6-65-16,1 10-296 0</inkml:trace>
  <inkml:trace contextRef="#ctx0" brushRef="#br0" timeOffset="87729.27">5766 4518 1697 0,'-3'7'654'15,"-5"21"-473"-15,0 6-28 0,4 10-72 16,2 2-11 0,8-5-29-16,4-8-17 0,8-11-19 15,3-5-7 1,4-16-14-16,-2-6-3 0,0-17-7 15,-3-6-1-15,-10-8 4 16,1-2 4-16,-6 2 11 16,-5 4 4-16,-2 9 8 15,-6 0 9-15,-3 8 5 16,1 3 0-16,-4 6-11 16,0 6-15-16,-1 6-73 15,-4 4-77-15,7 3-166 16</inkml:trace>
  <inkml:trace contextRef="#ctx0" brushRef="#br0" timeOffset="87912.33">6105 4547 3087 0,'-1'3'-59'16,"1"1"-97"-16</inkml:trace>
  <inkml:trace contextRef="#ctx0" brushRef="#br0" timeOffset="88423.96">6423 4474 1592 0,'-7'21'602'16,"-8"27"-442"-1,2 3 4-15,8-2-30 0,5-8-32 16,8-11-53 0,6-8-14-16,7-13-24 15,3-4-4-15,3-14-5 0,3-5-3 16,-7-9 1-16,-5-8-2 16,-6-4 2-16,-6-2 4 0,-8 0-2 15,-3 6 4 1,-7 7 6-16,-6 6 0 0,-1 11-3 15,-5 5-3 1,0 11-31-16,3 3-28 0,7 7-86 16,6-1-70-16,8-1-110 15</inkml:trace>
  <inkml:trace contextRef="#ctx0" brushRef="#br0" timeOffset="88729.18">6664 4476 1510 0,'-7'21'671'15,"-8"13"-353"-15,5 12-137 0,5 0-33 0,6-4-72 32,5-7-28-32,11-11-32 0,5-8-10 15,3-15-12 1,2-2-3-16,-4-12-12 0,-4-4-5 15,-6-7 3-15,-4-4 4 16,-7-4 13-16,0-4 4 0,-4-1 4 16,-3 3 1-16,-1 3 0 15,-4 4 1-15,0 13-8 16,-2 4-17 0,1 7-89-16,-1 5-71 0,2 1-295 15</inkml:trace>
  <inkml:trace contextRef="#ctx0" brushRef="#br0" timeOffset="89063.35">6896 4437 1264 0,'-9'10'595'0,"-6"7"-256"15,-1 23-130 1,0 12 11-16,7 4-80 0,4 1-29 16,11-12-64-1,5-10-25-15,5-13-16 16,7-5-2-16,-5-23-8 16,-10 2-2-1,1 2-4-15,26-20-6 0,-33-21-1 63,-1 22 7-63,-1 10-1 0,0 6 3 0,0 0-14 15,-5-77-31-15,-25 23-31 0,-5 13-111 0,25 62 104 16</inkml:trace>
  <inkml:trace contextRef="#ctx0" brushRef="#br0" timeOffset="89288.13">7203 4597 1863 0,'0'-1'269'15,"0"1"-89"-15,0 0 199 16,0 0-178-16,0 0-106 15,0 0-68-15,0-1-178 16,-1 0 334-16</inkml:trace>
  <inkml:trace contextRef="#ctx0" brushRef="#br0" timeOffset="94544.06">4718 5085 1359 0,'-2'-1'504'15,"-5"-4"-412"-15,7 4-31 16,0 1 2-16,5 0-14 16,-5-1 3-16,0 0 20 15,18-4 15-15,25-13 0 16,-12 12-10-16,5-2-17 15,1-2-8-15,13 0-14 16,8-4 1-16,8 4-17 16,4 2-10-16,-2 2-1 15,-4 3-7-15,4-2-1 16,3-1 5-16,5 0-6 0,-1 0-1 16,3-1 1-1,5-3 5-15,8 1 6 16,2-1 1-16,-4 3 5 15,-2 3-10-15,-2 2-2 0,3 0 0 0,-1 0-6 32,-2 2 2-32,7 0 2 0,-1-2-5 15</inkml:trace>
  <inkml:trace contextRef="#ctx0" brushRef="#br0" timeOffset="98644.04">7518 4488 1281 0,'-3'-5'524'16,"-4"-1"-363"-16,1 8 19 16,3 3-10-16,-2 17-57 15,2 5-25-15,3 10-23 16,-1 2-12-16,7-1-17 16,3-5-8-16,2-8-20 15,2-3-4-15,2-13-4 16,2-2-3-16,-2-14-11 15,2-7-4-15,0-14-11 16,-2-5 5-16,-3-6 10 16,-4-3 5-16,-7 6 10 0,-5 2 4 15,-8 11 8-15,-1 5 3 16,-2 13-3-16,-1 5-1 16,0 9-13-16,3 6-4 15,1 1-32-15,3 1-36 16,9-5-99-16,5-3-40 15</inkml:trace>
  <inkml:trace contextRef="#ctx0" brushRef="#br0" timeOffset="98913.76">7764 4423 1604 0,'-6'2'577'0,"-7"16"-496"0,0 9 1 16,3 12 8 0,1 11-23-16,4-5-7 0,6-5-17 15,9-13-31-15,6-12-6 0,8-13-17 16,3-8-7 0,3-14-24-16,-3-8-10 15,-10-11 0-15,-3 1 9 16,-10 4 24-16,-4 4 15 0,-4 11 10 15,-9 3 1-15,-7 9-1 16,4 7-26-16,-1 5-100 16,7 3-26-16</inkml:trace>
  <inkml:trace contextRef="#ctx0" brushRef="#br0" timeOffset="99183.19">7928 4428 1483 0,'41'20'574'0,"-50"17"-351"0,2 7-111 15,6 6 29 1,1-3-30-16,10-10-42 0,3-10-26 16,8-16-43-16,2-9-20 0,-2-17-45 15,0-7-22 1,-9-15 8-16,-3 1 14 15,-8 3 59-15,-2 1 21 16,-6 7 10-16,-4 1 0 0,-5 3-25 16,-2 3-28-1,-1 8-123-15,1 4 119 16</inkml:trace>
  <inkml:trace contextRef="#ctx0" brushRef="#br0" timeOffset="99908.24">6425 4884 1488 0,'-1'3'498'16,"-1"2"-489"-16,8-1-9 0,5 2 2 15,10-1 5 1,3-1 10-16,19 0 21 0,3-3 12 16,8-1 23-16,3 0 0 15,-8 0-17-15,1 3-11 16,4 0-8-16,8 0-2 16,13-3-7-16,4-2 6 15,3 0-8-15,0-1-4 0,3 1 5 16,3 2 1-1,-4 2-14-15,-2 2-2 0,-4 4-5 16,2 0-7 0,9-3 7-16,2-4 1 0,-1-7 7 15,3-7 3-15,2-1-4 16,-3-3-2-16,-5 4-8 16,-7 4-1-16,-13 5-3 15,-2 4 2-15,-11 4-3 16,-12 1 0-16,-7 3 1 15,-10-3-2-15,-9-3-30 16,-1-1-35-16,-14-1-106 16,-6-2-38-16</inkml:trace>
  <inkml:trace contextRef="#ctx0" brushRef="#br0" timeOffset="100550.65">4849 5392 1557 0,'1'3'556'0,"1"17"-468"15,-2 7 16-15,0 12-15 16,0 10-5-16,-1-8-39 15,1-4-9-15,0-7-23 16,0-9-8-16,1-4-3 16,1-7-36-16,1-9-95 15,2-1-53-15</inkml:trace>
  <inkml:trace contextRef="#ctx0" brushRef="#br0" timeOffset="101083.18">5401 5310 1436 0,'-7'1'570'15,"-9"8"-345"-15,3 14-157 16,2 20 11-16,4 10-20 0,8 2-9 16,7-2 2-16,2-21-10 15,4-7-11-15,9-14-14 16,2-8-9-16,5-12-6 16,-3-9-4-1,-8-14-18-15,-6-7 3 0,-11-11 4 16,1 1 4-16,-11 4 18 15,-2 7 0-15,-5 18-1 16,-5 7 1-16,0 11-10 16,-5 7-14-16,6 11-44 15,3 7-30-15,6 2-79 16,11 1-27-16,5-5-239 16</inkml:trace>
  <inkml:trace contextRef="#ctx0" brushRef="#br0" timeOffset="101345.89">5614 5333 1300 0,'0'10'529'15,"-3"20"-334"-15,0 12-38 16,-1 9-14 0,0 0-30-16,4-9-37 0,5-9-18 15,4-12-39-15,4-9-11 16,4-11-21-16,0-6-9 15,1-14-14-15,-3-6-4 0,-6-6 11 16,-2-3 8 0,-9 2 21-16,-4 0 9 0,-4 4 2 15,-4 1-2-15,-2 9-12 16,2 3-24-16,5 9-76 16,3 5-49-16,6 6-346 15</inkml:trace>
  <inkml:trace contextRef="#ctx0" brushRef="#br0" timeOffset="101614.01">5811 5328 1305 0,'-1'19'524'16,"0"33"-291"-16,1 7-147 15,0 5 28-15,4-5-26 16,4-22-32-1,1-7-20-15,10-17-35 0,2-9-14 16,3-14-29-16,-2-10-5 16,-10-14 5-16,-2-2 9 15,-8-8 43-15,-4-1 16 0,-6 3 9 16,-3 3 5-16,-5 13-17 16,1 6-26-16,3 18-101 15,-2 5 25 1</inkml:trace>
  <inkml:trace contextRef="#ctx0" brushRef="#br0" timeOffset="102263.21">6523 5230 1037 0,'-5'6'538'16,"-7"15"12"-16,1 17-445 16,-2 23 32-16,-1 5-5 0,8-7-13 15,4-12-6-15,7-25-57 16,11-7-17-16,2-12-24 15,6-7-12-15,2-16-3 16,-2-15-3-16,-5-12-6 16,-2-8 2-16,-17 1 6 0,-2 11 2 15,-13 9 1 1,-7 13-1-16,6 14-3 0,-3 7-4 16,7 11-8-1,2 4-18-15,2 3-52 0,7 3-34 16,5-1-86-1,5-2-31-15,9-8-268 16</inkml:trace>
  <inkml:trace contextRef="#ctx0" brushRef="#br0" timeOffset="102524.26">6735 5228 1411 0,'-1'18'576'15,"-6"12"-378"1,2 21-37-16,3 5-10 0,0-3-34 15,3-4-22-15,5-22-44 16,4-9-13-16,4-13-30 16,4-4-7-16,-1-11-9 15,-2-10-11-15,-2-16-19 16,-7-9 2-16,-5-3 7 0,-2 4 11 16,-11 9 23-1,0 6-1-15,-3 10 5 16,-2 4-5-16,3 12-22 15,0 4-34-15,2 9-126 16,8 2 48-16</inkml:trace>
  <inkml:trace contextRef="#ctx0" brushRef="#br0" timeOffset="102847.69">6955 5256 1587 0,'-8'12'565'0,"-10"20"-450"15,4 12 34-15,6 13 14 0,5-2-15 16,8-10-60 0,4-11-36-16,10-19-32 15,3-7-17-15,3-12-3 0,3-5-5 16,-1-14-12-16,-4-6-2 15,-6-14 1-15,-4-4 2 0,-11 1 15 16,-3 6 5 0,-14 7-1-16,-3 5-1 0,-5 9-2 15,1 4-10 1,0 12-65-16,0 5-62 16,6 11-26-16</inkml:trace>
  <inkml:trace contextRef="#ctx0" brushRef="#br0" timeOffset="103496.06">7644 5216 1355 0,'-5'3'611'31,"-4"4"-351"-31,-3 19-60 16,2 12-28-16,3 18-55 0,2 0-12 16,6-4-29-16,6-12-15 0,7-22-28 31,5-6-11-31,10-13-15 0,-2-7-1 0,3-14-14 15,1-7-5-15,-5-14-6 16,-6-1-2 0,-11 2 6-16,-9 2 8 15,-10 9 7-15,-3 0 0 16,-11 8 1-16,-3 5 3 0,-4 12-5 16,3 9-5-16,1 13-33 15,5 4-51 1,10 3-111-16,4-3-29 0</inkml:trace>
  <inkml:trace contextRef="#ctx0" brushRef="#br0" timeOffset="103948.32">7993 5178 958 0,'-4'-1'497'0,"-5"6"-23"16,-3 8-296-16,-5 18 14 16,2 11-16-16,3 10-38 0,7 5-10 15,6-9-43 1,6-7-22-16,9-18-39 0,2-7-8 16,8-14-11-16,-1-8-3 15,-2-15-5-15,-1-11-11 16,-7-9-16-16,-4-3-1 15,-9 1 6-15,-5 3 6 16,-10 8 6-16,-3 3-6 16,-6 10-15-16,2 5-18 15,4 12-70-15,2 6-44 0,10 8-97 16,2 3-273-16</inkml:trace>
  <inkml:trace contextRef="#ctx0" brushRef="#br0" timeOffset="104198.57">8163 5193 1501 0,'-8'18'584'0,"-4"16"-435"0,0 16 5 32,2 7 7-32,8 0-37 0,8-6-17 15,10-21-58-15,7-12-22 16,7-23-26-16,-4-13-8 0,0-21-28 15,-4-8-13 1,-12-3-17-16,-3 5-1 16,-18 10 1-16,-8 3-19 15,-13 9-90-15,-5 4 61 0</inkml:trace>
  <inkml:trace contextRef="#ctx0" brushRef="#br0" timeOffset="104643.74">7378 5416 1246 0,'-2'0'539'0,"-2"0"-203"16,0 1-178-16,4-1-8 16,-1 0-39-16,0 0-65 15,0 0-29-15,0 0-15 16,1 0-7-16,0-1 7 16,0 1 1-16,0-1-4 0,0 0 3 15,0 0-12 1,-1 1 6-16,0 0-8 15,-1 0-9-15,-1 2-36 16,2-2-55-16,0 0 257 16</inkml:trace>
  <inkml:trace contextRef="#ctx0" brushRef="#br0" timeOffset="106043.1">6185 5503 1469 0,'-6'4'561'0,"-4"3"-424"0,2 1-68 16,6 1 1-1,2-1-46-15,3-4-14 16,7-2-12-16,0-2-3 0,1-5 3 16,-2-3 3-16,-4-2 5 15,-2 0 5 1,-4 3 8-16,-3 4 3 15,-6 2-1-15,0 3-3 16,-1 5-19-16,2 0-15 0,5 0-35 16,3-2-38-16,1-6-108 15</inkml:trace>
  <inkml:trace contextRef="#ctx0" brushRef="#br0" timeOffset="106784.1">4938 5606 1251 0,'54'-8'427'15,"-52"10"-396"1,-2 2 6-16,9 0-2 16,-3-1-4-16,1-1-4 0,0-2-2 0,-3 0 0 15,1-2 1-15,2-5 3 16,-4 0-1-16,-1-2-6 16,-2 2 1-1,-3 3 7-15,-1 3 10 16,-2 2-1-16,5 1-2 0,-6 3-15 15,6 0-14-15,1-1-1 16,0-1-9-16,4 0-77 16,0-5 106-16</inkml:trace>
  <inkml:trace contextRef="#ctx0" brushRef="#br0" timeOffset="107910.75">10326 4611 1157 0,'2'-5'575'0,"0"-2"-154"16,-4 8-220-16,-5 7 10 0,-10 12-87 15,-3 9-30-15,-9 10-71 16,-3 5-15-16,2 0-15 15,2-4-19-15,9-10-77 16,1-6-53-16,2-9-81 16,0-3-37-16</inkml:trace>
  <inkml:trace contextRef="#ctx0" brushRef="#br0" timeOffset="108098.1">10090 4670 1074 0,'2'-4'464'0,"9"-4"-258"16,4 10-10-16,10 10-11 16,5 7-24-16,1 10-33 15,1-1-27-15,-7 2-54 0,1-5-18 16,-6-4-40-16,-5-2-48 16,-5-9-153-16,-3 0-112 15</inkml:trace>
  <inkml:trace contextRef="#ctx0" brushRef="#br0" timeOffset="139133.31">11168 4522 1340 0,'-1'-4'452'0,"2"-9"-444"16,4 0 4-16,7-6 12 16,4 1 0-16,5 6-1 0,4 6-4 15,-1 8-15-15,-9 7-3 16,-2 11 1 0,-10 6-1-16,-8 18 4 0,-5-2 7 15,-6 4 12 1,2-5 5-16,-2-11 10 0,3 1 3 15,-3-9 5-15,0-4 2 0,1-6 10 16,3-2-5 0,2-8-4-16,3-2 0 15,6-3-21-15,2-5-5 16,5 0-12-16,5-2-7 16,4 1-3-16,2 1 1 15,5 3 1-15,2 1-9 0,0 3-58 16,4-3-49-16</inkml:trace>
  <inkml:trace contextRef="#ctx0" brushRef="#br0" timeOffset="139624.07">11497 4496 1235 0,'3'-6'463'0,"2"-7"-376"16,5 1-11-16,4 0-7 15,3 4-26-15,0 7-20 16,-3 4-9-16,-6 16-14 16,-3 7 0-16,-10 12 2 15,0 5 2-15,-7 1-3 16,-4-6 5-16,0-3 4 15,-3-7 2-15,0-4 5 0,3-1 1 16,-3-8 15 0,2-4 11-16,9-8 23 0,1-3 1 15,12-6-18-15,5-4-11 0,9-5-31 16,4 0-2 0,9 2-3-16,-4 4 0 15,-2 6-22-15,-1 3-47 16,-7 4-92-16,0 1 5 0</inkml:trace>
  <inkml:trace contextRef="#ctx0" brushRef="#br0" timeOffset="139923.94">11786 4498 1347 0,'-14'12'499'15,"-8"23"-406"1,-2 6 30-16,9 4-29 16,7 0-7-16,12-12-23 0,10-6-29 15,10-9-23 1,7-8-3-16,2-13-9 0,0-4-2 16,-6-14-17-16,-3-3-4 0,-11-4 3 15,-7-2 4 1,-6-2 15-1,-6 3 4-15,-5 1 1 16,-4 5 1-16,-7 13-2 0,1 6-8 16,-2 11-70-16,4 5-59 15</inkml:trace>
  <inkml:trace contextRef="#ctx0" brushRef="#br0" timeOffset="140087.81">12096 4522 2732 0,'7'3'20'16,"-9"-3"22"-16,0 0-17 0,1 4-78 16,1-4-107-1</inkml:trace>
  <inkml:trace contextRef="#ctx0" brushRef="#br0" timeOffset="140516.91">12470 4461 1378 0,'-12'19'567'0,"-9"16"-382"15,2 13-4 1,4 0-23-16,11-6-48 15,6-7-27-15,12-14-54 16,9-7-11-16,14-12-14 0,3-8-6 16,2-16-9-16,-7-3-9 0,-14-11 2 15,-6-1-1 1,-14 3 13-16,-4-3 6 16,-11 5 2-16,-4 4 2 15,-7 8-4-15,-1 9-4 16,-2 12-8-16,-1 10-27 15,10 10-100-15,9 4-67 16</inkml:trace>
  <inkml:trace contextRef="#ctx0" brushRef="#br0" timeOffset="140813.1">12709 4422 1756 0,'-13'7'72'16,"3"4"-15"-16,-8 18 111 0,2 4-19 16,9 12 10-1,4-3-21-15,12-6-61 0,7-6-30 16,7-11-38 0,2-9-7-16,0-12-4 0,-3-5-9 15,-3-13 3 1,-1-1 7-16,-3-8 0 0,-8-2 7 15,-5 1 8-15,-8-1-8 0,-5 7 6 16,2 6-1 0,-1 9-14-16,4 5-31 0,-3 7-105 15,0 5-58-15</inkml:trace>
  <inkml:trace contextRef="#ctx0" brushRef="#br0" timeOffset="141126.2">13003 4451 1347 0,'29'-6'546'0,"-47"12"-318"16,-1 9-42-16,-3 13 7 15,0 10-34-15,5 6-43 16,8 0-30-16,11-10-49 15,7-8-16-15,12-11-17 16,-1-6-3-16,6-9-5 16,-1-7-3-16,-3-12-17 0,-4-5-6 15,-5-12-1 1,-4 2-3-16,-8-2 16 16,-1 4 8-16,-9 9 1 0,-1 1 3 15,-3 11-23-15,-3 3-31 16,1 7-78-16,0 2-50 0,1 4-326 15</inkml:trace>
  <inkml:trace contextRef="#ctx0" brushRef="#br0" timeOffset="141295.09">13320 4469 2625 0,'0'-2'43'0,"2"1"39"16,-5-1-17 0,-1-1-34-16,4 3-100 0,-1-1-106 15</inkml:trace>
  <inkml:trace contextRef="#ctx0" brushRef="#br0" timeOffset="141713.94">13644 4424 1005 0,'17'-26'549'0,"-30"29"-16"15,-7 4-339-15,8 20-39 0,-8 5-24 16,5 12-34-16,9 2-10 16,9-4-34-1,6-6-19-15,10-13-27 16,6-9-6-16,4-13-6 16,7-8-6-16,1-13-10 15,-8-4 1-15,-8-9 3 0,-11-1 5 16,-10-4 14-16,-5 0-1 0,-12 6 0 15,-2 5-1 1,-5 8-2-16,3 10 2 0,-1 6-10 16,1 4-16-1,7 9-85-15,-3 0-50 16,12 3 127-16</inkml:trace>
  <inkml:trace contextRef="#ctx0" brushRef="#br0" timeOffset="142004.04">13814 4582 2725 0,'2'16'111'0,"3"-9"-46"15,4 5-47-15,5 11-6 16,12-14-11-16,2-1-5 16,0-15-16-16,0-9-6 0,-9-8-9 15,-2-2 2 1,-7-5 12-16,-3 2 9 0,-8-2 12 16,-3 1 4-16,-8 4 0 15,0 4 0-15,1 8-17 16,-2 4-24-16,4 6-113 15,-2 4-67-15</inkml:trace>
  <inkml:trace contextRef="#ctx0" brushRef="#br0" timeOffset="142324.72">14222 4385 1168 0,'-9'4'544'0,"-18"8"-73"16,-2 4-396-16,-3 12 80 0,1 3 21 0,15 9-12 15,7-2-30 1,18-4-90-16,13-4-19 16,10-11-19-16,4-6-6 15,-1-14 0-15,-3-10-7 16,-2-10-19-16,-4-6-4 15,-8-4-1-15,-5 2 7 16,-13-6 23-16,-6 6 5 0,-8 1 0 16,-5 1-1-16,-5 12-5 15,-1 0-5-15,2 13-57 16,3 6-50-16,3 5 430 16</inkml:trace>
  <inkml:trace contextRef="#ctx0" brushRef="#br0" timeOffset="143736.78">2528 6726 1823 0</inkml:trace>
  <inkml:trace contextRef="#ctx0" brushRef="#br0" timeOffset="143894.78">2499 6750 1188 0,'-44'44'509'0,"40"-41"-213"15,4-2-203-15,12-4 3 16,7-3-13-16,11-6 1 16,5 1 0-16,6-3-24 15,0 5-17-15,-7 1-31 16,0 2-9-16,-10 3-45 15,-11 2-44-15,-5 0-88 16,-6 1-34-16</inkml:trace>
  <inkml:trace contextRef="#ctx0" brushRef="#br0" timeOffset="144623.91">2504 6621 883 0,'-56'3'489'16,"50"-1"-38"-16,5-2-291 15,0-1-10-15,4 0-59 0,-3 1-14 16,1-1-6 0,19-7 6-16,26-11 3 15,-18 7-9-15,3 0-29 0,-3 3-13 0,-1 1-14 16,-8 2-6 0,-7 3-7-16,-2-2 2 0,-3 5-19 15,0-1-20 1,-4 0-65-16,-7 0-48 15,-7 4-503-15</inkml:trace>
  <inkml:trace contextRef="#ctx0" brushRef="#br0" timeOffset="169671.83">5338 6683 2197 0,'1'0'-71'0,"-1"-1"-13"15,-3-1-112-15</inkml:trace>
  <inkml:trace contextRef="#ctx0" brushRef="#br0" timeOffset="170677.65">5327 6392 1090 0,'1'0'522'16,"-3"0"-93"0,3 2-243-16,-1-2-6 0,1 20-16 15,7 46-51-15,-1-13-19 0,0-2-41 32,3-7-18-32,-3-12-16 0,5-9-5 15,0-9-8-15,-7-5-2 16,-1-4-3-16,-4-3-1 0,0-1 4 15,2-1 0 1,-2 0-17-16,0 0-37 16,-1 0-145-16,0-1 29 0</inkml:trace>
  <inkml:trace contextRef="#ctx0" brushRef="#br0" timeOffset="171173.24">5557 6380 982 0,'0'-1'472'0,"-2"-2"-179"16,1 3-19-16,1 0-81 0,2 9-1 16,7 50-44-1,-4-13-15-15,-1 4-80 0,-2-7-21 16,0-10-23-16,1-8-4 15,-2-8-10 1,0-4-9-16,1-4-35 0,-2-4-26 16,0-3-77-16,2-1-43 15,-2-2-245-15</inkml:trace>
  <inkml:trace contextRef="#ctx0" brushRef="#br0" timeOffset="171474.09">5688 6478 1594 0,'-4'21'605'0,"-4"24"-425"15,2-1-23-15,5-3-28 16,2-10-21-16,12-9-62 16,4-9-22-16,12-13-28 0,3-3-11 15,5-16-26 1,-3-3-7-16,-13-5-6 0,-5 0 7 15,-13 3 29 1,-6 3 20-16,-8 1 25 0,-3 2 2 16,-12 4 4-16,1-3-12 0,-1 8-19 31,2 1-17-31,9 5-91 16,2 5-64-16</inkml:trace>
  <inkml:trace contextRef="#ctx0" brushRef="#br0" timeOffset="171633.98">6028 6489 1594 0,'0'1'759'0,"-1"-1"-176"15,0 1-457-15,0-1-69 16,0 0-28-16,1 0-122 15,0-1-120-15</inkml:trace>
  <inkml:trace contextRef="#ctx0" brushRef="#br0" timeOffset="172114.59">6434 6392 1420 0,'-7'14'656'16,"-7"11"-277"-16,-1 21-190 15,3 7-19-15,2-1-70 16,9-8-21-16,8-14-42 16,6-9-16-16,10-12-21 0,3-6-5 15,2-13-4-15,4-8-9 16,-8-10-6-16,-5-4 1 0,-6-2 8 15,-9-1 8-15,-11 4 14 32,-4 2 1-32,-12 5-2 0,0 4 2 0,-3 12-6 15,4 8 3 1,6 13-10-16,2 8-21 0,10 10-87 16,0 4-60-16,10-4-66 15,3-3-382-15</inkml:trace>
  <inkml:trace contextRef="#ctx0" brushRef="#br0" timeOffset="172414.23">6644 6411 1296 0,'-5'1'641'0,"-2"10"-154"15,-4 8-274-15,3 12-62 16,1 8-33-16,7-1-45 15,3-2-20-15,8-12-38 0,8-4-11 16,5-10-22 0,2-8-7-16,-1-4-9 0,-3-9-7 15,-6-9 8-15,-4-2 8 0,-5-10 11 16,-4 2 8 0,-3-4 11-1,-1-1 0-15,-7 9 8 0,-2-1-1 16,-5 14-7-16,0 4-5 15,2 7-35-15,0 2-41 16,4 4-127-16,3 1-48 0</inkml:trace>
  <inkml:trace contextRef="#ctx0" brushRef="#br0" timeOffset="172732.37">6915 6349 1567 0,'-10'8'625'15,"-11"6"-430"-15,1 9 3 16,3 10 24-16,3 9-72 16,7 4-35-16,8-5-70 0,6-10-23 15,9-10-21 1,2-11-8-16,9-10-18 0,3-5-2 15,-1-13-18 1,7-4-8-16,-14-9 4 0,-4 0 4 16,-6-4 24-16,-11 3 14 0,-3 6 13 15,-9 4 3 1,-12 6 1-16,-6 2-5 16,1 3-18-16,2 3-19 15,7 7-90-15,7 4-64 0</inkml:trace>
  <inkml:trace contextRef="#ctx0" brushRef="#br0" timeOffset="172924.27">7245 6434 1874 0,'0'0'689'15,"-1"1"-465"1,1-3-157-16,0 2 16 16,-1-1-3-16,0 0-143 15,0 1-134-15</inkml:trace>
  <inkml:trace contextRef="#ctx0" brushRef="#br0" timeOffset="173393.84">7573 6410 1309 0,'18'-48'595'0,"-27"55"-264"0,-3 9-63 16,-5 21-78-16,0 5-42 15,8 8-53-15,8 0-19 16,12-16-36-16,6-8-15 15,8-13-16-15,2-8-9 0,1-14-30 16,0-6-8 0,-5-17-22-16,-4-4 0 15,-9 0 28-15,-5-3 11 16,-11 8 21-16,-5 4 10 0,-10 9 2 16,-2 4 5-16,-1 8-1 15,2 4-6-15,4 6-15 16,2 4-18-16,4 6-93 15,3 0-56-15,9 0-72 16</inkml:trace>
  <inkml:trace contextRef="#ctx0" brushRef="#br0" timeOffset="173713.99">7868 6344 1712 0,'-8'9'667'0,"-6"18"-464"15,0 8 4-15,7 7-31 16,6 0-37-16,10-9-68 16,7-9-31-16,6-12-32 15,3-5-11-15,-4-13-18 16,2-5 0-16,-5-14-9 0,0-4-4 15,-4-3 0 1,-7 0 1-16,-6 4 7 0,-4 3 12 16,-7 3 6-16,-4 1-2 15,0 8-9-15,0 5-23 0,3 7-67 16,0 4-53 0,4 3-49-16</inkml:trace>
  <inkml:trace contextRef="#ctx0" brushRef="#br0" timeOffset="174017.37">8062 6439 2952 0,'-5'20'82'0,"2"5"-15"15,-3 17 70-15,13-11-79 16,4-7-23-16,11-14-31 16,3-8-11-16,6-12-20 15,3-4-14-15,-6-16-12 16,-3-1 2-16,-9-5 21 16,-9-1 11-16,-7 10 21 15,-12-1 2-15,-13 6-6 16,-3 3-15-16,-10 4-49 15,4 4-42-15,7 11-112 16,2 3-12-16</inkml:trace>
</inkml:ink>
</file>

<file path=ppt/ink/ink5.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06:58:06.972"/>
    </inkml:context>
    <inkml:brush xml:id="br0">
      <inkml:brushProperty name="width" value="0.05292" units="cm"/>
      <inkml:brushProperty name="height" value="0.05292" units="cm"/>
      <inkml:brushProperty name="color" value="#FFFFFF"/>
    </inkml:brush>
  </inkml:definitions>
  <inkml:trace contextRef="#ctx0" brushRef="#br0">13205 8465 1012 0,'-7'6'369'0,"-8"7"-290"15,0 5-26-15,2 7 1 16,-1 1-10-16,6 5 2 16,4 1 0-16,5 1 12 15,6 5-1-15,7 1-18 16,0-1-5-16,3-3-24 15,3-6-1-15,1-7-4 16,1-4-4-16,-2-12 0 16,-3-6 0-16,3-14 3 15,-2-9 3-15,5-12 1 16,0-2 3-16,-6 1 12 16,-2 2 6-16,-10 7 19 15,-5 4-2-15,-8 3-12 16,-3-2-11-16,-13 0-15 15,-1 3-7-15,-5 0-1 0,-3 4-6 16,6 7-31-16,1 5-25 16,6 11-259-16</inkml:trace>
  <inkml:trace contextRef="#ctx0" brushRef="#br0" timeOffset="714.27">13265 8509 923 0,'-3'-3'393'16,"-12"0"-244"-16,1 5-15 15,1 11-60-15,-5 7-28 16,4 9-13-16,5 5-3 0,6 1 2 16,4 2-4-16,4 2-9 15,7-1-5-15,4-2-5 16,-2-1 0-16,9-10-6 16,-1-2 0-16,1-11-2 15,0-9 0-15,-4-5 4 16,-3-13 6-16,1-12 11 15,-1-4 5-15,-3-11 14 16,1 2 1-16,-9 3 5 16,-5 1 0-16,-7 3-12 15,-5 1-5-15,-11-2-17 16,0-1-4-16,-7 5 0 16,-2 8-4-16,2 12 0 15,0 8-3-15,4 18-5 0,3 1-23 16,6 10-82-1,5 1 15-15</inkml:trace>
  <inkml:trace contextRef="#ctx0" brushRef="#br0" timeOffset="1297.7">13236 8506 991 0,'-6'3'369'15,"-6"12"-285"-15,-2 4-16 16,-1 13-31-16,4 4-7 15,6 4-15-15,4 2 0 0,7-1 1 16,5 1-4 0,3-4 0-16,0-9-5 15,3-6-1-15,1-6-1 16,1-13-6-16,4 0 1 0,-2-11-1 16,0-8 1-16,-1-12 8 15,-2-5 5-15,-3-6 19 16,-4 1 12-16,-4 5 16 15,-3 1 5-15,-6 3-10 16,-4 3-14-16,-11-7-17 16,-3 2-8-16,-7 3-7 15,-5 3-1-15,-1 11-5 16,-2 7-11-16,6 10-53 16,3 7-29-16</inkml:trace>
</inkml:ink>
</file>

<file path=ppt/ink/ink6.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06:56:34.620"/>
    </inkml:context>
    <inkml:brush xml:id="br0">
      <inkml:brushProperty name="width" value="0.05292" units="cm"/>
      <inkml:brushProperty name="height" value="0.05292" units="cm"/>
      <inkml:brushProperty name="color" value="#FFFFFF"/>
    </inkml:brush>
  </inkml:definitions>
  <inkml:trace contextRef="#ctx0" brushRef="#br0">1316 1309 1648 0,'-53'24'611'0,"41"-22"-376"15,5-3-180-15,7-3-7 0,5-4 2 16,6-10-43 0,2-4 2-16,2-3-5 0,-4 2 8 15,-1 13 2 1,1 5-7-16,0 9 6 15,4 6-1-15,2 4 3 16,-1-2 5-16,3 1-8 0,-1-7-4 16,6-5-8-1,1-2-11-15,0-21-67 0,5-3-57 16,-14-13-89-16</inkml:trace>
  <inkml:trace contextRef="#ctx0" brushRef="#br0" timeOffset="467.29">2177 990 1486 0,'-1'0'624'0,"-1"6"-334"16,0 7-137-16,0 25-41 16,0 14-29-16,2 15-28 15,2 2-13-15,2-13-27 16,1-9-4-16,2-12-37 0,0-2-29 15,1-11-111-15,-2-4-66 16,-5-11-80-16,-1-8-235 16</inkml:trace>
  <inkml:trace contextRef="#ctx0" brushRef="#br0" timeOffset="683.83">2179 1058 1022 0,'7'-14'421'0,"16"-16"-260"16,2 9-2-16,3 8-42 15,0 4-35-15,-10 9-47 16,-5 8-19-16,-3 14-9 16,-4 8 1-16,-5 11 4 15,0 7 3-15,-11 1 0 16,-3-4 3-16,-5-12 20 16,-5-8 5-16,-1-11 7 15,0-3-4-15,4-7-46 16,5-3-40-16,5-3-62 15</inkml:trace>
  <inkml:trace contextRef="#ctx0" brushRef="#br0" timeOffset="1049.28">2362 1334 1541 0,'19'62'548'16,"-14"-61"-496"-16,3-2-3 0,6-9-23 15,3-2 1-15,-2-8 10 16,-3 0 4-16,-6 1-4 16,-3 1 2-16,-5 5 15 15,0 1-2-15,-4 3-4 16,-1 2-4-16,-3 6-17 15,1 3-3-15,-1 14 2 16,-1 4-4-16,6 6-5 16,4 3 0-16,3 0-11 15,7 1 3-15,3-6-6 16,1-2-2-16,5-8-9 16,-2-7-15-16,7-12-45 15,-3-7-46-15,-2-8-82 16,2-2-38-16</inkml:trace>
  <inkml:trace contextRef="#ctx0" brushRef="#br0" timeOffset="1300.33">2633 1291 1385 0,'1'12'578'16,"3"12"-365"-16,3-1-26 15,-6 0-85-15,5-2-42 16,1-3-38-16,-4-4-12 0,1-8-9 15,-3-3 0-15,-1-8-9 16,0-2 5-16,-6-9 4 16,-1-2 0-16,0-5 13 15,2 0-8-15,9 2-5 16,0 1 2-16,8 1-6 16,5 1 3-16,-3 9-42 15,4 6-28-15,-2 8-74 0,-4 4-59 16</inkml:trace>
  <inkml:trace contextRef="#ctx0" brushRef="#br0" timeOffset="1699.75">2822 976 1118 0,'0'4'575'15,"0"6"-8"1,1 22-462-16,1 9-5 16,3 14-13-16,1 3-17 15,5-6-49-15,-1-10-9 16,2-10-8-16,-3-9-1 16,-6-9-6-16,1-5-3 0,-4-6-8 15,0-3-3-15,0-8 10 16,0-1 4-16,-1-9 5 15,1-3 3-15,2-1 0 16,4-4-3-16,6 0-2 0,-2 2 5 16,1 9-9-1,-2 4-2-15,-2 18 4 16,-1 10 0-16,0 9 11 16,1 9 9-16,0-3-4 0,0-4 1 15,3-4-43 1,-2-4-39-16,4-9-102 15,-4-5-53-15,1-12-91 16,0-4-221-16</inkml:trace>
  <inkml:trace contextRef="#ctx0" brushRef="#br0" timeOffset="1864.24">3130 1172 1220 0,'1'16'551'0,"5"14"-241"16,-3 2-57-1,2 0-89-15,-1-5-57 0,0-6-101 16,0-2-47-16,1-11-93 16,-1-4-46-16,0-5-69 15,-1-5-10-15</inkml:trace>
  <inkml:trace contextRef="#ctx0" brushRef="#br0" timeOffset="2173.3">3148 1027 2007 0,'-22'-37'715'0,"16"39"-595"16,8 1-97-16,4 3-169 15,1 1 404-15</inkml:trace>
  <inkml:trace contextRef="#ctx0" brushRef="#br0" timeOffset="2415.48">3300 1092 1621 0,'0'2'660'0,"0"15"-399"0,0 10-67 16,1 22-79-1,2 2-27-15,2-1-46 0,-1-9-17 0,2-9-37 16,2-4-24 0,-3-10-95-16,-1-4-73 0,-4-7-95 15,-4-6-293 1</inkml:trace>
  <inkml:trace contextRef="#ctx0" brushRef="#br0" timeOffset="2783.08">3301 1393 1213 0,'-38'-68'567'0,"32"59"-235"0,10-1-190 16,3 1-43-16,9-1-61 16,1 3-18-16,5 6-14 15,-1 1-3-15,-1 9 0 16,1 5 3-16,-8 4 13 15,-1 2 9-15,-3 4 11 16,-4-4 2-16,4-1-19 0,0-5-5 16,1-11-21-1,9-3-9-15,-5-12-3 16,3-3-12-16,-2-7 3 16,-5-1 2-16,-1 1 7 15,0 0 10-15,-4 1 5 16,-1 3 2-16,-3 10 7 15,5 5 5-15,-6 12 20 16,0 7 9-16,0 5 2 16,0 1-7-16,2 2-12 0,2 0-10 15,2-3-11-15,0 2-13 16,-2-8-74-16,2-5-57 16,-1-11-105-16,3-7-36 15,1-9-196-15</inkml:trace>
  <inkml:trace contextRef="#ctx0" brushRef="#br0" timeOffset="3066.35">3668 1225 931 0,'0'5'517'0,"1"10"-34"15,0 4-139-15,-1 10-91 16,0-2-56-16,1-2-106 16,-1 1-41-16,2-7-33 15,4-2-8-15,0-8-19 16,3-6-9-16,-7-10-1 15,1-5 2-15,-3-5 14 16,0-5 11-16,0 2-6 16,2-4-1-16,5 0-5 15,2 4-10-15,4 4-4 16,0 6-2-16,0 11 1 16,0 6 9-16,0 11 5 15,-4 7 8-15,-1 3 5 0,2 1-3 16,-2-1-56-16,-2-8-81 15,-2-3-145-15</inkml:trace>
  <inkml:trace contextRef="#ctx0" brushRef="#br0" timeOffset="3483.92">4040 1311 1775 0,'-1'-32'677'0,"-16"47"-501"15,4 4-36-15,4 1-35 16,5-1-49-16,5-4-49 0,1-2-10 16,6-8-27-1,-3-5-8-15,4-7-5 16,1-5-1-16,3-6 11 15,-3-1 8-15,3 0 4 0,0 3 4 16,1 10 14 0,3 6 1-16,-4 14 20 15,-1 4 11-15,-3 10 21 0,-2 0 9 16,-4 7 0-16,0 2 1 16,-1 4-14-16,1 2-9 15,0-2-16-15,0-5-10 16,-3-8-15-16,0-7-11 15,-7-9-15-15,-5-4-11 16,-3-8-12-16,-5-5-8 16,0-9-52-16,-1-4-30 0,1-9-15 15</inkml:trace>
  <inkml:trace contextRef="#ctx0" brushRef="#br0" timeOffset="3901.58">4355 1218 2324 0,'-14'10'143'0,"5"-1"-54"16,-9 14 103-16,5 4-46 0,7-1-70 15,3 0-13 1,4-3-36-16,7-3-6 0,5-7-12 16,6-5-11-16,2-10-13 15,-4-6-11-15,4-6-21 16,-3-4-8-16,-4-4 7 16,0 1 0-16,-8 0 16 15,-2 1 6-15,-3 2 7 16,-1 3 12-16,0 6 6 15,-1 5 1-15,1 8 4 16,0 7 0-16,1 8-1 0,0 4 7 16,1 4-8-1,0-3-10-15,-2-3-70 0,5-3-41 0,0-6-99 32,1-2-55-32</inkml:trace>
  <inkml:trace contextRef="#ctx0" brushRef="#br0" timeOffset="4323.29">4543 1249 1099 0,'1'9'556'16,"1"13"-94"-16,2 3-221 0,-1-3-99 16,0-1-46-16,3-6-75 15,-2-4-15-15,-3-5-36 16,2-4-12-16,-2-4 0 15,-1-5 4-15,0-5 24 16,0-2 15-16,1-2 1 0,2 0-2 16,6-2 2-1,4 3-2-15,2 0 0 16,5 3 0-16,2 8 0 16,-6 4-2-16,3 9 6 15,-4 2 11-15,-5 6 20 16,0 1 1-16,-4-2-2 15,-2 1-12-15,-1-4-145 16,-3-1-110-16</inkml:trace>
  <inkml:trace contextRef="#ctx0" brushRef="#br0" timeOffset="4599.25">5469 1073 1765 0,'3'18'723'16,"2"32"-467"-16,0 8-36 15,3 3-99-15,-4-3-44 0,2-11-48 16,-1-3-11-1,-2 4-45-15,1-6-30 16,2-9-54-16,-2-11-65 0,-3-18-82 16,0-8-47-16</inkml:trace>
  <inkml:trace contextRef="#ctx0" brushRef="#br0" timeOffset="4799.09">5478 1220 1012 0,'6'-17'455'0,"13"-17"-219"15,3-2-44-15,3 16-54 16,-2 7-23-16,-7 15-46 16,-5 11-2-16,-6 8-13 0,-2 5 2 15,-4 4 10 1,-3-2-15-16,-2-3-18 16,-2-5-14-16,-4-7-34 15,1-3-21-15,-1-6-85 0,1-4-48 16</inkml:trace>
  <inkml:trace contextRef="#ctx0" brushRef="#br0" timeOffset="5182.68">5811 1114 1443 0,'-10'1'656'0,"-10"8"-338"16,-1 8-17-16,-1 11-89 15,5 6-61-15,6-1-60 16,2-2-27-16,6-10-41 16,5-5-10-16,9-7-22 15,1-5-9-15,9-8-13 16,4-3-6-16,-5-11-6 15,4-3 1-15,-10-4 9 0,-2-2 10 16,0 3 13-16,-6 3 4 16,-1 13 4-16,-2 1-10 15,-1 20 2-15,-2 2 5 16,0 12-1-16,1 6 6 16,1-5-36-16,3-2-25 15,2-6-104-15,2-4-51 16,-2-8-60-16,1-4-128 15</inkml:trace>
  <inkml:trace contextRef="#ctx0" brushRef="#br0" timeOffset="5400.02">5996 1191 1406 0,'4'19'617'0,"5"22"-313"15,0 1-47-15,-7 1-105 16,5-1-44-16,-2 4-79 15,1-3-12-15,0-2-13 16,-6-4-2-16,-3-9 0 16,-4-5-3-16,-5-9-2 15,-3-2-5-15,-6-6-14 16,0 2-12-16,-4-7-78 16,-2-6-48-16,3-8-43 0</inkml:trace>
  <inkml:trace contextRef="#ctx0" brushRef="#br0" timeOffset="5537.67">5968 1048 1477 0,'4'-1'508'15,"6"3"-519"-15,1 5 80 0</inkml:trace>
  <inkml:trace contextRef="#ctx0" brushRef="#br0" timeOffset="5949.69">6316 1164 1613 0,'1'14'657'0,"-22"-23"-443"15,0-5-25-15,4 12-67 16,-6 6-47-16,1 12-33 16,4 12-3-16,-2 3 16 0,5 0 4 0,11-6 7 31,-1 0-10-31,9-10-17 16,10-4-14-16,1-9-32 0,5-4-6 15,5-8-23-15,-4-3-9 16,-1-3-7-16,0-2-4 15,-5-2 11-15,-3-2 11 16,-3 2 16-16,-5 3 13 16,-1 8 8-16,-1 6 6 15,0 12 17-15,1 6 1 0,-2 4 9 16,1 6-7-16,0-3-12 16,0-4-1-16,1-1-30 15,-2-4-22-15,1-3-70 16,0-2-62-16,1-7-98 15,1-2-33-15</inkml:trace>
  <inkml:trace contextRef="#ctx0" brushRef="#br0" timeOffset="6426.85">6384 1063 872 0,'2'0'503'0,"4"9"-6"16,1 15-200-16,-1 14-82 15,-1 8-29-15,-2 1-88 16,-2-4-35-16,0-11-49 16,-1-5-23-16,1-11-13 0,-1-2-6 15,1-9 0-15,-1-3 10 0,-1-5 10 16,1 2 5 0,0 0-2-16,3-11 5 15,14-26-5-15,-7 21-3 16,3-1-21-16,-1-1-4 15,-1-4 0-15,-1 1 6 16,-2 1 21-16,-4 0 4 0,-1 10 2 16,-3 1 12-16,-2 14 15 15,-1 8 6-15,-3 10 13 16,2 7 2-16,2 0-5 16,2 0 0-16,4-5-9 15,2-2-8-15,7-7-18 16,-2-4-5-16,2-6-4 15,-2-8-3-15,0-4-38 16,-4-3-45-16,0 0-525 16</inkml:trace>
  <inkml:trace contextRef="#ctx0" brushRef="#br0" timeOffset="6745.9">7264 1036 1572 0,'0'35'708'0,"-2"14"-322"15,3 14-228-15,-1-2-28 16,4-16-83-16,1-3-22 16,2-16-42-16,0 0-32 0,0-10-121 15,-1-5-77-15,2-7-185 16</inkml:trace>
  <inkml:trace contextRef="#ctx0" brushRef="#br0" timeOffset="7068.84">7392 1224 1213 0,'-1'7'545'0,"1"10"-235"15,-2 6-46-15,1 7-61 0,2-2-41 16,4-1-74 0,4-3-27-16,4-9-36 15,4-1-11-15,0-11-14 16,2-5-14-16,2-10-15 0,-4-5-8 15,-4-5-9-15,-4-1 8 16,-3-3 15 0,-2 0 8-16,0 3 15 0,-4-1 0 15,0 10-2-15,2 10 2 16,-1 10 10-16,0 13 3 16,1 6 14-16,1-1-4 15,1 3-13-15,1-4-5 16,0-3-33-16,-1-4-39 15,1-7-115-15,-2-5-59 0</inkml:trace>
  <inkml:trace contextRef="#ctx0" brushRef="#br0" timeOffset="7450.74">7791 1198 1755 0,'-16'5'701'15,"-15"11"-462"-15,2 3-39 16,8 3-87-16,8 0-38 16,8 0-51-16,4-1-18 0,5-3-6 15,2-10-8-15,3-2-18 16,4-2-9-16,1-8-13 15,5 2-9 1,3-12-15-16,1-5 2 0,1-3-10 16,-3 0 4-16,-5 4 20 15,-3 1 14-15,-6 10 19 16,1 6 16-16,-3 10 32 16,-1 7 6-16,0 8 11 15,-3 3-1-15,3-3-22 16,-2-2-15-16,3-7-58 15,0-3-57-15,-1-3-106 16,2-8-116-16</inkml:trace>
  <inkml:trace contextRef="#ctx0" brushRef="#br0" timeOffset="7734.11">7979 1232 1425 0,'0'10'588'15,"3"11"-345"-15,1 1-77 16,-3-5-83-16,0 0-34 0,-1-4-67 16,0-1-19-16,0-6-25 15,1-3-4-15,-1-5 22 16,-1-6 19-16,-3-5 27 16,-1-2 10-16,2-6 13 15,2-1-2-15,1-2-6 16,3-2-3-16,7 7-12 15,3 1 0-15,4 11-2 16,3 7-10-16,-2-1-17 16,-3 3-39-16,1-4 312 15</inkml:trace>
  <inkml:trace contextRef="#ctx0" brushRef="#br0" timeOffset="8266.84">8588 1182 1373 0,'2'11'622'0,"3"14"-272"0,1 3-107 16,0-4-103-16,-6-1-44 15,1-7-66-15,4-4-13 0,-5-6-16 16,4-1-1-16,-4-6-4 16,-4-4-4-1,7-5 4-15,-3-5 3 16,-1-5 1-16,1 1 3 0,0-6 1 16,6-4 0-1,6-1 4-15,4-2-3 16,5 10-5-16,0 7 0 0,2 19 0 15,-1 8 0-15,-7 17 1 16,-2 7 4-16,-9 1 5 16,-3 1 2-16,-2-11 5 15,-2-3-7-15,2-8-15 16,1-5-34-16,1-6-142 16,2-5-85-16</inkml:trace>
  <inkml:trace contextRef="#ctx0" brushRef="#br0" timeOffset="8615.28">8893 1114 1379 0,'0'9'645'0,"0"11"-224"0,0 1-167 15,4 5-98-15,7-3-44 16,9-7-73-16,2-3-26 0,8-13-45 15,-5-7-13 1,-5-13-20-16,-3-4 9 16,-9-2 25-16,-1-2 17 15,-5 4 10-15,-2 2-10 0,-7 2-13 16,-6 6-10-16,-8 6 5 16,-3 8 15-16,-1 16 24 15,3 9 23-15,3 17 35 16,6 2 14-16,5 4 6 15,7-7-15-15,9-11-34 16,11-3-21-16,1-14-35 16,5-5-14-16,-1-6-56 15,-9-4-55-15,-3-3 433 16</inkml:trace>
  <inkml:trace contextRef="#ctx0" brushRef="#br0" timeOffset="9216.99">9311 1081 1182 0,'-13'-1'615'0,"-12"3"-97"0,-1 7-224 15,-2 22-93-15,5 6-30 16,8 9-63-16,3 1-22 16,9-8-47-16,4-6-10 15,10-14-23-15,4-5-4 16,9-12-16-16,2-6-7 16,-2-10-11-16,-1-3-4 15,-3-4 16-15,-3-1 6 0,-2-1 16 16,-9 2 4-16,-3 3 6 15,1 6 10-15,-4 15 12 16,6 10 6-16,3 14 15 16,-5 6-9-16,5 1-9 15,-2 2-8-15,-1 2-20 0,0 1-1 16,-8 3-16 0,-2-2-4-16,-8-3-8 15,-6-9-9-15,-5-5-8 16,-6-5-5-16,1-10-26 15,0-2-16-15,3-11-79 16,2-7-54-16,6-12 63 16</inkml:trace>
  <inkml:trace contextRef="#ctx0" brushRef="#br0" timeOffset="9615.94">9519 1188 1528 0,'14'-17'715'0,"-28"36"-316"16,4 5-181 0,3-4-32-16,8-3-95 15,6-1-41-15,8-11-35 16,2-4-19-16,2-9-33 15,0-5-14-15,-5-6-33 16,-1 0 5-16,-7-3 15 16,-5 3 20-16,-7 0 30 0,-6 0 5 15,-2 9 19-15,-4 4 13 16,-1 15 25-16,4 8 19 16,-2 15 14-16,3 4-3 15,9 2-5-15,5-1-10 0,10-8-25 16,6-3-13-1,3-8-21-15,1-2-11 16,3-12-38-16,0-1-19 0,-2-6-44 16,-2-3-34-16,-4 0-74 15,-3-3-52-15</inkml:trace>
  <inkml:trace contextRef="#ctx0" brushRef="#br0" timeOffset="9901.54">9755 1172 1914 0,'-3'15'742'0,"1"17"-522"15,2 0-73-15,6-3-69 16,0-3-38-16,0-7-40 16,-4-3-10-16,-2-6-24 15,3-5-3-15,-6-5 0 0,2-4 9 16,-4-6 14-16,-2-3 10 15,4-5 2-15,1-1 1 16,4-5 2-16,4-2-1 16,7 3 0-16,0 0 0 15,4 9 0-15,1 4-20 16,-4 7-79-16,4 3-52 16,-6 3-128-16,1 2 87 0</inkml:trace>
  <inkml:trace contextRef="#ctx0" brushRef="#br0" timeOffset="10051.4">10007 1132 1512 0,'1'16'657'16,"0"15"-374"-16,3 4-159 16,-3 2-28-16,2-5-69 15,-2-10-27-15,-1-7-65 16,0-4-47-16,0-8-112 15,0-3 44-15</inkml:trace>
  <inkml:trace contextRef="#ctx0" brushRef="#br0" timeOffset="10231.94">9972 1027 1821 0,'23'-39'682'16,"-18"32"-513"-16,1 2-78 16,-3 5-41-16,1-3-91 15,-7 7-82-15</inkml:trace>
  <inkml:trace contextRef="#ctx0" brushRef="#br0" timeOffset="10569.25">10532 1309 2237 0,'-1'0'821'16,"2"0"-646"-16,-3 0-80 15,2 0-85-15,0 0-52 0</inkml:trace>
  <inkml:trace contextRef="#ctx0" brushRef="#br0" timeOffset="25150.12">2455 2084 1405 0,'-9'-4'534'0,"-6"-4"-404"0,-4 5 14 15,0 15-26-15,-2 7-20 16,3 23-16-16,6 12-1 16,9 6-6-16,8 4-11 15,13-11-24-15,1-11-18 0,4-7-16 16,-5-5-4-1,-5-5-7-15,-3-1-5 0,-8-7-3 16,0-3 6-16,-6-7 5 16,-3-2 4-16,-5-3-2 15,-1-2-7-15,-3-1-53 16,-3-3-47-16,0-6-103 16,2 0-4-16</inkml:trace>
  <inkml:trace contextRef="#ctx0" brushRef="#br0" timeOffset="25533.17">2533 2422 1317 0,'0'6'528'0,"0"4"-321"0,1 0-82 16,4-1-35-16,2-2-31 15,7-4-45-15,2-3-9 0,6-6-5 16,-5-5-4 0,5-4 6-16,-11-2 3 0,-5-2 3 15,2 1 3 1,-13 4 1-16,0 0 1 0,-9 5 12 16,-1 3 7-16,0 7 13 15,-1 9 0-15,3 11-7 16,0 5-1-16,6 5-6 15,1 3-1-15,9 1 2 16,5-1-7-16,6-4-12 16,6-6-2-16,6-8-12 15,2-8-2-15,3-12-38 16,-1-6-37-16,-7-11-68 16,-4-2-40-16,-3-5-77 15,-5-2-139-15</inkml:trace>
  <inkml:trace contextRef="#ctx0" brushRef="#br0" timeOffset="25711.66">2822 2169 1602 0,'0'19'648'16,"1"25"-428"-16,-1 8-23 15,0 4-84-15,3-6-42 16,1-5-52-16,3-6-11 15,1-7-41-15,-1-4-34 16,6-11-121-16,-6-5-61 16,-1-9-142-16</inkml:trace>
  <inkml:trace contextRef="#ctx0" brushRef="#br0" timeOffset="26065.92">2940 2323 1459 0,'0'11'615'0,"0"16"-368"16,0 2-32-16,1 0-93 15,2 0-48-15,4-7-49 16,2 0-18-16,0-9-10 16,6-4-12-16,-3-9-32 15,2-9-2-15,0-8-13 16,-6-6 8-16,0 0 29 15,-2-1 6-15,-3-3 18 16,0 4 4-16,-3 4-4 0,4 7-1 16,-2 8 8-16,2 7 4 15,-1 11 19-15,0 5 8 16,-1 12-7-16,3 1-4 16,0 2-10-16,2 1-16 15,4-5-49-15,-2-3-47 16,3-11-109-16,-2-11-6 0</inkml:trace>
  <inkml:trace contextRef="#ctx0" brushRef="#br0" timeOffset="26333.23">3199 2362 1428 0,'2'11'608'0,"5"13"-364"16,-3 3-60-16,2 0-96 15,-2-3-48-15,-2-3-60 16,0-7-28-16,-2-4-48 16,0-3-6-16,-1-11 9 15,-3-1 31-15,0-9 48 16,0-5 15-16,3-2 17 16,1-2 1-16,5 3 3 0,-1 0-5 15,5 5-6-15,3 4 0 16,1 4-7-16,3 2-5 15,-3 3-51-15,-3 2-51 16</inkml:trace>
  <inkml:trace contextRef="#ctx0" brushRef="#br0" timeOffset="26749.53">3400 2346 1247 0,'0'0'528'0,"0"0"-267"16,5 9-37-16,17 35-35 15,-16-15-5-15,-2 3-54 16,1 0-43-16,2-4-46 15,1-4-22-15,4-9-17 16,-1-6-7-16,4-12-15 16,0-9-4-16,1-13-9 15,-2-3-8-15,-6-3 12 16,-4-1 3-16,-3 6 16 16,-1 3 9-16,0 6 4 15,1 9 6-15,2 11 9 16,1 5 4-16,1 11 5 15,0 1-3-15,0 6-12 16,2 1-11-16,-1 0-39 0,1 0-25 16,0-5-88-16,-3-5-38 15,-1-8-8-15,-3-7-284 16</inkml:trace>
  <inkml:trace contextRef="#ctx0" brushRef="#br0" timeOffset="27099.89">3667 2229 1739 0,'3'21'705'0,"3"21"-447"16,-3 4-102-16,3-2-78 15,3-3-37-15,0-5-60 16,-1-5-9-16,-3-9-18 15,-1-5 7-15,-2-9 17 16,-1-5 3-16,0-8 19 16,0-4-4-16,1-9 4 15,0-2 8-15,5-3-4 16,2 1 2-16,1 1-12 16,2 2-13-16,2 8-8 15,-2 0-2-15,4 11 11 0,-2 8 7 16,-4 7 5-16,4 8 6 0,-6 3 3 15,4 0 2-15,-5-3-63 16,-3-5-84 0</inkml:trace>
  <inkml:trace contextRef="#ctx0" brushRef="#br0" timeOffset="27735.59">4647 2362 1773 0,'1'2'732'15,"0"6"-439"1,2 11-48-16,7 15-93 0,-4 5-31 15,4 8-49 1,0 5-26-16,2-7-33 0,-1-1-13 16,-3-8-53-1,-4-10-38-15,-6-7-74 16,1-4-42-16,-7-6-59 0,1-6-9 16,1-10-16-16,0-9-16 15,3-15 9-15,0-7 34 16,2-8 93-16,2 0 75 15,5 1 140-15,1 3 51 16,6 3 71-16,-3 2 24 0,5 9 11 16,-2 5-21-16,-1 12-39 15,-1 7-20-15,-5 10-10 16,-3 4 5-16,-3 9 5 16,0 6-3-16,-5-1-43 15,0 3-22-15,-3-4-42 16,-2-6-31-16,0-5-56 15,-3-2-41-15,1-8-79 16,0-1-29-16</inkml:trace>
  <inkml:trace contextRef="#ctx0" brushRef="#br0" timeOffset="28399.17">4861 2413 1580 0,'12'5'635'0,"-19"8"-408"16,4-3-40 0,8-1-68-16,9-3-53 15,-1-4-63-15,2-1-3 0,0-8-26 16,1-4-5-16,2-8-32 15,-3 2-21-15,-10-2 10 16,-3 2 10-16,-7 6 35 16,-4-1 19-16,-1 10 18 15,-4 2 12-15,-1 13 26 16,-1 3 11-16,5 10 20 16,4 4-3-16,4 3-10 15,2 1-6-15,5-2-25 16,3-3-9-16,6-8-17 0,3-3-10 15,7-14-36-15,0-6-21 16,2-12-56 0,-4-6-26-16,0-4-44 15,-1-3-13-15,-2-2-7 16,1-1 8-16,-12 1 61 0,0 3 34 16,-8 0 94-16,0 6 50 15,1 9 84-15,-1 2 33 16,2 12 32-16,1 9 1 15,2 6-28-15,2 6-24 16,-3 3-56-16,2-4-30 16,-5-2-38-16,0-1-13 0,1-6 2 15,-1-4-5-15,0-8-5 16,0-2 6-16,0-11-7 16,1-2 7-16,4-5 3 15,1-4-1-15,4 0 6 16,4-2-15-16,-1 3-16 15,1 3-3-15,0 8-5 16,-2 8 7-16,-2 8 20 16,-6 12 15-16,0 7 19 15,3-2 1-15,-6 1 5 0,8-3-33 16,-7-7-114 0,-1-1-51-16</inkml:trace>
  <inkml:trace contextRef="#ctx0" brushRef="#br0" timeOffset="28799.31">5516 2324 1456 0,'-12'3'653'15,"-14"5"-292"-15,1 9-92 0,1 4-66 16,3 1-62-1,6 1-70-15,3-1-29 0,9-6-38 16,0-2-4-16,9-6-33 16,-2-5-4-16,9-6-13 15,3-2 2-15,-6-7 24 16,7-3 8-16,-4-1 16 16,5 3-1-16,-1 6 4 15,-4 7-1-15,3 12 9 16,-4 4 2-16,3 10 13 15,4 2 7-15,-5 3 7 16,0 3-1-16,-4 0-11 16,-3 1-12-16,-4-1-27 15,-3-1-11-15,-4-4-18 16,-3-3-2-16,-7-7-3 0,-1-5-2 16,-11-10-17-1,-2-4-25-15,2-11-68 16,0-8-40-16,2-10 518 0</inkml:trace>
  <inkml:trace contextRef="#ctx0" brushRef="#br0" timeOffset="29199.18">5660 2188 1646 0,'0'9'605'0,"0"10"-460"16,2 11-2-16,4 16-16 0,0-1-26 16,5-5-63-16,0-1-16 15,-1-14-21-15,-2-2-1 16,-3-13-8-16,-3-3-6 15,1-7-8-15,2-8 7 0,-1-6 4 16,2-6 4-16,-1-5 11 16,3 0-5-1,10 0 1-15,-4 3 2 16,4 8-2-16,-1 9 0 0,-4 13 0 16,2 6-2-16,-8 8 2 15,-2 1 6-15,1 0-6 16,-2-2-43-16,1-7-113 15,0-3-67-15</inkml:trace>
  <inkml:trace contextRef="#ctx0" brushRef="#br0" timeOffset="29534.15">6083 2323 1127 0,'-6'-2'626'16,"-11"2"46"-16,1 2-426 0,4 6-90 16,-2 6-13-1,9 6-73-15,1 2-29 0,3-1-31 16,3-1 1 0,2-8-24-16,0-5-5 15,5-8-21-15,0-6-16 16,5-9-13-16,1-2-15 0,0-6-14 15,1 5 10-15,-2 3 23 16,2 8 21-16,-1 12 35 16,-3 3 16-16,-1 10 26 15,-5-3 3-15,1 4 5 16,0-3-8-16,-5-2-68 16,3-2-82-16,0-6-96 15</inkml:trace>
  <inkml:trace contextRef="#ctx0" brushRef="#br0" timeOffset="29933.57">6357 2224 1621 0,'-7'17'734'15,"-3"12"-302"-15,4 4-220 0,-1 2-46 16,10-9-74-16,2-3-58 15,9-8-84-15,-1-4-15 16,-2-4-14-16,1-2 8 16,-3 0 52-16,-1-1 6 0,-6-2-6 15,-4 0 7-15,-5-2-16 16,-1-2 2-16,2-5 17 16,2-3-2-16,3-3 7 15,3 0 4-15,6 1-3 16,2 2 1-16,6-3-10 15,0 0-11-15,2 3-2 16,0 3-3-16,-4 8 4 0,-1 6 11 16,-4 10 21-1,-4 2 16-15,-2 4 26 16,-2-1 0-16,0-3-13 16,2-3-14-16,-1-6-43 15,2-3-21-15,-4-8-132 16,2-3-64-16</inkml:trace>
  <inkml:trace contextRef="#ctx0" brushRef="#br0" timeOffset="30070.41">6471 2208 1419 0,'1'-35'713'0,"4"37"-168"16,1 1-365-1,3-4-231-15,1-1-93 16</inkml:trace>
  <inkml:trace contextRef="#ctx0" brushRef="#br0" timeOffset="30318.67">6704 2131 1781 0,'-1'-1'742'0,"0"1"-431"0,2 21-160 15,12 72-24 1,-3-39-63-16,-1-1-27 0,-5-10-31 16,-2-6-1-1,3-7-17-15,-3-7-14 16,0-9-44-16,1-5-35 15,1-13-128-15,3-4 43 0</inkml:trace>
  <inkml:trace contextRef="#ctx0" brushRef="#br0" timeOffset="30667.62">6872 2289 1795 0,'-4'3'717'0,"-8"4"-488"16,1 4-26-16,-3 6-76 15,5 3-47-15,1 0-50 16,7 2-10-16,4-2-23 16,5-3 1-16,4-5-5 15,1-5-15-15,2-11-11 0,0-1-16 16,-1-10-41-16,1-2-14 15,-2-5-21-15,-1 1-2 0,-3 4 34 16,-1 5 25-16,-2 9 38 16,-2 3 27-1,-1 5 22-15,0 4 2 16,-2 6 3-16,3 3-12 16,-2 0-37-16,1 1-41 0,3-5-82 15,-4-2-4-15</inkml:trace>
  <inkml:trace contextRef="#ctx0" brushRef="#br0" timeOffset="30999.87">7086 2289 1078 0,'-2'16'651'15,"0"10"23"-15,4 2-495 16,0-2-63-16,4-6-84 15,-1-3-36-15,-3-8-40 16,0-4-7-16,-1-9-13 16,2-1 12-16,-1-11 31 0,2 0 9 15,1-3 10-15,1-4 2 0,1 2-12 16,3 0-15 0,2 1-20-16,2 3-9 15,0 9 10-15,1 6 15 16,-3 12 51-16,-2 5 31 15,-3 8 51-15,1 3 11 16,-1-4-24-16,-1-1-22 0,-1-5-53 16,0-2-44-16,-2-7-91 15,-1-4-61-15,-2-3-480 16</inkml:trace>
  <inkml:trace contextRef="#ctx0" brushRef="#br0" timeOffset="32599.12">8241 2059 1297 0,'-4'0'608'15,"-8"6"-192"1,-8 11-165-16,-15 16-68 16,-1 14-28-16,4 13-69 15,2 0-19-15,15-6-25 0,1-9-9 16,5-15-20-1,4-4-3-15,2-9-13 16,2-3-26-16,1-8-73 16,0-4-92-16,2-7-92 15</inkml:trace>
  <inkml:trace contextRef="#ctx0" brushRef="#br0" timeOffset="32849.56">8381 2089 1241 0,'0'12'723'16,"-3"12"-2"-16,-3 21-492 16,-1 6-45-16,2 4-94 15,4-1-40 1,2-14-34-16,4-5-25 0,2-8-68 15,-2-5-33-15,4-9-111 16,-2-5-45-16,1-8-42 16,-2-5-307-16</inkml:trace>
  <inkml:trace contextRef="#ctx0" brushRef="#br0" timeOffset="33067.06">8389 2264 1175 0,'0'-17'526'0,"-5"-24"-249"16,11 4-48-16,4 3-70 0,5 4-36 15,9 14-59-15,-2 6-25 16,4 15-20-16,-6 6-6 16,-6 9-5-16,-3 5-3 15,-9 5-1-15,-2 2 2 16,-7-2 12-16,-4-3 2 16,-2-6 5-16,-1-3-4 15,-4-8-8-15,2-3 2 0,-2-11-47 16,-1-6-36-16,6-6-113 15,1 0-42-15</inkml:trace>
  <inkml:trace contextRef="#ctx0" brushRef="#br0" timeOffset="33615.3">8714 2122 1841 0,'28'-13'721'0,"-33"42"-520"16,0 10-40-16,4 9-85 0,-1 0-30 15,2-5-37-15,2-9-8 0,3-12-18 16,0-4-8-1,-2-9-6-15,-2-3-2 16,-4-6 11-16,-1-1 5 16,1-6 6-16,0-7 5 15,7-5 3-15,4-5 5 0,4-8-1 16,6 0-1-16,5-5-3 16,3-1-19-16,2 4-34 15,-5 6-27-15,-6 8-55 16,-6 9 3-16,-7 4 36 15,-5 4 26-15,-3 8 60 16,-4 0 18-16,-5 5 24 16,4 0 15-16,-4 4 28 15,2 4 10-15,1 9 20 16,2 6 5-16,8-1-1 16,1-1-10-16,7-3-34 15,3-6-17-15,3-6-31 16,2-2-9-16,3-9-4 15,-6-4-10-15,-1-3-48 0,-3-4-59 16,-2-2-122-16,-4-1 258 16</inkml:trace>
  <inkml:trace contextRef="#ctx0" brushRef="#br0" timeOffset="33843.68">9143 2119 1896 0,'-4'9'788'16,"-5"7"-456"-16,6 17-184 16,0 6-27-16,4 2-69 15,1-1-29-15,1-6-54 16,-1-3-27-16,-1-6-48 15,1-1-23-15,-2-12-46 16,-1-3-17-16,-2-7-54 0,-1-9-18 16</inkml:trace>
  <inkml:trace contextRef="#ctx0" brushRef="#br0" timeOffset="34068.18">9119 2126 1052 0,'10'-13'554'0,"2"-9"-163"16,12 3-128-16,7 6-34 15,-1 9-88-15,2 4-33 16,-11 12-62-16,-4 4-18 16,-13 4-23-16,1 4-2 15,-13 4 2-15,-1 1-2 16,-2-2 6-16,-6-5 1 16,1-7 11-16,-4-7 9 0,-1-7 2 15,-1-6-1-15,3-8-38 16,2-6-82-16,5-3 370 15</inkml:trace>
  <inkml:trace contextRef="#ctx0" brushRef="#br0" timeOffset="36642.11">2581 3235 1038 0,'48'-46'545'0,"-61"40"-64"0,3 2-260 15,-4 2-69 1,-1 5-26-16,3 9-49 0,-1 4-16 15,7 8-20-15,-1 1-6 16,4 1-2-16,2-2-6 16,2-6-7-16,4-2-7 15,6-6-9-15,2-2-3 0,6-7-6 16,3-2-10 0,1-9-13-16,0-5-7 15,-3-4-10-15,-3-1 9 0,-6 0 9 16,-5 2 14-16,-1 6 13 15,-7 3 0-15,2 9 15 16,3 0 5-16,-8 4 6 16,12 5-3-16,-3 6-7 15,1 2-11-15,1 0-14 16,-5-2-30-16,4-2-104 16,-1-1-50-16,1-2-161 15</inkml:trace>
  <inkml:trace contextRef="#ctx0" brushRef="#br0" timeOffset="36939.61">2888 3265 2059 0,'1'0'839'0,"-1"1"-514"16,2-2-214-16,-2 0-30 15,0 0-114-15,0 0-128 16</inkml:trace>
  <inkml:trace contextRef="#ctx0" brushRef="#br0" timeOffset="37262.93">3645 2906 1694 0,'-1'4'722'15,"-2"4"-423"-15,-1 16-113 16,1 7-57-16,3 22-59 0,3 4-20 16,4-3-31-16,2-4-11 15,-1-16-48-15,-2-3-22 16,-5-13-112-16,3-5-81 0,-5-10-81 16</inkml:trace>
  <inkml:trace contextRef="#ctx0" brushRef="#br0" timeOffset="37496.44">3630 2885 1302 0,'7'-8'516'0,"5"-9"-336"16,4 5-28-16,3 9-47 16,-1 7-25-16,2 13-43 15,-3 4-12-15,-9 11-2 16,-1 3 8-16,-7 4 3 15,-4 4 1-15,-3-5-2 16,-3-1-7-16,-6-8-4 16,-2-3-14-16,-1-8-41 15,1-5-45-15,7-6-116 0,4-5-1 16</inkml:trace>
  <inkml:trace contextRef="#ctx0" brushRef="#br0" timeOffset="37849.5">3800 3217 1719 0,'3'2'659'0,"5"3"-508"16,2-2-35-16,9-4-75 15,2-5-21-15,5-8-24 16,2-5-24-16,-11-5-32 15,-2-1-9-15,-10 3 5 16,-6 1 20-16,-6 6 52 16,0 3 26-16,-6 5 34 15,-4 1 15-15,0 7 0 16,-3 8-6-16,3 8-24 0,5 9-11 16,3 9-11-1,9 1-13-15,8 3-3 16,6-4-7-16,9-9-6 15,-4-4-7-15,0-10-47 16,1-3-45-16,-3-9-96 16,2-8-49-16,-1-6-87 15</inkml:trace>
  <inkml:trace contextRef="#ctx0" brushRef="#br0" timeOffset="38142.71">4041 3093 1290 0,'3'13'588'15,"2"13"-268"1,-1 4-133-16,0-2-50 0,0-3-76 16,-2-5-31-16,-2-5-47 15,1-2-17-15,-1-6-15 16,0-4-3-16,0-4 20 16,-3-7 18-16,0-3 19 15,-1-3 4-15,2-6 2 16,4 0-1-16,1-3-2 15,1-1-5-15,2 2-13 16,1 4-11-16,2 12-16 16,2 8 3-16,-2 13 12 15,3 5 13-15,-5 3 13 16,-3-4 5-16,-2-1-79 16,-1-3-39-16</inkml:trace>
  <inkml:trace contextRef="#ctx0" brushRef="#br0" timeOffset="38566.56">4389 3097 1357 0,'-10'-6'632'15,"-9"-3"-149"-15,2 9-315 16,2 8-11-16,4 22-45 15,3 4-48-15,6 7-53 16,3-1-4-16,8-13-14 16,-2-5-14-16,4-14-40 15,3-6-28-15,-3-11-29 0,3-4 3 16,-5-10 14 0,-2-1 19-16,-7-6 33 15,1 6 9-15,-3 5 31 16,1 6 9-16,4 17 40 15,0 3 14-15,5 17 39 16,1 4 9-16,0 10-31 16,1 0-11-16,-2 2-42 15,-2 1-13-15,-2-2-1 0,-4 1-4 16,-3-5 11-16,-3-5 3 16,-4-8 1-16,1-4-2 15,-6-7-11-15,-1-4-27 0,-6-9-97 16,-3-5-65-1</inkml:trace>
  <inkml:trace contextRef="#ctx0" brushRef="#br0" timeOffset="39149.86">4499 2978 1623 0,'1'14'688'16,"2"8"-417"-16,7 17-123 0,-3 6-35 15,10 1-68-15,5-1-18 16,-4-16-27-16,5-8-10 16,-10-9-24-16,-12-3-6 15,4-7-7-15,-6-2 7 16,-1-4 16-16,0-4 7 16,-4-4 9-16,5-4 3 15,2-2 2-15,-1-6 2 0,11-5 0 16,-1-1-4-16,7 8-11 15,2 7-9-15,-4 18-3 16,2 10-1-16,-9 12 22 16,5 5 15-16,-4 3 6 15,-6-4 2-15,2-5-6 16,-4-3-40-16,0-7-101 16,-1-1-53-16,4-7-416 0</inkml:trace>
  <inkml:trace contextRef="#ctx0" brushRef="#br0" timeOffset="39484.51">4889 3097 1703 0,'-6'2'702'16,"-6"8"-432"-16,3 9-58 15,1 5-81-15,4 0-51 16,3-2-54-16,1-6-6 0,1-9-29 16,4 1-11-16,4-7-31 15,1-5-15-15,2-6-19 16,-1-4 9-16,-3-6 7 16,-2 2 12-16,0 4 26 15,2 2 1-15,-2 9 39 16,2 5 5-16,-3 9 17 15,4 8 8-15,0 2-11 16,-2-2-6-16,3-2-34 16,-4-6-40-16,0-2-123 15,1-4 35-15</inkml:trace>
  <inkml:trace contextRef="#ctx0" brushRef="#br0" timeOffset="39757.94">5198 3018 1869 0,'-10'10'724'16,"-6"23"-490"-16,5 2-50 16,9-2-59-16,7 1-40 15,8-13-79-15,1-2-19 16,-2-7-38-16,-4-2-15 0,-6 0-6 15,-3 2 5-15,-8-1 16 16,-3 0 3-16,-4-3-11 16,-2-1-10-16,7-6-41 15,3-2-27-15,6-7-50 16,8-5-48-16,5-3-228 16</inkml:trace>
  <inkml:trace contextRef="#ctx0" brushRef="#br0" timeOffset="39903.87">5338 3140 1447 0,'4'13'647'0,"2"10"-324"15,-2 2-81-15,3-4-132 0,0-5-45 16,-1-5-71 0,2-3-55-16,-6-8-119 0,-3-2-72 15</inkml:trace>
  <inkml:trace contextRef="#ctx0" brushRef="#br0" timeOffset="40051.11">5303 2919 1527 0,'0'0'687'15,"3"0"-239"-15,3 3-412 16,2 2-113-16</inkml:trace>
  <inkml:trace contextRef="#ctx0" brushRef="#br0" timeOffset="40315.31">5514 2916 1827 0,'0'-1'773'16,"0"1"-449"-16,7 21-156 16,8 46-39-16,-4-15-74 15,0-4-27-15,0-7-36 0,1-4-11 16,-2-12-28-16,-4-3-18 16,-3-11-51-16,0-4-54 15,-1-7-95-15,0-2-34 16</inkml:trace>
  <inkml:trace contextRef="#ctx0" brushRef="#br0" timeOffset="40633.75">5789 3010 1649 0,'-7'0'648'0,"-8"0"-356"16,0 5-94-16,1 12-14 15,0 4-28-15,3 9-80 16,1-1-32-16,5-2-33 16,2-3 1-16,5-8-18 15,5-6-4-15,5-5-37 16,4-8-16-16,5-13-31 16,2 2-21-16,-7-12-15 15,5 2-7-15,-7 2 27 0,-3 25 25 78,-6-2 93-78,-3 0 30 0,0-1 7 0,-2 0-9 0,3 3-69 16,11 17-80-16,21 54-50 0,-27-60-82 16</inkml:trace>
  <inkml:trace contextRef="#ctx0" brushRef="#br0" timeOffset="40968.68">6021 3025 993 0,'0'14'583'16,"0"14"-17"-16,0 2-339 15,2-2-151-15,2-5-39 0,0-4-58 16,1-5-17-16,-1-7-28 15,1-6 1-15,-1-9 24 16,-1-5 19-16,0-9 34 16,1-1 7-16,1-7 1 15,1 2-3-15,4 3-19 0,-1-1-10 16,4 11-20 0,2 3-6-16,0 10 6 15,0 5 7-15,-1 8 17 16,-5 4 18-16,0 3 20 15,-6 1-2-15,-3-1-11 16,0 1-40-16,4-5 36 16</inkml:trace>
  <inkml:trace contextRef="#ctx0" brushRef="#br0" timeOffset="41767.42">6884 2957 1140 0,'0'-1'565'16,"0"5"-162"-16,0 4-163 15,2 15-94-15,0 6-33 16,4 10-53-16,3 4-15 0,-4-12-27 15,1-3-10-15,-2-13-8 16,-4-7 0-16,0-5 2 16,-2-2 0-16,1-6-2 15,-1-4-3-15,1-8 0 16,-1-5 1-16,4-6 8 16,1 0 5-16,8-2 11 15,2 1 1-15,2 10-5 16,4 9-3-16,-6 11-7 15,1 10-1-15,-4 11-1 16,-2 6 2-16,-1 7-2 16,-1-1-4-16,-2-6-9 15,-2-6-22-15,3-6-63 16,-5-7-43-16,7-6-116 16,5-4-168-16</inkml:trace>
  <inkml:trace contextRef="#ctx0" brushRef="#br0" timeOffset="42116.53">7191 2984 967 0,'-2'8'596'16,"-3"12"44"-16,2 3-308 16,3 2-114-16,5 2-47 0,1-6-79 15,4-4-31-15,3-14-46 16,2-5-4-16,1-9-30 15,-3-7-13-15,-4-7-13 16,-3 1-15-16,-6-1 6 16,-2 3 7-16,-4 9 19 15,-5-2 11-15,0 9 22 16,-3 2 13-16,1 8 18 16,3 6 10-16,1 11 5 15,3 5-6-15,4 11-17 16,2 3-6-16,4-4-18 15,3-2 0-15,4-13-20 0,3-8-21 16,6-8-55 0,0-6-37-16,-3-6-47 0,1 0-36 15</inkml:trace>
  <inkml:trace contextRef="#ctx0" brushRef="#br0" timeOffset="42532.78">7532 3044 1858 0,'11'-28'717'0,"-32"34"-494"16,3 5-50-16,4 7-40 16,2 7-33-16,7 4-57 15,5-1-22-15,4-4-11 16,7-8-6-16,3-7-30 15,1-9-9-15,2-10-18 16,0-4-9-16,-2-7 4 0,-2-1 1 16,-5-2 17-1,-2 3 11-15,-6 11 17 0,8 6 11 16,3 18 11 0,-2 9 3-16,5 9 18 15,-8 3-4-15,-4-1 0 16,-2-1-8-16,0-5-5 0,-3-2 6 15,-1-5-11-15,-2-2-1 16,-5-4-5-16,0-1-8 16,-4-6-8-16,-2-1-3 15,-3-6-33-15,-3-5-20 16,0-5-74-16,1-6-37 0,8-3-39 16,6-3 1-1</inkml:trace>
  <inkml:trace contextRef="#ctx0" brushRef="#br0" timeOffset="42901.84">7809 2927 1610 0,'-4'-1'611'0,"-9"1"-382"16,-2 6-21-16,1 11 11 15,-2 4-30-15,6 8-96 16,4 2-23-16,6 0-37 16,5-4-12-16,4-10-24 15,0-5-11-15,7-12-16 16,1-7-14-16,3-8-25 0,3-4-15 16,-2-4-14-16,-3-2 0 15,-7 3 16-15,1 2 24 0,-8 3 36 16,1 7 21-1,-3 5 34-15,-1 5 15 16,2 10 7-16,-1 6-1 16,3 12-20-16,-2 1-15 15,2 2-17-15,0-2-23 0,1-7-71 16,-1-2-57-16,1-12-112 16,0-5 5-16</inkml:trace>
  <inkml:trace contextRef="#ctx0" brushRef="#br0" timeOffset="43166.58">8007 2965 1443 0,'2'14'605'0,"5"17"-364"16,-2-1-67-16,0-2-92 15,2-3-32-15,-5-7-45 0,2-4-16 16,-4-11-31-1,-1-8 1-15,-3-11 7 16,-1-3 14-16,0-9 33 16,2 2 10-16,3-1 4 0,3 0-4 15,4 5-9-15,1 4-8 16,2 5-37-16,3 4-34 16,-3 7-65-16,3 3-42 15,0 4-169-15</inkml:trace>
  <inkml:trace contextRef="#ctx0" brushRef="#br0" timeOffset="43482.21">8319 2923 1566 0,'11'-6'643'0,"-31"6"-382"16,0 4-48-16,2 10-62 15,3 4-34-15,1 6-64 16,7 6-17-16,7-4-27 16,-4-3 3-16,12-9-15 15,1-6-11-15,5-12-20 0,5-5-16 0,0-10-26 32,-1-4-11-32,-3 1-12 0,2 3 6 0,-3 9 33 15,0 6 17 1,-4 7 47-16,-3 5 15 15,2 8 19-15,-3-1 4 16,0 3-14-16,-1-1-25 16,-2-5-120-16,-1-1 474 15</inkml:trace>
  <inkml:trace contextRef="#ctx0" brushRef="#br0" timeOffset="43939.48">9001 2808 1652 0,'0'10'720'16,"5"7"-388"-16,-4 10-151 16,0 4-53-16,2 1-72 15,-4-2-25-15,7-1-22 0,-3-5-10 16,1-5-30 0,1-2-16-16,-6-9-31 15,2-2-33-15,-3-8-42 16,-5-7-19-16,6-9-50 15,2-2-8-15,7-2-164 0</inkml:trace>
  <inkml:trace contextRef="#ctx0" brushRef="#br0" timeOffset="44417.52">9008 2830 940 0,'-1'0'439'16,"1"0"-158"-16,3 0-60 0,-3-1-29 15,0 0-2-15,0 1 9 16,0 0-2-16,0 0-13 16,7 5-20-16,24 30-45 15,-21-12-22-15,-1 2-43 16,2-1-12-16,0-4-26 16,-2-1-5-16,-2-6-9 15,-1-4-4-15,-1-5-18 16,0-4-5-16,-3-1-5 15,3-5-1-15,1-3 13 16,1-4-2-16,2-6-12 16,-1-2-7-16,2-2-23 15,2-1-7-15,0 2-8 16,4 0-1-16,-2 3 25 0,-3 3 12 16,-2 7 28-1,-2 1 21-15,-2 6 26 0,1 5 18 0,2 10 24 16,-1 6-2-1,2 12-7-15,-6 2-7 16,2 3-21-16,-1 0-5 16,2-1-22-16,3-2-1 15,-6-7-13-15,2-7-11 0,-6-9-35 16,1-5-28-16,1-5-51 16,0-1-43-16,-1 0-67 15,0 1 531-15</inkml:trace>
  <inkml:trace contextRef="#ctx0" brushRef="#br0" timeOffset="45464.99">2499 3914 1376 0,'-1'10'593'16,"3"16"-244"-16,4 8-159 16,7 10-61-16,1 1-28 15,1 1-64-15,-3-3-14 0,1-8-23 16,-2-8 2-16,-4-13 0 16,-3-7-1-16,-3-2 4 15,-2-5-1-15,-6-6 9 16,0-3-5-16,-4-12 5 15,2 0 4-15,7-3-9 16,4-2 1-16,9 4-5 16,4 4-4-16,4 7-25 15,-1 6-6-15,1 7-27 16,2 7-17-16,-8 10 23 16,-4 1 6-16,-9 9 29 15,-9-5 14-15,-5-1 4 16,5 0 4-16,-6-9-5 15,2 0 0-15,3-5-66 16,-2-4-57-16,5-5 87 0</inkml:trace>
  <inkml:trace contextRef="#ctx0" brushRef="#br0" timeOffset="45613.84">2881 4088 1926 0,'0'0'756'16,"1"0"-529"-16,-1 1-80 0,-1-1-123 15,1 0-134-15</inkml:trace>
  <inkml:trace contextRef="#ctx0" brushRef="#br0" timeOffset="46382.05">3690 3803 1490 0,'0'0'639'0,"3"-2"-333"15,-2 10-44-15,4 15-95 16,3 10-34-16,0 13-76 16,4-1-14-16,-3-2-18 15,-2-8-18-15,-4-6-28 16,-1-1-29-16,0-5-62 0,-2-2-37 16,1-7-57-16,-1-10-21 15,-4-12-64-15,-1-10-46 16,-1-11-11-16,-2-4 47 15,-1-3 129-15,3 2 114 16,0 1 160-16,4 2 45 16,7 4 74-16,2 0 7 15,7 3-11-15,4 3-21 0,7 6-62 16,1 5-28-16,-1 11-55 16,1 5-23-16,-7 12-19 15,0 4-3-15,-6 6 0 16,-10 0 0-16,-8-1 22 15,-8-1 17-15,-7-6 12 16,-4-1 3-16,-5-5-20 16,3-2-26-16,1-6-38 15,7-2-29-15,7-4-105 0,3-4 20 16</inkml:trace>
  <inkml:trace contextRef="#ctx0" brushRef="#br0" timeOffset="46733.74">3931 4006 1664 0,'30'7'655'16,"-26"-2"-462"-16,1-2-48 15,8-2-82-15,2-2-33 16,1-9-22-16,3 1-8 15,-8-7-11-15,-1 0 0 0,-7 3-10 16,-2 1 6-16,-3 4 11 16,-3 0 3-16,-5 4 14 15,-3-1 0-15,-3 8 16 16,1 5 2-16,0 7 2 16,3 2-1-16,8 3 0 15,4 2-6-15,6 2-10 16,6 0 0-16,2-1-10 15,0-4-7-15,4-7-34 16,0-3-50-16,-2-8-98 16,1-2-47-16,-2-12-56 15,-2-3-28-15</inkml:trace>
  <inkml:trace contextRef="#ctx0" brushRef="#br0" timeOffset="47032.66">4171 3934 1042 0,'4'12'562'0,"4"9"-114"16,-1 2-229-16,1-1-57 16,-3-2-79-16,1-2-35 15,-6-7-38-15,0-3-9 0,2-6-6 16,0-2-11 0,-3-3 0-16,0 2 5 0,0 0 10 15,-5-11 10-15,2-25 5 16,8 17-4-16,1 1-5 15,8 0-10-15,-2 2-21 16,8 4-9-16,0 12-3 16,0 5 6-16,-7 11 37 15,0 2 20-15,-4 4 18 16,-3 0-4-16,-1-2-41 16,-2-3-50-16,-2-7 181 15</inkml:trace>
  <inkml:trace contextRef="#ctx0" brushRef="#br0" timeOffset="47434.73">4513 3951 1161 0,'-6'-3'616'15,"-7"1"-54"-15,3 0-255 16,0 9-132-16,2 5-32 15,2 5-79-15,2 4-31 16,1-2-24-16,3-1-3 16,0-5-10-16,1-6-14 0,2-6-36 15,1-1-22-15,1-10-6 16,5-4-2-16,1-3-13 16,0-2 4-16,5 10-5 15,-1 5 6-15,6 11 47 16,1 6 26-16,-6 8 54 15,-4 0 26-15,-8 5 44 16,2-1 3-16,-4 3-12 16,-2 3-19-16,-4-3-33 15,-8-1-6-15,-1-5-23 16,-3-5-2-16,-4-2-30 16,-2-6-31-16,-5-3-88 15,3-4-60-15,-3-8-200 16</inkml:trace>
  <inkml:trace contextRef="#ctx0" brushRef="#br0" timeOffset="48000.7">4734 3821 1701 0,'-2'18'677'15,"3"25"-434"-15,3-1-87 0,3-7-81 16,4-2-22-16,1-11-47 15,-2-3-5-15,-2-7-12 16,-1-1 0-16,-3-8-6 16,-3-3 0-16,-1 0 6 15,0-1 3-15,0 0 8 0,0 0 0 16,4-16 6 0,10-20-2-16,-3 23 2 15,1 1-3-15,4 6-9 16,0 1-12-16,-1 9-13 15,1 5 3-15,-6 7 10 16,-4 2 14-16,-1 3 10 16,-2-1 2-16,-1 2-35 15,0-2-51-15,-1-5-130 16,-1-2-457-16</inkml:trace>
  <inkml:trace contextRef="#ctx0" brushRef="#br0" timeOffset="48337.06">5145 3950 2315 0,'-10'3'105'0,"2"3"125"15,2 0-45-15,-11 8-24 16,8 4-49-16,2 2-64 15,0-2-22-15,8-1-17 16,-1-3-10-16,6-7-32 16,2-4-16-16,6-5-32 0,2-7-4 15,0-8 12-15,1 0 6 16,-3-2 14-16,1 2-1 16,-3 8 7-16,-2 2 6 15,-1 6 17-15,0 2 8 0,-3 5 21 16,1 5 4-1,-4 2 10-15,0 4-1 0,-2-4-56 16,2-2-59-16,0-4-141 16</inkml:trace>
  <inkml:trace contextRef="#ctx0" brushRef="#br0" timeOffset="48602.23">5389 3836 1444 0,'-5'14'675'16,"-2"8"-248"-16,6 11-204 15,1 1-46-15,8-4-60 16,2-5-34-16,3-6-80 16,-1-1-23-16,-1-6-45 15,-5 0-18-15,-2-5 17 0,-4 0 14 16,-4-1 22-16,0-1-5 15,-7-5-41-15,2 0-33 0,1-9-49 16,1 0-22-16,6-6-64 16,5 0-187-16</inkml:trace>
  <inkml:trace contextRef="#ctx0" brushRef="#br0" timeOffset="48767.8">5574 3951 1348 0,'3'9'692'16,"1"10"-243"-16,-2-1-203 16,1 1-77-16,-2-4-118 15,3-1-49-15,1-7-96 16,-1-3-61-16,0-5-117 16,-3-5-41-16</inkml:trace>
  <inkml:trace contextRef="#ctx0" brushRef="#br0" timeOffset="48916.24">5503 3756 1742 0,'1'-2'676'0,"0"-1"-444"15,5-1-308-15,5-1 432 16</inkml:trace>
  <inkml:trace contextRef="#ctx0" brushRef="#br0" timeOffset="49139.58">5709 3697 1809 0,'31'-2'766'0,"-29"37"-431"15,3 10-111-15,2 12-117 16,3 2-38-16,-2-14-50 0,1-7-16 16,-3-9-39-1,0-3-17-15,-6-8-49 16,0-4-51-16,3-9-96 16,-5-6-35-16</inkml:trace>
  <inkml:trace contextRef="#ctx0" brushRef="#br0" timeOffset="49500.36">6000 3825 1355 0,'-6'3'581'15,"-11"10"-254"-15,1 2-54 16,0 13-39-16,-1 1-28 0,8-1-98 15,0-3-35-15,9-5-36 16,3-5-22-16,6-10-15 16,5 0-6-16,1-8-27 15,2-5-10-15,2-7-46 16,-1 0-38-16,-5-5-32 16,1-2-5-16,-5 4 31 15,0 0 40-15,-1 8 50 16,-4 3 22-16,-1 10 35 15,1 5 7-15,-1 7 4 16,0 9-4-16,0-1-25 16,0-1-21-16,2-4-44 15,1-3-35-15,0-7-73 16,-1-3-178-16</inkml:trace>
  <inkml:trace contextRef="#ctx0" brushRef="#br0" timeOffset="49808.54">6193 3869 873 0,'0'11'540'15,"0"13"13"-15,-2-1-334 16,0-6-138-16,6-1-37 0,-5-6-32 16,6-1-9-16,-2-5-6 15,-4-4-2-15,4-5 4 16,-3-3 7-16,3-6 5 15,0-5 3-15,2-4-6 16,2-4-11-16,7 4-19 16,3 2-10-16,3 12-4 15,3 6 1-15,-4 13 22 16,-2 7 12-16,-7 6 34 16,-1 4 20-16,-3-6 12 15,-1 1-2-15,-2-10-33 16,0-4-40-16,-2-2-101 15,-1-4-5-15</inkml:trace>
  <inkml:trace contextRef="#ctx0" brushRef="#br0" timeOffset="50466.1">6914 3856 1580 0,'-1'12'639'15,"-1"12"-388"-15,0 3-66 0,1 3-89 16,0-5-30-16,1-6-49 16,2-6-15-16,3-5-10 15,-1-4-4-15,0-4-24 0,-2-2-6 16,-1-7 10-1,-1-2 3-15,-1-7 45 16,0-4 15-16,1-1 9 16,4-2 12-16,6 1-21 15,-1 1-3-15,10 7-17 0,3 7-6 0,-1 9-11 32,6 9-4-32,-7 14 2 0,-5 5-3 15,-1 4 8-15,-6-3 3 16,-6-7 0-16,-2-2-15 15,-2-2-58-15,-1-5-51 16,2-4-96-16,4-6-14 16</inkml:trace>
  <inkml:trace contextRef="#ctx0" brushRef="#br0" timeOffset="50816.05">7198 3848 1065 0,'0'7'587'0,"1"11"-43"16,2 0-227-16,3-2-118 16,2 0-43-16,4-10-89 15,4-2-25-15,4-4-39 16,-2-8-22-16,-4-11-31 16,-2-3-29-16,-6-8-16 15,-2 2 11-15,-4 6 26 16,-6 0 30-16,-7 8 29 15,-1 3 16-15,-4 9 40 16,3 7 7-16,0 15 25 16,3 5-4-16,1 16-10 15,8-2-8-15,7 0-28 0,5-3-7 16,11-13-27-16,-3-5-4 16,4-8-26-16,1-5-20 15,-4-6-58-15,2-1-37 16,-9-3-81-16,-2 1 516 15</inkml:trace>
  <inkml:trace contextRef="#ctx0" brushRef="#br0" timeOffset="51217.05">7582 3786 1148 0,'-11'0'632'0,"-8"9"-1"15,-2 9-307-15,2 11-111 16,2 5-34-16,7 2-100 16,2-3-24-16,8-8-44 15,6-5-6-15,5-11-21 16,4-6-24-16,4-8-17 16,0-8-12-16,0-6-5 15,-5-2 6-15,-2-6 16 16,-1 0 6-16,-2 6 25 0,5 3 12 15,-1 18 19-15,-3 9 16 0,3 18 12 16,-2 6 2-16,-3 5-12 16,-4-1-3-16,-5-2-4 15,-4 1 3-15,-1 1 4 16,0 2-11 0,-1-3-12-16,2 1-5 15,-6-8-7-15,-1-2-7 0,-4-10-14 16,-5-6-14-16,-1-7-48 15,-2-10-13-15,-2-10-71 16,0-7-19-16,11-13 16 16</inkml:trace>
  <inkml:trace contextRef="#ctx0" brushRef="#br0" timeOffset="51608.77">7843 3931 1702 0,'-31'-54'655'0,"9"59"-467"16,0 6-6 0,8 12-15-16,2 4-40 0,10 0-60 15,4 0-12 1,6-7-31-16,5-4-18 15,1-8-20-15,6-4-21 16,-3-10-25-16,1-7-14 16,2-4-18-16,-3-3 3 0,1 0 3 15,-4-3 16-15,-5 2 37 16,-1 2 8-16,-4 10 34 16,1 9 26-16,-1 9 25 15,2 8 15-15,-2 3-1 16,-1 1-21-16,0 1-26 15,0-2-14-15,-1 1-25 16,2-2-17-16,0-7-88 16,-2-1-51-16,1-9-90 15,0-2-35-15</inkml:trace>
  <inkml:trace contextRef="#ctx0" brushRef="#br0" timeOffset="51876.86">8049 3887 1213 0,'3'14'623'0,"2"11"-203"16,-1 2-159-16,1 0-68 15,0-6-91-15,-2-4-41 16,2-5-48-16,-3-2-14 0,-2-7-13 16,0-4-3-1,-1-10 1-15,-2-2 6 0,-1-8 8 16,2 2 3-16,2-5 3 15,4-1 1-15,4 1-2 16,0 0-3-16,4 10-9 16,-2 4-4-16,5 10-50 15,1 2-44-15,3 4-91 16,-1 5 50-16</inkml:trace>
  <inkml:trace contextRef="#ctx0" brushRef="#br0" timeOffset="52216.39">8400 3881 1105 0,'-8'-3'564'16,"-13"-1"-68"0,1 3-231-16,0 9-75 15,0 7-9-15,8 11-57 0,0 1-35 16,7-2-44-16,1-2-18 15,5-9-12-15,4-2-12 0,7-8-4 16,4-3-13-16,3-9-24 16,2-4-14-1,-4-6-50-15,-1-1-7 16,-1 3-23-16,-2 0 5 16,3 10 36-16,-1 2 17 0,-1 12 57 15,-4 3 28-15,-3 6 32 16,1 1 5-16,-2-4-18 15,-2 3-33-15,0-5-71 16,-3-2-441-16</inkml:trace>
  <inkml:trace contextRef="#ctx0" brushRef="#br0" timeOffset="52749.66">9084 3643 1507 0,'2'-2'706'0,"3"0"-337"15,-1 9-112-15,-2 7-57 16,0 14-110-16,-1 10-36 0,-1 10-37 15,0 3-10-15,0-7-30 16,0-7-22-16,0-14-80 16,1-8-44-16,0-11-100 15,1-5-25-15</inkml:trace>
  <inkml:trace contextRef="#ctx0" brushRef="#br0" timeOffset="52931.39">9082 3665 1302 0,'11'2'558'0,"12"2"-291"15,6 9-32-15,4 6-47 0,-4 4-29 0,0 8-67 32,-2-2-25-32,-6-4-41 15,1 0-22-15,-7-10-82 0,-4-2-55 16,-2-8-125-16,-2-5-57 15</inkml:trace>
  <inkml:trace contextRef="#ctx0" brushRef="#br0" timeOffset="53110.21">9343 3608 1384 0,'0'10'615'0,"5"15"-286"16,-1 8-60-16,-4 16-80 15,3 2-38-15,-3 2-84 16,2-3-19-16,5-17-33 0,-4-8-19 16,5-12-93-1,-4-11-76-15</inkml:trace>
  <inkml:trace contextRef="#ctx0" brushRef="#br0" timeOffset="53983.24">2776 4820 1020 0,'-14'4'614'16,"-16"0"29"-16,4 9-405 15,5 3-38-15,7 8-59 16,13 3-40-16,6 4-35 15,3-1-22-15,11-4-21 16,-1-4-10-16,3-11-15 16,-1-8-17-16,-2-10-82 0,0-3-88 15,-2-7-23-15</inkml:trace>
  <inkml:trace contextRef="#ctx0" brushRef="#br0" timeOffset="54151.4">2986 4836 1875 0,'-2'0'772'0,"2"1"-465"16,0-1-142-16,0 0-103 16,0 0-52-16,0-1-157 15</inkml:trace>
  <inkml:trace contextRef="#ctx0" brushRef="#br0" timeOffset="54850.28">3799 4639 1306 0,'-1'-2'653'0,"2"2"-137"16,0 5-216-16,-1-5-82 15,0 21-53-15,4 40-83 16,-2-14-29-16,7 2-37 16,-1-2-8-16,1-10-49 15,-4-7-26-15,0-13-57 16,-1-6-69-16,-1-9-88 16,-4-6-28-16,-6-17-93 0,-1-7-63 15,-1-16 11-15,8-1 63 16,-1 0 228-16,2 2 199 15,4 6 228-15,2 3 40 16,8 6-9-16,4 3-36 16,2 13-86-16,1 6-31 15,-8 11-42-15,0 6-17 16,-6 9-5-16,-2 3-2 16,3 6-13-16,-8 0-13 0,-2-2-13 15,-1-4-10-15,-9-4-15 16,8-1-3-16,-12-5-9 15,3-4-14-15,2-6-57 16,-9-3-46-16,4-6-200 16</inkml:trace>
  <inkml:trace contextRef="#ctx0" brushRef="#br0" timeOffset="55333.31">4018 4807 1339 0,'-1'0'634'16,"-4"15"-245"-16,-2 25-192 16,8-20-40-16,7 0-74 15,3-5-43-15,3-7-35 16,3-5-7-16,1-8-15 16,1-4-3-16,-2-7-29 15,-1-1-18-15,-10 0-4 16,-3-1 5-16,-4 0 31 15,-7 4 24-15,-2 1 35 16,-4 3 15-16,-3 7 32 16,1 6 5-16,1 9-15 15,2 4-7-15,6 8-25 16,1 3-10-16,9 4-5 16,5 3-6-16,2-3-5 15,-4-4-1-15,12-12-19 0,4-6-26 16,4-9-77-1,8-8-43-15,-12-7-78 0,1-4-49 16</inkml:trace>
  <inkml:trace contextRef="#ctx0" brushRef="#br0" timeOffset="55635">4253 4796 988 0,'2'0'503'0,"-2"0"-137"15,3 5-84-15,0 9-91 16,1 3-33-16,3 7-44 15,2 3-10-15,-2-4-38 16,0-2-17-16,-6-7-29 16,-1-4-12-16,0-6-8 15,-1-2-15-15,2-3-17 16,-1 0-1-16,0 0 7 16,0-18 11-16,2-28 16 15,0 23 3-15,12 2-5 16,-1-1-2-16,3 10-19 15,3 3-1-15,-6 10-8 0,0 10 8 16,-3 7 27 0,-2 2 3-16,-4 2 17 0,-2-1-2 15,-2-1-37 1,-1 0-44-16,1-7-117 16,-1-4-17-16</inkml:trace>
  <inkml:trace contextRef="#ctx0" brushRef="#br0" timeOffset="56049.47">4672 4788 1537 0,'-7'-1'663'0,"-8"3"-353"15,-4 9-45-15,-5 8-74 16,2 5-48-16,2 3-67 15,4-1-9-15,9-5-36 16,3-4-13-16,5-8-24 16,1-6-20-16,5-7-32 15,3-4-9-15,3-10-8 16,6-5-1-16,0-4 25 16,3 1 7-16,0 6 17 15,1 7 11-15,-2 16 18 16,-1 8 17-16,0 17 20 15,-5 6 7-15,-2 2-1 16,-2 2-23-16,-7-1-15 16,-1-2-1-16,-3-4-1 0,-5-2 2 15,-5-2-2-15,-5-3-14 16,-7-4-30-16,-5-4-13 16,-9-9-55-16,1-3-23 15,-9-6-51-15,2-5-36 16,7-4-76-16</inkml:trace>
  <inkml:trace contextRef="#ctx0" brushRef="#br0" timeOffset="56601.93">4761 4639 1501 0,'4'10'701'15,"1"4"-342"-15,6 17-110 0,0 5-43 16,-1 6-108 0,3 0-31-16,-2-10-43 15,0-3-14-15,-1-8-4 16,-4-6-6-16,-2-6 3 15,0-3-2-15,-9-6-20 16,5-3-1-16,-1-6-1 16,-2-6-1-16,7-5 18 15,1-1 2-15,4-4-4 16,7 1 2-16,2 3-9 0,-1 6-1 16,1 11-1-16,0 7-2 15,-8 11 9-15,1 3 11 16,-6 4 4-16,-3 2 2 15,-2-4-2-15,0-2-21 16,-2-3-76-16,-1-5-69 0,3-4-117 16,2-4 37-16</inkml:trace>
  <inkml:trace contextRef="#ctx0" brushRef="#br0" timeOffset="56914.78">5141 4726 1628 0,'-9'10'690'0,"-5"17"-395"0,2 1-87 15,6 3-110 1,5-2-30-16,5-7-41 16,1-5-15-16,6-7-46 15,4-4-19-15,-1-9-47 0,2-5-17 16,-4-9 5-1,-1-3 11-15,0-6 37 0,-2 1 17 16,-1 4 31 0,-4 0 7-16,1 10 8 0,0 5 5 15,1 10 21-15,1 6 10 16,0 10 5-16,0 1-3 16,-3 2-25-16,2-1-28 15,-2-9-87-15,1 0 92 16</inkml:trace>
  <inkml:trace contextRef="#ctx0" brushRef="#br0" timeOffset="57183.67">5436 4655 1686 0,'-4'12'702'0,"-6"15"-363"15,10 1-157-15,8-1-91 16,6-3-18-16,4-9-83 0,-3-2-27 0,3-2-18 31,-10-5-9-31,-7-1 14 16,-4 0 4-16,-15 0-3 16,-1-1-1-16,-4 0-19 15,-1-3-10-15,16-1-35 0,3-1-34 16,8-7-106-16,7-5-218 15</inkml:trace>
  <inkml:trace contextRef="#ctx0" brushRef="#br0" timeOffset="57330.68">5598 4719 954 0,'4'5'548'16,"5"7"-24"-16,-1 4-175 0,-4 3-125 15,-1 2-53-15,-1-3-104 16,-2-3-45-16,4-9-105 15,-2-2-59-15,-3-4-64 16,0-2-205-16</inkml:trace>
  <inkml:trace contextRef="#ctx0" brushRef="#br0" timeOffset="57480.42">5588 4530 1785 0,'2'-3'714'0,"3"1"-476"16,0 0-132-16,4 2-213 15,1 6-71-15</inkml:trace>
  <inkml:trace contextRef="#ctx0" brushRef="#br0" timeOffset="57717.07">5768 4492 1624 0,'9'-20'725'0,"-11"33"-382"15,2 11-52-15,9 21-122 16,0 9-59-16,8 3-63 16,-5-4-22-16,-1-8-36 15,-2-9-10-15,2-7-15 16,1-8-19-16,-7-13-30 15,-1-3-45-15,-4-9-89 16,0-3-39-16</inkml:trace>
  <inkml:trace contextRef="#ctx0" brushRef="#br0" timeOffset="58099.44">6024 4674 1458 0,'-6'3'653'16,"-6"3"-285"-16,0 5-105 15,-1 8-91-15,1 4-36 0,4 5-71 16,2 0-24 0,6-5-26-16,4-5-9 15,5-9-10-15,4-4-1 16,1-9-26-16,1-4-13 0,1-9-35 15,-1-2-21-15,-4-1-19 16,1 3-6-16,-3 4 15 16,-4 0 27-16,-2 5 40 15,1 3 33-15,-2 5 56 16,1 5 14-16,1 8 20 16,2 4-11-16,0 3-32 15,2 3-23-15,-1-1-56 16,-4-4-29-16,3-5-78 15,-1-3-31-15,-1-9-51 0,3-4-205 16</inkml:trace>
  <inkml:trace contextRef="#ctx0" brushRef="#br0" timeOffset="58381.64">6216 4677 920 0,'3'9'566'16,"-1"9"21"-16,4 2-290 15,-8 1-141-15,2-2-41 16,5-5-66-16,-1 2-23 16,2-9-32-16,-3 0-15 15,-1-10-13-15,-1-4 0 16,0-5 9-16,1-5 11 0,2-2 9 16,0 1-7-16,6 0-27 15,3 2-18-15,1 3-34 16,7 1 1-16,-2 8 33 15,-2 5 21-15,-1 9 49 16,-2 5 20-16,-5 7 32 16,0-1 7-16,-6-3-3 15,2-1-13-15,-4-8-46 16,-1-2-42-16,0-4 129 16</inkml:trace>
  <inkml:trace contextRef="#ctx0" brushRef="#br0" timeOffset="58911.73">7044 4637 1316 0,'-9'-2'579'0,"-15"1"-282"15,2 3-64-15,-7 12-77 16,3 5-22-16,7 8-32 16,4 5-12-16,12 4-9 15,3-4-9-15,12-10-30 16,2-6-19-16,9-16-44 16,4-6-35-16,1-13-104 0,0-8-61 15,-6-5 43 1</inkml:trace>
  <inkml:trace contextRef="#ctx0" brushRef="#br0" timeOffset="59116.12">7063 4442 1360 0,'0'6'588'0,"4"18"-293"0,4 11-34 15,1 14-65-15,-1 6-32 16,-5-3-73-16,-1-3-34 15,-1-6-39-15,1-6-8 0,0-8-17 16,1-7-17 0,-1-10-78-16,1-8-72 0,0-7 266 15</inkml:trace>
  <inkml:trace contextRef="#ctx0" brushRef="#br0" timeOffset="59516.61">7313 4704 1658 0,'10'-50'688'0,"-35"54"-422"15,-1 4-46-15,3 7-73 0,0 6-38 16,11 1-43-1,4 2-9-15,3-1-22 16,10-4-13-16,6-5-13 16,5-2-10-16,10-12-29 0,-4-4-6 15,0-10-28-15,0-4-11 16,-6-2-3-16,-6 0-5 16,1 2 26-16,-10-4 12 15,4 7 33-15,-3 6 20 16,-2 5 22-16,0 6 13 15,-2 9-4-15,3 4-6 16,0 6-19-16,6 1-11 0,-2-1-3 16,0 1-15-16,2-5-41 15,-3-3-54-15,0-8-103 16,4-6-32-16</inkml:trace>
  <inkml:trace contextRef="#ctx0" brushRef="#br0" timeOffset="59697.44">7469 4485 1140 0,'7'17'644'16,"3"13"-73"-16,0 13-317 0,-3 4-59 16,1-1-97-1,-1-4-47-15,0-10-45 16,3-1-21-16,-4-9-65 0,-3-4-54 15,-2-7-105-15,-2-9 156 16</inkml:trace>
  <inkml:trace contextRef="#ctx0" brushRef="#br0" timeOffset="60069.39">7708 4626 1661 0,'-11'3'660'0,"-10"6"-433"15,1 4-20-15,4 11-37 0,-3 0-42 16,12 1-68 0,5-3-21-16,5-7-25 15,11-2-12-15,-2-9-14 16,1-3-14-16,2-8-26 0,1-4-14 15,2-6-27 1,-2-4-10-16,1-1-16 16,-2-1 7-16,-6 2 32 15,0 4 23-15,-6 12 54 0,3 7 34 16,-2 12 32-16,0 7 12 16,-1 5-11-16,-1-1-22 15,7 0-33-15,-6-3-16 16,3-5-55-16,-1-3-29 15,-5-7-85-15,7-6-36 16</inkml:trace>
  <inkml:trace contextRef="#ctx0" brushRef="#br0" timeOffset="60567.75">7895 4635 1625 0,'1'14'686'0,"1"9"-405"16,2 1-93-16,2-2-115 16,-2-4-35-16,-1-4-50 15,0-5-13-15,-3-2-15 16,1-5 2-16,-1-3 20 16,1-3 6-16,-1 3 20 15,0-2-1-15,0-18 2 0,4-22 0 16,1 19-8-1,2 5-3-15,3 7-10 16,0 1-1-16,2 11-2 0,-1 3 7 16,-2 12 8-16,-8 6 0 15,3 2 5-15,0 0-4 0,-2-4 0 16,5-5-1 0,-7-5 0-16,0-3 0 15,0-4 0-15,1-2 4 16,0-5-2-16,-1 4 6 15,0-2-2-15,5-12-2 0,9-26 0 16,-7 23-2-16,2 2-5 16,-1-2-10-16,6 9-10 15,-2 0-2-15,1 10 3 16,4 9 12-16,-7 4 13 16,4 4 7-16,-7 2 9 15,-5-3-8-15,2-3-42 16,-3-2-42-16,-2-4-12 15</inkml:trace>
  <inkml:trace contextRef="#ctx0" brushRef="#br0" timeOffset="61123.31">8696 4579 1520 0,'1'16'659'0,"2"15"-351"16,1 1-153-16,0-5-32 0,2-6-65 15,1-5-27 1,0-9-22-16,-2-1-15 15,-3-7-12-15,-2-5-4 16,-5-5 3-16,-2-3 8 16,-2-4 19-16,2 0 9 15,2-3 3-15,3 0 0 0,7-2-6 16,4 1-7-16,9 4-8 16,2 4 1-16,5 14-8 15,0 4-2-15,-6 11 0 16,0 10 3-16,-11 4 7 15,-4 2 1-15,-4-1 2 16,-5-4 1-16,1-7-4 16,-1-3-16-16,2-6-70 15,-1-4-52-15,2-3-109 16,2-7 90-16</inkml:trace>
  <inkml:trace contextRef="#ctx0" brushRef="#br0" timeOffset="61468.23">8929 4533 1461 0,'4'6'627'15,"1"8"-320"-15,5 2-47 16,5 3-77-16,-2 1-41 16,8-11-70-16,-4 0-31 15,3-9-51-15,1-6-20 0,-7-9-33 16,1 0-4-16,-11-5 7 15,-1-1 5-15,-4 2 30 16,-2 0 6-16,-5 6 9 16,-7 0 14-16,-1 11 18 15,-6 3 17-15,5 14 27 16,2 9 5-16,6 10 9 16,5 5-17-16,5 3-23 0,8-7-10 15,3-5-38 1,6-6-15-16,-1-12-39 15,1-1-39-15,-4-10-84 16,-1-2-36-16,-5-5-42 16,-2-2 161-16</inkml:trace>
  <inkml:trace contextRef="#ctx0" brushRef="#br0" timeOffset="61883.64">9219 4642 3153 0,'0'12'28'0,"-4"-2"37"16,3 3-39-16,-2 9-18 15,5-3-8-15,5-5-16 16,7-14-23-16,3-6-16 15,1-11-32-15,1-1-7 16,-7-3-4-16,-1 0 16 16,-1 3 33-16,-4 2 22 15,-1 10 57-15,2 6 17 0,-2 19 22 16,1 8 4-16,-3 9-27 16,-3 1-12-16,-2 2-13 15,-3-5-2-15,1 0-4 16,0-4-2-16,-3-6-6 15,4 2-4-15,-5-5-25 16,-1 0-26-16,0-3-76 0,-2-5-31 16,-1-10-41-1,-1-6-7-15,-2-10-3 0,-2-5-17 16,2-7-138 0</inkml:trace>
  <inkml:trace contextRef="#ctx0" brushRef="#br0" timeOffset="62301.3">9530 4557 1540 0,'-3'5'661'0,"-4"8"-343"15,5 3-88-15,4 5-82 0,6-5-46 16,5-7-71-16,3-9-26 16,3-7-45-16,-2-4-25 15,-2-9-59-15,-3 0-15 16,-9-2-2-16,-3 1 18 16,-6 3 54-16,-5 6 33 15,-4 4 74-15,-2 4 36 16,0 14 59-16,1 6 17 0,3 14 2 15,3 6-19 1,7 6-35-16,4-2-21 0,9-1-36 16,2-7-14-16,3-9-21 15,4-3-14-15,1-11-52 16,2-8-26-16,5-6-91 16,-7-6-35-16,5-6-55 15,0 0-14-15</inkml:trace>
  <inkml:trace contextRef="#ctx0" brushRef="#br0" timeOffset="62550.52">9784 4534 1396 0,'1'18'685'32,"3"11"-243"-32,-5 3-244 0,5 2-65 15,-1-7-89-15,2-4-24 16,2-7-47-16,-3-4-9 0,0-10-23 15,-5-2 1 1,-1-8 26-16,2-5 7 16,-4-5 19-16,1-2 4 15,-1-7 0-15,1 1 2 16,4 1 0-16,9 4 2 16,6 7-2-16,2 6-17 0,1 4-59 15,-2-1-42-15,-1 5-83 16,0 0-11-16</inkml:trace>
  <inkml:trace contextRef="#ctx0" brushRef="#br0" timeOffset="62716.39">10027 4536 1263 0,'1'16'663'0,"3"18"-187"15,0 4-139-15,0-4-177 16,1-2-67-16,0-13-79 15,-4-2-28-15,1-10-61 0,-1-4-53 16,-1-7-101 0,-2-9-38-16</inkml:trace>
  <inkml:trace contextRef="#ctx0" brushRef="#br0" timeOffset="62863.11">10015 4457 1748 0,'54'-42'701'16,"-40"43"-381"-16,-4 0-346 15,1 1-76-15</inkml:trace>
  <inkml:trace contextRef="#ctx0" brushRef="#br0" timeOffset="72700.25">12908 2712 628 0,'-1'0'287'16,"1"0"-122"-16,-1 0-106 15,0 0-11-15,0 0-29 16,0 2-4-16,0-2 27 15,1 0 17-15,-1 0 40 16,0 0 16-16,0 0-6 0,0 2-11 16,0-1-27-16,1 0-18 15,0-1-14-15,0 0-6 16,-1 0 14-16,0 0 4 16,0 0 17-16,0 0 12 0,1 0-3 15,0 0-9 1,0 0-15-16,0-1-17 0,0 0-16 15,15-15-2-15,28-24-7 16,-17 21-2-16,-4 7-3 16,-4 6-2-16,-6 11-1 15,-4 6 1-15,-5 17 6 16,-4 7 4-16,-5 7-2 16,-3 3 4-16,-2-8-11 15,1-4 0-15,1-4-3 16,0-4-3-16,-3-6 2 15,0-1 1-15,-1-8 7 16,-1-3 6-16,4-5 5 16,-1-2 3-16,2-8-8 15,3 1-3-15,3-3-6 16,1-2-3-16,11 0 2 16,4 3-3-16,8 2 5 15,4 7-4-15,-3 5-1 0,0 1 1 16,-3 6-10-16,-3-4-44 15,-4 2-123-15,-3-3 135 16</inkml:trace>
  <inkml:trace contextRef="#ctx0" brushRef="#br0" timeOffset="73249.57">13577 2721 1708 0,'-9'-5'669'0,"-14"5"-500"0,4 13 0 16,1 15-79-1,1 7-26-15,8 4-19 16,3-4-15-16,6-3-14 0,2-4-3 16,10-9-9-16,5-4-3 15,7-11-3-15,2-9-8 16,2-10 2-16,-1-6 4 16,-5-7 2-16,-5 0 2 15,-9 0 5-15,-4 1 2 16,-10 2 8-16,-1 2 2 15,-7 6-4-15,-3 5-3 0,1 15-10 16,-4 6-7-16,5 16-24 16,-2 5-31-16,6-1-120 15,6 2-73-15</inkml:trace>
  <inkml:trace contextRef="#ctx0" brushRef="#br0" timeOffset="73551.72">13792 2730 1174 0,'-2'-1'610'0,"-4"3"-94"16,-1 6-275-16,-8 15-90 16,0 5-25-16,1 8-47 15,5-1-4-15,12 0-25 16,3-2-24-16,13-8-26 0,0-2 1 15,2-14-6-15,2-8-5 16,-4-11 1-16,0-8-7 16,-5-7 4-16,1-3 7 15,-5-3 7-15,-2 1 6 16,-9-3 2-16,-4 2-2 0,-7 4-7 16,1 3 1-1,2 11-23-15,0 6-37 0,-1 13-132 16,2 7-84-16</inkml:trace>
  <inkml:trace contextRef="#ctx0" brushRef="#br0" timeOffset="73900.35">14098 2735 1623 0,'-10'2'646'0,"-6"9"-422"16,-8 2-43-16,8 16-18 15,4 2-43-15,9-2-54 16,7 5-25-16,6-9-36 0,5-1-5 16,7-7-11-16,1-8-8 15,7-11-6-15,0-9-7 16,-6-9 1-16,0-3 6 15,-12-7 9-15,-2 1 6 16,-6 1 13-16,-6-1-1 0,-6 4 3 16,-5 3-2-16,-5 6-13 15,-2 3-9-15,-2 13-30 16,2 7-45-16,2 9-108 16,1 1 518-16</inkml:trace>
  <inkml:trace contextRef="#ctx0" brushRef="#br0" timeOffset="74159.42">14455 2789 1958 0,'0'0'757'16,"-1"-3"-489"-16,2 3-212 15,-1-1-21-15,-1 1-137 0,1 0 355 16</inkml:trace>
  <inkml:trace contextRef="#ctx0" brushRef="#br0" timeOffset="74435.72">14741 2779 2052 0,'17'-67'710'15,"-27"61"-635"-15,2 8-5 16,-9 11 17-16,-2 8-11 16,2 13-22-16,4 3-13 15,8 2-15-15,4-4-3 0,8-7-21 16,5-4 1-16,8-9-8 15,2-8-8-15,3-9-5 16,1-10-14-16,-2-7 3 16,3-4 4-16,-6-7 8 15,-7-1 17-15,-8-1 2 16,-6 0 3-16,-8 4 6 16,-8 1-7-16,-4 12 0 15,-5 7-5-15,-3 12-20 16,8 8-28-16,3 7-140 15,3 1-38-15</inkml:trace>
  <inkml:trace contextRef="#ctx0" brushRef="#br0" timeOffset="74799.45">14949 2766 2036 0,'18'-21'702'0,"-29"25"-619"0,1 8-21 16,-9 12 40-1,2 7-5-15,7 4-23 16,1 1-18-16,13-5-35 16,0-1-9-16,9-5-11 15,7-7-1-15,5-11-15 16,4-8-4-16,-2-12-12 15,-6-4-6-15,0-9 0 16,-6 2 10-16,-4-4 15 0,-1 0 8 16,-9 2 6-16,-1-1-2 15,-9 3 1-15,-2 0-6 16,-1 9-16-16,-1 9-12 16,5 6-50-16,0 8-56 15,-1 4 417-15</inkml:trace>
  <inkml:trace contextRef="#ctx0" brushRef="#br0" timeOffset="75107.28">15202 2963 3251 0,'10'6'-15'0,"5"-6"-17"16,16 0-15-16,1-11-20 16,2-7 2-16,-7-6 18 15,-6-4 10-15,-10 1 30 16,-9-3 8-16,-3 0 8 15,-9 0 3-15,-7 2-2 16,-2 6-3-16,-6 9-12 16,-3 4-6-16,6 11-77 15,-2 3-78-15</inkml:trace>
  <inkml:trace contextRef="#ctx0" brushRef="#br0" timeOffset="75621.2">13206 2874 1354 0,'0'-1'329'16,"2"1"-150"-16,-1-1 284 15,-1 1-372 1,0-1-56-16,1 0-5 0,8 0-559 16</inkml:trace>
  <inkml:trace contextRef="#ctx0" brushRef="#br0" timeOffset="76816.17">15256 2745 1054 0,'-12'-1'464'16,"-6"0"-252"-16,-9 9-34 16,7 8-19-16,0 11-39 15,2 4-17-15,12-3-34 16,5 0-11-16,8-7-23 16,7-5-11-16,11-6-20 15,2-5-6-15,6-10-3 16,-1-3-35-16,-10-5-93 0,-4 0 106 15</inkml:trace>
  <inkml:trace contextRef="#ctx0" brushRef="#br0" timeOffset="77214.83">15601 2894 1983 0,'1'0'765'15,"-1"1"-579"-15,-1-1-94 16,1 0-32-16,0 0-71 16,0 0-90-16</inkml:trace>
  <inkml:trace contextRef="#ctx0" brushRef="#br0" timeOffset="77617">16055 2762 1506 0,'-11'0'540'15,"-23"7"-408"-15,5 6-3 16,-1 13 55-16,1 4-16 15,13 2-53-15,6-1-20 0,13-4-48 16,4-2-13-16,12-6-21 16,3-2-10-16,10-9-3 15,-1-6-5-15,3-8 2 16,3-6-1-16,-7-7 1 16,-1-2 1-16,-11-4 3 15,-8 0 2-15,-7 1 3 16,-3 1 0-16,-14 2-4 15,-5 2 2-15,-11 7-14 16,-3 5-5-16,1 11-19 16,0 6-21-16,12 13-66 15,1 1-59-15,10-1 58 16</inkml:trace>
  <inkml:trace contextRef="#ctx0" brushRef="#br0" timeOffset="77951.89">16268 2775 1095 0,'-8'6'630'0,"-3"5"-4"16,-8 11-440-16,2 4-10 15,3 3-55-15,4-1-20 0,14-2-39 16,7-3-22-16,10-6-26 15,4-4-6-15,6-12-8 16,2-4 0-16,0-12-1 16,-1-3-2-16,-10-4 2 15,-1-1-6-15,-12 1 9 16,-9 1 1-16,-7 0 1 16,-13 1 1-16,-4 3-35 15,-1 1-20-15,-2 7-70 16,3 5-69-16,2 5 479 15</inkml:trace>
  <inkml:trace contextRef="#ctx0" brushRef="#br0" timeOffset="78270.42">16512 2937 2212 0,'7'7'575'0,"11"3"-386"15,-4-3-193-15,17 2-3 16,5-5 0-16,-1-11-16 15,-2-9-6-15,-5-3-7 16,-1-4 2-16,-13 0 15 16,0 1 8-16,-12 0 12 15,-7 2 2-15,-11 1 3 16,-10 0-4-16,-6 6-35 16,-1 3-41-16,-1 12 389 15</inkml:trace>
  <inkml:trace contextRef="#ctx0" brushRef="#br0" timeOffset="82658.3">12999 3484 1568 0,'-3'0'639'0,"0"7"-447"15,-1 8-48-15,2 14-38 16,3 6-50-16,4 3-17 16,1-6-10-16,5-6-26 15,-2-3 0-15,-1-3-4 0,0-1-7 16,-4-7-45 0,-2-6-38-16,-3-4-68 0,-1-4-32 15,-3-4-275 1</inkml:trace>
  <inkml:trace contextRef="#ctx0" brushRef="#br0" timeOffset="82802.61">13161 3552 1565 0,'-2'-2'600'15,"2"-2"-478"-15,0-3-16 16,5 6-152-16,3-1-51 0</inkml:trace>
  <inkml:trace contextRef="#ctx0" brushRef="#br0" timeOffset="83175.33">13410 3470 1754 0,'-11'12'673'0,"-11"12"-546"16,3 5 21-16,8 5-76 16,7-3-27-16,11-6-15 0,8-5-14 15,9-8-8-15,4-7-1 16,1-5-3-16,-3-3-1 0,-13-21-3 62,-6 12-5-62,-4 6 15 0,1 0-9 0,14-47 10 0,-9-1 2 16,-12 4-11-16,-16 47 6 0,-5 17-17 16,-3 8-19-16,3 11-70 15,2 0-53-15,9-5-107 16,4-4-173-16</inkml:trace>
  <inkml:trace contextRef="#ctx0" brushRef="#br0" timeOffset="83516.63">13660 3474 1703 0,'-2'-2'660'0,"-6"3"-485"0,4 9-40 16,-6 12-20-16,2 6-34 16,2 6-29-16,0-3-5 15,11-4-30 1,7-5-4-16,5-8-9 16,6-2-2-16,5-7-3 0,0-3-1 15,3-8-3-15,-6-7 3 16,-6-5 0-16,-4-4-2 15,-8-2 2-15,-3-3 6 16,-6 1 1-16,-5 1 2 16,-9 2-6-16,-5 3-17 0,-2 12-52 15,-5 7-33-15,6 10-95 16,7 3-29-16</inkml:trace>
  <inkml:trace contextRef="#ctx0" brushRef="#br0" timeOffset="83867.22">13935 3494 1308 0,'32'-22'595'16,"-51"28"-193"-16,-3 8-212 0,-1 14 19 15,3 4-55-15,6-5-71 16,7 1-14-16,8-7-45 16,7-1-9-16,15-6-8 15,4-6-6-15,10-9-1 16,-1-1 1-16,-4-8-5 16,3-3-4-16,-14-6-2 15,-1 0-3-15,-13-3 7 16,-10 0 2-16,-6-2 2 15,-10-3 0-15,-6 3-26 16,-4 0-7-16,-2 12-26 16,4 8-17-16,5 18-39 0,1 10-44 15,7 2-49 1</inkml:trace>
  <inkml:trace contextRef="#ctx0" brushRef="#br0" timeOffset="84040.3">14264 3511 1533 0,'1'-2'659'0,"-1"-8"-325"0,0 2-221 15,0 4-56-15,-2-1-96 16</inkml:trace>
  <inkml:trace contextRef="#ctx0" brushRef="#br0" timeOffset="84416.26">14563 3372 1214 0,'-9'0'564'0,"-6"5"-123"0,-4 11-307 15,0 15 14-15,4 10-27 16,2 3-46-16,8-2-10 16,10-9-40-16,8-6-10 15,6-9-10-15,5-8-5 0,3-8-5 16,-1-5 2-1,-2-11 1-15,-2-4 2 0,-5-8 2 16,-3-3 5 0,-7-3-1-16,-3-5 1 0,-6 5 2 15,-3 4-2-15,-8 8-4 16,-1 9-2-16,-3 5-14 16,-3 6-15-16,4 6-70 15,-1 4-55-15,1 8-361 16</inkml:trace>
  <inkml:trace contextRef="#ctx0" brushRef="#br0" timeOffset="84783.57">14761 3442 2394 0,'-7'13'37'16,"-3"2"76"-16,3-1-10 16,-9 19 15-16,4 0-15 0,6-1-53 15,4-3-16-15,6-8-23 16,5-5-9 0,6-9-5-16,7-4-3 15,8-5-5-15,4-5-9 0,2-8-9 16,-1-4-2-16,-5-7 3 15,-7 0 14-15,-9-3 12 16,-9 1 4-16,-11-1 7 16,-5-1-6-16,-12 8 1 15,-6 1 0-15,-2 10-6 16,3 9 2-16,3 8-20 16,4 6-31-16,9 7-113 15,-1 1-45-15</inkml:trace>
  <inkml:trace contextRef="#ctx0" brushRef="#br0" timeOffset="85132.98">15111 3419 1567 0,'-8'4'590'15,"-12"14"-448"-15,-1 6 49 16,-3 10-19-16,4 3-21 16,8-3-44-16,7-2-45 0,13-12-38 15,4-3-13 1,12-8-12-16,2-4-4 0,5-9-3 16,3-5-2-16,1-6-4 15,-3-6 3-15,-6-6 0 16,-7-1 10-16,-17-5 6 15,-3 0-2-15,-13 2 2 16,-5 5-1-16,-3 6-4 16,-4 6-5-16,1 12-19 15,5 4-41-15,3 7-112 0,4 5 47 16</inkml:trace>
  <inkml:trace contextRef="#ctx0" brushRef="#br0" timeOffset="85439.45">15559 3478 1698 0,'-1'-2'760'16,"1"0"-227"-16,3 2-452 15,-3-1-35-15,0 1-11 16,0 0-36-16,0 0-89 15</inkml:trace>
  <inkml:trace contextRef="#ctx0" brushRef="#br0" timeOffset="85916.66">15983 3361 1565 0,'-16'12'569'0,"-17"17"-462"15,3 7-17-15,8 0 9 0,9-4-22 16,16-8-20-16,7-4-11 16,18-6-34-16,5-3-1 15,8-11-10-15,2-3 3 0,-6-13-3 16,-6-4 0-1,-11-4 2-15,-10-2-3 0,-10 1 7 16,0 2-3-16,-13 0-1 16,-5 4 4-16,-5 5-7 15,-4 4 0 1,-1 11 1-16,0 3-8 0,4 10-16 16,0 3-22-16,12 2-81 15,3-2-45-15,11-1-299 16</inkml:trace>
  <inkml:trace contextRef="#ctx0" brushRef="#br0" timeOffset="86285.86">16237 3374 1258 0,'-5'1'577'16,"-12"5"-172"-1,0 6-254-15,-5 14-2 0,2 4-25 16,5 5-40-16,6-1-5 16,8-6-39-16,6-4-20 15,15-6-12-15,2-5-8 16,8-10-19-16,-1-5-6 16,-7-12-15-16,-3-2-1 0,-5-6 17 15,-3-3 12 1,-4-3 14-16,-3-2 1 0,-7 0 0 15,-5 2-3 1,-5 5-5-16,-1 5-2 0,0 9-16 16,0 6-18-16,-3 11-52 15,3 5-43-15,1 11-76 16,4 5-241-16</inkml:trace>
  <inkml:trace contextRef="#ctx0" brushRef="#br0" timeOffset="86684.2">16443 3374 1794 0,'-9'1'678'0,"-16"10"-514"15,6 6-26-15,-2 13-26 0,2 6-26 16,11-1-23-16,3 1-17 15,14-9-26-15,12-5-13 16,12-8-7-16,8-6-1 16,2-8-16-16,-3-6 4 15,-9-7-2-15,-8-6 1 0,-9-7 14 16,-3 2 0 0,-4-5 6-16,-2-2-5 0,-7 4 1 15,-3-1-2-15,-11 6 1 16,-6 9 4-16,-9 6-2 15,-6 7-1-15,-2 16-92 16,-5 3-28-16</inkml:trace>
  <inkml:trace contextRef="#ctx0" brushRef="#br0" timeOffset="88689.25">16597 2812 569 0,'21'-22'260'15,"-21"15"-103"-15,-1-1-27 16,1 2 6-16,-2 0-7 0,-1 3-13 16,-1 1-10-16,-4 4-39 15,-2 2-16-15,-5 5-21 16,-2 3-2-16,-1 3-4 16,-1 3 3-16,8-2-5 15,-3-1-8-15,8 2-7 16,9-5-3-16,1 3-30 15,4-1-47-15</inkml:trace>
  <inkml:trace contextRef="#ctx0" brushRef="#br0" timeOffset="106516.39">12963 4542 1338 0,'3'2'1338'0,"-3"-4"-1337"0,9-6 5 16,3-4 2-16,6-1-2 16,3 1 3-16,-2 6-5 15,0 3-2-15,2 4 5 16,-1 5-7-16,-5 4 3 16,-3 4-2-16,-10 6-3 15,-4 2 1-15,-8 5 1 16,-2 2 5-16,-4-1-2 15,-2-3 5-15,3-3-6 16,0-5-2-16,3-7 2 16,1 1-3-16,3-7-11 0,2-1-13 15,-1-4-102 1,2-7-56-16,-1-3-184 0</inkml:trace>
  <inkml:trace contextRef="#ctx0" brushRef="#br0" timeOffset="106690.28">12860 4418 1357 0,'0'-3'574'0,"6"-5"-307"16,6 1-96-16,23-1-27 16,0-3-38-16,2 3-50 15,-2 0-15-15,-12 7-41 16,-3 2-72-16,-5 5-138 15,0 1-163-15</inkml:trace>
  <inkml:trace contextRef="#ctx0" brushRef="#br0" timeOffset="107171.43">12921 4433 890 0,'1'0'468'0,"3"-1"-57"15,-2 3-241-15,-3-2-9 0,0 4-19 16,1 17-26 0,1 31-22-16,5-29-59 0,-4 4-18 0,2-7-86 15,0-2-54 1,1-8-501-16</inkml:trace>
  <inkml:trace contextRef="#ctx0" brushRef="#br0" timeOffset="107420.09">13282 4614 1347 0,'-1'-3'576'16,"-5"0"-295"-16,8-2-96 15,4 5-142-15,1-5-41 16,6-3 404-16</inkml:trace>
  <inkml:trace contextRef="#ctx0" brushRef="#br0" timeOffset="111863.62">13527 4362 1147 0,'-10'7'453'0,"-11"2"-344"16,6 12-5-16,3 6 10 15,4 3-32-15,5-2-5 16,7 3-21-16,2-5-8 16,9-7-18-16,6-4-6 15,5-10-7-15,3-8-3 0,3-9-1 16,-2-4-2-16,-9-9-2 16,1-2 1-16,-8 0 4 15,-6 0 6-15,-5 6 9 16,-9 3-2-16,-13 3-4 15,-9 2-12-15,-7 9-13 16,-1 3-2-16,5 13-14 16,5 6-15-16,8 4-74 15,9 4-41-15,7-2-146 16</inkml:trace>
  <inkml:trace contextRef="#ctx0" brushRef="#br0" timeOffset="112217.2">13727 4416 1153 0,'40'-35'488'0,"-51"45"-269"15,-11 9-113-15,3 10 5 16,5 2-27-16,1 5-16 0,19-1-33 15,5-5-16-15,10-6-18 16,9-7 2-16,2-17-3 16,1-7 0-16,-5-13-2 15,-6-7 0-15,-3-4 1 16,-3 0-1-16,-6 2 24 16,-4 3 14-16,-11 1 22 15,-9 4 7-15,-5 5-19 16,-3 3-17-16,-4 12-23 15,0 4-4-15,0 11-17 16,3 3-36-16,4 4-101 16,7 1-28-16</inkml:trace>
  <inkml:trace contextRef="#ctx0" brushRef="#br0" timeOffset="112789.59">14324 4452 1648 0,'-3'-1'662'0,"-4"0"-482"16,-1 3-72-16,-2-2-31 15,-1 3-170-15,2-2 451 0</inkml:trace>
  <inkml:trace contextRef="#ctx0" brushRef="#br0" timeOffset="113533.13">14091 4379 1089 0,'-11'-1'487'16,"-7"-1"-238"-16,-3 13-124 16,-2 12-1-16,4 13-38 15,2 6 0-15,8 0-2 16,7-3-5-16,10-12-24 16,12-4-16-16,12-12-18 15,5-8-4-15,7-10 0 16,-5-12 2-16,-5-11-5 15,-4-2 7-15,-14-3 5 16,-6 2 13-16,-11 7 13 16,-8 3-8-16,-12 8-9 0,-6 3-12 15,-13 10-20-15,1 3 0 16,2 8-28-16,7 6-26 16,16 8-156-16,9 0 210 15</inkml:trace>
  <inkml:trace contextRef="#ctx0" brushRef="#br0" timeOffset="114021.15">14610 4484 1675 0,'25'0'639'0,"-27"-3"-510"16,2 1-32-16,0 2-50 0,0 0-74 16,0-1 407-1</inkml:trace>
  <inkml:trace contextRef="#ctx0" brushRef="#br0" timeOffset="114663.47">14701 4433 1208 0,'-47'-27'495'16,"36"41"-306"-16,-4 9-31 0,1 13-25 16,3 4-15-16,7 0-21 15,3-5-11-15,10-8-39 16,5-4-11-16,11-9-15 16,4-7-4-16,7-12-9 15,-2-7 0-15,-2-13-1 16,-5-1-7-16,-6-5 9 15,-1-3 4-15,-9 4 4 16,-5 2 7-16,-18 5-3 16,-5 5-3-16,-14 7 0 15,-1 7-3-15,0 10 2 16,0 6-5-16,7 12-3 16,3 4-8-16,8 1-51 15,5 2-70-15,7-8-15 16</inkml:trace>
  <inkml:trace contextRef="#ctx0" brushRef="#br0" timeOffset="115032.85">14946 4404 1377 0,'-13'4'581'15,"-8"2"-359"-15,-9 12-73 16,3 8 0-16,1 5-58 16,3 5-15-16,18 0-35 15,5-3-18-15,21-3-17 16,6-5-5-16,13-14-2 16,6-5-4-16,-5-14-9 15,-4-3 0-15,-10-14-6 16,-4-1 9-16,-8-6 9 15,-4-2 2-15,-7 4 13 16,-7-3-2-16,-9 10 6 16,-4 2 3-16,-9 8-10 15,-1 5-7-15,-7 8-9 0,-3 6-9 16,9 10-52 0,-2 4-52-16,14 7-61 0,3 0-372 15</inkml:trace>
  <inkml:trace contextRef="#ctx0" brushRef="#br0" timeOffset="115365.07">15199 4409 1212 0,'-7'2'578'16,"-7"2"-196"-16,-3 11-205 15,-1 4-2-15,0 11-46 16,3 2-19-16,9 3-42 16,8 0-24-16,14-7-24 15,5-3-11-15,14-15-7 16,1-7-2-16,0-11-9 16,4-6-1-16,-11-12 2 15,-3-2 1-15,-11-5 9 0,-7-1 9 16,-10 4-1-1,-5 6 2-15,-10 5-4 16,2 3-7-16,-11 11-15 0,-3 0-20 16,1 9-80-16,-4 2-65 15,9 4-498-15</inkml:trace>
  <inkml:trace contextRef="#ctx0" brushRef="#br0" timeOffset="115546.64">15578 4434 1380 0,'2'-2'757'0,"3"-1"-71"16,-5 3-499-1,-3 0-37-15,-7 0-94 16,-1 0-52-16,-3 4-215 0</inkml:trace>
  <inkml:trace contextRef="#ctx0" brushRef="#br0" timeOffset="116132.61">15904 4311 1101 0,'-8'0'581'15,"-6"-1"-98"-15,-4 17-318 16,-1 9-23-16,2 7-53 15,5 0-9-15,7 3-24 16,5-3-13-16,10-3-17 16,5-6-7-16,13-9-8 15,4-9-5-15,8-11-5 16,-1-7 2-16,-3-12-2 16,-8-5 2-16,-5 1 3 15,-7 0-5-15,-17 3 3 16,-5 3 5-16,-23 0-6 15,-4 2 7-15,-7 11-6 0,-3 4-1 16,4 13-2-16,2 9-6 16,13 4-29-16,7 3-28 15,12-1-121-15,8-2-62 16</inkml:trace>
  <inkml:trace contextRef="#ctx0" brushRef="#br0" timeOffset="116450.02">16176 4319 1309 0,'-10'5'581'16,"-10"2"-278"-16,-3 13-118 16,-1 3-20-16,1 0-39 15,7 1-18-15,15 1-52 16,12-1-19-16,17-4-25 15,7-4-7-15,6-16-28 16,-2-7-22-16,-9-8-33 16,-5-6 0-16,-11 1 25 15,-1-1 21-15,-7-3 32 16,-2 3 7-16,-8-5 14 16,-6 0 2-16,-8 1 5 15,-2 3-8-15,-5 13-16 16,1 8-5-16,1 15-57 0,0 4-59 15,8 3 88-15</inkml:trace>
  <inkml:trace contextRef="#ctx0" brushRef="#br0" timeOffset="116783.21">16441 4328 1366 0,'-6'-1'552'0,"-14"4"-348"15,-1 4-10-15,-3 11-17 16,-3 5-22-16,8 0-44 16,5 3-24-16,14-2-51 15,5-5-14-15,20-3-19 16,6-7 2-16,13-13-5 15,2-6-13-15,-6-10-4 16,-4-1-5-16,-13-2 3 16,-7-1 14-16,-8 1 12 15,-8-1 6-15,-11 1 3 16,-4 1-1-16,-15 2-12 0,1 4-20 16,-4 10-96-16,-3 4-73 15,10 9-292-15</inkml:trace>
  <inkml:trace contextRef="#ctx0" brushRef="#br0" timeOffset="117671.3">12970 5260 920 0,'-1'0'416'16,"6"1"-116"-16,6 1-260 15,9-2-15-15,6-1 4 0,12-4 1 16,6-4-3-16,11-3-14 15,9-2-6-15,6 2-5 16,0 1-1-16,-2 2-1 16,-4 1-2-16,6-2 27 15,7 1 18-15,5-2 26 16,9 1 5-16,1 0-16 16,9-2-20-16,8 1-18 15,0 0-9-15,8-2-7 16,-5 3 0-16,-2-4-4 15,6 2 1-15,-1-2 5 16,-2 0 8-16,6 4 15 16,3-1 2-16,0 0 2 15,6 3-5-15,11-5-13 16,-5-1 2-16,0 2 0 16,-2-1-3-16,-18 1 8 0,-3 5-1 15,-12 2 10-15,-5 0 9 16,-3 3 2-16,-8-1 7 15,-9-1 3-15,-11 1-4 0,-10-2 7 16,-3 3-5-16,-10 1-12 16,-3 0-4-1,-14 1-15-15,-7 0-9 16,-5 1-4-16,-4 2-2 0,-4-2 0 16,8 1-2-16,-4-4 2 15,0 1 0-15,-3 0-55 16,-6 0-50-16</inkml:trace>
  <inkml:trace contextRef="#ctx0" brushRef="#br0" timeOffset="118157.82">17470 4826 1317 0,'28'6'577'15,"-28"-10"-305"-15,6 3-109 0,10-2-63 16,13-2-20-16,15-1-17 16,5-5-10-16,-3 2-26 15,-9 3-16-15,-15 2-8 16,-8 4-13-16,-8 6-76 16,-4 1-52-16,-2 2-97 15,-1 1-68-15</inkml:trace>
  <inkml:trace contextRef="#ctx0" brushRef="#br0" timeOffset="118382.31">17655 4678 826 0,'0'-2'483'0,"-4"2"21"0,4 3-339 15,0-3-43-15,4 17-23 16,8 31-22-16,-6-19-1 0,-2-1-29 15,-4-1-17-15,-1 0-17 16,-1-3-7 0,-1-4-3-16,1-2-3 0,3-6-31 15,-1-3-26 1,3-4-74-16,-2-3-42 16</inkml:trace>
  <inkml:trace contextRef="#ctx0" brushRef="#br0" timeOffset="119952.15">2821 5509 1281 0,'-1'-4'528'0,"-2"-6"-309"16,2 9-8-16,-1 13-37 15,1 8-28-15,1 17-56 16,0 4-21-16,1 10-26 16,2 4-15-16,-2-4-20 15,3 1-2-15,0-12-13 16,-1-9-18-16,1-10-71 15,-1-6-50-15,-3-9-87 16,2-2-74-16</inkml:trace>
  <inkml:trace contextRef="#ctx0" brushRef="#br0" timeOffset="120117.35">2596 5658 1115 0,'2'-5'440'15,"18"-7"-307"-15,9 1-36 16,17-1-58-16,5-1-14 16,-2 4-25-16,-6 3-15 15,-11 9-116-15,-2 3-156 16</inkml:trace>
  <inkml:trace contextRef="#ctx0" brushRef="#br0" timeOffset="120435.04">3062 5692 1168 0,'-10'6'543'16,"-6"5"-224"-16,-1 6-121 15,3 7-21-15,6 6-59 16,-2 0-33-16,9-1-46 16,4-5-13-16,7-8-22 15,6-2-8-15,2-8-2 0,7-4 1 16,-4-6 2-1,-1-8-1-15,-2-12 3 16,-10-6 1-16,-1-10 1 16,0 1 3-16,-15 5 1 15,-3 3 1-15,-2 12-3 0,-8 4 0 0,5 9-3 16,-2 6 0 0,-1 12 0-16,4 9 1 15,3 11-16-15,7 3-33 16,5 2-91-16,5-5-49 15,13-6-57-15</inkml:trace>
  <inkml:trace contextRef="#ctx0" brushRef="#br0" timeOffset="120671.35">3232 5537 1331 0,'1'0'531'0,"1"5"-340"16,-2 9-43-16,2 14-17 0,0 11 7 16,4 14-24-1,4 1-20-15,1-1-49 0,2-9-27 16,1-15-12 0,2-9-4-16,0-11-44 15,0-6-43-15,-2-14-86 16,-4-5-42-16,-2-11-39 15</inkml:trace>
  <inkml:trace contextRef="#ctx0" brushRef="#br0" timeOffset="120821.93">3213 5775 1521 0,'2'0'538'0,"7"-3"-475"16,7-3-24-16,9-7-65 15,2-6-51-15,3 0-188 16</inkml:trace>
  <inkml:trace contextRef="#ctx0" brushRef="#br0" timeOffset="121182.93">3545 5664 1254 0,'-2'-2'561'0,"-3"-1"-252"15,-3 0-66-15,-1 6-76 16,-2 6-30-16,-2 12-64 16,-1 6-19-16,5 5-30 15,4 0-11-15,1-7-5 16,6-5-6-16,7-6-2 0,0-5-1 16,6-9-11-16,0-4-9 15,0-9-8-15,-2-7-3 16,0-3 5-16,-4-5 9 15,0 1 10-15,0 6 5 16,-5 9 3-16,-2 4-2 0,-2 8 3 16,0 3 0-1,1 14 4-15,2 4 0 0,2 12 0 16,1 1 2-16,-1-6-18 16,0-1-30-16,0-7-100 15,-1-5-50-15,2-11-23 16,0-3-159-16</inkml:trace>
  <inkml:trace contextRef="#ctx0" brushRef="#br0" timeOffset="121392.58">3695 5504 1457 0,'3'12'588'0,"2"21"-362"15,-2 5-22-15,-1 11-52 0,2 6-42 16,0-6-81 0,3 5-20-16,0-12-41 0,-1-7-32 15,-1-8-62-15,0-12-13 16,-1-3-9-16,-4-2-3 16,0-5 23-16,-2-2-412 15</inkml:trace>
  <inkml:trace contextRef="#ctx0" brushRef="#br0" timeOffset="122135.13">4758 5444 1480 0,'-1'4'568'0,"-1"12"-418"16,2 7-32-16,0 16-42 16,1 3-13-16,0 1-16 0,1 1-13 15,4 0-26-15,-2 0-32 0,5-4-122 16,-1-7-62 0</inkml:trace>
  <inkml:trace contextRef="#ctx0" brushRef="#br0" timeOffset="122388.3">4755 5545 848 0,'10'-11'440'0,"17"-10"-19"16,-4-2-270-16,6 11-62 16,-2 8-17-16,-10 11-47 15,-1 8-14-15,-10 7-3 16,-5 2-4-16,-2 3 3 0,-7 1 0 15,-5-1 0 1,-3-1 8-16,-5-4 3 16,0-2 9-16,0-6 3 15,1-7-10-15,6-5-10 16,3-5-17-16,9-8-69 16,2-3-201-16</inkml:trace>
  <inkml:trace contextRef="#ctx0" brushRef="#br0" timeOffset="122916.42">5113 5540 1579 0,'-5'2'653'16,"-2"7"-416"-1,1 8-81-15,-1 7-80 0,5 7-31 16,2 6-24 0,6 4-6-16,4 0-10 15,0-3-5-15,1-9-14 0,-6-8-12 16,0-8-11 0,1-4-7-16,-4-9 9 15,-1-5 8-15,5-12 12 0,0-7 7 16,5-12 10-16,6 1-1 62,-9 18-50-62,-4 8-11 16,1 1-1-16,24-52-26 0,-2 8 36 0,-8 19-46 16,-23 37-36-16,-4 6-30 0,-2 1-12 15,2 1 17-15,1-1 34 0,0 1 94 16,2 1 62-1,1 6 110-15,2 7 33 0,2 5 34 16,5 3-2 0,-1-3-33-16,4-7-24 15,3-6-66-15,1-3-27 0,5-9-37 16,-1 0-6-16,-3-9-27 16,0-3-52-16,-3-1-104 15,0-3-48-15</inkml:trace>
  <inkml:trace contextRef="#ctx0" brushRef="#br0" timeOffset="123103.23">5433 5531 1209 0,'1'2'540'0,"2"8"-214"15,-1 9-79-15,0 12-67 0,6 9-26 16,-4 12-74-1,3 3-34-15,4 1-30 16,-6-7-30-16,5-14-69 0,-2-12-64 16,-3-15-99-16,0-8-97 15</inkml:trace>
  <inkml:trace contextRef="#ctx0" brushRef="#br0" timeOffset="123326.92">5440 5551 838 0,'10'-8'505'16,"16"-9"39"-16,2 3-329 0,4 5-73 16,-4 6-31-16,-7 9-36 15,1 5-27-15,-10 7-44 16,-3 7 0 0,-6 1-2-16,-6 0 1 0,-5-2-1 15,-2-4 1-15,-4-6-2 16,-2-4 3-16,-2-9-7 15,-3-5-11-15,2-9-80 16,3-1-53-16</inkml:trace>
  <inkml:trace contextRef="#ctx0" brushRef="#br0" timeOffset="126667.51">13189 5593 1288 0,'35'-34'583'0,"-42"33"-324"16,-7 12-56 0,-4 6-35-16,-1 16-65 15,2 5-26-15,5 2-30 0,7 1-1 16,9-6-24-16,8-10-6 16,9-8-8-16,10-10-1 15,0-13-6-15,-1-5 6 16,-3-12-13-16,-4 1-11 15,-13 0-3-15,-2 2-6 16,-10 2 7-16,-9-4 13 0,-3 3 0 16,-3 2 7-16,-8 2-1 15,-3 0 1-15,-2-5 0 16,4 0 0-16,5-7-1 16,5 1 0-16,12 0 0 15,3 0-1-15,10 5-2 16,7-2-1-16,7 7 3 0,5 4-6 15,3 13 6 1,-7 13 1-16,-7 10-3 16,-7 9 4-16,-11 1 1 15,-7 0-6-15,-5 0 4 0,-1-5 2 16,-4-8-1 0,8-5-7-16,-2-7-34 15,1-2-44-15,6-4-94 16,0-3-26-16</inkml:trace>
  <inkml:trace contextRef="#ctx0" brushRef="#br0" timeOffset="126836.34">13430 5570 1698 0,'47'2'725'15,"-48"-2"-375"-15,0 0-270 16,2 0-42-16,-1 0-197 16</inkml:trace>
  <inkml:trace contextRef="#ctx0" brushRef="#br0" timeOffset="127434.54">13775 5464 1096 0,'-3'-1'552'16,"-8"1"-102"-16,2 8-217 16,-5 16-47-16,-7 5-41 0,1 11-62 15,1 0-13-15,11-1-23 16,10-5-16-16,15-5-15 16,7-4-6-16,10-19-2 15,3-4-2-15,-3-19-3 16,-3-11 1-16,-7-3-1 15,-2-3 1-15,-8 2 0 16,-2 3 1-16,-16 0-1 0,-7 2-2 16,-10 4 1-1,-5 1 3-15,-6 12-8 16,-2 7-3-16,0 10-16 16,1 8-12-16,9 4-38 15,14-2-51-15,9-1-106 16,7-1 4-16</inkml:trace>
  <inkml:trace contextRef="#ctx0" brushRef="#br0" timeOffset="127773.37">14030 5449 1227 0,'-8'4'557'0,"-6"4"-277"0,-8 16-103 16,3 4-12-16,2 8-35 15,3-1-9-15,10-7-37 16,5 1-21-16,11-6-40 16,6-1-9-16,10-7-12 15,6-11-1-15,5-10-2 16,-5-11-6-16,-1-7-4 16,-5 1 1-16,-12-5 3 15,-3 1 8-15,-11 1 3 16,-7-4 1-16</inkml:trace>
  <inkml:trace contextRef="#ctx0" brushRef="#br0" timeOffset="127809.93">14197 5519 2823 0,'5'-2'1'15,"-2"1"2"-15,-2 0-164 0,0 1 9 0,-1 0-180 0</inkml:trace>
  <inkml:trace contextRef="#ctx0" brushRef="#br0" timeOffset="128083.61">14188 5609 2742 0,'0'9'119'16,"8"6"-68"-16,2 10-12 15,11 1-21-15,9-6-6 16,5-10-11-16,3-12 1 16,5-14-6-16,-8-5-4 0,-4-8 2 15,-7 6-2-15,-14 2 8 16,-3 0 2-16,-18-1 1 16,-4 1 1-16,-12-1-18 15,-2 1-12-15,1 3-18 16,-1 3-14-16,3 8-11 15,2 8-43-15,7 7-87 16,2 4 99-16</inkml:trace>
  <inkml:trace contextRef="#ctx0" brushRef="#br0" timeOffset="128373.3">14709 5515 3105 0,'2'3'13'16,"-3"-2"26"-16,-1-2-43 0,1 2-136 16,0-2 375-16</inkml:trace>
  <inkml:trace contextRef="#ctx0" brushRef="#br0" timeOffset="128849.48">15033 5383 1986 0,'-14'15'181'0,"2"-2"-16"16,-13 22-40-16,11 4-25 16,10-1-28-16,6-2-12 0,14-11-24 15,3-3-8-15,4-11-15 16,4-6-6-16,6-9 1 15,-2-5-3-15,-3-12 0 16,-1-3-3-16,-10-5-2 16,-6-1 7-16,-10-1 0 15,-5-1 6-15,-12 1-5 16,-5 2-3-16,-8 13-5 16,-3 6-2-16,0 19-2 15,2 14 0-15,6 14-17 0,6 1-14 16,9 2-77-1,6-10-53-15,9-9-66 16,7-5-264-16</inkml:trace>
  <inkml:trace contextRef="#ctx0" brushRef="#br0" timeOffset="129149.95">15315 5349 1446 0,'-9'9'552'16,"-12"15"-395"-16,-1 10 6 0,3 6-18 16,5-1-5-16,14-3-41 15,5-8-36-15,14-5-41 16,5-5-8-16,9-9-13 16,5-7 4-16,-4-6-6 15,-3-8-9-15,-11-6 7 16,-3-5-3-16,-7-6 5 15,-1 1 4-15,-7-6 4 16,-3 1 8-16,-12 4 3 16,-4-2-1-16,-8 13-7 15,-4 4-9-15,-3 12-23 16,-2 7-16-16,9 10-105 16,1 6-61-16</inkml:trace>
  <inkml:trace contextRef="#ctx0" brushRef="#br0" timeOffset="129499.19">15625 5378 1362 0,'-10'6'491'16,"-13"12"-398"-16,-3 2 40 15,1 13 54-15,3 3 1 0,6 0-20 16,7 0-33-16,10-6-72 16,5-5-21-16,13-10-33 15,7-4-6-15,9-12-1 16,5-5-1-16,-1-9 0 16,0-7-7-16,-9-3-1 15,-6-3-2-15,-15-5 5 16,-8 6 4-16,-12-6 1 15,-7 0-1-15,-11 10-4 16,-5 2-8-16,-4 19-7 16,1 5-3-16,7 15-66 15,9 2-57-15,11 1-3 16</inkml:trace>
  <inkml:trace contextRef="#ctx0" brushRef="#br0" timeOffset="130251.81">16265 5357 1430 0,'-5'-5'575'0,"-7"5"-379"16,-1 2-23-16,-2 15-34 15,0 11-29-15,4 7-35 16,5 2-3-16,13-2-21 15,6-6-9-15,9-6-14 16,2-6-6-16,6-7-14 16,4-8-2-16,-1-11-5 15,1-7 0-15,-2-8 2 16,-8-6-1-16,-9-7-2 16,-6-3 0-16,-17-1-1 15,-4 4 2-15,-13 7-1 16,-5 6 4-16,-4 12-4 0,0 8-3 15,1 14 0-15,5 13-2 16,3 14 2-16,3 7 4 16,8 4-17-16,7-5-16 15,12-10-95-15,6-4-73 16,8-11-97-16</inkml:trace>
  <inkml:trace contextRef="#ctx0" brushRef="#br0" timeOffset="130584.53">16562 5278 1487 0,'-4'-1'600'0,"-6"2"-405"16,-3 7-21-16,-2 15-29 15,-4 8-22-15,6 18-19 16,5 2-16-16,12-3-41 15,11-5-20-15,6-15-19 16,7-6-11-16,0-12-20 16,0-8-5-16,-1-13-15 15,-4-3 5-15,-3-13 15 16,-3-3 8-16,-7-7 20 16,-2-4 7-16,-9 1 13 0,-7 0 2 15,-10 9-5-15,-5 4-4 16,-5 12-16-16,0 6-1 15,-4 11-16-15,-1 5-20 16,8 8-129-16,3 5-61 16</inkml:trace>
  <inkml:trace contextRef="#ctx0" brushRef="#br0" timeOffset="130934.65">16854 5333 1403 0,'-4'-2'547'0,"-5"2"-391"16,-3 8 13-16,-6 14 8 16,1 11-23-16,2 10-26 15,1 0-19-15,11-6-43 16,10-8-16-16,10-8-28 15,7-7-11-15,14-6-7 0,2-8-1 16,2-12-6-16,-5-5 2 16,-12-11-5-16,-8-5-2 15,-8-4 6-15,-5-3 0 16,-6 2 2-16,-8 2 0 16,-11 4-7-16,-4 6-14 15,-9 8-37-15,-1 5-14 16,3 10-82-16,2 4-57 15</inkml:trace>
  <inkml:trace contextRef="#ctx0" brushRef="#br0" timeOffset="131371.25">15929 5568 1676 0,'21'-23'729'16,"-24"20"-377"-16,2 1-122 0,2 2-122 16,-1-1-44-1,0 0-57-15,0 0-43 16,0 1-171-16</inkml:trace>
  <inkml:trace contextRef="#ctx0" brushRef="#br0" timeOffset="138021.64">1802 7544 1315 0,'0'0'530'15,"-1"0"-355"-15,0 0-73 0,0 0-12 16,0-1-44-16,1 0-16 16,-1-13-16-16,11-27-7 15,2 23-3-15,-3 0 4 16,-1 5 6-16,-4 3 6 16,-1 8 13-16,-2 3 7 15,3 10 1-15,-4 5 3 16,2 11 4-16,-1 4-7 15,1 3 0-15,-2-4-12 0,7 0-14 16,-4-3-4-16,1-3-10 16,3-4 4-16,-5-10-7 15,3-3 3-15,-1-7-11 16,-2 3-20-16,-3-4-94 16,1 0-50-16,0 0-112 15</inkml:trace>
  <inkml:trace contextRef="#ctx0" brushRef="#br0" timeOffset="138182.81">2057 7577 1628 0,'-2'0'677'0,"1"0"-412"15,1 0-146-15,0-1-36 16,0 0-39-16,0 0-134 15</inkml:trace>
  <inkml:trace contextRef="#ctx0" brushRef="#br0" timeOffset="141213.23">2739 7099 1637 0,'-3'3'625'16,"2"10"-456"-16,4 12-35 15,-2 24-26-15,4 10-32 16,-1 16-39-16,2-4-10 15,5-13-31-15,-1-9-27 16,0-18-140-16,-6-4-62 0</inkml:trace>
  <inkml:trace contextRef="#ctx0" brushRef="#br0" timeOffset="141449.57">2771 7197 1084 0,'8'-11'440'0,"7"-9"-275"16,0 6-33-16,-1 14-41 16,1 5-29-16,-3 14-35 15,-3 7-3-15,-5 8-5 16,-4 2-6-16,-8 0 1 16,-1 1-9-16,-6-8 1 0,0-4 2 0,-2-10-6 31,-2-3 6-31,-7-11-14 0,5 1-25 0,10-3-63 15,-1-9-64 1</inkml:trace>
  <inkml:trace contextRef="#ctx0" brushRef="#br0" timeOffset="141630.64">2958 7230 1444 0,'5'20'582'0,"-3"24"-368"16,4 7-34-16,-2 0-45 16,1-6-52-16,1-7-58 15,-3-5-15-15,5-8-132 16,-5-3-64-16,0-11-301 16</inkml:trace>
  <inkml:trace contextRef="#ctx0" brushRef="#br0" timeOffset="141854.1">2959 7219 1373 0,'5'-10'550'15,"17"-9"-339"-15,-2 5-45 16,4 6-28-16,3 5-42 16,-14 5-56-16,5 8-21 15,-4 11-13-15,-7 3-3 16,0 6 3-16,-9 1-3 15,-7-2-1-15,-3 0-2 16,-3-7-3-16,-2-3-5 0,-3-8-45 16,-2-8-39-1,2-3 462-15</inkml:trace>
  <inkml:trace contextRef="#ctx0" brushRef="#br0" timeOffset="142269.25">3247 7161 1773 0,'0'14'668'0,"0"22"-498"15,10 4-37-15,-2 17-45 0,0-1-34 16,0-10-33-16,-11-3-15 16,9-15-6-16,0-8 0 15,-3-10 0-15,4-3-3 16,-7-8-13-16,3-1 2 16,4-8-2-16,2-5 7 15,8-6 12-15,1-2 0 16,3 3 0-16,2-2-7 0,-9 9-7 15,-3 5-5-15,-3 13 2 16,-1 10 2-16,-1 8 8 16,3 3 7-16,-9-1-3 15,0-3 7-15,0-5-54 16,1-3-84-16,0-5 119 16</inkml:trace>
  <inkml:trace contextRef="#ctx0" brushRef="#br0" timeOffset="142684.84">4291 7106 1567 0,'1'4'617'0,"2"10"-396"15,1 9-20-15,1 23-44 16,4 11-27-16,-3 8-57 16,3-3-26-16,0-17-34 15,0-9-11-15,3-17-53 16,-3-6-22-16,-2-6-191 15,-2-6 105-15</inkml:trace>
  <inkml:trace contextRef="#ctx0" brushRef="#br0" timeOffset="142864.06">4213 7299 1442 0,'3'-5'525'15,"12"-2"-414"-15,4-5-31 16,8-3-30-16,0 0-13 0,0 2-44 16,-1 2-38-16,-7 3-74 15,2 3-63-15</inkml:trace>
  <inkml:trace contextRef="#ctx0" brushRef="#br0" timeOffset="143383.91">4436 7224 1474 0,'20'54'640'0,"-20"-44"-291"16,-1 1-183-16,7-1-85 15,1-2-18-15,6-3-37 16,2-5-20-16,3-8-10 15,0-3-9-15,-1-3-17 16,-7-5 2-16,-6 0 5 16,-4 1 8-16,-5 0 14 15,-2 4 0-15,-4 3 16 16,-3 2 3-16,-2 9 11 0,0 6 4 16,2 14-7-16,4 8 2 15,4 13 7-15,2 3 9 16,6 1-4-16,5-6-2 15,7-13-23-15,6-5-12 16,5-15-10-16,4-6-17 16,-2-9-50-16,-3-9-49 0,-6-5-100 15,-5-2 2-15</inkml:trace>
  <inkml:trace contextRef="#ctx0" brushRef="#br0" timeOffset="143653.2">4714 7210 1635 0,'19'-17'707'15,"-22"36"-321"-15,4 8-257 16,0 1-58-16,1 3-39 16,1 0-20-16,-2-9-24 15,2-3-13-15,-1-13-4 0,-2-5-4 16,-3-9 9-16,-1-3 11 15,-5-16 9 1,4-4 0-16,5-2 5 0,0-3 1 16,6 10-2-1,3 4-2-15,0 9 2 0,3 5 0 16,-1 6-4-16,-3 1 8 16,0 1-54-16,-1 1-69 15,0 1-241-15</inkml:trace>
  <inkml:trace contextRef="#ctx0" brushRef="#br0" timeOffset="144015.94">4930 7193 1834 0,'0'0'747'0,"-1"-1"-468"16,0 0-106-16,0 1-119 16,0 20-14-16,9 45-29 15,2-22-5-15,6-8-1 0,1-7-5 16,5-10 0 0,1-12-6-16,-2-8 1 15,-1-9-1-15,-6-11 1 16,0-6 5-16,-6-10 0 0,0-3 3 15,-2 2 5-15,-5 4-4 16,0 6-3-16,-2 7 4 16,-2 10-1-16,-2 2-4 15,1 12-39-15,-3 5-85 16,5 7-155-16,-5 2-344 16</inkml:trace>
  <inkml:trace contextRef="#ctx0" brushRef="#br0" timeOffset="144251.29">5156 7118 1550 0,'29'-51'719'15,"-32"65"-299"-15,2 6-203 0,-1 17-124 16,2 5-33-16,3 7-19 15,2-1-12-15,4-1-36 16,0-3-14-16,1-14-40 16,-1-6-33-16,-2-14-87 0,0-9-32 15,-3-10-55 1,0-6 87-16</inkml:trace>
  <inkml:trace contextRef="#ctx0" brushRef="#br0" timeOffset="144405.28">5203 7245 1802 0,'-21'-42'756'0,"24"42"-453"0,3-2-109 16,5-6-147-16,3-1-29 16,3 0-78-16,-1 4-122 0,0 6-554 15</inkml:trace>
  <inkml:trace contextRef="#ctx0" brushRef="#br0" timeOffset="144800.47">5497 7167 1415 0,'-2'0'600'15,"-19"-1"-322"-15,-27 4-108 16,22 7-8-16,1 9-43 15,2 6-38-15,10 9-48 16,1 2-2-16,10-2-16 16,4-2-5-16,6-10-7 15,5-6-3-15,7-11-11 0,1-6-9 16,0-14-35 0,1-2-20-16,1-10-12 15,-4-1 3-15,1-1 35 16,-5-1 26-16,-8 2 36 15,-2 1 32-15,-5 8 44 16,0 5 16-16,1 10 12 0,-1 4-11 16,-1 7-38-16,0 7-12 15,0 13-32-15,1 5-14 16,3 7-13-16,2-3-34 0,4-4-81 16,0-4-63-1,1-10-114-15,0-4 1 16</inkml:trace>
  <inkml:trace contextRef="#ctx0" brushRef="#br0" timeOffset="145133.79">5650 7152 1061 0,'1'2'594'0,"1"11"-52"15,-2 8-237-15,0 7-122 16,0 5-38-16,1-4-59 15,0-2-40-15,3-6-41 16,0-2-10-16,-2-6-25 16,1-6-19-16,-1-7-12 15,-1-10 15-15,2-10 29 0,1-3 21 16,2-7 14 0,2 0-9-16,2 3-4 15,3 0-4-15,5 8 3 0,0 6 0 16,5 5-3-16,-3 6-1 15,-4 6-2-15,-1 2-2 16,-5 9 5-16,-4 2-1 16,2 5 5-16,-3-2-1 15,-3-1-35-15,-1-3-34 16,0-4-108-16,-2-5-462 0</inkml:trace>
  <inkml:trace contextRef="#ctx0" brushRef="#br0" timeOffset="145783.63">6023 7146 1759 0,'1'1'173'0,"-10"2"198"16,0 3-108-16,-11 10-73 16,-3 7-54-16,6 11-65 15,2 3-25-15,10 0-23 16,5-3-12-16,12-8-8 15,5-6 3-15,5-12-9 16,1-4 1-16,-5-12-9 16,1-9-5-16,-6-9 10 15,-2-5-4-15,-3-1 10 16,-2 5 2-16,-1 9-1 16,0 7 4-16,0 11 6 15,0 6 2-15,1 19 13 16,-1 5 1-16,1 16 5 0,-1 1-6 15,-3-6-16-15,-2-3 0 16,-6-9-10-16,-2-2 0 16,-5-4 3-16,-5-1 3 15,-5-4-13-15,-1-2-6 0,-2-6-39 16,2-5-47-16,6-9-149 16,-1-5 495-1</inkml:trace>
  <inkml:trace contextRef="#ctx0" brushRef="#br0" timeOffset="146985.94">7066 7113 933 0,'-12'-4'544'15,"-9"-4"4"-15,-5 9-355 16,2 8-20-16,-4 13-39 16,0 5-15-16,9 8-29 0,7 2-6 15,12 0-26-15,7-3-14 16,10-11-24-16,3-4-11 15,8-19-7-15,4-5-8 16,-4-13-14-16,2-5-4 16,-7-4-3-16,-6-1 6 15,-5 1 12-15,-7 0 8 0,-2 4 6 16,-1 6 4-16,-1 7 10 16,0 7 4-16,-1 6 2 15,-1 8-5-15,2 14-8 16,-1 6-4-16,2 8-5 15,0 0 2-15,2-8-27 16,0-1-22-16,1-8-79 16,-2-7-68-16,-1-8-72 15,2-7-369-15</inkml:trace>
  <inkml:trace contextRef="#ctx0" brushRef="#br0" timeOffset="147192.99">7238 7020 1221 0,'1'0'604'16,"0"8"-159"-16,0 6-167 15,1 18-89-15,-2 4-35 16,1 7-69-16,4 2-27 16,3-5-32-16,5-6-18 15,6-9-38-15,1-8-28 16,1-15-94-16,-3-5-43 15,0-13-65-15,-9-3-27 0</inkml:trace>
  <inkml:trace contextRef="#ctx0" brushRef="#br0" timeOffset="147349.07">7201 7176 1467 0,'-2'3'674'15,"0"2"-326"-15,8-5-204 16,10-4-41-16,10-4-130 16,4 2-66-16,0 1-109 15</inkml:trace>
  <inkml:trace contextRef="#ctx0" brushRef="#br0" timeOffset="147733.06">7568 7144 1215 0,'13'-23'542'16,"-35"19"-254"-16,1 2-48 16,-2 8-58-16,1 5-33 15,3 6-46-15,-2 5-17 0,10 4-35 16,2-2-11-16,13 4-19 15,7-2-4-15,3-9-11 16,4-4 2-16,1-11-9 16,0-6-16-16,2-10-22 15,-2-4-19-15,-2-4-17 16,-3-1 7-16</inkml:trace>
  <inkml:trace contextRef="#ctx0" brushRef="#br0" timeOffset="147969.16">7772 7080 1825 0,'0'0'740'0,"0"3"-491"16,0 6-73-1,4 9-76-15,6 7-41 0,2 6-25 16,-1 0-14-16,-1-3-58 16,-6 0-20-16,3-3-29 15,-7-2-1-15,-2-7 18 16,-4-4 7-16,-7-10-2 15,-3-2-10-15,0-9-19 16,-4-6-17-16,-2-3-62 16,5 0-250-16</inkml:trace>
  <inkml:trace contextRef="#ctx0" brushRef="#br0" timeOffset="148601.41">8658 7041 1238 0,'-9'-10'512'16,"-18"-7"-232"-16,-3 1-125 15,-4 16 47-15,-4 7-4 16,6 14-23-16,4 9-16 16,17 7-40-16,10 3-24 15,15 3-40-15,10-2-17 0,6-3-41 16,-2-5-23 0,-2-9-41-16,-7-5-16 0,-15-9 0 15,-8-2 18-15,-15-4 40 16,-7-2 13-16,-3-3 14 15,1 0-3-15,5-4-39 16,4-1-44-16,8-2-124 16,7-2-3-16</inkml:trace>
  <inkml:trace contextRef="#ctx0" brushRef="#br0" timeOffset="148950.37">8660 7156 1034 0,'-3'4'568'0,"-3"6"-35"16,4 0-255-16,2 0-83 0,6 1-39 15,7-6-76-15,4-4-27 16,7-4-38-16,-3-7-18 16,-3-3-26-16,0-3-6 15,-8-4-10-15,-4 2 4 0,-5 1 22 16,-3 2 4-1,-8 4 12-15,-6 3 6 16,-4 6 8-16,-4 2 6 16,-2 13 8-16,4 7 1 15,9 8 10-15,2 6 1 0,15 4-5 16,6-1-4-16,6-3-17 16,6-5-4-16,4-13-13 15,-4-7-17-15,8-15-54 16,-2-6-45-16,-5-12-101 15,3-2-17-15</inkml:trace>
  <inkml:trace contextRef="#ctx0" brushRef="#br0" timeOffset="149149.81">8897 6894 1715 0,'1'7'723'16,"2"17"-406"-16,-1 10-66 15,1 19-90-15,2 2-33 16,-4-1-53-16,6-2-33 16,3-6-47-16,-5-3-21 15,5-9-61-15,-6-5-31 16,0-12-87-16,-4-8-27 16,-1-9-60-16,3-2 131 15</inkml:trace>
  <inkml:trace contextRef="#ctx0" brushRef="#br0" timeOffset="149452.17">9025 7078 1257 0,'1'3'691'0,"2"4"-95"15,-3 5-337-15,-1 12-129 16,0 3-44-16,3 7-42 15,7 2-6-15,6-4-24 16,0-5-10-16,5-8-8 0,-4-6-3 0,0-13-2 31,0-5-4-31,-1-12 7 0,-1-11 1 16,-2-3 2 0,-2 0 1-16,-6-3 4 0,1 4 0 15,-5 5 2-15,0 1-4 16,-5 12-56-16,-3 3-72 15,3 9 305-15</inkml:trace>
  <inkml:trace contextRef="#ctx0" brushRef="#br0" timeOffset="149768.34">9318 7182 2791 0,'2'16'18'0,"7"6"25"0,-2-5-22 16,5 19-11-16,0-4-17 16,-6-11-17-16,0-7-6 0,-4-11-2 15,-5-4 8 1,-4-6 6-16,-7-4 10 15,0-12 6-15,7-2 4 16,1-6 6-16,10 0 2 0,7 6-6 16,5 1 1-16,11 6-1 15,-1 3-8-15,3 5-30 16,-3 5-29-16,-7 6-101 16,-5 3 7-16</inkml:trace>
  <inkml:trace contextRef="#ctx0" brushRef="#br0" timeOffset="150251.76">9633 7150 1288 0,'2'8'613'16,"0"6"-255"-16,0 14-104 0,2 6-30 16,1 8-69-1,2-1-38-15,3-8-51 16,0-9-20-16,3-14-17 16,5-7-14-16,3-18-6 15,4-8-3-15,-4-17-6 16,0-4 9-16,-10 0-4 15,-4 3 1-15,-8 13 4 16,-4 5-5-16,-5 9-5 16,-1 8-25-16,5 10-84 15,-5 6-75-15,7 4 156 16</inkml:trace>
  <inkml:trace contextRef="#ctx0" brushRef="#br0" timeOffset="150600.64">9889 6962 1362 0,'0'7'676'0,"1"17"-151"16,2 11-313-16,3 11-101 15,0 4-31-15,1 3-40 16,3-5-17-16,0-1-24 15,0-8-12-15,-2-12-25 16,-8-9-2-16,5-14-12 16,2-4 7-16,0-17 20 15,7-2 8-15,-2-12 17 16,-3-2 2-16,5 2 2 16,2-1-4-16,4 11 1 15,3 5-2-15,-1 10 0 16,-6 7-3-16,-2 10-5 15,-5 7 5-15,-5 9 1 16,0 4 5-16,-4-2-41 0,-2 3-51 16,0-6 414-16</inkml:trace>
  <inkml:trace contextRef="#ctx0" brushRef="#br0" timeOffset="150999.91">10831 7086 1366 0,'4'2'624'0,"3"12"-245"15,5 10-130-15,3 23-61 16,-1 11-32-16,-10 8-63 15,0 0-28-15,-8-10-49 16,-1-8-11-16,3-8-40 16,-6-8-32-16,5-9-95 15,-2-6-60-15,4-17-88 16,1-4-25-16</inkml:trace>
  <inkml:trace contextRef="#ctx0" brushRef="#br0" timeOffset="151182.91">10827 7244 786 0,'8'-18'460'0,"2"-15"-99"16,17 10-118-16,1 3-41 16,7 8-86-16,0 2-25 0,-10 7-45 15,-4 5-12 1,-10 6-4-16,-10 4-4 0,-7 6 8 16,-6 2 1-16,-6 5-15 15,4 1-15-15,-4-4-61 16,3-2-51-16,-1-8-88 15</inkml:trace>
  <inkml:trace contextRef="#ctx0" brushRef="#br0" timeOffset="151633.37">11143 7154 1172 0,'-6'1'535'0,"-5"4"-173"0,1 4-115 16,4 4-25-16,1 3-35 16,6 4-87-16,5-2-40 15,7-1-47-15,3-5-10 16,0-10-12-16,2-2-4 0,-2-10-11 15,0-6-8 1,-6-4 3-16,-2-4-1 0,-6 3 6 16,-3 2 7-16,-4 5 4 15,-4 2 8-15,-5 4 11 16,0 5 13-16,-7 11 18 16,3 3 8-16,2 15 9 15,3 5-7-15,8 8-6 16,0 6-6-16,8-3-17 15,2-4-4-15,10-12-17 16,4-3-17-16,5-16-56 16,6-4-34-16,-2-12-64 15,0-9-27-15,-5-9-41 16,0-5-19-16</inkml:trace>
  <inkml:trace contextRef="#ctx0" brushRef="#br0" timeOffset="151950.84">11374 7133 898 0,'0'2'596'0,"-3"4"21"16,3 9-299-16,-1 6-64 16,-1 12-87-16,1 1-37 15,-2 2-67-15,3-2-30 16,2-8-24-16,0-5-12 16,1-11-27-16,-3-6-15 15,1-11 0-15,1-7 8 0,3-12 24 16,-1-4 17-16,2-6 3 15,-2-1 0-15,4 6-1 16,6 1-2-16,3 8-3 16,6 6 1-16,-2 13-8 15,-3 8-2-15,-6 13 1 16,-1 8 1-16,-4 9 6 16,-2 1 5-16,-2 3-28 15,-1-3-32-15,-2-9-99 16,-1-2-33-16</inkml:trace>
  <inkml:trace contextRef="#ctx0" brushRef="#br0" timeOffset="152500.44">11717 7202 1350 0,'-9'-3'584'0,"-7"3"-301"15,-5 6-52-15,-2 17-78 16,3 5-18-16,3 10-41 0,5 3-17 16,9-5-30-1,3-4-18-15,8-12-19 16,5-7-16-16,7-10-21 15,1-6-8-15,2-12-10 16,-1-8 6-16,-4-7 16 0,-1-2 10 16,-2 7 11-1,-3 5 2-15,-5 14 11 0,0 11 9 0,-2 18 13 16,0 9 5 0,0 9-7-16,-4 0-6 15,-2-6-14-15,-7-3-6 16,2-8-1-16,-5-3-5 15,-6-2-2-15,-3-3-4 0,-8-2-18 16,0-4-5-16,-3-6-39 16,2-4-12-16,2-9-59 15,4-5-51-15,5-6 198 16</inkml:trace>
  <inkml:trace contextRef="#ctx0" brushRef="#br0" timeOffset="152911.76">11892 7014 1532 0,'-5'6'719'0,"-4"10"-228"16,9 14-341-16,1 7 0 15,7 12-62-15,0-3-25 16,4-4-35-16,0-1-18 16,-2-10-15-16,-1-5-5 15,-5-12-11-15,-3-6 2 16,0-7 0-16,-1-4 4 0,0-8 3 16,2-6 5-16,2-10 1 15,2-1-2-15,3-3 1 16,2 3-7-16,4 7-6 15,2 3 3-15,1 9-3 16,0 7-1-16,-3 10 5 16,-2 10 0-16,-4 10 7 15,-3 4 9-15,-5 3 7 16,-1-4-4-16,0-4-65 16,0-7-77-16,1-10-117 15,6-4-57-15</inkml:trace>
  <inkml:trace contextRef="#ctx0" brushRef="#br0" timeOffset="153250">12356 7163 1551 0,'-11'-2'607'16,"-11"1"-351"-16,4 5-126 15,0 15 24-15,4 5-15 16,2 8-49-16,4 2-19 16,8-5-46-16,2 0-12 0,6-8-12 15,4-5-7-15,2-16-18 16,7-5-9-16,0-14-30 16,-1-6-12-16,3-3-2 15,-7-1 3-15,-2 8 30 16,-3 2 19-16,-2 16 23 15,0 5 23-15,-5 15 40 16,-2 7 10-16,-3 6 9 16,1 1-15-16,0-3-34 15,2-2-26-15,2-11-108 16,2 0-71-16</inkml:trace>
  <inkml:trace contextRef="#ctx0" brushRef="#br0" timeOffset="153673.5">12634 7411 2451 0,'-16'-5'153'16,"7"3"-165"-16,-1-2-42 15,-6-2-30-15,5-2-95 16,7-3-35-16</inkml:trace>
  <inkml:trace contextRef="#ctx0" brushRef="#br0" timeOffset="153840.6">12796 7209 1169 0,'6'7'559'15,"3"8"-202"-15,-1 5-129 16,-3 5-92-16,-4 3-44 15,1-1-49-15,1 0-33 16,-3-8-96-16,-2-7-63 0,2-6-198 16</inkml:trace>
  <inkml:trace contextRef="#ctx0" brushRef="#br0" timeOffset="154001.6">12813 7076 1548 0,'4'-2'563'0,"8"-1"-471"15,2 2-70-15,-1 1-112 16,2 2-147-16</inkml:trace>
  <inkml:trace contextRef="#ctx0" brushRef="#br0" timeOffset="154285.47">13041 7002 1615 0,'2'16'628'0,"1"23"-420"16,1 3-6-16,3 10-33 16,-4-2-27-16,0 0-77 15,0-2-31-15,-1-12-27 16,1-7-17-16,-2-12-37 16,-1-7-35-16,0-6-98 15,3-2-52-15</inkml:trace>
  <inkml:trace contextRef="#ctx0" brushRef="#br0" timeOffset="154682.87">13159 7331 3106 0,'5'5'16'0,"-1"-4"-19"16,8-1-15-16,5-1-10 16,9-9-30-16,2-4-20 0,-5-5-23 15,5-3 4-15,-6 0 28 16,-5 3 25-16,-2 7 30 15,-8 2 18-15,-3 9 19 16,-1 2 11-16,2 12 11 0,-5 5-3 16,-1 9-12-1,-2 1-9-15,2 1-49 16,1-3-24-16,4-7-83 16,3-3-57-16,1-9-79 15,1-7-245-15</inkml:trace>
  <inkml:trace contextRef="#ctx0" brushRef="#br0" timeOffset="155000.01">13474 7206 1348 0,'0'18'620'0,"0"13"-289"16,-1 4-146-16,0 0-42 15,1-6-89-15,0-4-25 16,1-7-34-16,1-7-8 15,-2-7-3-15,1-4-4 16,1-14 9-16,-1-1 6 16,1-13 6-16,2-3 8 15,1 0 2-15,4-3-5 0,5 9-1 16,1 3 1-16,4 10-9 16,1 5 2-16,2 12-5 15,-4 6 0-15,-4 7 6 16,-1 6-4-16,-10 1 6 15,1 3 2-15,-2-1 4 16,-2-4 2-16,-1-5-1 16,2-1-13-16,0-8-77 15,1 0-38-15,-1-9 122 16</inkml:trace>
  <inkml:trace contextRef="#ctx0" brushRef="#br0" timeOffset="155639.84">13277 7216 1378 0,'55'-42'598'0,"-62"35"-328"15,-4 1-64-15,-7-1-82 16,5 0-36-16,-1 2-34 0,-1 0-9 16,1 6-21-1,-2 4-4-15,-3 11-23 16,4 4-29-16,-2 6-106 16,7 1-56-16</inkml:trace>
  <inkml:trace contextRef="#ctx0" brushRef="#br0" timeOffset="156901.41">12673 7212 1455 0,'-32'-66'589'0,"17"62"-374"16,-8 1-32-1,-2 7-56-15,4 7-20 16,3 14-36-16,17 11-13 15,11 9-15-15,7 4-9 0,11-4-13 16,-6-7-8-16,-6-9-14 16,-5-8-5-16,-11-9-15 15,-7-2-8-15,-10-5-27 16,-2-2-29-16,-9-2-63 16,0-3-45-16,1-2-165 15</inkml:trace>
  <inkml:trace contextRef="#ctx0" brushRef="#br0" timeOffset="161659.51">2895 8398 1313 0,'-46'34'629'0,"44"-33"-125"16,9-1-398-16,2-2-11 16,16-3-11-16,8-2-13 15,8-8-28-15,2 0-13 0,-1-1-22 16,-5 2-8-16,-22 7-25 16,-3 2-61-16,-14 6-118 15,0 4-47-15</inkml:trace>
  <inkml:trace contextRef="#ctx0" brushRef="#br0" timeOffset="161853.01">2885 8575 1498 0,'2'-2'558'16,"11"0"-373"-16,10-3-80 15,12-3 5-15,13-4 10 16,-1-3-32-16,-5 2-48 0,-7 3-23 16,-13 8-125-16,-7 4 453 15</inkml:trace>
  <inkml:trace contextRef="#ctx0" brushRef="#br0" timeOffset="162336.94">3676 8147 1484 0,'-1'1'610'16,"1"3"-382"-16,2 12-63 15,7 9-4-15,2 15-28 16,-1 7-12-16,2 3-52 16,1-1-22-16,3-9-32 0,-2-8-7 15,7-11-8-15,1-5-2 0,-1-13-23 16,4-3-23-1,-14-11-54-15,1-6-55 16,-5-4-103-16,-5-4 138 16</inkml:trace>
  <inkml:trace contextRef="#ctx0" brushRef="#br0" timeOffset="162489.5">3665 8385 1221 0,'1'-1'501'16,"2"-1"-211"-16,12-6-272 16,8-5-16-16,13-3 1 15,4 2-39-15,1 3-155 16</inkml:trace>
  <inkml:trace contextRef="#ctx0" brushRef="#br0" timeOffset="162866.79">4021 8295 1281 0,'44'-26'585'16,"-60"28"-228"-16,-1 4-112 16,-8 8-94-16,-3 3-28 15,7 7-66-15,3 2-13 16,12 3-20-16,6 3-7 15,9-6-16-15,7-1-4 16,4-10-1-16,4-8-7 0,0-9-28 16,-7-10-14-16,3-10-34 15,-1-5-1-15,-5-3 27 16,4 1 22-16,-14 5 31 16,0 7 5-16,-4 6 22 15,1 2 14-15,-2 9 20 16,0 1 8-16,1 11-18 15,0 5-15-15,0 8-17 16,0 4-10-16,1 3-34 16,0-2-34-16,3-6-83 15,0-6-41-15,2-6-18 16</inkml:trace>
  <inkml:trace contextRef="#ctx0" brushRef="#br0" timeOffset="163233.37">4248 8306 1233 0,'0'12'540'0,"-4"8"-268"15,6 5-148-15,-2-1-37 16,4-1-51-16,5 0-24 16,-10-10-35-16,1-3-13 0,-1-10-12 15,0-1 2-15,0-7 26 16,1-2 14-16,-5-4 19 15,2-3 7-15,-1 1 8 16,-1-1-2-16,8 0-8 16,3 2-5-16,6 1-10 15,2 3-1-15,-2-1-2 16,2 3-2-16,-1 4 0 16,-4 1-1-16,2 9 7 15,-6 4 7-15,-2 9 16 16,4 3 7-16,-1 7-4 15,-1 2-5-15,3-3-15 16,-2-5-29-16,1-9-93 16,-2-8-16-16</inkml:trace>
  <inkml:trace contextRef="#ctx0" brushRef="#br0" timeOffset="163393.73">4310 8222 1505 0,'6'0'526'0,"10"1"-474"16,1-1-74-16</inkml:trace>
  <inkml:trace contextRef="#ctx0" brushRef="#br0" timeOffset="163699.97">4528 8215 1520 0,'-3'-4'706'15,"-1"-3"-342"-15,0 3-104 16,0 3-51-16,-2 8-99 15,2 4-32-15,-3 17-40 0,3 6-12 16,4 16-6-16,2 6-7 16,4 2-13-16,5 1 0 15,1-10-3-15,1-6-6 16,0-10-2-16,-4-3-3 16,-2-6-9-16,0-4-6 15,-4-4-20-15,-1-4-20 16,1-8-39-16,-2-1-47 0,-6-8-98 15,-3-6-29-15</inkml:trace>
  <inkml:trace contextRef="#ctx0" brushRef="#br0" timeOffset="163827.04">4512 8483 1321 0,'9'-10'627'0,"11"-9"-233"16,2-2-145-16,6 4-127 15,-1 3-37-15,-2 8-125 16,-2 6-90-16</inkml:trace>
  <inkml:trace contextRef="#ctx0" brushRef="#br0" timeOffset="164229.68">5510 8161 1351 0,'6'9'614'0,"-4"4"-312"15,8 12-77 1,-1 4-17-16,-3 7-96 15,2 7-32-15,-5 5-59 16,-3-1-6-16,0 2-67 0,-2-5-83 16,-2-14-145-1,-1-7-192-15</inkml:trace>
  <inkml:trace contextRef="#ctx0" brushRef="#br0" timeOffset="164473.96">5548 8179 1363 0,'6'-3'550'16,"8"-5"-349"-16,2 0-32 0,2 6-72 15,-5 1-29-15,4 7-48 16,-3 8-16-16,-9 3-5 16,3 2 2-16,-16 3 0 15,-1 1 3-15,0-4 1 16,-4 0-1-16,2-6 1 15,-2-2 1-15,-3-8 2 16,1-1-7-16,5-4-49 16,4-5-60-16,5-1-377 15</inkml:trace>
  <inkml:trace contextRef="#ctx0" brushRef="#br0" timeOffset="164721.56">5740 8212 1879 0,'1'3'723'16,"1"8"-536"-16,-1 8-45 16,2 8-83-16,0 6-13 15,0 4-24-15,1 1-13 16,0-5-21-16,4 1-22 0,-3-7-71 15,-2-8-45-15,-4-15-96 16,-5-7-46-16,0-19-129 16,-3-5-130-16</inkml:trace>
  <inkml:trace contextRef="#ctx0" brushRef="#br0" timeOffset="164915.84">5741 8265 826 0,'6'-10'423'0,"8"-11"-113"15,8 1-48-15,2 2-73 0,-3 3-31 16,4 7-52-1,-6 6-24-15,-6 11-23 16,1 4-4-16,-7 5-15 16,-2-1-8-16,-3 0-16 0,-4-1-10 15,-8-3-14-15,3-2-3 0,-7-6 0 32,-3-2 5-32,-2-5 6 0,-9-3-6 15,1-1-57-15,4-2-67 16</inkml:trace>
  <inkml:trace contextRef="#ctx0" brushRef="#br0" timeOffset="165300.51">6000 8116 1797 0,'2'14'739'0,"2"21"-468"16,1 1-60-16,-1 6-111 0,0-3-33 16,-3 0-57-1,5-2-4-15,1-2-9 16,1-5-5-16,-1-13 0 16,-2-2-3-16,-3-17-5 15,-1-4-1-15,3-7 4 16,-1-10 5-16,3-2 11 15,4-1 0-15,3 5 6 16,2 5-3-16,5 8-7 16,-1 4-2-16,3 8-15 0,-5 5-7 15,-3 7-10-15,-5 3-12 16,-2 4-53-16,-6-2-44 16,-3 0-104-16,4 2-425 15</inkml:trace>
  <inkml:trace contextRef="#ctx0" brushRef="#br0" timeOffset="165651.76">6968 8169 1399 0,'0'2'651'0,"-2"9"-238"16,0 7-216-16,8 16-83 16,-1 3-41-16,5 6-48 15,1 0-6-15,-7-4-42 16,1-4-38-16,-4-11-104 16,-1-9-49-16,-6-15-57 15,-1-12-26-15</inkml:trace>
  <inkml:trace contextRef="#ctx0" brushRef="#br0" timeOffset="166034.31">6967 8146 852 0,'6'-7'434'0,"12"-8"-116"16,2 3-110-16,3 10-73 0,-3 2-39 16,-5 13-50-16,-3 1-13 15,-6 6 4-15,-1 3 13 16,-8-2 30-16,-2 0 9 15,-6-3-12-15,-1-4-16 16,-3-2-24-16,1-1-9 16,-1-4-8-16,3 0 6 15,5-5 5-15,4 0 2 0,9-2-8 16,8-2-10-16,13 0-13 16,2-1-5-16,4 1 6 15,-5 2-3 1,-7 4-24-16,-3 1-4 0,-11 6-3 15,-5 1 4-15,-7 6 26 16,-7 4 3-16,-4 6 5 16,-1 1 5-16,-4-1-3 15,-1-8-2-15,5-4 0 16,-2-10-17-16,5-6-75 16,1 0-60-16,8-12-242 15</inkml:trace>
  <inkml:trace contextRef="#ctx0" brushRef="#br0" timeOffset="166399.76">7354 8333 1302 0,'-4'-6'565'16,"-8"-8"-221"-16,0 1-132 15,-4 8 10-15,0 2-46 0,3 10-87 16,1 4-20-16,3 10-52 16,2 4-6-16,4 4-7 15,3-1-5-15,7-3 2 16,2-7-1-16,5-9-4 16,0-7-9-16,1-13-22 15,5-7-8-15,-4-10-21 16,3 1 1-16,-4 3 17 15,-8 3 7-15,2 9 27 16,-5 4 5-16,-3 8 11 16,4 4 6-16,-2 7 1 15,-1 3 5-15,2 3-6 0,1 1-26 16,-1-4-125 0,1 1-51-16</inkml:trace>
  <inkml:trace contextRef="#ctx0" brushRef="#br0" timeOffset="166799">7662 8284 1578 0,'-12'-4'628'0,"-13"-4"-338"15,1 7-157-15,-1 8 21 16,1 6-29-16,6 7-55 15,4 5-21-15,11 3-37 16,6 3-5-16,8-7-9 16,3-5-14-16,3-14-44 15,1-10-43-15,2-14-92 16,-2-8-40-16,-2-6-57 16,-2 3-43-16,-5 2-36 15,-2 1 36-15,-4 2 116 16,-3-1 120-16,-5-2 230 15,-2-3 67-15,-1 6 83 16,1 9 10-16,3 17-23 16,1 12-27-16,5 18-66 15,0 0-37-15,2 7-70 0,1 1-22 16,-2-6-30-16,0 4-13 16,-2-5-27-16,-1-2-31 15,0-8-77-15,2-3-35 16</inkml:trace>
  <inkml:trace contextRef="#ctx0" brushRef="#br0" timeOffset="167149.76">7763 8452 3022 0,'23'7'10'16,"-20"-8"-14"-16,6-1-10 0,12-2-22 16,-4-10-39-16,7-3-18 15,-1-7-52-15,-5-2-7 16,-2 4 2-16,-5 2 18 0,-3 8 62 15,0 5 20-15,-4 4 67 16,0 6 23-16,-2 8 32 16,-2 4 17-16,0 8-19 15,0 1-16-15,2 2-26 16,2-1-25-16,5-3-63 16,-2-6-42-16,5-8-60 15</inkml:trace>
  <inkml:trace contextRef="#ctx0" brushRef="#br0" timeOffset="167481.76">8068 8262 1463 0,'0'10'602'16,"-1"11"-355"-16,0 3-80 15,1 2-77-15,0 0-29 16,3-3-46-16,-1-3-20 15,2-7-27-15,-3-7-12 16,1-7-1-16,0-4 9 16,0-13 33-16,1-3 10 15,2-6 19-15,3 2 1 0,7 3-10 16,3 1-2 0,5 7-12-16,1 3 1 15,1 7-2-15,-2 4 2 0,-2 10-4 16,-4 2 2-16,-8 5 4 15,-1 3-7-15,-6 0 6 16,1 0-17-16,-2-3-51 16,-1-2-49-16,-2-7 180 15</inkml:trace>
  <inkml:trace contextRef="#ctx0" brushRef="#br0" timeOffset="167933.89">7938 8315 1179 0,'-22'-23'539'0,"18"19"-252"0,-8 0-40 16,-6 3-82-16,-3 0-33 15,-3 5-41-15,1 3-16 16,0 4-30-16,5 4-12 16,4 7-22-16,4 6-19 0,6 4-103 15,-2-4-73 1</inkml:trace>
  <inkml:trace contextRef="#ctx0" brushRef="#br0" timeOffset="168515.34">9792 8130 1411 0,'-8'6'653'15,"-8"9"-253"-15,-6 9-258 16,-4 3-21-16,-5 10-54 16,1-2-22-16,2-2-28 15,6 0-5-15,-3-7-42 16,13-2-37-16,3-11-127 16,0-5-54-16</inkml:trace>
  <inkml:trace contextRef="#ctx0" brushRef="#br0" timeOffset="168709.1">9539 8151 916 0,'0'0'541'0,"3"2"55"16,5 3-369 0,13 10-54-16,5 3-20 15,9 4-46-15,2 2-26 16,2-2-49-16,-3-2-13 15,-4-5-51-15,-4-3-64 16,-7-4-121-16,-7-3 7 0</inkml:trace>
  <inkml:trace contextRef="#ctx0" brushRef="#br0" timeOffset="169141.64">10381 7976 1632 0,'0'3'654'0,"0"19"-425"15,1 11-31-15,2 24-76 16,1 4-28-16,0-2-47 16,-1-8-24-16,-1-13-24 15,-1-2-23-15,-1-8-85 16,1-1-43-16,-1-13-114 16,-1-3 37-16</inkml:trace>
  <inkml:trace contextRef="#ctx0" brushRef="#br0" timeOffset="169372.25">10368 8058 1391 0,'7'-13'564'0,"10"-10"-350"16,5 3-51-16,-8 37-45 47,-6-9-30-47,-1 0-46 15,13 37-10-15,-12 12-25 0,-10 7 1 0,-20-42-5 16,5-3 4-16,0-5-7 16,2-6 1-16,6-4-9 15,2-4-22-15,5-5-59 16,2-3-49-16,1-1 11 16</inkml:trace>
  <inkml:trace contextRef="#ctx0" brushRef="#br0" timeOffset="169749.4">10671 7974 1298 0,'-1'11'651'16,"-1"23"-128"-16,-2 3-281 15,2 12-71-15,2 2-36 16,-1-13-74-16,4-3-22 0,0-9-24 16,0-5-15-16,0-6-1 15,-2-4 1-15,-1-8 1 16,0-3 0-16,0-1-10 16,0 0 0-16,0 0-6 15,6-13 3-15,21-30 8 16,-8 16-9-16,3-3-15 15,1-3-15-15,2-1-16 16,0 5 2-16,-6 5-2 16,-5 7-3-16,-6 10-22 15,-7 3-26-15,-4 10-80 16,-2 5 122-16</inkml:trace>
  <inkml:trace contextRef="#ctx0" brushRef="#br0" timeOffset="169941.4">10810 8094 1208 0,'-45'38'622'16,"47"-29"-139"-16,2 5-194 15,7 9-95-15,2 7-35 0,3 3-61 16,1-1-25 0,0-4-44-16,1-1-15 15,-4-9-8-15,-4 0-3 0,-2-9-33 16,-4-4-31-16,-4-1-107 15,-2-4-74-15</inkml:trace>
  <inkml:trace contextRef="#ctx0" brushRef="#br0" timeOffset="170433.57">11052 8115 1374 0,'11'-13'608'0,"12"-11"-278"16,-8 4-96-16,13 3-69 15,-3 9-45-15,-4 13-67 16,9 4-20 0,-23 15-23-16,-2 3-6 0,-9 3 5 15,-4-3-4-15,-8-2 6 16,-2-5-4-16,-2-6-5 16,-2-4 1-16,-1-10-19 15,1-2-14-15,-1-4-63 16,4-2-47-16,5 0 7 15</inkml:trace>
  <inkml:trace contextRef="#ctx0" brushRef="#br0" timeOffset="171051.95">11040 8120 1679 0,'0'1'715'16,"1"12"-403"-16,-1 8-68 15,0 13-109-15,-1 5-42 16,1 4-48-16,0-5-13 16,4-6-21-16,3 0-2 15,-3-6-11-15,2-5-1 16,-4-6-5-16,0-8-13 0,-1-2-19 16,-1-3-23-16,-1-4-57 15,1 2-49-15,-1-1-136 16,0 0 47-16</inkml:trace>
  <inkml:trace contextRef="#ctx0" brushRef="#br0" timeOffset="172276.69">2826 9445 1669 0,'30'-14'598'0,"-25"11"-497"0,6-2-14 15,12-5-11-15,10-1-9 16,9-8-19-16,7 1-17 16,-3 3-17-16,-4 1-6 15,-14 9-1-15,-6 4-10 16,-10 5-14-16,-5 0-22 16,-3-1-62-16,-5-2-35 15,-2 1-92-15</inkml:trace>
  <inkml:trace contextRef="#ctx0" brushRef="#br0" timeOffset="172555.83">2874 9517 1096 0,'-2'0'589'0,"-1"3"2"16,4-1-499-16,-1-3-53 16,16-1 2-16,40-9 15 15,-14 1 11-15,12-2-14 0,0-2-7 16,-7-1-19 0,-8 4-11-16,-18 3-7 0,-9 4-7 15,-7 3-29-15,-4 1-28 16,1 0-99-16,-2 0 60 15</inkml:trace>
  <inkml:trace contextRef="#ctx0" brushRef="#br0" timeOffset="185651.9">4370 9297 1261 0,'-28'-22'531'0,"15"19"-283"16,4-3-131-16,1 1 6 15,7 0-45-15,2-2-25 16,10-6-29-16,5-2-8 16,3-7-1-16,6 5-3 0,-5 6-7 15,5 3-1-15,-10 17-2 16,-5 5-1-16,-4 14 7 15,-6 8-2-15,-1 6 2 16,0-2 2-16,-6-2-6 16,-2-2 2-16,-2-6-3 15,-2 0 4-15,-1-4 7 16,-1-1 8-16,2-4 22 16,1-2-1-16,6-11 4 15,2-2-4-15,2-8-28 16,2-3 0-16,3-6-12 15,4-4-1-15,6-6 5 16,4 1-3-16,1 3 2 16,3 3-3-16,-4 9-4 15,-9 4-5-15,1 2-26 16,-3 3-20-16,4-2-65 0,10 1-56 16,1-3-7-16</inkml:trace>
  <inkml:trace contextRef="#ctx0" brushRef="#br0" timeOffset="186068.05">4609 9269 1476 0,'-4'-6'569'0,"-5"-11"-380"16,8 4-66-16,13-5-5 0,4-2-44 16,15 2-49-1,4-1-15-15,-4 8-7 16,-1 4-4-16,-12 13-15 16,-3 11-4-16,-9 11-9 15,-5 7 7-15,-6 7 14 16,-5-2 8-16,-2-1 7 15,-2-2 5-15,-3-3 9 16,1-4 8-16,-2-3 16 16,2-6 5-16,1-5 16 0,1-3-1 15,6-8 3-15,0-1-11 16,12-8-28-16,7-1-9 16,8-8-15-16,9-2-3 15,4-4 5-15,1 2-7 0,-4 8-26 16,-7 2-33-1,-8 13-122-15,-5 4-69 0</inkml:trace>
  <inkml:trace contextRef="#ctx0" brushRef="#br0" timeOffset="186550.3">5162 9070 1353 0,'-4'12'512'15,"-3"15"-380"-15,3 6-7 0,1 1 1 16,4-7-31-16,7-10-50 15,2-6-9-15,7-15-25 16,2-5-5-16,-3-14-3 16,0-5-1-16,-4-4 0 15,-12 2 9-15,1 5 27 16,-7 5 1-16,-10 8 2 0,5 4-9 16,-8 10-35-16,2 6-6 15,5 13-63-15,4 7-50 0,8 4-123 16</inkml:trace>
  <inkml:trace contextRef="#ctx0" brushRef="#br0" timeOffset="186798.79">5368 9544 1998 0</inkml:trace>
  <inkml:trace contextRef="#ctx0" brushRef="#br0" timeOffset="187082.98">5531 9386 1649 0,'19'-4'661'0,"-28"28"-463"15,7 4-48-15,2-4-23 16,8-9-64-16,5-3-27 16,5-11-33-16,4-3-7 15,0-16-13-15,0-4-10 16,-6-4 7-16,-3 1-1 16,-9 5 16-16,-4 2 18 15,-15 9 15-15,3 4 3 16,-8 12-4-16,-5 6-12 0,6 6-54 15,-7 1-36-15,9-6 368 16</inkml:trace>
  <inkml:trace contextRef="#ctx0" brushRef="#br0" timeOffset="187767.58">5508 8991 1277 0,'0'-1'553'16,"0"9"-242"-16,-2 6-13 16,-13 28-34-16,-8 18-38 15,-8 21-87-15,-5 1-27 16,10-8-54-16,3-11-6 15,8-21-16-15,6-7-17 16,5-13-2-16,2-5-13 0,2-7-18 16,-1-4-21-16,0-5-64 15,1-2-37-15,-3-7-132 16,1-2 488-16</inkml:trace>
  <inkml:trace contextRef="#ctx0" brushRef="#br0" timeOffset="188852.45">7102 9104 1551 0,'-4'2'584'0,"-8"5"-451"0,-4 6-21 16,-7 13 5-1,-8 5-43-15,-2 8-38 0,-2 2-7 16,8-5-14-16,6-3-3 15,5-8-5-15,3-6-7 0,2-7-64 16,4-2-49 0,1-7-86-16,0-3 40 15</inkml:trace>
  <inkml:trace contextRef="#ctx0" brushRef="#br0" timeOffset="189081.84">6808 9094 1350 0,'0'0'508'0,"7"10"-352"16,4 5-43-16,11 14 14 15,2 2-2-15,7 6-20 16,2 0-24-16,2-4-47 16,0-1-10-16,-5-9-20 15,-2-3-1-15,-8-5 2 16,-4-2-2-16,-5-2-38 15,-5-4-38-15,-3-3-99 16,-3-3-35-16</inkml:trace>
  <inkml:trace contextRef="#ctx0" brushRef="#br0" timeOffset="193886.86">8240 9163 1530 0,'-12'9'520'0,"-16"12"-468"15,0 8 13-15,4 6 37 16,6 0-7-16,11-7-33 16,5-6-18-16,8-9-27 0,9-4-5 15,10-6-9-15,3-2 1 16,1-10-4-16,-3-4-2 16,-10-5 2-16,-4 2-3 15,-10 3 8-15,-5 0 1 16,-10-3 4-16,-2-3 5 15,-7-4 4-15,-1 0 10 16,-6-2 5-16,4-1-3 0,5-2-5 16,2-1-2-16,13 5-12 15,1 4 5-15,9 1-8 16,6 6-7-16,8 0 1 16,6 3-5-16,2 4 1 15,-3 2 0-15,-4 8-1 16,-8 2-1-16,-13 10-2 15,-1 1 5-15,-13 7-3 16,-2 4 4-16,2-1 2 16,0 0-1-16,5-6-9 15,-2-3-15-15,5-8-56 16,5-1-52-16,-4-6-85 16,7-1 44-16</inkml:trace>
  <inkml:trace contextRef="#ctx0" brushRef="#br0" timeOffset="194041.76">8436 9087 1424 0,'0'1'537'16,"-1"-1"-416"-16,0 0-42 15,1-1-19-15,0 0-51 0,0 0 458 16</inkml:trace>
  <inkml:trace contextRef="#ctx0" brushRef="#br0" timeOffset="194484.24">8787 9037 1919 0,'-4'0'22'0,"1"1"35"16,-6 5 68-16,1 8-2 16,-4 12 22-16,-2 3-34 15,5 4-44-15,3-3-7 16,8-7-33-16,6-3-10 15,5-7-6-15,-3-4-11 16,10-9-3-16,2-9 3 16,1-9-1-16,4-4 2 15,-13-5 0-15,-4 0-3 0,-5-1 7 16,-4 4 5-16,-6 5 23 16,-4 2 4-16,-8 6-2 15,-5 3-7-15,-5 7-19 16,1 3-7-16,3 6-10 15,4 2-10-15,8 5-50 16,6-1-66-16,8 1-114 16,7 1-94-16</inkml:trace>
  <inkml:trace contextRef="#ctx0" brushRef="#br0" timeOffset="194782.99">9017 9007 1271 0,'-12'5'555'0,"-5"6"-304"16,-9 14-96-16,-5 4-2 15,11 7-57-15,2 0-14 16,18-4-29-16,5-5-16 16,14-9-21-16,8-6-6 15,9-12-10-15,1-5 2 16,0-14-8-16,-1-2-6 15,-13-4 1-15,-2 0 0 0,-12 0 11 16,-3 1 7-16,-6 6 11 16,-6 1 10-16,-5 11-2 15,-6 1-8-15,-6 6-14 16,-1 3-14-16,-2-2-53 16,7 1-72-16</inkml:trace>
  <inkml:trace contextRef="#ctx0" brushRef="#br0" timeOffset="195166.71">9285 9034 1667 0,'10'-18'649'16,"-38"29"-496"-16,-2 6 19 16,-1 12-56-16,7 5-36 15,11-1-25-15,9-1-18 16,14-3-27-16,4-8-1 16,11-9-8-16,5-3-2 0,4-13-5 15,3-4-6-15,-9-7-3 16,-2-5-1-16,-9-2 6 15,-5 0 8-15,-1 0 3 16,-7-3 3-16,-5 5 4 16,-9 2-5-16,-12 6 0 15,-2 6-1-15,-7 7-20 16,-1 2-28-16,5 1-125 16,6 3-80-16</inkml:trace>
  <inkml:trace contextRef="#ctx0" brushRef="#br0" timeOffset="195319.28">9557 9073 1708 0,'0'-2'699'15,"-1"1"-401"-15,1-1-184 16,0 1-38-16,0 1-33 15,0-1-99-15,-1 0 347 0</inkml:trace>
  <inkml:trace contextRef="#ctx0" brushRef="#br0" timeOffset="195851.74">9980 9041 1489 0,'-11'4'569'0,"-10"18"-378"16,0 3-46-16,11 7 15 15,1 4-41-15,7-7-66 16,5-3-16-16,9-5-28 16,7-8-6-16,10-12-2 15,2-5-6-15,4-15-4 0,-1-3 3 16,-6-6 3-16,-9-1 0 16,-7 0 8-1,-8 3 5-15,-15 6 11 0,3 3 1 16,-16 9-1-16,-2 3-6 0,-2 8-15 15,-3 4 0 1,7 7-27-16,2 2-21 16,11 1-108-16,4-1-60 0</inkml:trace>
  <inkml:trace contextRef="#ctx0" brushRef="#br0" timeOffset="196166.61">10269 9017 836 0,'-10'3'505'15,"-14"7"-143"-15,0 4 125 0,-1 8-339 16,3 2 27-16,11 3-48 16,7 1-28-16,13-6-39 15,10 0-25-15,11-8-18 16,6-3-10-16,1-10-8 15,-7-4-3-15,-2-6-3 16,-7-5 2-16,-8-3 4 16,3 1-2-16,-12 0 7 15,-2 1 2-15,-5-2 3 16,-4-2 3-16,-2 2-15 16,-4 1-22-16,-4 5-87 0,2 5-71 15</inkml:trace>
  <inkml:trace contextRef="#ctx0" brushRef="#br0" timeOffset="196517.73">10408 9044 1646 0,'14'8'643'16,"-31"9"-465"-16,1 4 13 0,3 7-41 15,4 6-41-15,12-4-48 16,4-2-21-16,15-9-31 16,9-7-3-16,8-12-8 15,3-8-14-15,-2-6-10 16,-9-5 1-16,-9-4 5 15,-6 2 7-15,-9-3 16 16,-5-1 4-16,-7 1 2 16,-10-1 1-16,-7 1-6 15,-4 6-8-15,-3 5-23 16,2 5-20-16,0 10-108 16,3 5-60-16</inkml:trace>
  <inkml:trace contextRef="#ctx0" brushRef="#br0" timeOffset="196731.31">10847 9034 1879 0,'-1'0'759'0,"0"-1"-521"15,1 0-12-15,0 0-128 16,0 1-39-16,0 0-96 16,0 0-60-16</inkml:trace>
  <inkml:trace contextRef="#ctx0" brushRef="#br0" timeOffset="197316.63">11396 8910 1609 0,'-13'10'557'15,"-11"15"-494"-15,-4 6 24 16,8 2 25-16,8 3-11 16,11-5-26-16,8-3-27 15,11-4-31-15,2-7-7 16,8-9-10-16,2-5-1 0,2-10 5 15,-3-7-5 1,-7-7 1-16,-2-3 1 0,-10-2-2 16,-4 1 5-16,-5 1 17 15,-5-1 9-15,-5 8 11 16,-7-2-1-16,-10 14-12 16,-6 5-14-16,-5 6-18 15,1 8-21-15,7 3-84 16,7 2-75-16,11 0-193 15</inkml:trace>
  <inkml:trace contextRef="#ctx0" brushRef="#br0" timeOffset="197617.34">11577 9003 1671 0,'16'-39'603'16,"-40"51"-479"-16,2 6 8 16,6 6-3-16,4-2-25 15,13 4-51-15,6-3-11 0,9-6-19 16,5 0-8 0,4-13-13-16,2-4-1 15,3-5-2-15,0-7-3 0,-2-4 3 16,-3-2-5-16,-10 1 4 15,-6 2 3-15,-9-2-1 16,-5 4 5-16,-7 0-5 16,-4 1-17-16,-8 11-46 15,2 0-78-15,-4 4-22 16</inkml:trace>
  <inkml:trace contextRef="#ctx0" brushRef="#br0" timeOffset="197984.29">11913 8969 1789 0,'-1'0'685'15,"-19"7"-524"-15,-22 39 16 0,29-16-46 16,8-2-39-16,19 1-41 16,6-3-24-16,15-16-22 15,5-2-4-15,7-17-11 16,0-4-7-16,-6-10 0 16,-2 0 3-16,-18 0 11 15,-5 1 8-15,-17 0 5 16,-12 1 2-16,-13-2-2 15,-6 1-3-15,-9 11-6 16,-1 3-8-16,6 13-48 16,1 5-70-16,13 6-142 0</inkml:trace>
  <inkml:trace contextRef="#ctx0" brushRef="#br0" timeOffset="199196.61">2932 10305 1527 0,'7'-21'555'0,"-2"22"-440"0,6 0-6 16,13-1-3-1,12-3-8-15,11-1-31 16,5-1-17-16,-4 0-31 16,-10 0-9-16,-9 1-7 0,-11 2-1 0,-9 1-3 15,-3 1-15 1,-6 1-46-16,-4 0-50 15,0 2-97-15,-4 0 6 16</inkml:trace>
  <inkml:trace contextRef="#ctx0" brushRef="#br0" timeOffset="199435.46">2973 10434 1504 0,'0'0'596'16,"-4"-2"-434"-16,13-1-44 16,14-3 5-16,13-1-31 15,12-2-9-15,1 1-13 16,-5 4-17-16,-4-1-30 16,-12 4-9-16,-5 2-9 15,-2 1 2-15,-13 2-26 16,1-2-30-16,-7-1-105 15,-2 2-58-15</inkml:trace>
  <inkml:trace contextRef="#ctx0" brushRef="#br0" timeOffset="207653.61">4523 10135 1392 0,'-2'-1'598'16,"-4"1"-287"-16,8 12-182 15,1 5 36-15,3 8-28 16,4 5-14-16,-1-1-48 15,7 3-24-15,-2 0-21 0,-6 0-7 16,6 0-10-16,-7-6-4 16,0-2-5-16,1-3-3 15,-6-10-12-15,2 0-18 16,-3-8-25-16,-1-3-27 16,-7-4-85-16,0-5-48 15,-2-5-24-15</inkml:trace>
  <inkml:trace contextRef="#ctx0" brushRef="#br0" timeOffset="207831.22">4778 10316 1559 0,'0'0'624'0,"-3"-1"-346"15,3-3-186-15,0 3 0 0,0 0-60 16,0 0 329-16</inkml:trace>
  <inkml:trace contextRef="#ctx0" brushRef="#br0" timeOffset="208384.22">5035 10224 1561 0,'-26'-52'595'0,"22"49"-494"15,14-7 16 1,1-6 8-16,8-6-49 16,8-2-17-16,-5 4-6 0,-1 5-4 15,-4 17-9-15,-4 14 11 16,1 23 13-16,-2 11 1 0,-1 18 2 16,-1 9-10-1,-1-1-21-15,0-3-12 0,-3-14-2 16,-1-12 3-1,-3-7-1-15,-1 0-2 16,-1-2-9-16,0-5-4 0,-1-9-16 16,0-7-11-16,-2-12-45 15,0-5-47-15,-3-14-165 16,-3-9 37-16</inkml:trace>
  <inkml:trace contextRef="#ctx0" brushRef="#br0" timeOffset="208527.49">5097 10421 1420 0,'12'-8'537'15,"14"-8"-425"1,6 1-14-16,4-3-29 16,0 2-52-16,5-1-94 15,-1-3-36-15</inkml:trace>
  <inkml:trace contextRef="#ctx0" brushRef="#br0" timeOffset="208850.76">5495 10169 1360 0,'-8'7'619'16,"-7"4"-320"0,-4 17-74-16,-1 6 2 0,-1 19-74 15,6 5-27-15,7-4-50 16,12-4-16-16,14-18-27 15,1-10-17-15,9-12-16 16,0-7-9-16,-1-7-26 16,4-6-11-16,-11-9-3 15,-5-6 6-15,-9 0 19 16,-3 1 17-16,-4 5 14 16,-5 5 11-16,-9 12 4 15,-6 9 0-15,-6 20-7 16,-4 8-8-16,2 1-3 15,8-4 4-15,10-12-36 16,6-5-52-16,9-7-163 0,1-3-228 16</inkml:trace>
  <inkml:trace contextRef="#ctx0" brushRef="#br0" timeOffset="209202.97">5715 10320 1429 0,'-9'13'689'16,"-6"11"-152"-16,2 12-367 15,4 5 11-15,5-2-57 16,4-5-53-16,11-10-42 15,5-4-3-15,4-8-24 16,8-5-4-16,3-11-5 0,-1-6-17 16,-1-8 3-1,-8-7 2-15,-6-3 4 16,-8-5 14-16,-7-4 1 16,-6-2 6-16,-15 6-2 15,0 5 0-15,-10 15-3 16,-1 10-7-16,0 19-17 15,3 9-27-15,8 10-79 16,7-1-55-16,15-3 86 0</inkml:trace>
  <inkml:trace contextRef="#ctx0" brushRef="#br0" timeOffset="209362.17">6027 10330 1685 0,'0'0'722'0,"0"-2"-313"16,0-1-294-16,0 3-48 15,0 0-86-15,0-1-166 16</inkml:trace>
  <inkml:trace contextRef="#ctx0" brushRef="#br0" timeOffset="209885.26">6445 10241 1258 0,'-4'5'563'0,"-6"15"-164"16,-5 11-194-16,-2 20-8 15,3 5-30-15,1-4-69 16,10-8-28-16,8-19-26 16,7-9-14-16,11-10-17 15,4-5-4-15,6-13-15 16,2-10-8-16,-3-10-8 16,-1-6 3-16,-10-6 4 15,-8 2 8-15,-13 4 10 16,-11 6 2-16,-15 14 7 15,-2 8 0-15,-12 16-5 16,6 11-4-16,4 17-5 16,1 4-8-16,15 1-43 15,6-2-37-15,11-13-105 0,8-5-61 0,1-10-323 16</inkml:trace>
  <inkml:trace contextRef="#ctx0" brushRef="#br0" timeOffset="210199.93">6744 10214 1288 0,'-5'4'610'15,"-5"6"-291"-15,-6 22-99 16,-10 8-15-16,2 17-71 16,6 0-26-16,5-11-25 15,16-5-17-15,14-17-33 16,3-8-11-16,13-15-24 15,-3-7-25-15,0-16-37 16,-4-8-7-16,-7-14 14 0,-2 0 19 16,-6-2 34-1,-4 2 4-15,-8 10 2 0,-5 8 4 16,-7 13 3 0,-3 4-1-16,-6 18-4 0,0 1-20 15,0 7-87 1,0 3-51-16,15-7-114 0</inkml:trace>
  <inkml:trace contextRef="#ctx0" brushRef="#br0" timeOffset="210550.58">6981 10277 1635 0,'-47'-13'638'0,"19"35"-450"15,8 7 9-15,7 8-35 0,3 0-37 16,14 0-45 0,1-5-25-16,11-6-32 15,7-6-10-15,7-14-13 16,3-4-4-16,5-15-17 15,-3-5-1-15,-8-10-7 16,0-5 5-16,-14-3 9 16,-3 0 8-16,-10 5 5 15,-8 2 5-15,-7 5 1 16,-10 2-4-16,-4 8-2 16,-3 7-11-16,-2 10-35 0,7 6-36 15,5 7-91-15,7 2-60 16</inkml:trace>
  <inkml:trace contextRef="#ctx0" brushRef="#br0" timeOffset="210716.46">7216 10286 1347 0,'-2'-4'742'16,"0"-4"-31"-16,1 2-602 15,1-1 5-15,1 3-156 16,0 2-120-16</inkml:trace>
  <inkml:trace contextRef="#ctx0" brushRef="#br0" timeOffset="211233.1">7676 10159 1259 0,'-5'10'605'0,"-8"8"-211"16,-2 12-195-16,-2 6 4 15,4 7-59-15,5 0-27 0,12-8-43 16,7-5-20-1,6-13-33-15,4-8-9 0,5-16-13 16,3-8-9-16,2-13-9 16,-3-3-5-16,-6-3 0 15,-3-3 11-15,-14 6 11 16,-5 2 2-16,-7 7 8 16,-12 4 3-16,-8 7 0 15,-5 5 3-15,-4 13-5 16,3 4-9-16,4 7 1 15,9 2-14-15,8 1-14 16,4 3-21-16,13 1-94 16,2-1-58-16,10 1-146 15</inkml:trace>
  <inkml:trace contextRef="#ctx0" brushRef="#br0" timeOffset="211567.34">7973 10187 1218 0,'-3'2'538'0,"-6"4"-227"16,-4 5-80-16,-2 11-14 15,0 6-24 1,3 7-48-16,4-2-15 16,10 0-31-16,4-1-21 0,12-6-32 15,3-4-12-15,9-13-23 16,0-9-7-16,-1-14-11 15,0-8-6-15,-5-11 2 16,-5-1-2-16,-6-2 8 16,-3 3 2-16,-7 6 7 15,-3 2 4-15,-5 4 7 16,-9 4 2-16,-10 7-8 16,-1 8-1-16,-8 11-8 15,2 4-6-15,4 7-27 16,5-2-29-16,9-3-100 15,6 0-69-15</inkml:trace>
  <inkml:trace contextRef="#ctx0" brushRef="#br0" timeOffset="211917.2">8460 10182 3253 0,'-3'-9'-3'0,"-10"-15"5"0,-4 1-5 16,-15 9 3-16,-7 10-5 16,-14 18-17-16,-5 10-26 15,7 8-102-15,8-2-62 16</inkml:trace>
  <inkml:trace contextRef="#ctx0" brushRef="#br0" timeOffset="213216.98">8300 10155 1250 0,'0'-1'508'0,"0"0"-326"0,-1 1-8 16,-7 8-20-16,-37 37-31 15,26-15-15-15,5 1-7 16,10 4-20-16,8 2-4 0,8-2-33 15,8-3-9 1,7-7-14-16,3-3-6 0,4-18-9 16,-1-10-6-1,1-17-3-15,-1-11-2 16,-4-7 3-16,-6 2 2 16,-8 2 8-16,1 8 6 0,-16 6 15 15,-6 2 1-15,-15 4-2 16,-10 3-11-16,-8 12-52 15,1 4-43-15,3 7-122 16,5-1-72-16</inkml:trace>
</inkml:ink>
</file>

<file path=ppt/ink/ink7.xml><?xml version="1.0" encoding="utf-8"?>
<inkml:ink xmlns:inkml="http://www.w3.org/2003/InkML">
  <inkml:definitions>
    <inkml:context xml:id="ctx0">
      <inkml:inkSource xml:id="inkSrc0">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2-05-23T07:00:44.460"/>
    </inkml:context>
    <inkml:brush xml:id="br0">
      <inkml:brushProperty name="width" value="0.05292" units="cm"/>
      <inkml:brushProperty name="height" value="0.05292" units="cm"/>
      <inkml:brushProperty name="color" value="#FFFFFF"/>
    </inkml:brush>
    <inkml:context xml:id="ctx1">
      <inkml:inkSource xml:id="inkSrc1">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1" timeString="2022-05-23T07:00:45.136"/>
    </inkml:context>
  </inkml:definitions>
  <inkml:trace contextRef="#ctx0" brushRef="#br0">3823 1544 0,'0'0'15,"0"0"-15</inkml:trace>
  <inkml:trace contextRef="#ctx1" brushRef="#br0">1253 1026 1050 0,'-2'-4'538'16,"-2"-1"-111"-16,5 9-265 15,3 6 20-15,3 22-46 16,1 9-20-16,1 18-39 16,2 0-22-16,-3-10-35 15,0-8-5-15,-4-11-10 16,-3-5-2-16,2-5-1 16,-3-2 0-16,2-6-1 15,1-5 4-15,-3-5-4 16,0-2-4-16,0-4-3 15,0 3-3-15,0 0 6 16,0-16 6-16,9-24 11 0,1 22 1 16,7 7-3-1,3 2-1-15,2 7-7 0,0 4-4 16,2 6-2 0,-4 2-4-16,-4 5-1 0,-6 2 0 15,-8 3-9-15,-4 2 2 16,-3 0 4-16,-3 1 0 15,-7-5 10-15,1-3 2 16,-6-3 0-16,2-5 7 0,5-4-5 16,0-3-9-16,7-2-53 15,0-3-47-15,2 1-107 16,2-1-35-16</inkml:trace>
  <inkml:trace contextRef="#ctx1" brushRef="#br0" timeOffset="377.55">1683 1323 1837 0,'-1'0'753'0,"-1"0"-471"15,1-2-112-15,0 2-57 16,1 0-55-1,0 0-46-15,0 0-88 16,0 0-139-16</inkml:trace>
  <inkml:trace contextRef="#ctx1" brushRef="#br0" timeOffset="2742.16">2289 921 1329 0,'-3'1'598'16,"6"4"-185"-16,-3 7-288 15,-2 6 5-15,8 16-20 16,-4 10-24-16,7 4-49 15,3-1-7-15,-1-7-20 16,-4-5-2-16,0-7-10 0,1-5-14 16,-7-10-49-16,2-6-64 15,-2-4-83-15,-4-2-32 16,-1-9-125-16,0-4-123 0</inkml:trace>
  <inkml:trace contextRef="#ctx1" brushRef="#br0" timeOffset="3066.91">2257 1046 626 0,'-3'-11'339'15,"-3"-19"-50"-15,1 5-11 0,5 12-48 16,5-1-35-16,11 17-55 16,5 7-11-16,8 9 13 15,1 14 3-15,3 12-17 16,-5 5-25-16,2 1-57 16,-1-4-15-16,-6-16-19 15,0-7-5-15,-6-12-7 16,-1-5 1-16,-5-3-2 15,-4-4-4-15,-2 0-6 16,-2-5-2-16,-3-8 6 16,0-4 5-16,-6-18 8 15,0-2 2-15,0-11 5 16,0 0 5-16,2 4 6 16,0 3 2-16,2 13 3 15,2 1-4-15,2 15-4 0,0 2-5 16,-1 9-12-16,-1 1-4 0,-1 3-54 15,0-3-99 1,-1 12-466-16</inkml:trace>
  <inkml:trace contextRef="#ctx1" brushRef="#br0" timeOffset="3450.6">2649 1077 1679 0,'17'44'607'0,"-21"-15"-481"15,6-2-33-15,11-4-11 16,6-9-27-16,5-6-51 16,4-3-7-16,-2-11-8 15,-2 0-10-15,-7-13-14 16,-3 0 1-16,-7-2 5 15,-3-3 13-15,-4 2 19 0,-3 1 4 16,-3-1 20 0,-3 2 10-16,-1 3 13 0,-3 4 7 15,2 11-14-15,0 5-15 16,-4 14-11-16,2 16-8 16,3 14 0-16,3 5 3 15,12-2-5-15,4-13 1 16,5-14-6-16,2-5 1 15,-1-9-27-15,1 0-38 16,2-7-92-16,-1-3-60 0,-2-6-171 16</inkml:trace>
  <inkml:trace contextRef="#ctx1" brushRef="#br0" timeOffset="3817.79">3015 1056 1557 0,'-3'2'640'15,"-5"8"-401"1,-2 10-44-16,2 14-70 16,-1 4-37-16,6 6-42 15,3-6-12-15,4-7-20 16,5-7-4-16,3-14-20 16,3-2-11-16,1-10-13 15,5-4-11-15,-3-8 5 16,-4-4 4-16,-9-12 18 0,-4 0 8 15,-6-7 11 1,5 1 5-16,-3 16 15 0,2 7 9 16,6 21 10-16,-2 14 15 15,5 19 2-15,-1 5 1 16,3 5-12-16,3-3-15 16,-4-8-20-16,2-3-7 15,-7 1-3-15,-3-3-1 16,-7-5-3-16,-2 1-8 0,-9-8-28 15,-5-2-24-15,-5-8-113 16,-5-6-65-16</inkml:trace>
  <inkml:trace contextRef="#ctx1" brushRef="#br0" timeOffset="4250.1">3277 1059 1298 0,'-12'4'584'0,"-7"9"-298"16,4 10-98-16,5 10-27 15,6 3-85-15,4-2-36 16,6-9-31-16,2-9-6 16,9-7-9-16,-4-6-4 15,2-7-17-15,-1-5-9 16,-5-9-15-16,2-7-3 0,-1-2 10 16,-3-3 9-16,-2 1 24 15,-2 5 7-15,-3 7 9 16,1 6 12-16,0 13 20 15,0 4 7-15,-1 14 4 16,1 5-9-16,1 7-18 16,0 5-10-16,0-4-5 15,2-2-6-15,-2-10-56 16,2-4-50-16,0-9-9 16,-2-3-329-16</inkml:trace>
  <inkml:trace contextRef="#ctx1" brushRef="#br0" timeOffset="4533.96">3425 1105 1353 0,'44'20'601'16,"-41"26"-300"0,2-2-153-16,1-5-36 15,1-14-68-15,-5-7-31 16,3-9-55-16,3-4-16 15,-7-7-20-15,2-4 10 16,-4-6 37-16,-5-5 22 0,-1-8 36 16,2 0 5-16,0-9 9 15,6-1-4-15,3 6-23 16,6 3-3-16,5 6-26 16,0 8-19-16,3 9-62 15,-5 0-49-15,-3 8-290 16</inkml:trace>
  <inkml:trace contextRef="#ctx1" brushRef="#br0" timeOffset="4873.42">3879 1031 1547 0,'-4'-2'622'0,"-54"-7"-380"0,23 23-29 16,7 13-40-16,5 5-38 16,12 7-67-16,2-3-18 15,10-8-35-15,3-9-1 16,4-8-16-16,4-5-3 0,0-7 1 16,3-4-4-16,-1-11 6 15,1-3-4 1,5-8-4-16,-4-1-4 0,1 6-9 15,1-1 3-15,-9 11 8 16,6 9 1-16,-7 8 7 16,3 9 6-16,-4 12 4 15,-5 3 1-15,3-1 1 16,-5-3-13-16,4-9-94 16,4-4-86-16</inkml:trace>
  <inkml:trace contextRef="#ctx1" brushRef="#br0" timeOffset="5897.44">4581 861 1228 0,'-4'-11'595'0,"-1"8"-86"16,-4 9-333-16,2 20-19 16,0 12-19-16,4 1-62 15,3-4-14-15,1-2-35 16,1-4-9-16,2-1-13 15,-2-5-1-15,4-4-2 16,-3-4-6-16,-2-7-3 16,0 0-9-16,-2-11-5 15,1-3 0-15,0-14 10 0,0-10 4 16,1-2 3 0,0-5 6-16,0 3-4 15,5 1 2-15,1-2 3 16,2-1-2-16,-1 12-1 0,-5 7 0 15,6 15 0 1,-2 9 0-16,6 14 10 0,0 7 3 16,-4 12 4-16,2 0 0 15,-3 1-4 1,3 0-6-16,1-4-3 0,2-1 0 16,0-8-4-16,-2-4 0 15,-3-11 0-15,-2-4-6 0,-2-11-5 16,0-6 4-16,4-18-4 15,-2-2 2-15,4-10 4 16,2-2-5-16,-1 6 2 16,2-2 7-16,-2 4-3 15,0 0 4-15,0 5 0 16,0-1-3-16,0 10 5 16,-4-1-2-16,-2 10 2 0,-2 9 14 15,-2 14 21 1,-1 16 19-16,-1 10 26 15,0 8-2-15,0 1-9 16,0 4-14-16,2-5-31 16,2-3-10-16,0-12-13 15,0-6 0-15,0-14-4 16,-3-7-8-16,0-6-18 0,2-2-15 16,-6-3-38-16,-1 0-12 15,-3-5-165-15,-2-6 353 16</inkml:trace>
  <inkml:trace contextRef="#ctx1" brushRef="#br0" timeOffset="7806.92">2234 2099 1320 0,'-43'-58'537'15,"43"49"-301"-15,-1 2-11 0,-1 5-24 16,1 2-36-16,2 7-65 16,-1 6-21-16,6 10-13 15,-1 2-7-15,0 1-22 16,0-1-12-16,2-2-15 0,-3 0-8 16,3-1-1-1,-1-4-6-15,-3-4-35 16,0-2-27-16,-3-5-65 15,0 0-36-15,-3-5-85 16,3-1-153-16</inkml:trace>
  <inkml:trace contextRef="#ctx1" brushRef="#br0" timeOffset="8094.79">2369 1784 1365 0,'-2'-6'537'16,"5"-6"-318"-16,4 7-99 0,4 14 53 15,8 9-12-15,0 23-13 16,-3 8-11-16,1 6-52 16,-3-1-25-16,-1-9-38 15,-1-5-8-15,-5 0-8 16,0 4-6-16,-8 2-5 15,-2 5-4-15,-7-4-21 16,-3-4-10-16,0-5-47 0,-3-7-35 16,1-7-76-1,2-2-43-15</inkml:trace>
  <inkml:trace contextRef="#ctx1" brushRef="#br0" timeOffset="9223.41">2884 1769 1040 0,'0'3'515'0,"0"4"-109"15,0 22-250-15,2 11-3 16,3 17-35-16,0 2-23 15,4-5-54-15,0-8-16 16,-2-10-31-16,2-3-29 16,-5-9-75-16,-1-5-45 0,-3-9-200 15,0-9-67-15</inkml:trace>
  <inkml:trace contextRef="#ctx1" brushRef="#br0" timeOffset="9434.12">2882 1919 902 0,'3'-25'422'15,"7"-18"-207"-15,9 13-29 16,4 7-24-16,3 18-57 0,-3 9-28 16,-5 13-43-1,-2 9-11-15,-8 10-10 0,-4 4 2 16,-10 0-8 0,-3-2 0-16,-7-7-6 15,-3-4-2-15,-2-5-4 16,-3-4-6-16,6-5-20 0,3-5-26 15,6-4-70 1,7-2-141-16</inkml:trace>
  <inkml:trace contextRef="#ctx1" brushRef="#br0" timeOffset="9798.93">3224 2010 1313 0,'-4'0'552'16,"-7"2"-297"-16,1 4-76 0,-9 8-8 16,3 4-57-16,0 6-50 15,2 2-21-15,9-2-25 16,1 2-5-16,9-8-13 16,4-3-1-16,5-9-11 15,2-7 0-15,-1-12-3 16,1-3 5-16,-4-8 2 15,0-1 3-15,-4 1 7 16,0 2-4-16,-4 6 8 16,1 3-4-16,-3 8 0 15,-2 3 1-15,0 8-1 16,0 7-3-16,1 11 3 16,1 6 4-16,1 3-8 15,1-1-9-15,2-3-54 16,0-6-44-16,-2-11-97 0,-1-5-58 15</inkml:trace>
  <inkml:trace contextRef="#ctx1" brushRef="#br0" timeOffset="10002.04">3336 2036 1271 0,'2'10'545'15,"3"18"-277"-15,2 8-45 0,3 10-53 16,2 3-50-16,4-2-81 15,-2-2-16-15,-4-12-35 16,-2-5-16-16,-8-10-23 16,-1-1-11-16,-11-2-6 15,-3-3-11-15,-9-1-31 16,0-1-18-16,0-10-125 16,-3 0-139-16</inkml:trace>
  <inkml:trace contextRef="#ctx1" brushRef="#br0" timeOffset="10169.44">3291 1931 950 0,'9'-9'494'0,"4"-4"-6"16,8 5-459-16,4 6-7 15,7 2-98-15,1 6-203 16</inkml:trace>
  <inkml:trace contextRef="#ctx1" brushRef="#br0" timeOffset="10552.75">3639 2014 1688 0,'14'-23'643'16,"-32"18"-480"-16,-1 10-2 0,2 7-41 16,0 4-35-16,2 12-45 15,3-2-17-15,3-1-13 0,6 0-1 16,3-7-6 0,8-3-1-16,4-4-8 15,1-6-13-15,5-10-10 16,-2-6-4-16,0-10-10 15,4-4 1-15,-9 1 17 16,0-2-1-16,-6 7 20 0,-7 4 6 16,4 8-5-16,-2 6 5 15,-1 3 0-15,2 5 0 16,1 9 2-16,2 3 3 16,2 6-2-16,-3-1-6 15,2-2-66-15,-4-3-49 16,1-6-96-16,1-4-86 15</inkml:trace>
  <inkml:trace contextRef="#ctx1" brushRef="#br0" timeOffset="10916.84">3747 1864 906 0,'2'21'481'16,"0"8"-117"-16,-1 12-180 15,-1-1-18-15,2-12-85 16,0 1-40-16,2-9-25 16,4-2-14-16,-2-6-11 15,1-3-6-15,3-8-9 16,-3-3 6-16,4-6 4 0,1-1 12 16,-3-6 2-16,-1 1 2 15,5-2 4-15,-2 0-6 0,-1 2 5 31,-2 3-4-31,-5 4 3 0,-4 5 9 16,2 4 7-16,-6 4 19 16,2 11 50-16,4 1 15 15,2 7 9-15,9-1-12 0,-1-2-42 16,2-3-23 0,5-8-22-16,1-2-4 0,4-9-13 15,-2-5-11-15,-5-5-41 16,-1-1-50-16</inkml:trace>
  <inkml:trace contextRef="#ctx1" brushRef="#br0" timeOffset="11672.24">4618 1752 1375 0,'0'7'550'0,"6"19"-310"15,-4 14-24-15,0 17-10 16,3 4-41-16,-6-9-88 16,7-9-31-16,0-12-33 15,0-5-4-15,3-6-53 16,0-4-37-16,-4-8-122 15,-2-4-51-15</inkml:trace>
  <inkml:trace contextRef="#ctx1" brushRef="#br0" timeOffset="12018.03">4736 1934 933 0,'2'6'514'0,"3"7"-82"16,-2 11-184-16,2 3-11 15,-2 4-70-15,0-4-40 16,3-2-64-16,0-5-20 0,3-5-26 16,2-3-8-1,4-9-6-15,3-3-3 0,-3-9-4 16,-7-5 0-16,3-8-6 16,-6-1 3-16,2-3 7 15,2 1 0-15,-7 3 3 16,-2 3-1-16,0 12 0 15,0 5 0-15,0 12 5 16,0 9 7-16,-1 3 4 16,1 3-3-16,1 0-4 15,0-3-5-15,2-2-37 16,1-2-22-16,0-6-83 16,2-3-59-16,0-8-66 15</inkml:trace>
  <inkml:trace contextRef="#ctx1" brushRef="#br0" timeOffset="12370.05">5062 1917 1650 0,'-8'0'631'15,"-6"10"-450"-15,-6 7-46 16,4 10-40-16,3 2-20 15,4-2-36-15,12-2-13 16,6-5-18-16,0-3-8 0,9-5-8 16,-4-3-6-16,5-9-14 15,0-3 0-15,-2-7 0 16,-5-4-2-16,-5-4 14 16,2 0-1-16,-4-2 7 15,-1-1 10-15,-1 1-3 16,-4 4 3-16,1 6 0 15,2 3 0-15,-2 12-1 16,1 4 1-16,0 7 0 0,-1 6 0 16,5 2 8-1,-2 0-16-15,2-1-65 16,-1-2-39-16,-3-3-90 16,3-5-37-16</inkml:trace>
  <inkml:trace contextRef="#ctx1" brushRef="#br0" timeOffset="12667.26">5238 1951 1476 0,'0'10'622'0,"-1"5"-319"16,0 5-187-16,0 2-37 0,1-2-33 15,1 0-24-15,1-5-40 16,0-1-9-16,-2-7-34 15,0-4-3-15,-1-5 14 16,-2-5 10-16,2-5 30 16,-1-3 5-16,2-5 6 15,2 0-1-15,-1 0 1 16,4 0 1-16,4 4 1 16,2 5 0-16,8 2-3 15,-3 5 4-15,-2 3-69 16,-2 2 80-16</inkml:trace>
  <inkml:trace contextRef="#ctx1" brushRef="#br0" timeOffset="13216.14">5699 1955 1223 0,'0'5'578'0,"0"10"-139"15,0 1-281-15,0 7-26 16,2-1-30-16,1-2-42 16,1-3-24-16,2-4-27 15,-3-5 0-15,0-2-9 16,-1-1 0-16,-3-5-10 15,0-2-7-15,-2-5-5 16,-3-2-2-16,6-5 10 16,-1 0 1-16,4-1 10 15,4-1 5-15,6-2-1 16,3 3-1-16,3 7-2 16,3 3-5-16,-5 11 1 0,0 4 9 15,-11 6 7 1,-2 4 6-16,-4 1 2 15,2-2-2-15,-2-2-9 0,4-3-14 16,0-6-65-16,-8-2-57 16,14-8-87-16,-5-5-29 15</inkml:trace>
  <inkml:trace contextRef="#ctx1" brushRef="#br0" timeOffset="13550.91">5963 1951 863 0,'0'6'501'0,"-4"8"-2"16,4 1-229-16,3 2-79 16,1-2-45-16,9-6-70 15,-1-2-32-15,5-5-37 0,-2-6-9 16,0-5-30 0,-2-3-3-16,-3-5-4 15,-1 0 6-15,-7-2 23 16,-2-2 6-16,-7 1 6 15,-3 5 0-15,-3 7 9 16,0 8 13-16,-1 9 15 16,1 5 12-16,2 14 15 15,1 2 7-15,6 4-1 16,4 1-11-16,7-6-22 0,7-5-21 16,0-5-17-16,0-5-13 15,1-8-59-15,-5-1-40 16,3-5-105-16,-3-4 122 15</inkml:trace>
  <inkml:trace contextRef="#ctx1" brushRef="#br0" timeOffset="13949.08">6306 1981 1905 0,'0'-40'718'0,"-23"49"-553"16,2 8-9-16,0 3-42 16,7 6-43-16,9 2-48 15,3-2-8-15,8-6-15 16,2-7-4-16,4-10-13 16,2-4-13-16,4-10-3 15,2-6 1-15,-1-6 0 0,-2-1 6 16,-4 1 7-1,-3 1 3-15,-4 12 13 0,-2 7 0 16,-3 12 10-16,-1 9 14 16,0 10 11-16,-2 3 9 15,-1 7-7-15,0 3-9 0,1 5-9 16,2 2-6 0,-3-5-5-16,1-7-5 15,-5-7 0-15,-3-7 1 16,-4-11 3-16,-1-1-1 0,-6-11-38 15,-1 0-45 1,-1-10-101-16,1-6-60 0,7-7-267 16</inkml:trace>
  <inkml:trace contextRef="#ctx1" brushRef="#br0" timeOffset="14367.3">6515 1943 2018 0,'-6'6'147'16,"-1"0"-34"-16,-3 8 124 0,4 5-35 15,7-2-75-15,6 1-35 16,11-5-64-16,2-3-13 15,13-8-23 1,0-4-17-16,-4-12-28 0,0 0-19 16,-18-6-9-16,-6-2 15 15,-5-1 31-15,-7 1 14 16,-10 2 19-16,5 5 1 16,-12 14 22-16,0 5 11 15,4 19 33-15,-2 7 14 0,13 8 7 16,1-1 3-16,8 0-20 15,1-4-11-15,8-6-28 16,8-4-7-16,4-8-17 16,9-6-24-16,-3-9-38 15,-2-5-33-15,-6-5-104 16,-7-1-60-16</inkml:trace>
  <inkml:trace contextRef="#ctx1" brushRef="#br0" timeOffset="14699.53">6877 1917 1705 0,'-4'4'692'0,"-4"14"-321"16,4 5-289-16,3 7-14 15,1 1-3-15,5-8-46 0,1 0-23 16,0-6-25 0,-3-5-6-16,-3-4 3 15,-2-4 10-15,-4-5 12 0,2-3 2 16,-1-8 0-16,1-3 1 16,4-3-2-16,4-1 2 15,5 3-7-15,2 0-11 16,3 5-45-16,2 3-41 15,-2 1-62-15,2 3-27 16,3 1-17-16,-3-1-206 0</inkml:trace>
  <inkml:trace contextRef="#ctx1" brushRef="#br0" timeOffset="14826.9">7007 1968 1299 0,'52'29'545'16,"-48"-8"-335"-16,3 0-54 0,-3-4-92 15,-4-3-28-15,5-2-55 16,-2-3-42-16,-1-5-100 0,0-1-97 16</inkml:trace>
  <inkml:trace contextRef="#ctx1" brushRef="#br0" timeOffset="15010.37">7072 1739 1626 0,'3'-1'762'0,"1"-3"-205"15,-2 1-392-15,2 1-91 16,-2 0-47-16,4 4-376 16</inkml:trace>
  <inkml:trace contextRef="#ctx1" brushRef="#br0" timeOffset="15516.05">7855 1918 1832 0,'-4'14'678'15,"-3"9"-544"-15,0 8-25 0,7-7-52 16,2-4-20-16,4-6-29 16,-3-3-6-16,-2-7-10 15,-1-2-3-15,2-6-2 0,-2 3 2 16,0-1 7 0,2-20 3-16,0-29 4 15,-2 22 2-15,0-7 0 16,8 4 3-16,4 7-4 15,2 3 0-15,3 15-3 16,-3 10 2-16,-1 16 3 0,-4 7 2 16,-1 10 4-16,-2-1-2 15,-1-3-1-15,-2-4-5 16,-2-6-40-16,-1-4-34 16,0-8-105-16,0-3-40 15</inkml:trace>
  <inkml:trace contextRef="#ctx1" brushRef="#br0" timeOffset="15901.18">8044 1875 1503 0,'19'-27'636'15,"-21"42"-304"-15,5 12-228 16,4-1 1-16,11-1-50 15,2-4-27-15,7-11-42 16,3-5-14-16,-6-12-1 16,-1-2-2-16,-6-11 15 15,-8-2 11-15,-3-5-1 16,-2-1 7-16,-5 3 3 16,-2-1 1-16,-6 8 0 15,-3 4-4-15,-6 8 22 0,0 9 2 16,-2 12 32-16,-2 8 26 15,4 17 21-15,4 5 5 16,3 3-15-16,4-3-25 0,10-9-40 16,1-7-9-1,14-5-20-15,0-4-15 0,7-12-56 16,1 1-48 0,-6-9-92-16,2-1-37 0,-9-5 126 15</inkml:trace>
  <inkml:trace contextRef="#ctx1" brushRef="#br0" timeOffset="16319.73">8450 1902 1481 0,'-9'-5'655'16,"-9"1"-191"-1,-2 7-314-15,5 17-24 16,-1 5-10-16,4 4-56 0,4 0-24 0,9-7-30 31,3-2-3-31,5-9-9 16,1-4-6-16,1-8-10 0,2-6-8 16,1-7-16-16,1-5 3 15,-1-3 4-15,-2-2 4 16,-2 0 24-16,-3 7 3 15,-4 13 13-15,-1 12 20 16,-1 21 33-16,-2 7 7 16,1 10 2-16,0-4-13 0,7 2-33 15,2-1-1-15,2 1-15 16,-1-2-8-16,-8-7-16 16,-2-4-9-16,-13-12-22 15,0-1-9-15,-8-7-30 16,-2-6-20-16,-1-6-53 15,-1-8-39-15,2-12-33 16,2-3-14-16</inkml:trace>
  <inkml:trace contextRef="#ctx1" brushRef="#br0" timeOffset="16717.22">8735 1853 1452 0,'-8'-4'588'0,"-10"-5"-373"16,2 7 12-16,-3 11-12 16,1 10-48-16,0 9-56 15,7 3-30-15,6-2-40 16,5-4-12-16,9-7-18 15,-1-4-11-15,8-8-5 16,1-2-9-16,-1-5-11 16,3-2-6-16,-4-6-19 15,-1-6 2-15,-3-1 7 16,0-5 9-16,-5 3 16 16,-3 2 11-16,-1 4 5 15,-1 5 3-15,-1 7 0 16,1 6 0-16,-1 12 0 15,0 9 1-15,0-1 4 0,1 1-8 16,0-8-55-16,0-4-42 16,3-6-113-16,1-3-34 0</inkml:trace>
  <inkml:trace contextRef="#ctx1" brushRef="#br0" timeOffset="16985.82">8870 1880 1149 0,'4'15'579'16,"-1"8"-143"-16,-2 7-246 0,1-1-35 16,0-6-69-1,3-5-41-15,1-4-42 0,-3-6-9 16,0-3-32 0,-3-1-2-16,-3-9 6 15,3-1 6-15,-6-8 26 16,3-1 6-16,4-5 7 15,-1-3 3-15,7-3 4 16,1-2-4-16,2 6-4 16,7 3-8-16,1 11-1 15,-2 7-4-15,2 3-38 16,-4 5-28-16,-1 2 0 16</inkml:trace>
  <inkml:trace contextRef="#ctx1" brushRef="#br0" timeOffset="17351.74">9225 1921 1493 0,'-12'-8'658'16,"-8"-4"-371"-16,0 10-118 15,-3 6-5-15,6 13-77 16,1 4-21-16,5 9-25 15,4-6-12-15,7-1-14 16,0-5-4-16,7-10-9 16,3-2-6-16,4-9-4 15,2-3 4-15,1-6-6 16,1-3 6-16,-2-4-6 0,1-4 0 16,-3 4 7-1,-4 1-3-15,-4 8 3 0,1 8 0 16,0 16-2-1,-3 2 5-15,2 9 6 16,-4 1-15-16,-2-9-64 0,5 3-64 16,-5-6-556-16</inkml:trace>
  <inkml:trace contextRef="#ctx1" brushRef="#br0" timeOffset="18156.64">9899 1743 1664 0,'-1'0'669'0,"-3"7"-443"15,0 6-50-15,1 16-62 16,1 5-32-16,2 11-40 16,2-2-1-16,1-6-25 15,1-4-8-15,-4-14 0 16,2-5-6-16,-2-9-2 0,0-1-2 16,0-6-6-16,-1-3 1 15,0-5-3-15,1-9 2 0,2-12-2 16,1-4-3-1,1-9 7-15,-1 3 0 16,3 4 6-16,1 4-2 16,1 11 1-16,0 5 0 15,-3 12-2-15,0 4 4 16,-3 9 8-16,0 10 4 0,-2 19 9 16,4 6 5-16,3 9-7 15,4-3-4-15,5-11-10 16,-6-6 0-16,1-10-6 15,-2-5 2-15,-2-8-2 16,2-1-5-16,-2-7-3 16,3 0-5-16,1-9 4 15,5-2-4-15,1-8 3 16,4-7-1-16,0-8-3 16,1-6 5-16,0-2 1 15,-5 0 1-15,-3 8 3 16,-4 7 0-16,0 9 3 15,-2 5 3-15,-3 8 6 16,-2 5 9-16,-2 16 15 16,-4 11 17-16,1 22 12 0,-2 4-5 15,1-4-10-15,3-5-18 16,2-16-18-16,0-4-2 16,1-7-27-16,1-5-10 15,-2-8-40-15,3-1-28 16,-3-3-80-16,-4-1-59 15</inkml:trace>
  <inkml:trace contextRef="#ctx1" brushRef="#br0" timeOffset="18997.57">3197 3113 1495 0,'-20'2'589'0,"23"-4"-370"16,11 0-91-16,4-3-29 15,8-1-12-15,3-2-28 16,-1 1-20-16,-6-1-25 16,-4 1-2-16,-8 2-1 15,-2 1-30-15,-5 5-75 16,-3-1-56-16,-2 6-131 16,-4 1-269-16</inkml:trace>
  <inkml:trace contextRef="#ctx1" brushRef="#br0" timeOffset="19368.41">3222 3197 1209 0,'-1'1'538'15,"-2"1"-235"-15,2 1-95 16,1-4-80-16,0 0-28 16,5 0-28-16,14-2-10 15,23-6-2-15,-20 5-14 16,-4-1-34-16,-2-1-8 15,-2 4-42-15,-4 2-48 0,-3 0-122 16,-1 3-30-16</inkml:trace>
  <inkml:trace contextRef="#ctx1" brushRef="#br0" timeOffset="19418.2">3777 2960 1086 0</inkml:trace>
  <inkml:trace contextRef="#ctx1" brushRef="#br0" timeOffset="20195.84">3951 2872 1395 0,'0'1'575'0,"1"7"-306"16,0 5-81-16,5 18-13 15,-1 8 0-15,2 16-31 16,3-4-19-16,-2-7-53 16,3-7-23-16,0-17-26 15,0-4-7-15,3-8-16 16,-2-5-7-16,-1-8-37 0,0-3-35 15,-3-5-66-15,0 2-46 0,-1-3-71 16,-1-1 70 0</inkml:trace>
  <inkml:trace contextRef="#ctx1" brushRef="#br0" timeOffset="20363.71">3839 3099 1514 0,'-4'-2'613'16,"1"0"-395"-16,13-6-119 16,10-4-21-16,16-4-45 15,2-1-10-15,-4 2-26 16,-2 4-74-16,-12 6-189 16</inkml:trace>
  <inkml:trace contextRef="#ctx1" brushRef="#br0" timeOffset="20833.93">4330 3019 1468 0,'-23'-21'588'16,"-2"24"-370"-16,2 6-23 15,2 6-42-15,-4 8-38 16,16 4-59-16,-4 4-21 16,13-3-20-16,8-3-7 15,0-9-11-15,10-7 0 16,5-10-14-16,-7-7-2 15,8-10-17-15,-5 0-12 0,-6-6-6 16,8 2 4-16,-13-2 23 16,-1-3 13-16,-3 5 20 15,-4 1 7-15,2 10 23 16,-2 6 7-16,2 6 1 16,-1 8 0-16,-1 9-14 15,0 6-6-15,0 11-6 16,0 0-4-16,0-2-14 15,1-5-10-15,1-12-46 16,0-4-58-16,2-9-118 16,1-6 8-16</inkml:trace>
  <inkml:trace contextRef="#ctx1" brushRef="#br0" timeOffset="21250.77">4456 2966 1408 0,'0'11'604'16,"1"11"-315"-16,-1 10-56 16,0 2-76-16,3-4-48 15,1 0-72-15,0-9-18 16,0-8-18-16,-3-1-11 16,-1-10-12-16,1-2-3 15,-6-6 4-15,3-4 5 0,-1-7 13 16,-1-2 2-16,5-5-2 15,-3 4 7-15,3 0-2 16,0 0-2-16,-3 7 2 16,6-1-3-16,4 8-2 15,1 0-6-15,9 2-33 16,-4 1-10-16,-1-1-19 16,0 0-2-16,-2 0 29 0,-1 2 9 15,0 3 32 1,2 8 35-16,-1 13 49 15,-2 5 17-15,-1 13 12 16,-2 1-20-16,3-6-43 16,-2-6-15-16,1-11-42 15,0-9-26-15,-7-5-71 0,5-3-45 16,-6-7-64-16,-4-1 149 16</inkml:trace>
  <inkml:trace contextRef="#ctx1" brushRef="#br0" timeOffset="21384.62">4538 2885 1816 0,'1'0'648'0,"4"4"-546"16,1 1-110-16,11 1-6 15</inkml:trace>
  <inkml:trace contextRef="#ctx1" brushRef="#br0" timeOffset="21668.22">4898 2937 1079 0,'-9'-5'564'0,"-9"-4"-32"15,0 4-238-15,2 12-56 16,1 8-30-16,8 26-80 15,5 11-32-15,8 13-33 16,4 3-15-16,3-10-18 0,-4-6-15 16,2-14-12-16,0-2 2 15,-3-4-3-15,0 0-5 16,-5-7-26-16,-3 1-20 16,-6-5-41-16,-1-5-16 15,-4-6-51-15,2-4-27 16,0-11-59-16,2-10-14 15</inkml:trace>
  <inkml:trace contextRef="#ctx1" brushRef="#br0" timeOffset="21795.8">4785 3233 1556 0,'4'-7'661'0,"9"-11"-385"15,3-1-68-15,9-7-108 16,0 6-40-16,-4 6-85 15,-3 5-63-15</inkml:trace>
  <inkml:trace contextRef="#ctx1" brushRef="#br0" timeOffset="22200.15">5830 2987 1155 0,'0'14'685'0,"0"12"-20"16,3 28-403-16,3 7-42 0,-1 5-106 16,4-2-37-16,-1-19-53 15,-1-4-12-15,3-12-35 16,-1 1-28-16,-2-12-77 15,-5-4-73-15,-1-12 11 16,-4-7-550-16</inkml:trace>
  <inkml:trace contextRef="#ctx1" brushRef="#br0" timeOffset="22408.18">5949 2946 2236 0,'3'1'82'0,"4"4"74"16,-2 0-51-16,5 9-40 16,-3 7-28-16,-7 2-23 15,-4 4-6-15,-7 2-19 0,-3-4-1 16,-5-2-12 0,-1-4-6-16,-6-11-16 0,3-4-18 15,3-9-31 1,1-3-32-16,16-6-134 15</inkml:trace>
  <inkml:trace contextRef="#ctx1" brushRef="#br0" timeOffset="22799.37">6201 2942 1447 0,'-5'-3'563'15,"-12"-4"-259"-15,-1 3-170 0,-2 11 47 16,-6 4 7-16,3 12-60 16,4 4-25-16,6 5-40 15,5 4-13-15,8-6-25 16,4-1-14-16,11-12-12 16,1-6-12-16,7-14-16 15,0-8 1-15,3-12-20 16,-2-5-8-16,-5-4 8 15,-1-1 1-15,-7 7 26 16,-4 4 12-16,-6 9 13 16,2 4 9-16,-7 10 10 15,0 3 4-15,3 13-4 16,-3 4-7-16,5 10-16 0,3 4-12 16,1-1-63-16,2-3-46 15,-1-9-91-15,4-5-36 0,-1-12-235 16</inkml:trace>
  <inkml:trace contextRef="#ctx1" brushRef="#br0" timeOffset="23016.96">6337 2955 908 0,'6'2'587'0,"1"3"16"16,2 22-259-16,-2 9-37 0,-1 21-105 15,0 1-63-15,1-3-87 16,0-3-23-16,-1-16-29 15,0-5 0-15,-6-8-11 16,0-1-4-16,-8-4-6 16,-2-2-3-16,-8 0-4 15,-1-3-14-15,-5-7-25 16,-7-2-21-16,4-12-78 16,1-7-46-16,5-10 77 15</inkml:trace>
  <inkml:trace contextRef="#ctx1" brushRef="#br0" timeOffset="23154.76">6283 2828 1494 0,'5'0'581'0,"3"0"-388"15,6 9-162-15,1 3-68 16,2 3-210-16</inkml:trace>
  <inkml:trace contextRef="#ctx1" brushRef="#br0" timeOffset="23517.76">6628 2976 998 0,'-8'-6'531'0,"-11"-3"-59"16,1 2-169-16,-8 3-60 15,4 6-35-15,1 7-81 16,2 6-26-16,6 12-50 16,0 3-14-16,11 2-23 15,2 0-12-15,6-9 0 16,4-6-8-16,3-7 2 16,1-7-2-16,3-10-5 15,2-3-5-15,0-10-12 16,-1-5 1-16,0 0-4 15,1 2 6-15,-10 3 12 16,2 10 3-16,-7 5 6 0,-3 6 4 16,1 13 5-16,-2 3 2 15,1 12 6-15,-1 1-6 16,4-3-20-16,0-2-26 16,1-10-90-16,0-4-57 15,-1-6 66-15</inkml:trace>
  <inkml:trace contextRef="#ctx1" brushRef="#br0" timeOffset="23950.84">6712 2785 1201 0,'1'4'584'0,"3"11"-149"15,0 9-153-15,0 11-95 16,0 2-28-16,1 2-82 15,-1-2-28-15,2-4-36 16,-2-7-11-16,0-8-16 16,-3-9-2-16,-1-10-12 15,3-1 4-15,-1-10 9 16,2-5 9-16,4-6-10 16,2-1-19-16,0 1-31 0,5 3-18 15,3 3 2-15,-1-2 8 16,2 5-1-16,-7 1-20 15,-5 6-56-15,-3 3-23 16,-4 3-17-16,0 1-29 16,-4 4 61-16,-2 1 32 0,-2 3 111 15,-2 2 102-15,3 3 112 16,3 3 57-16,4 3 39 16,4 4-9-16,3 1-58 15,0-3-43-15,3 0-89 16,-1-3-34-16,0-7-38 15,-3 1-14-15,-1-8-33 16,-2 1-44-16,-6-4 331 16</inkml:trace>
  <inkml:trace contextRef="#ctx1" brushRef="#br0" timeOffset="24534.31">7460 2854 1147 0,'3'6'584'0,"3"14"-56"15,3 6-271-15,-2 11-58 16,-1 2-30-16,0 3-90 16,-4-6-31-16,0-9-33 15,1-6-20-15,-3-9-30 0,-1-6-6 16,0-6-19 0,-4-3 3-16,-2-13 25 15,1-3 6-15,-2-9 19 16,2-6 10-16,8 1 4 15,2-1-1-15,8 7 0 0,4 4-3 16,5 7-2-16,1 4 6 16,-3 12 6-16,-3 3 7 15,-9 12 14-15,-2 3 8 16,-4 4-4-16,1 1-7 16,-1 0-15-16,-1-3-24 15,0-3-68-15,0-2-62 16,1-10-125-16,3-4 87 0</inkml:trace>
  <inkml:trace contextRef="#ctx1" brushRef="#br0" timeOffset="24868.52">7726 2862 1580 0,'-1'9'654'16,"0"0"-368"-16,5 8-141 15,3 0-33-15,7-6-52 16,2 0-41-16,3-11-58 16,5-5-25-16,-2-6-30 15,0-2-7-15,-8-4 24 16,-9-1 22-16,-7-1 31 0,-5 1 17 16,-7 4 17-16,-2 2 12 15,-5 12 30-15,-2 5 11 16,2 14 29-16,3 6 11 15,6 9-4-15,6 1-7 16,10-1-30-16,5 2-18 16,8-6-26-16,5-5-12 15,0-6-23-15,0-7-40 0,-3-6-114 16,-3-3-59-16,-4-4-197 16</inkml:trace>
  <inkml:trace contextRef="#ctx1" brushRef="#br0" timeOffset="25335.57">8027 2866 2246 0,'-23'8'126'15,"19"0"42"-15,-3 6 16 16,-8 12-29-16,9 6-84 0,-1 2-25 16,6 0-24-1,2-4-7-15,7-9-12 16,1-7-2-16,4-14-14 16,2-8-10-16,0-10-12 15,2-1-5-15,-3-6 8 16,-3 3 12-16,1 2 10 15,-5 4 10-15,-3 10 19 0,0 8 9 16,-5 17 21-16,1 8-1 16,-1 13-2-16,4 5-6 15,5 0-13-15,2-1-5 16,-1-9-22-16,-5-5-7 0,-6-7-22 16,-8-1-3-1,-4-5-2-15,-4-1 2 0,-1-5 12 16,-3-4 1-16,-2-4-5 15,-1-5-18-15,-2-10-63 16,4-5-37-16,8-8-69 16,5-3 532-16</inkml:trace>
  <inkml:trace contextRef="#ctx1" brushRef="#br0" timeOffset="25717.76">8411 2881 1396 0,'-7'-4'560'0,"-14"-1"-322"16,3 6-12 0,0 9-26-16,-1 6-33 0,9 8-81 15,2 1-24-15,7 5-23 16,2-3-14-16,7-9-15 15,3-2-4-15,5-13-14 16,-1-3-5-16,2-9-11 16,-2-9-5-16,-4-2-6 15,1-3 5-15,-2 1 4 16,-1-1 1-16,-3 11 14 16,-3 1 0-16,-2 8 15 15,-1 8 5-15,-4 10 6 16,2 7 5-16,0 8-10 15,1 2 0-15,4-3-9 16,0-2-16-16,2-4-66 16,2-8-71-16,-2-12-91 15,4-9-208-15</inkml:trace>
  <inkml:trace contextRef="#ctx1" brushRef="#br0" timeOffset="25983.83">8571 2882 1431 0,'3'8'630'16,"0"14"-302"-16,1 1-87 16,1 6-114-16,-1 3-38 0,2-5-72 15,2-1-19-15,-1-10-25 16,-4-6-20-16,-6-12-15 16,2-6 13-16,-4-8 16 15,0-2 18-15,5-3 32 16,-5-3-2-16,3 2 6 15,3-3 0-15,6 2-11 16,9 2 1-16,8 6-1 16,0 1 0-16,-4 6-27 15,-5 2-37-15,-8 3-96 16,0 4 114-16</inkml:trace>
  <inkml:trace contextRef="#ctx1" brushRef="#br0" timeOffset="26350.77">8774 3001 2996 0,'-1'5'9'0,"-1"10"29"0,2-4-2 16,0 11 0-16,0-3-7 16,7-10-21-16,2-3-7 15,7-15-16-15,6-2-6 16,-3-10-15-16,2-2-16 16,-2-3-10-16,-4 2 4 15,-1 9 17-15,-3 2 11 0,-6 13 32 16,1 3 11-16,0 12 10 15,-1 3 6-15,-2 5-9 16,2 0-18-16,-2-3-76 16,-1-1-73-16</inkml:trace>
  <inkml:trace contextRef="#ctx1" brushRef="#br0" timeOffset="27263.99">9605 2820 1443 0,'-1'-3'633'16,"-4"-2"-342"-16,3 7-29 15,3 15-95-15,0 6-50 16,0 10-49-16,1 1-24 0,1-3-14 16,-2-3-10-16,1-7-14 15,-1-3 0-15,0-6-9 16,1-4-5-16,-2-7-10 16,0-4-5-16,0-8 5 15,0-5-2-15,2-8 4 16,1-5 6-16,2-5 1 15,2 2 3-15,1-2 5 16,2 2 1-16,0 3 1 16,-1 5 2-16,-2 6 2 15,-3 8 1-15,2 7 2 16,-2 7-1-16,6 19 4 16,0 6 7-16,2 8 0 15,-2 6-2-15,-5-4-1 16,0 0-9-16,0-3-3 15,4-4 4-15,-3-11-9 16,4-2-2-16,0-12-8 0,-1-5-6 16,3-6 2-16,1-6 3 15,1-6-2-15,2-8 2 16,-1-3-2-16,-1-3-3 16,1-1 7-16,-1 1-3 15,-1-1 4-15,0 0 5 16,-4 6 2-16,3 2 3 0,-2 12 12 15,-3 3 6-15,3 11 24 16,-4 10 8-16,-3 17 17 16,-2 8 2-16,-2 8-4 15,0 1-2-15,1-5-28 16,4-3-6-16,2-7-18 16,-2-5-10-16,1-9-11 15,-2-7-18-15,-1-9-46 16,0-2-33-16,-2-7-115 15,0 1 428-15</inkml:trace>
  <inkml:trace contextRef="#ctx1" brushRef="#br0" timeOffset="27528.19">10925 2833 1296 0,'-2'-1'633'0,"-14"3"-225"16,-1 5-131-16,-5 12-118 15,-6 3-59-15,-1 5-58 0,3 3-19 16,5-4-31-16,6-1-12 16,4-7-33-16,2-7-27 15,-1-8-67-15,0-2-48 16,2-10-16-16</inkml:trace>
  <inkml:trace contextRef="#ctx1" brushRef="#br0" timeOffset="27718.09">10693 2790 1273 0,'11'3'623'16,"7"5"-208"-16,12 12-142 15,1 5-21-15,0 6-73 16,-3 1-52-16,0-5-70 15,-4-3-26-15,-4-3-31 16,3-6-21-16,-10-5-60 16,0-2-46-16,-7-5-116 15,-11 1 483-15</inkml:trace>
  <inkml:trace contextRef="#ctx1" brushRef="#br0" timeOffset="28100.1">11494 2907 1225 0,'-15'-39'629'16,"11"34"-221"-16,5 14-143 16,4 12-29-16,0 21-100 15,1 13-33-15,-1 18-51 16,-3-2-16-16,0-7-26 15,-1-11-6-15,0-18-18 16,-2-4-20-16,0-12-67 16,1-4-62-16,-1-12-102 15,1-4 117-15</inkml:trace>
  <inkml:trace contextRef="#ctx1" brushRef="#br0" timeOffset="28318.93">11480 2918 1158 0,'9'-17'535'16,"12"-12"-257"-16,6 11-86 16,-3 4-28-16,4 14-79 15,-9 4-27-15,-8 7-45 16,1 3-12-16,-12 0 1 0,0 3 3 16,-8 1 0-16,-5 1-1 15,-2-1-4-15,-5-2-5 16,-3-5-12-16,-1-2-11 15,4-4-43-15,3-2-33 16,11-3-51-16,5-4-33 16</inkml:trace>
  <inkml:trace contextRef="#ctx1" brushRef="#br0" timeOffset="28668.52">11695 2899 1186 0,'-1'5'613'16,"1"1"-142"-16,6 5-268 16,0-3-32-16,5-4-81 15,7-1-27-15,1-7-49 16,4-5-12-16,0-5-25 16,-5 0-11-16,-9 0-4 15,-3 0 4-15,-7 0 19 16,-5-1 12-16,-11 2 19 15,-2 4 9-15,-8 7 26 16,-1 5 11-16,10 12 5 16,1 5-1-16,12 9-4 0,1 3-9 15,6 5-16-15,7-3-9 16,2-5-22-16,6 0-6 16,1-14-34-16,-1-4-23 15,4-8-57-15,-1-9-46 16,-2-8-69-16,0-4-14 15,-3-9-264-15</inkml:trace>
  <inkml:trace contextRef="#ctx1" brushRef="#br0" timeOffset="28966.76">11895 2847 1376 0,'0'3'609'0,"0"11"-303"16,1 5-51-16,1 7-90 15,0 1-39-15,-1 0-69 16,3-3-24-16,-3-5-25 15,2-1-9-15,-2-8-1 16,-1-6-3-16,-2-6-7 16,1-3 2-16,0-10 2 15,0-2 1-15,2-4 6 16,0-3-1-16,4 2-5 16,2 1-5-16,4 3-14 15,3 1 0-15,3 8 1 0,0 2 7 16,0 12 14-16,-3 7 2 15,-7 6 4-15,0 5 3 16,-6 1 2-16,-1 3-2 16,-1-3-55-16,0-1-52 15,-3-6 87-15</inkml:trace>
  <inkml:trace contextRef="#ctx1" brushRef="#br0" timeOffset="29383.4">12259 2891 1500 0,'-14'-1'597'0,"-17"2"-340"16,-3 5-83-16,3 9-4 15,7 7-21-15,4 3-71 16,8-1-24-16,10-3-41 15,1-6-13-15,14-6-16 16,5-9-8-16,5-11-9 16,3-6-6-16,-4-9 4 0,1 3 9 15,-3 3 13-15,-1 5 4 16,-5 10 9-16,0 6 11 16,-5 18 17-16,-2 4 13 15,-3 15 7-15,-3 2-8 0,-2 2-4 16,-1 1-8-1,-3-5-2-15,1 0-7 16,-4-5-13-16,3-3-6 0,-3-5-11 16,0-3-1-16,0-6-50 15,-5-4-26-15,-2-6-36 16,-7-6-40-16,-2-7-43 16,-3-3 62-16</inkml:trace>
  <inkml:trace contextRef="#ctx1" brushRef="#br0" timeOffset="29866.89">12361 2729 1759 0,'0'19'688'0,"-1"23"-481"16,1 3-45-16,0 2-70 15,0-4-27-15,2-9-34 16,1-5-14-16,3-7-18 16,1-5-1-16,-1-11-11 15,-1-3-2-15,-2-13 7 16,2-5-3-16,0-6 8 16,3-5 3-16,1 4 3 0,1-1 1 15,4 4-1-15,3 2-3 16,0 10-1-16,4 8-4 15,-6 10 5-15,0 8 5 16,-4 6 2-16,-3 3 3 16,-6 0 0-16,-3 0-14 0,1-3-53 15,-4-7-50-15,4-6-124 16,5-2 12-16</inkml:trace>
  <inkml:trace contextRef="#ctx1" brushRef="#br0" timeOffset="30216.97">12763 2875 997 0,'-3'-4'580'0,"-7"-4"61"16,-3 8-379-16,-7 9-76 15,-1 7-12-15,1 11-49 16,3 1-14-16,9 2-47 15,3-3-20-15,6-4-33 16,3-5-4-16,5-10-15 16,5-4-12-16,3-12-14 0,2-4-12 15,-1-9-6-15,-2 1 5 16,-4 0 10-16,-3 1 6 16,-1 8 18-16,-1 2 7 15,-3 9 6-15,0 6 10 16,-2 9 2-16,-1 4 3 15,0 3-2-15,-1 2-9 16,4-6-45-16,-2-5-61 0,3-5-119 16,0-4 506-16</inkml:trace>
  <inkml:trace contextRef="#ctx1" brushRef="#br0" timeOffset="30445.33">12938 2829 1708 0,'-6'2'707'0,"-4"11"-404"16,7 4-116-16,5 7-79 15,6 1-29-15,4-3-52 0,0-3-26 16,-7-1-47 0,-2-3-13-16,-8-3 8 15,-4-2 10-15,-8-6 31 16,-2 1 10-16,-1-5 3 15,1 0-3-15,10-1-22 0,2-3-27 16,8-2-123-16,4 0-47 16</inkml:trace>
  <inkml:trace contextRef="#ctx1" brushRef="#br0" timeOffset="30644.6">13091 2870 1844 0,'3'8'716'0,"1"11"-518"16,-1 4-42-16,-2 2-70 15,0 1-34-15,0-2-29 16,3-2-26-16,-2-9-36 16,0-6-21-16,-1-7-87 0,-1-5-40 15,0-7 194 1</inkml:trace>
  <inkml:trace contextRef="#ctx1" brushRef="#br0" timeOffset="30793.94">13075 2722 1830 0,'3'-4'262'15,"0"2"-127"-15,5 1 200 16,2 0-258-16,0 8-140 15,2 1-44-15</inkml:trace>
  <inkml:trace contextRef="#ctx1" brushRef="#br0" timeOffset="31050.52">13193 2748 1715 0,'26'-9'687'0,"-14"42"-448"0,1 7-65 15,-5 7-67-15,-2 2-29 16,-6-6-44-16,-5 0-17 16,1-8-22-16,-2-5-14 15,4-6-37-15,2-7-39 16,3-10-111-16,3-2 483 15</inkml:trace>
  <inkml:trace contextRef="#ctx1" brushRef="#br0" timeOffset="31403.49">13475 2877 1836 0,'-8'-1'704'0,"-10"3"-516"16,-5 6-9-16,-2 9-52 16,0 4-29-16,6 4-51 15,6-1-22-15,10-3-19 16,5-2-5-16,10-9-6 0,2-5-11 16,10-6-12-1,-1-6-9-15,0-7-21 0,-2-4-6 16,-6-1-14-16,-1-1 1 15,-4 4 22-15,-2 5 19 16,-3 3 21-16,-3 6 21 16,-1 8 18-16,1 8 3 15,-2 8 4-15,2 2-9 0,2 1-16 16,0 0-16 0,1-6-52-16,0-2-47 0,0-11-104 15,-1-6 110 1</inkml:trace>
  <inkml:trace contextRef="#ctx1" brushRef="#br0" timeOffset="31717.31">13619 2892 1484 0,'-1'20'635'15,"2"13"-323"-15,1 1-210 16,3 1-34-16,3-10-53 15,0-5-26-15,1-13-25 16,0-11-10-16,-5-9-16 0,0-5 12 16,1-6 20-1,-2 0 15-15,7-1 21 16,-1-1 1-16,3 6 2 0,0 3-4 16,2 6 2-16,3 7 1 15,-4 6 17-15,2 7 9 16,-3 8 29-16,-3 2 11 15,-6 4-12-15,0 0-9 0,-3-1-26 16,-1-1-25 0,-2-7-75-16,0 1-60 0</inkml:trace>
  <inkml:trace contextRef="#ctx1" brushRef="#br0" timeOffset="32284.76">14398 2949 1538 0,'1'12'592'0,"0"19"-408"0,-1-3-48 16,4 4-28-16,-1-5-31 15,0-12-49-15,5 0-12 16,-4-12-21-16,-4 1-1 16,0-4 6-16,-4-5-3 15,-1-5 6-15,4-8 10 16,-1-9 12-16,2-1 2 15,3-1-1-15,4 4-7 0,9 6-12 16,4 0-5-16,8 10-2 16,-4 4-2-16,0 11-1 15,-5 7 4-15,-10 9 9 16,-3 1 2-16,-7 3 1 16,-1 2 0-16,-6-7-45 15,3-1-41-15,3-11-113 16,-2-4 41-16</inkml:trace>
  <inkml:trace contextRef="#ctx1" brushRef="#br0" timeOffset="32650.19">14663 2936 1492 0,'0'5'610'16,"3"9"-364"-16,1-1-73 15,3-2-69-15,4-3-34 16,5-3-44-16,0-6-15 16,1-9-25-16,-1-2 2 15,-3-4-15-15,-3-1 4 16,-4 1 11-16,-3 0 4 0,-6 1 9 16,-3 3 5-16,-7 3 16 15,0 4 2-15,-6 10 26 16,-1 3 9-16,2 12 9 15,3 6 1-15,5 7-2 16,7 6-8-16,3-2-25 0,2 2-6 16,9-9-15-1,0-7-14-15,3-8-31 16,2-8-18-16,-6-5-71 16,-2-2-32-16,0-3-48 15,-2 0 257-15</inkml:trace>
  <inkml:trace contextRef="#ctx1" brushRef="#br0" timeOffset="33067.25">15001 2962 1377 0,'-7'-5'640'0,"-3"-5"-283"0,-6 8-140 16,-5 5-25-1,-5 8-65-15,2 8-29 0,3 12-42 16,3 3-15-16,14 1-20 16,1-3-13-16,15-12-13 15,6-5-6-15,6-11-23 16,6-5-1-16,-4-13-12 16,-4-7-4-16,-4-4 16 15,-4-2 7-15,-5 4 23 16,0 7 11-16,-4 9 20 15,0 7 9-15,-1 14 13 16,0 9 2-16,-1 13-18 16,-1 2-7-16,-2 1-12 15,0-4-12-15,-2-6-1 16,-1 0 0-16,3-4-5 0,-4 0 3 16,-4-5-34-1,-3-2-18-15,-9-3-11 0,-1-2-8 0,-6-5-14 16,-1-3-13-1,0-8-68-15,2-5-29 16,11-9 76 0</inkml:trace>
  <inkml:trace contextRef="#ctx1" brushRef="#br0" timeOffset="33484.54">15240 2987 1467 0,'-7'-25'532'0,"-17"19"-354"0,-1 5-34 16,-2 14 56-16,2 4 14 15,6 10-53-15,6 5-30 0,10 0-55 16,3-2-29-1,8-7-31-15,3-5-10 16,7-10-16-16,2-8-14 16,6-8-15-16,0-5-9 15,0-9-10-15,-5-2 17 16,-7-1 14-16,-4-3 10 0,-6 7 17 16,1 0 2-16,-6 9 17 15,1 3 9-15,-2 6 14 16,-1 7 3-16,2 10-16 15,-4 8-7-15,5 9-12 16,0 1-7-16,1 3 6 16,4-4-10-16,-5-6-40 15,1-4-28-15,8-12-131 16,-1-4-60-16</inkml:trace>
  <inkml:trace contextRef="#ctx1" brushRef="#br0" timeOffset="33783.92">15408 2946 1067 0,'2'8'648'0,"0"6"-15"15,1 13-375-15,-2 2-54 16,-1 7-107-16,0-4-35 16,0-4-43-16,1-4-22 15,0-11-20-15,0-4-15 16,-1-11-18-16,0-5 4 15,-2-8 14-15,1-4 14 16,0-7 21-16,1 0 3 0,2-4 7 16,1 2 5-16,5 4-1 15,2 3 3-15,6 8-5 16,-1 4 0-16,-1 4-10 16,-2 3-37-16,-3 4-92 15,1 3-64-15,-3 5 104 16</inkml:trace>
  <inkml:trace contextRef="#ctx1" brushRef="#br0" timeOffset="34133.37">15738 2996 1625 0,'7'14'623'16,"-30"-27"-422"-16,-6 5-87 0,-2 3 19 15,2 8-15-15,2 6-18 16,5 13-23-16,4 7-10 16,6 6-7-16,6-1 1 15,6-8-32-15,7-7-16 16,5-9-17-16,7-6-14 16,6-8-8-16,1-6-11 15,2-11-11-15,-3-6-8 0,-2 2 9 16,-1 0 14-16,-6 11 15 15,-2 8 20-15,-7 11 32 16,-2 7 15-16,-4 13 16 16,2 6-12-16,0-1-23 15,-1 0-18-15,3-9-44 16,-2-8-30-16,-2-5-103 16,2-5-86-16</inkml:trace>
  <inkml:trace contextRef="#ctx1" brushRef="#br0" timeOffset="38737.35">3345 4307 1112 0,'-13'-21'625'0,"14"21"48"0,2-1-483 16,11 0-55-16,8-4-12 15,14-2-39-15,7-1-24 16,-4-4-38-16,-8 6-14 0,-6 2-6 15,-10 2 0 1,-5 2-8-16,0 2-10 16,-9-1-32-16,-1-1-17 0,1 1-68 15,-1-1-41-15,-1 0-83 16,0 0 7-16</inkml:trace>
  <inkml:trace contextRef="#ctx1" brushRef="#br0" timeOffset="38961.51">3315 4415 1306 0,'-2'1'606'16,"-2"2"-244"-16,6-2-180 16,5 1-19-16,16-2-39 15,9-3-28-15,17-4-13 16,3-1-9-16,-6-1-34 15,-9 3-15-15,-14 1-15 16,-7 3-5-16,-8 0-34 0,-3 2-22 16,-4 0-125-16,0 0-68 15</inkml:trace>
  <inkml:trace contextRef="#ctx1" brushRef="#br0" timeOffset="44285.07">4790 4068 1403 0,'-1'-1'528'0,"0"0"-397"15,0-1-30-15,1-7-35 16,12-23-9-16,6 20-26 16,2 1-6-16,-1 4-7 0,-1 2-10 15,-4 5-3-15,-3 1-2 16,-4 6 1-16,-3 2 4 16,-4 6 7-16,-3 2 7 15,-6 7 7-15,-3 3 0 16,-3 4 2-16,2 2-3 15,-2-2 1-15,2 2-1 0,3-10 3 16,-1-2 2-16,4-10 4 16,2-7 8-16,4-1-3 15,1-3-2-15,1-1-12 16,-1 0-8-16,0 0-10 16,4-11-3-16,30-30 0 15,-17 20-2-15,1 5-4 16,-5 7 4-16,5 5-6 15,-3 4-2-15,-7 7-2 16,-1 3-6-16,-6 14 5 16,-1 3 3-16,-6 3 2 15,-2-2 4-15,-1-5 1 16,0-5-2-16,-1-5 1 16,0-1-2-16,0-3-1 15,0 0 3-15,5-6-28 16,1 0-41-16,4-4-113 0,-1-4-82 15</inkml:trace>
  <inkml:trace contextRef="#ctx1" brushRef="#br0" timeOffset="44701.25">5033 4023 1481 0,'1'0'665'16,"0"-2"-361"-16,-1 7-100 16,0-5-37-16,-3 8-88 15,-5 36-31-15,8-19-25 16,7 1-9-16,6-8-12 16,-7-2-2-16,7-5-2 15,2-1-5-15,3-6 0 16,5-7-2-16,-2-5-6 15,-5-1 2-15,-2 1-1 16,-1 2 3-16,-4 5 6 0,-2 0-1 16,-5 6-1-1,-2 5 6-15,-3 8 0 16,-1 2 6-16,-3 5 4 0,-1-1-1 16,1-6 0-16,-1 0-6 15,-1-7 0-15,1 0 2 16,-3-3-4-16,1-1-4 15,-1-3-45-15,-2-3-33 16,-1-1-97-16,3 0-54 16</inkml:trace>
  <inkml:trace contextRef="#ctx1" brushRef="#br0" timeOffset="44888.11">5022 4044 1674 0,'9'-4'660'0,"15"-5"-447"16,5-1-31-16,5 5-67 16,-2 0-36-16,-8 5-69 15,-6 0-46-15,-12 2-142 0,-1 3 462 16</inkml:trace>
  <inkml:trace contextRef="#ctx1" brushRef="#br0" timeOffset="45283.94">5510 3897 1806 0,'0'0'724'0,"-6"8"-464"16,-3-2-91-16,4 10-60 15,-4 2-35-15,4-3-35 16,8 1-10-16,5-5-16 16,4-3-5-16,7-5-10 15,-1-3 1-15,0-4-5 16,-2-4 1-16,-5-6 5 15,-1-2-8-15,-5-3 8 16,-3-3-3-16,-3 0 8 16,0 2 4-16,-7 3 2 15,-1 1 0-15,-3 10-10 16,-4 3-6-16,-4 13-15 16,2 10-23-16,-5 4-81 15,5 3-50-15,10-3-121 0,3-5-66 16</inkml:trace>
  <inkml:trace contextRef="#ctx1" brushRef="#br0" timeOffset="45600.68">5856 3876 1348 0,'-3'6'729'16,"-6"2"-188"-16,-8 17-244 15,-6 9-64-15,-7 10-98 16,-2 9-32-16,5 9-45 16,3 4-18-16,7-2-26 15,2-5-9-15,2-19-3 0,5-5-8 16,5-10-17-1,0-6-8-15,3-5-49 16,0-6-25-16,0-5-111 16,2-3-43-16,6-4-89 15,0-4-96-15</inkml:trace>
  <inkml:trace contextRef="#ctx1" brushRef="#br0" timeOffset="45866.92">5855 4241 1543 0,'-7'13'677'0,"-14"15"-317"15,8 0-137-15,7-2-83 16,6-6-43-16,15-4-63 16,4-4-21-16,5-8-35 15,1-5-17-15,0-10-12 16,-6-3-2-16,-5-5 19 15,-6 1 15-15,-6 2 45 16,-2 3 16-16,-5 2 13 0,-4 2 2 16,-7 3-38-1,-4 4-24-15,-4 7-41 16,1 4-59-16,5 4-106 16</inkml:trace>
  <inkml:trace contextRef="#ctx1" brushRef="#br0" timeOffset="46477.81">7428 3973 1669 0,'-2'-5'689'16,"2"3"-437"-16,-9 3-9 16,-11 14-52-16,-4 7-64 15,-8 8-67-15,2 2-19 16,8 2-25-16,4-1 2 0,3-5-9 15,1-2-3 1,3-7-11-16,-3-2-22 16,7-4-65-16,0-2-44 0,2-2-90 15,2-4-38-15,-2-4 21 16</inkml:trace>
  <inkml:trace contextRef="#ctx1" brushRef="#br0" timeOffset="46697.68">7188 4011 1432 0,'4'1'586'0,"7"3"-317"16,4 4-34-16,11 9-30 16,4 3-19-16,4 4-76 0,1 2-35 15,-5-2-49 1,-2-4-12-16,-2 1-6 15,-11-5-10-15,-6-4-35 0,-2 1-45 16,-9-8-95-16,1-2-67 16</inkml:trace>
  <inkml:trace contextRef="#ctx1" brushRef="#br0" timeOffset="49783.96">16312 2927 1694 0,'11'-36'675'0,"-11"36"-453"16,-2 0-31-16,-1 9-63 16,-1 6-31-16,-1 11-35 15,1 6-15-15,4 3-16 0,0-1 0 16,3-3-18-1,0-4-7-15,0-7-1 0,-1-1-8 16,-2-9-1-16,0-2 1 16,0-7-16-16,1-2-2 15,-1-9-4-15,0-6 0 16,0-13 16-16,1-4 7 16,1-3 5-16,1 0 0 15,2 2-3-15,-2 3-3 16,5 1 5-16,1 5 4 0,-2 6 3 15,4 4 5-15,-10 7-3 16,0 3-4-16,4 11-2 16,0 7-2-16,5 13 7 15,0 4 10-15,-2 8 1 16,0 1-3-16,2-4-11 16,-6-1-1-16,6-6-6 15,0-3 5-15,-3-7-4 16,5-2-4-16,-2-10 3 0,-3-5-2 15,9-7 1 1,1-4-2-16,3-12 1 16,1-3 1-16,0-7 3 15,-1-2-2-15,0 3 2 16,1 1-6-16,-6 6 0 16,1 3 3-16,-8 10 1 0,-2 3 2 15,-5 8-3-15,-1 1 2 16,-3 14 15-16,-1 7 12 15,0 14 20-15,0 7 3 16,0 0-13-16,0-2-13 16,4-6-16-16,0-4-5 0,0-8 0 15,1-6-1-15,0-8-7 16,1-4-5-16,-2-2-23 16,0-1-21-16,-2 2-76 15,1-4-39-15,0 0-112 16,1 0-41-16</inkml:trace>
  <inkml:trace contextRef="#ctx1" brushRef="#br0" timeOffset="54800.15">8236 3984 1083 0,'-4'-3'516'16,"-3"-3"-194"-16,1 3-156 15,1-1 14-15,3-2-47 16,-3 0-17-16,5 0-25 16,-2 2-14-16,0-2-18 15,1 0-3-15,2 0-18 0,0-7-6 16,6-2-16-1,5-3-6-15,2-8-7 0,5 4-3 16,6 8 1-16,-5 3 0 16,-1 13-1-16,-2 8 2 15,-5 11-2-15,-6 9 1 16,-7 7 2-16,-5-2-3 16,-4-2 2-16,0 0-2 15,-1-8 3-15,-1-1-3 0,-2-3 0 16,-2-2 2-16,0-6-4 15,2-2 2-15,0-8 2 16,3-3-4-16,4-8 3 16,0-2-1-16,9-5-3 15,3-2 4-15,8 3-3 16,6 1 2-16,1 5 0 16,2 4-4-16,-4 4 3 15,-1 1 2-15,-1 4 6 16,2-2-13-16,-3-2-87 15,0-2-71-15,-4-6-34 16</inkml:trace>
  <inkml:trace contextRef="#ctx1" brushRef="#br0" timeOffset="54952.64">8590 3919 1678 0,'0'-4'677'15,"0"-1"-459"-15,-2-3-71 16,2 8-67-16,-1-1-58 16,1 3-127-16</inkml:trace>
  <inkml:trace contextRef="#ctx1" brushRef="#br0" timeOffset="55383.51">8850 3822 1400 0,'-5'0'652'15,"-4"4"-372"-15,-4 14-60 16,-1 10-36-16,0 10-95 15,1 0-10-15,5-3-18 16,8-5-10-16,4-11-25 16,5-4-12-16,10-10-10 15,1-5 1-15,4-9 0 16,4-5 3-16,-6-9 0 0,2-5-8 16,-7-3 4-1,-5 1-3-15,-10-1 1 16,-4 7 5-16,-13 11-3 15,-9 0 4-15,-2 18-6 0,-6 4-1 16,5 10-2-16,-1 4 1 16,15 3-17-16,3-5-21 15,10-3-61-15,6-1-77 16,4-7-117-16,2-1 214 16</inkml:trace>
  <inkml:trace contextRef="#ctx1" brushRef="#br0" timeOffset="55685.13">9095 3803 1055 0,'3'-5'495'0,"0"-5"-172"16,-4 8-50-16,-9 15-36 16,-3 9-57-16,-6 18-74 15,-2 3-37-15,6-4-28 0,5-4-10 16,12-12-17-16,9-5-6 15,9-10-9 1,5-6 1-16,1-11-1 16,1-5-4-16,-9-9 3 15,-2-3-1-15,-4-6 5 16,-3-1 6-16,-5 1 7 16,-4 5 3-16,-6 7 0 15,-1 5-3-15,-6 6-8 16,0 2-4-16,-1 7-4 0,-1 4-9 15,4 10-52-15,3 4-98 16</inkml:trace>
  <inkml:trace contextRef="#ctx1" brushRef="#br0" timeOffset="56034.12">9208 3837 1691 0,'34'-13'686'15,"-48"26"-487"-15,4 18-50 16,0 1-37-16,7 5-63 16,3-5-9-16,10-7-26 0,3-1-7 15,7-9-3 1,2-5-3-16,2-9 2 15,1-3-8-15,-2-10-1 0,-2-3 0 0,-2-4 1 32,-3-3 5-32,-7-3 3 15,-4-4 0-15,-10 1 3 0,-2 0-2 16,-9 4-1-16,1 9-1 16,-9 13-11-16,-4 6-5 15,0 15-41-15,-2 2-55 16,8 2 89-16</inkml:trace>
  <inkml:trace contextRef="#ctx1" brushRef="#br0" timeOffset="56231.7">9628 3839 1585 0,'0'-4'721'0,"-1"1"-267"0,2 1-201 16,-1 1-75-16,0 1-53 15,0 0-98-15,0 0-55 16,0 0 212-16</inkml:trace>
  <inkml:trace contextRef="#ctx1" brushRef="#br0" timeOffset="56769.17">10036 3749 1678 0,'-6'6'645'16,"-7"20"-502"0,-1 10-3-16,-6 16-62 15,5-1-18-15,11-11-1 16,8-5-14-16,14-14-23 16,1-6-3-16,9-12-18 0,3-7-1 15,6-15 6-15,0-5-6 16,-7-9 4-16,-8-4 7 15,-11-2 20-15,-7-1 2 16,-16 2 4-16,-3 8-7 16,-13 8-18-16,-5 5 0 0,3 17-10 15,-2 1-2-15,9 15-11 16,7 5-12-16,4 6-34 16,4 3-33-16,8 0-130 15,2-4-43-15</inkml:trace>
  <inkml:trace contextRef="#ctx1" brushRef="#br0" timeOffset="57083.68">10303 3773 1637 0,'-9'14'626'0,"-14"17"-468"15,-2 6 17-15,7 7-30 16,6-5-35-16,16-8-34 0,8-4-33 16,11-12-32-1,3-6-3-15,6-9-9 0,1-8-1 16,-5-7 3-16,-3-4-1 16,-8-7 0-16,-4-1 1 15,-8-1 4-15,-3-1 2 0,-9 0 1 16,-4 2-6-1,-3 3-3-15,0 4-6 16,-3 12-40-16,3 2-40 0,4 8-144 16</inkml:trace>
  <inkml:trace contextRef="#ctx1" brushRef="#br0" timeOffset="57417.42">10635 3740 1420 0,'-19'3'684'16,"-11"3"-289"-16,-7 16-178 0,3 10-2 16,12 5-97-1,1 1-12-15,20-5-46 0,4-4-25 16,18-7-20-16,12-7-7 15,12-13-9-15,2-9 2 16,-6-9-4-16,-3-6-4 16,-16-5 6-16,-4 0-7 15,-12-1 8-15,-5 3 0 16,-8 1 1-16,-7 3-3 16,-7 2-28-16,-4 3-11 0,-4 8-39 15,2 5-17-15,2 7-72 16,9 8-65-16</inkml:trace>
  <inkml:trace contextRef="#ctx1" brushRef="#br0" timeOffset="57603.8">10908 3818 1962 0,'-1'1'872'16,"3"-5"-394"-16,2 1-312 16,2-5-59-16,-1-3-56 15,-3 6-16-15,2 0-105 0,-4 5-59 16</inkml:trace>
  <inkml:trace contextRef="#ctx1" brushRef="#br0" timeOffset="58366.78">11392 3722 1223 0,'-3'-2'614'0,"-4"2"-241"0,-7 15-144 16,-6 9-18-16,-1 19-87 15,-1 1-21-15,7-5-22 16,6-5-20-16,14-11-23 16,6-4-6-16,18-9-21 0,2-8 4 15,3-12-6 1,3-6-7-16,-10-16 3 16,-1-2-2-16,-9-4-3 15,-4-2 8-15,-12 10 1 16,-2 6 3-16,-11 8 6 15,-9 5-2-15,-4 7-4 16,-5 4-3-16,-8 8-6 0,3 6-21 16,3 4-46-16,6 1-42 15,12 1-117 1,10 1-54-16</inkml:trace>
  <inkml:trace contextRef="#ctx1" brushRef="#br0" timeOffset="58684.5">11634 3699 1257 0,'-7'1'617'0,"-8"9"-128"16,1 5-287-16,-3 14-21 15,1 5-39-15,4 3-43 16,4 2-7-16,13-8-43 0,5-4-14 15,9-9-27 1,5-7-6-16,7-9-3 16,2-6 1-16,-3-10-1 15,-4-6 0-15,-9-5 0 16,0-1 1-16,-7-4 8 16,-5 2-4-16,-6-1 9 15,-9 5 6-15,-3 8-6 16,-5 2-1-16,-4 9-25 15,-1 2-27-15,-4 5-59 0,4 5-106 16</inkml:trace>
  <inkml:trace contextRef="#ctx1" brushRef="#br0" timeOffset="59035.05">12015 3927 2434 0,'23'0'639'16,"-4"-4"-429"-16,-9-4-214 0,22-9-16 16,-7-5 5-16,-3-11-3 15,0 2 5-15,-14-1 13 16,-3 2 0-16,-19 6 5 16,-11 1-7-16,-11 8-27 15,-8 3-30-15,2 12-44 16,3 4-51-16,6 10 402 15</inkml:trace>
  <inkml:trace contextRef="#ctx1" brushRef="#br0" timeOffset="60053.82">3354 5156 1580 0,'-1'0'635'0,"0"0"-386"16,1 0-63-16,0 0-52 16,21 1-13-16,37-3-35 15,-24-3-26-15,-4-1-31 16,-7 0-12-16,-2 1-13 16,-4 2-2-16,-6-1-1 0,2 1-5 15,-7 2-30-15,-1-1-19 16,-4 2-71-16,0 1-38 15,-2-1-97-15,0 0-50 16</inkml:trace>
  <inkml:trace contextRef="#ctx1" brushRef="#br0" timeOffset="60284.74">3319 5306 983 0,'0'0'540'16,"3"1"-15"-16,10-1-375 16,7-5 12-16,16-3-22 15,5-4-1-15,2-4-46 16,-1 0-24-16,-11 3-29 0,-4 3-6 16,-10 5-23-1,-5 2-10-15,-1 2-55 16,-3 1-75-16,-2 4 429 15</inkml:trace>
  <inkml:trace contextRef="#ctx1" brushRef="#br0" timeOffset="63071.42">4994 4972 1433 0,'-23'-41'614'0,"18"43"-368"0,1-1-68 16,3-1-11-16,6-4-93 16,8-3-32-16,17-6-34 15,8-6 3-15,6-2-4 16,-4 5-3-16,-12 9-3 15,-5 7 2-15,-10 23 8 16,-6 11 10-16,-6 23 15 16,-4 10 3-16,-5 7 4 15,1-3-3-15,3-10-7 16,0-3-3-16,1-12-8 16,2-4-2-16,0-8-13 15,-1-8 4-15,2-8-9 16,-1-5-3-16,1-4-12 15,0-4-20-15,-1-2-31 16,0-1-28-16,-5-9-119 0,0-2-48 16</inkml:trace>
  <inkml:trace contextRef="#ctx1" brushRef="#br0" timeOffset="63467.5">5044 5177 1524 0,'7'-4'552'0,"16"-9"-462"16,3-2-27-16,6 0-24 16,2-1-17-16,0 2-33 15,1 0-19-15,3-3-40 16,3 1-25-16,-4-4 1 16,-4 2 19-16,-14 6 44 15,-5 3 41-15,-10 5 85 16,-4 6 49-16,-6 13 71 15,-2 7 3-15,-2 14-30 16,-2 2-29-16,5-4-52 16,3-3-18-16,8-9-34 15,8-5-17-15,13-9-31 16,-1-7-1-16,4-12-9 16,-2-7-6-16,-5-8 0 15,1-4 2-15,-11 3 5 0,-4-1 5 16,-13 4 5-16,-2 3-2 15,-9 3-12-15,-1 4-15 16,-4 4-29-16,-2 9-19 16,0 6-32-16,-1 2-78 15,8 9-3-15</inkml:trace>
  <inkml:trace contextRef="#ctx1" brushRef="#br0" timeOffset="63783.57">5589 5070 2789 0,'-4'14'65'0,"1"-1"85"15,-2 3-57-15,1 11-19 16,4-1-26-16,7-5-23 15,9-10-25-15,7-4-2 16,7-15-2-16,0-6-16 0,-2-10-12 16,-2-1-5-1,-12-2 8-15,-5-1 10 0,-8 4 19 16,-8-1 6-16,-5 4 0 16,0 5 0-16,-4 3-23 15,1 6-19-15,0 8-45 16,0 4-94-16</inkml:trace>
  <inkml:trace contextRef="#ctx1" brushRef="#br0" timeOffset="63968.34">5888 5003 2109 0,'40'9'825'0,"-42"-9"-579"0,2 0-88 16,0 0-110-16,0 0-48 15,0 0-191-15</inkml:trace>
  <inkml:trace contextRef="#ctx1" brushRef="#br0" timeOffset="64468.38">6294 4998 1523 0,'-12'18'680'16,"-14"10"-399"-16,0 7-55 0,9 4-31 0,10-8-91 15,9-4-27 1,24-8-39-16,-2-6-16 0,8-9-18 16,4-7-5-1,-7-12-2-15,0-6-1 0,-7-11 0 16,-4 1 4 0,-7-3 1-16,-5 4 0 0,-8 6 6 15,-7 2 7-15,-9 7-9 16,-1 5 7-16,-4 10-10 15,-3 4-1-15,3 15-1 16,0 3-20-16,5 5-40 16,9 2-32-16,4-7-134 15,5-1-59-15</inkml:trace>
  <inkml:trace contextRef="#ctx1" brushRef="#br0" timeOffset="64784.53">6544 4965 1791 0,'-5'9'699'16,"-12"11"-507"-16,4 9 4 16,0 6-86-16,3 0-19 15,13-1-38-15,5-6-17 16,18-9-32-16,5-7 3 15,10-13-16-15,2-8-15 16,-7-12-14-16,-6-3-3 0,-15-4 9 16,-6 2 20-16,-9 2 23 15,-4 2 6-15,-8 3 5 16,-6-2-9-16,-6 8-6 16,-1 1-14-16,-6 7-33 15,5 1-21-15,10 6-161 16,0 1 481-16</inkml:trace>
  <inkml:trace contextRef="#ctx1" brushRef="#br0" timeOffset="65117.43">6870 4937 1392 0,'-8'2'562'15,"-10"8"-349"-15,-1 8-8 16,-5 16 48-16,4 5-52 16,4 2-67-16,5-1-23 15,13-11-62-15,4-4-23 16,11-10-10-16,5-8-11 16,7-11-11-16,0-9 0 15,1-11-29-15,-1-4-3 0,-11-3 1 16,-7 0 7-1,-11 0 26-15,-8 4 3 0,-8 8 3 16,-3 3-2-16,-4 12-2 16,-2 4-4-16,4 7-26 15,6 6-29-15,8 3-161 16,2-4-102-16</inkml:trace>
  <inkml:trace contextRef="#ctx1" brushRef="#br0" timeOffset="65287.04">7201 5002 2163 0,'0'-2'827'16,"0"0"-622"-16,0 2-32 15,0 0-100-15,0 0-32 16,0 0-112-16,0 0-99 15</inkml:trace>
  <inkml:trace contextRef="#ctx1" brushRef="#br0" timeOffset="65816.83">7605 4943 1462 0,'-2'2'662'16,"-9"14"-333"-16,-3 7-73 16,-3 17-57-16,0 4-56 15,7-4-45-15,6-1-15 16,15-14-46-16,5-6-14 15,10-9-18-15,3-7-2 16,1-11-3-16,1-7-12 0,-1-10 1 16,-4-3-2-16,-7-6 2 15,-4 2 9-15,-12-1 3 16,-6 2-1-16,-15 6 7 16,-6 4-7-16,-12 16-1 15,-1 8 1-15,3 16-17 16,1 8-13-16,11 2-43 15,4-1-19-15,11-3-84 16,7-4-58-16,10-7 203 16</inkml:trace>
  <inkml:trace contextRef="#ctx1" brushRef="#br0" timeOffset="66134.2">7840 4916 1582 0,'-5'0'671'16,"-7"5"-415"-16,-2 10-13 16,1 14-68-16,-1 6-44 15,5 6-26-15,3-3-26 16,12-6-38-16,12-5-14 16,12-13-23-16,8-6-6 0,-1-15-15 15,-5-8-14-15,-9-9-7 16,-4-3 8-16,-10-3 15 15,-2 1 9-15,-5-1 12 16,-4 3-2-16,-5 2-1 0,-3 0 8 16,-7 6-10-1,-2 5-8-15,2 5-48 16,1 7-29-16,-1 4-168 16,7 7 485-16</inkml:trace>
  <inkml:trace contextRef="#ctx1" brushRef="#br0" timeOffset="66453.36">8175 4914 1262 0,'-12'5'653'0,"-17"5"-201"16,3 13-196-16,-1 8-5 15,7 9-93-15,7 4-30 0,11-3-57 16,6-7-19 0,16-8-40-16,5-8-4 0,15-16-9 15,2-6-18-15,4-15-15 16,-6-5-7 0,-12-8 1-16,-6-1 13 0,-16-3 20 15,-2 3 2-15,-12 3 5 16,-6 5 3-16,-9 7-1 15,-8 4 4-15,-10 17-12 16,-2 3-26-16,0 13-61 16,8 7-90-16</inkml:trace>
  <inkml:trace contextRef="#ctx1" brushRef="#br0" timeOffset="74819.53">2363 6390 716 0,'-1'0'339'16,"-1"-3"-108"-16,1 1-38 16,0 0-27-16,-2-1-23 15,2 0-38-15,-2-1-20 0,0-3-9 16,1-21-5-16,9 18-17 15,4 1-6-15,4 0-21 16,-4 1-10-16,4 5-8 16,-1 2-5-16,-5 5 1 15,0 5-4-15,-5 6 3 0,-1 3 4 16,-4 5 0 0,-3 4 1-16,-3 1-2 15,-2 2-4-15,0 1 1 16,-3-1-3-16,1-5 0 15,-3-2 0-15,-4-6-1 16,5-4 0-16,-4-8 1 16,0-1 0-16,9-4 3 15,-6-1 1-15,12-6 6 0,2 1-3 16,5-3-1-16,8 1-1 16,6 2-4-16,3 1 1 15,3 4 1-15,0 0-2 16,-4 0 0-16,-3-4 0 15,-3-1-3-15,0-2-37 0,-3-3-88 16,-3 0-8-16</inkml:trace>
  <inkml:trace contextRef="#ctx1" brushRef="#br0" timeOffset="75134.13">2558 6088 1367 0,'2'-1'503'0,"5"0"-407"16,5 6-25-16,9 14-1 15,3 5 0-15,4 12-3 0,1 3 1 16,-9-5-16-1,-3 1-23-15,-9-2-12 0,-8-1-8 16,-4 5-8 0,-7 2 4-16,-12 3-2 0,4 4 1 15,-5-6-11-15,1-3-29 16,4-9-76-16,-4-7 122 16</inkml:trace>
  <inkml:trace contextRef="#ctx1" brushRef="#br0" timeOffset="76494.03">3194 6123 1475 0,'-3'14'614'16,"-3"9"-291"-16,4 16-226 15,3 5-4-15,1-2-29 16,3-5-16-16,1-9-37 16,1-2-11-16,1-6-37 0,-2-3-44 15,0-6-88-15,-4-6-44 16,-2-6-30-16,-1-7-243 16</inkml:trace>
  <inkml:trace contextRef="#ctx1" brushRef="#br0" timeOffset="76867.02">3216 6216 1111 0,'3'-10'457'16,"9"-9"-284"-16,1 2-24 15,2 6-64-15,2 7-22 0,-4 9-31 16,-2 4-18-16,1 11-9 16,-5 1-1-16,-5 5-2 15,-3 1 0-15,-6-6 2 16,-1 2 3-16,-1-4-5 15,-2-1 13-15,-2-3 15 16,2-3 9-16,0-7 21 16,4-2 0-16,5-3-14 15,2-2-18-15,8-3-19 16,4-1-9-16,4-3-6 16,2 0 7-16,0 8-2 15,1 2-2-15,-6 7-2 0,-3 1-8 16,-5 2 6-1,-5 1-5-15,-5 3-8 16,-1 4 1-16,-2 0-24 0,-1 3-10 16,1-6-6-16,-2-1-24 15,-1-2-19-15,0-7-15 16,4-1-62-16,1-6-189 16</inkml:trace>
  <inkml:trace contextRef="#ctx1" brushRef="#br0" timeOffset="77266.92">3583 6305 944 0,'-8'-1'530'0,"-6"1"15"16,-3 3-375-16,-7 5-50 15,6 5-42-15,2 4-44 16,2 3-19-16,14 0-14 16,-1-3-1-16,8-1-4 15,4 0 4-15,4-4-2 16,3-3 0-16,0-10-1 16,-1-7 3-16,-3-8-1 0,-2-3 1 0,-2 2 0 31,0-1 1-31,-2 2 1 15,-2 4 2-15,-3 3 3 0,0 7-4 16,-1 5 2-16,-1 6 0 16,-1 6 2-16,0 1 2 15,0 2-14-15,-1-2-30 16,2 1-67-16,1 0-51 16,0-6-136-16,2-4-278 0</inkml:trace>
  <inkml:trace contextRef="#ctx1" brushRef="#br0" timeOffset="77464.05">3741 6186 1282 0,'-1'6'550'0,"0"15"-269"16,-2 7-72-16,0 9-41 15,2 3-32-15,3-6-61 16,4-1-30-16,4-8-36 0,4-4 1 15,8-13-36 1,6-6-39-16,-4-12-82 16,2-4-48-16,-12-4-24 15,-3-2-207-15</inkml:trace>
  <inkml:trace contextRef="#ctx1" brushRef="#br0" timeOffset="77633.42">3689 6357 1503 0,'-1'0'577'16,"3"-4"-404"-16,11-5-116 15,4-2-66-15,10-1-135 16</inkml:trace>
  <inkml:trace contextRef="#ctx1" brushRef="#br0" timeOffset="77986.2">4112 6330 1091 0,'-4'-5'518'16,"-6"-5"-158"-1,-1 0-130-15,-2 6-68 0,-1 1-31 16,0 6-62-1,1 4-13-15,-3 7-26 0,5 5-2 16,-1 3-3-16,3 0-3 0,7-3 0 16,-1-2-6-1,7-5-9-15,2-4-9 16,3-8-7-16,4-5-12 16,4-9-12-16,-3-2-8 15,-1 0 0-15,-1 1 6 16,-4 7 16-16,-3 0 14 0,-1 8 0 15,-4 5 3-15,1 6 14 16,1 5-1-16,-1 6 6 16,0 0-3-16,3 3-42 15,1-6-35-15,3-8-94 16,2-6-100-16</inkml:trace>
  <inkml:trace contextRef="#ctx1" brushRef="#br0" timeOffset="78201.58">4213 6272 1522 0,'-2'11'685'31,"1"7"-335"-31,6 6-168 16,3-1-51-16,6 0-89 16,-2-2-56-16,3-6-106 0,-4-1-34 15,-5-2-34-15,-2-1 23 16,-11 3 90-16,-4-1 32 15,-5-1 42-15,-4 1 5 0,2-4-29 16,0-2-42 0,6-7-118-16</inkml:trace>
  <inkml:trace contextRef="#ctx1" brushRef="#br0" timeOffset="78334.57">4219 6300 1640 0,'9'-4'679'16,"12"-2"-429"-16,1 2-70 0,-1 2-122 16,2 3-54-16,-5 3 315 15</inkml:trace>
  <inkml:trace contextRef="#ctx1" brushRef="#br0" timeOffset="79016.92">5042 6269 1672 0,'2'9'645'0,"1"11"-447"15,-1 3-36-15,2 1-75 0,-3-2-19 16,6-6-50-16,-3-2-9 16,-1-6-4-16,-1-5-2 15,-3-3-3-15,0-4 1 16,0 3-1-16,0-1 4 16,0-19-1-16,0-23-3 15,3 21 1-15,9 3-4 0,-2 5-2 16,2 6 5-1,3 7-7-15,-2 7 1 0,5 12 1 16,-4 1-4-16,-2 6-6 16,-4-1-10-16,-2-1-15 15,-3-4 1-15,-1-5-10 16,-1-3 3-16,0-5 14 16,-1-5 2-16,1-5 20 15,0-8 8-15,0-5-2 16,3-3 5-16,4-1 3 15,4 2 3-15,4 0 2 16,-1 4-5-16,3 8 2 16,-2 1-3-16,-1 11-1 15,-2 7 6-15,-3 3 1 16,-2 4 3-16,-5 1 6 16,-1-1-21-16,0-4-101 0,-1-2-48 15</inkml:trace>
  <inkml:trace contextRef="#ctx1" brushRef="#br0" timeOffset="79367.78">5622 6259 1040 0,'-14'3'572'15,"-12"4"-4"-15,3 3-413 16,1 4-5-16,6 2-65 16,2 3-29-16,8 2-39 15,2 0-4-15,5-6-4 16,2-6-2-16,5-4-7 16,3-5 4-16,2-8 2 15,3-5-7-15,-1-8 0 16,0 2-2-16,-3 2-3 15,0 4 0-15,-4 9 5 16,-1 4-4-16,-2 7 3 16,-2 3 0-16,-1 8 5 15,-2 0 2-15,3-3-27 0,-3 1-33 16,4-5-90-16,3-2-47 16</inkml:trace>
  <inkml:trace contextRef="#ctx1" brushRef="#br0" timeOffset="79817.36">5674 6139 1519 0,'2'15'607'0,"4"23"-388"16,0 1-29-16,1 0-77 15,3 0-28-15,-3-9-60 16,1-4-18-16,-2-3-39 0,-3-3-20 15,-1-9-16 1,-2-4 3-16,2-7 29 16,-2-8 21-16,0-2 15 15,5-4 9-15,4-3 1 16,6-1-3-16,2-2 1 16,3-2-8-16,-3 3-4 15,-2-1-9-15,2 3-19 16,-4 0-16-16,-3 6-38 15,-5 2-2-15,-5 8-13 0,-3 1-3 16,-6 4-2-16,-2 2 10 16,-3 5 29-16,0-2 31 15,5 6 94-15,1 3 39 16,10 1 76-16,0 4 14 16,7-1-6-16,0-2-19 15,0-4-60-15,9-2-25 0,-4-5-47 16,0-1-16-16,-1-3-46 15,-7-3-38-15,-2-2-110 16,-3-3-1-16</inkml:trace>
  <inkml:trace contextRef="#ctx1" brushRef="#br0" timeOffset="80085.2">6013 6227 1913 0,'-6'8'756'15,"-6"9"-515"1,3 6-73-16,4 6-79 0,7-3-35 16,8-3-63-16,1-5-50 15,-1-5-63-15,-1-8-21 16,-7-2 19-16,-1 0 43 15,-3-1 65-15,1-2 16 0,1 0-9 16,-12 4-41-16,-20 7-96 16,21-13 502-16</inkml:trace>
  <inkml:trace contextRef="#ctx1" brushRef="#br0" timeOffset="80352.98">6179 6226 1772 0,'0'3'799'0,"3"4"-365"16,-1 10-264-1,2 4-61-15,0 3-71 16,1 0-16-16,0-2-45 0,5-3-35 16,-5-6-112-16,-3-6-52 15,-5-5-72-15,-8-2-26 0</inkml:trace>
  <inkml:trace contextRef="#ctx1" brushRef="#br0" timeOffset="80631.35">6138 6084 2104 0,'3'1'799'0,"1"0"-588"16,4 3-121-16,1 2-177 16,3-1 310-16</inkml:trace>
  <inkml:trace contextRef="#ctx1" brushRef="#br0" timeOffset="81153.02">6323 6281 1391 0,'3'10'642'0,"-1"5"-325"15,4 10-103-15,-5-2-32 16,1-1-101-16,1-3-25 16,1-6-42-16,2 1-9 15,-3-9-13-15,0-6-12 0,-3-8 4 16,0-5-2-16,-2-5 13 16,2 0 5-16,0-3 1 15,2 0 1-15,3 2-1 16,1 4-1-16,2 9 0 15,2 4 0-15,0 12 0 16,-1 4-2-16,-4 7-2 16,2 6-10-16,-3-5-23 15,0-1-18-15,2-6-33 16,-7-7-5-16,1 0 4 16,1-3 18-16,-1-8 30 15,2-2 13-15,1-8 22 16,0-5 6-16,4-1 10 15,3-1 8-15,3 3-1 16,2 2 2-16,3 7 0 0,-5 4-8 16,-1 5 5-16,-1 8 10 15,-2 8 6-15,3 3 6 16,-8 2-2-16,-4-1-12 16,1 2-43-16,-2-4-34 15,1 0-100-15,5-4-50 16,0-13-255-16</inkml:trace>
  <inkml:trace contextRef="#ctx1" brushRef="#br0" timeOffset="81389.73">6678 6286 1316 0,'0'12'636'15,"3"9"-243"-15,0 2-185 16,6-1-49-16,6-5-78 15,1-4-23-15,5-8-40 16,-4-5-8-16,-1-10-4 16,-2-8-5-16,-7-3 3 15,1 0 9-15,-7 2 11 0,0 2 6 16,-2 3-2 0,-4 2-11-16,-3 1-51 15,-1 1-52-15,1 6 358 16</inkml:trace>
  <inkml:trace contextRef="#ctx1" brushRef="#br0" timeOffset="81919.3">6867 6266 1976 0,'29'-8'737'0,"-28"20"-579"16,1 6-54-16,4 6-70 16,-2 3-12-16,1-5-29 15,-1-3-12 1,-1-6-12-16,-1-6 1 16,-3-4 17-16,1-3 11 0,0-8 6 15,0-2-3-15,5-12 3 16,1-1-4-16,2-1-1 15,6 2-3-15,-5 6-11 16,6 5-4-16,2 10-4 16,-5 5 1-16,3 10 3 15,-7 4 8-15,-1 5 3 16,-5 0-7-16,-2-2-15 16,3-1-13-16,-3-10-23 15,2-1 4-15,-2-8 13 16,0-2 13-16,5-8 35 15,1-4 6-15,3-6 4 16,-1-1 1-16,1-4-6 16,2 5-2-16,2 4 2 15,0 5-1-15,-1 6 3 0,0 4-2 16,0 6-1-16,-1 2 0 16,-1 6-3-16,-1 2 0 15,-5 2-9-15,1 1-20 16,-5-5-101-16,0-3 260 15</inkml:trace>
  <inkml:trace contextRef="#ctx1" brushRef="#br0" timeOffset="82633.92">7901 6037 1674 0,'4'14'653'0,"2"26"-439"16,1 12-24-16,-1 5-24 15,-1-3-48-15,-1-16-66 16,1-8-23-16,0-8-28 16,0-4 1-16,-2-6-13 0,-2-5-7 15,-1-5-12 1,0-2-2-16,1-7-1 16,2-4 10-16,4-7 5 0,2-2 6 15,-5-3 12-15,11 1 0 16,2-3-5-16,-1 0-9 15,6 2-36-15,-12 2-31 16,-7 13-53-16,-2 5-22 16,-4 10-57-16,-2 2-44 15,-4 3-170-15,-1-2-65 16,-2-1 65-16,-2 0 130 0,5-1 386 16,1 1 161-16,3 1 159 15,5 0-1-15,2 2-58 16,3 2-29-16,6 5-69 15,1 1-42-15,2 2-91 16,-2-2-37-16,-2-4-59 16,-3-5-20-16,-1-3-97 15,-1-3-72-15,-3-9-90 16,2-4-259-16</inkml:trace>
  <inkml:trace contextRef="#ctx1" brushRef="#br0" timeOffset="82934.8">8138 6267 1531 0,'0'6'620'0,"-2"6"-377"0,8 0-51 16,7 0-60-16,3-3-33 16,8-5-65-16,-3-4-16 15,4-7-33-15,-2-4-8 16,-9-1-6-16,-1-1 0 15,-11 1 17-15,-2-1 4 16,-7 2 11-16,-5 0-3 0,-11 3 5 16,3 7 6-16,-7 6 8 15,9 10 10-15,8 10 16 16,-2 4 9-16,13 3-9 16,2-2-7-16,12-4-20 15,2-3-14-15,9-10-13 16,3-5-9-16,-3-11-39 15,-2-4-58-15,-10-3 392 16</inkml:trace>
  <inkml:trace contextRef="#ctx1" brushRef="#br0" timeOffset="83469.27">8469 6218 1493 0,'-8'3'646'0,"-7"6"-332"15,-2 7-62-15,-1 10-81 16,8-2-28-16,6 0-59 0,4-1-26 16,13-7-40-1,-1-5-20-15,7-13-45 0,3-8-40 16,-1-12-70-16,2-3-20 15,-5 0-15-15,-7-1 27 16,-4-3 60-16,-11-4 28 16,-5-6 49-16,0-3 24 0,-4 5 54 15,7 7 30-15,4 16 62 16,2 8 7 0,0 17-22-16,0 7-19 0,1 23-34 15,2 4-13-15,2 7-20 16,3-2-7-16,-2-13-27 15,4 0-7-15,-4-9-25 16,-2-4-32-16,2-8-66 16,-6-9-46-16,4-9-70 15,5-2-32-15</inkml:trace>
  <inkml:trace contextRef="#ctx1" brushRef="#br0" timeOffset="83618.39">8663 6212 1446 0,'0'8'636'16,"4"10"-348"-16,-1 4-66 0,-1 2-103 16,1 0-51-1,0-2-68-15,-3-1-61 16,0-7-122-16,0-3-73 16</inkml:trace>
  <inkml:trace contextRef="#ctx1" brushRef="#br0" timeOffset="83767.22">8594 6093 960 0,'8'-7'538'16,"2"-3"-15"-16,4 5-454 16,-1 5-71-16,-2 8-114 15</inkml:trace>
  <inkml:trace contextRef="#ctx1" brushRef="#br0" timeOffset="84006.12">8841 6112 1517 0,'-3'24'736'0,"0"14"-250"15,2 6-289-15,0-2-35 16,3-9-90-16,1-1-29 16,5-9-32-16,2-4-24 15,4-10-48-15,2-7-28 16,-3-12-75-16,2-2-29 16,0-8-59-16,-6 0-19 15</inkml:trace>
  <inkml:trace contextRef="#ctx1" brushRef="#br0" timeOffset="84142.38">8815 6264 1712 0,'3'2'694'0,"4"1"-468"16,7-3-70-16,10-3-89 15,-3-5-62-15,-1 1 303 16</inkml:trace>
  <inkml:trace contextRef="#ctx1" brushRef="#br0" timeOffset="84504.81">9698 6230 1766 0,'-1'0'724'0,"1"21"-484"16,-1 69-51-16,1-37-103 15,0 0-44-15,-1-7-56 16,4-3-35-16,1-17-117 16,-2-6-83-16,1-15-83 15</inkml:trace>
  <inkml:trace contextRef="#ctx1" brushRef="#br0" timeOffset="84721.56">9696 6209 1245 0,'14'-17'556'15,"17"-17"-255"-15,3 8-68 0,-8 17-98 16,-5 6-43 0,-6 15-62-16,-8 7-17 15,-3 6 3-15,-4 5 13 16,-10-2 2-16,2 0-1 15,-6-6-10-15,-2 0-16 16,3-7-36-16,-4-4-29 0,3-9-47 16,-2-3-23-16,8-7-65 15,0-4 71-15</inkml:trace>
  <inkml:trace contextRef="#ctx1" brushRef="#br0" timeOffset="85100.82">10041 6161 1341 0,'-7'-7'598'16,"-8"-1"-211"0,-3 6-155-16,-2 13-12 0,-1 7-43 0,2 7-71 15,4 4-17 1,6-1-41-16,7-1-15 15,5-8-19-15,6-4-9 16,9-6-15-16,2-5-10 16,2-7-24-16,0-5-22 15,-5-7-11-15,-2 0 4 16,-3-5 23-16,0 2 17 16,-4 3 28-16,-3 3 9 15,-3 10 16-15,-3 1 12 0,-3 14 4 16,0 3-4-16,2 4-14 15,-3 6-7-15,5-2-16 16,5 1-17-16,-1-5-87 16,4-5-65-16,-1-9-130 15,1-7-141-15</inkml:trace>
  <inkml:trace contextRef="#ctx1" brushRef="#br0" timeOffset="85334.59">10188 6224 1532 0,'6'14'664'0,"6"14"-371"16,3 4-65-16,-4 2-108 15,-1 1-53-15,-4 6-53 0,-4 0-16 16,-2-2-18-16,-5 0-4 16,-3-8 1-16,-4-4 6 15,-10-8 11-15,-1-3 4 0,-2-3 0 16,-2-4-16-1,3-3-49-15,2-3-46 0,5-7-119 16,4-5-23 0</inkml:trace>
  <inkml:trace contextRef="#ctx1" brushRef="#br0" timeOffset="85471.86">10159 6047 1752 0,'1'-1'632'0,"7"2"-528"15,5 5-104-15,7 5 60 16</inkml:trace>
  <inkml:trace contextRef="#ctx1" brushRef="#br0" timeOffset="85851.3">10469 6193 1150 0,'8'-10'583'0,"-30"-4"-114"16,-3 9-275-16,-1 5-13 0,4 13-50 15,4 9-33 1,3 6-29-16,6 2-18 0,9-4-14 15,-1-7-9-15,9-6-19 16,2-3-5-16,5-8-12 16,3-2-7-16,0-6-24 15,1-7-16-15,-4-2-15 16,3-3 8-16,-5-1 17 16,-1 2 13-16,-4 5 22 15,-5 4 5-15,-3 11 15 16,-1 5 10-16,-2 9 2 15,0 3-6-15,3 1-7 16,0-1-8-16,6-1-40 16,-2-4-35-16,2-5-100 15,4-5-37-15,-2-9-249 0</inkml:trace>
  <inkml:trace contextRef="#ctx1" brushRef="#br0" timeOffset="86185.22">10608 5987 1545 0,'-1'16'673'15,"5"29"-328"-15,-3 9-109 0,3 11-69 16,4-4-41-16,-1-17-65 16,3-9-28-16,-1-14-42 15,-3-5-14-15,-2-7-12 16,-3-2-2-16,3-8 9 15,-4-3 8-15,2-7-1 16,0-2-6-16,4-1-22 16,-1-1-21-16,7 2-21 15,3 1-14-15,-1-4-13 16,4 0 11-16,-4-3 27 16,-3-1 26-16,0 2 41 15,-5 2 9-15,-2 4 7 16,-2 7 0-16,-2 1-48 15,0 7-29-15,0 3-106 16,-2-3-97-16</inkml:trace>
  <inkml:trace contextRef="#ctx1" brushRef="#br0" timeOffset="86352.47">10776 6177 797 0,'-21'24'522'16,"21"-10"68"-16,3 7-188 15,2 3-97-15,3 4-54 0,-1 0-102 16,-1-4-55-1,1-2-69-15,0-4-5 16,-2-7-19-16,-1-4-19 16,-3-5-50-16,-1-2-55 0,-1-1-119 15</inkml:trace>
  <inkml:trace contextRef="#ctx1" brushRef="#br0" timeOffset="86967.51">11518 6126 1129 0,'1'10'670'15,"-1"10"14"-15,1 15-483 16,1 7-57-16,1 1-71 16,5-4-20-16,-1-10-36 15,0-6-13-15,-1-5-32 16,-2-9-20-16,-4-3-21 16,0-2-3-16,-3-5 25 15,-4-1 16-15,-3-4 24 0,2-1 5 16,3-3 9-1,0-4 6-15,6-2 10 16,0-2 5-16,4-1-2 16,5 0-4-16,1-1-9 15,3 1-1-15,0 4-6 16,-2 5 0-16,0 13-5 0,1 7-1 16,-3 10 15-16,1 3 7 15,-5 0 11-15,0 0 3 16,-3-5-14-16,3 1-5 15,2-2-23-15,-3-1-29 16,5 6-61-16,-2-4-59 16,2-2-93-16,1-4 17 0</inkml:trace>
  <inkml:trace contextRef="#ctx1" brushRef="#br0" timeOffset="87317.39">11783 6252 1517 0,'3'5'627'0,"-1"8"-369"15,5 0-63-15,5-3-82 16,4-1-35-16,7-5-49 16,1-3-27-16,-2-6-34 15,-2-3-14-15,-2-5-10 16,-6 0 11-16,-3-1 25 15,-4-2 17-15,-8 2 11 16,-3-4 1-16,-6 0 0 0,-1 4 1 16,-5 7-8-16,0 7 7 0,3 14 6 15,-1 5 1 1,6 12 21-16,3 3 2 16,7 0 2-16,7 0-5 15,7-5-15-15,-2-1-12 16,3-8-32-16,0-5-18 15,-1-10-61-15,0-6-42 0,-2-8-80 16,-3-1 149-16</inkml:trace>
  <inkml:trace contextRef="#ctx1" brushRef="#br0" timeOffset="87717.4">12218 6290 1696 0,'0'-61'673'0,"-32"64"-441"15,4 7-39-15,3 7-64 16,5 3-33-16,10 2-57 16,4-2-14-16,12-2-29 15,3-6-9-15,10-10-33 0,0-6-15 0,2-11-12 16,1-1 1-1,-6-1 31-15,3 0 9 0,-4 9 21 16,-1 2 9 0,-2 11 1-16,-2 4 3 15,-4 9 17-15,-3 4 6 0,-3 4 11 16,-1 2 10-16,-4 3-7 16,-1 1-7-16,-2 2-11 15,1-1-7-15,2-5-10 16,-1-4 1-16,-7-5-37 15,0-4-37-15,-5-8-48 16,-3-5-44-16,3-9-63 16,0-7-24-16</inkml:trace>
  <inkml:trace contextRef="#ctx1" brushRef="#br0" timeOffset="88106.39">12498 6220 1993 0,'-9'-2'54'16,"1"-3"56"-1,-6-1 67-15,-4 11 29 0,3 4-6 16,1 11-57-16,2 1-37 15,6 0-52-15,4-2-23 16,4-3-27-16,5-4-7 0,7-5-23 16,3-5-13-16,6-6-25 15,-1-4-15-15,0-4-8 16,-2-3 14-16,-4-1 24 16,-6 2 27-16,-6-2 21 15,-3 5 3-15,-1 3 16 16,-4 5 1-16,4 11 6 15,-1 3-1-15,2 7-11 16,3 2-8-16,0-1-9 16,0-1-16-16,-1-2-76 15,1-2-39-15,-1-8-118 16,4-5-29-16</inkml:trace>
  <inkml:trace contextRef="#ctx1" brushRef="#br0" timeOffset="88368.64">12669 6225 1040 0,'1'9'604'16,"-1"11"4"-16,1 1-323 15,-1 4-142-15,0-4-34 16,1-2-70-16,-1-2-34 0,2-7-55 16,0-2-13-1,-1-8-3-15,-1-4 12 0,-3-7 52 16,1-5 12-16,1-6 18 15,2-1 9-15,6 2-7 16,5 0-3-16,2 2-12 16,1 2-10-16,-2 6-24 15,-1 3-15-15,-3 12-91 16,-3 3-56-16,-2 5-209 16</inkml:trace>
  <inkml:trace contextRef="#ctx1" brushRef="#br0" timeOffset="88700.66">13013 6280 1485 0,'9'-26'572'0,"-37"17"-385"0,-2 6-16 15,3 11 10-15,3 5-25 16,8 8-44-16,5 2-27 0,3 0-46 15,5-3-9-15,7-3-21 16,5-7-8 0,10-8-9-16,4-2-9 15,0-12-16-15,3-2-10 0,-4-5-8 16,-2 1 3-16,-4 7 17 16,-4 1 7-16,-6 8 24 15,-2 4 6-15,0 7 10 16,0 6 3-16,-1 5-5 15,1-4-16-15,-1-1-104 16,1-4-58-16</inkml:trace>
  <inkml:trace contextRef="#ctx1" brushRef="#br0" timeOffset="89485.62">13576 6264 2888 0,'0'12'36'16,"0"-1"52"-16,0 4-52 0,0 6-11 15,1-1-10-15,-1-5-13 0,2-11-13 16,0-2-8-16,2-10-9 16,2-7-2-16,0-6 0 15,-2-4 2-15,1-3 9 16,-2-5 7-16,-1-8 9 16,6 0 1-16,-3 3 3 15,3 10 7-15,1 16 16 16,-6 8 1-16,2 20 0 15,-2 7 2-15,1 19-1 16,1 1 4-16,3-1-5 16,2-3-13-16,-2-11-11 0,5 0-3 15,-8-8-3 1,5-5 2-16,-1-7-10 16,-5-6-1-16,9-5-1 15,-4-4 0-15,6-7 11 0,-1-4-5 16,3-5-2-16,-1 2 1 15,-3-5-4-15,2 0 5 16,-4-5 1-16,0-3 6 16,-2 8 1-16,-4 2 2 15,3 15 14-15,-2 9 0 0,1 13 13 16,1 11 8 0,-3 11 6-16,-2 6 4 0,1 0-5 15,-1-2-5-15,0-7-20 16,2-4-5-16,0-7-24 15,-3-6-20-15,1-6-43 16,-1-5-36-16,-2-5-44 16,0-3-37-16,0-4 72 15</inkml:trace>
  <inkml:trace contextRef="#ctx1" brushRef="#br0" timeOffset="90437.98">3504 7487 1756 0,'-60'21'700'15,"53"-19"-477"-15,10-2-40 16,15 0-84-16,5 0-15 0,17 0-22 16,5-3-22-16,-9-3-24 15,-2 2-5-15,-9 0-38 16,-8 0-19-16,-7 3-70 15,-4 0-74-15,-6 3-82 16,-4 2-19-16</inkml:trace>
  <inkml:trace contextRef="#ctx1" brushRef="#br0" timeOffset="90632.37">3504 7622 1234 0,'-2'3'536'0,"-1"-1"-279"16,3 0-49-16,0-2-70 16,16 0-14-16,37 2-44 0,-18-4-12 15,-8 0-28-15,-5 1-32 16,-6 2-62-16,2 4-41 16,-4-3-102-16,2 0-58 15</inkml:trace>
  <inkml:trace contextRef="#ctx1" brushRef="#br0" timeOffset="91895.62">4457 7018 1244 0,'-2'0'561'0,"-1"4"-285"16,5 7-79-16,2 9-25 16,4 18-31-16,1 8-20 15,1 9-50-15,-1-1-17 0,-1-4-36 16,-1-9-28 0,-3-10-80-16,2 0-68 0,-4-15-174 15,-2-4-171-15</inkml:trace>
  <inkml:trace contextRef="#ctx1" brushRef="#br0" timeOffset="92134.72">4472 7078 954 0,'8'-12'540'16,"3"-10"-18"-16,9 5-353 15,5 5-36-15,-2 7-68 16,1 5-22-16,-9 10-42 15,-7 4-2-15,-7 8-2 16,-3 4-5-16,-8 2-5 0,-4-5-7 0,-3 0-8 31,-6-2-4-31,4-6-11 16,0-1-7-16,4-4-26 0,4-4-20 16,2-3-56-16</inkml:trace>
  <inkml:trace contextRef="#ctx1" brushRef="#br0" timeOffset="92534.79">4668 7227 1300 0,'21'28'600'15,"-21"-21"-249"-15,2-1-172 16,5-3-33-16,6-3-70 16,2-1-30-16,5-8-34 15,-2-3-6-15,-5-5-5 0,-3-2-4 16,-5 3 0 0,-3 2-1-16,-4 2 7 0,-3 3 4 15,-6 2 5 1,0-1 8-16,-1 7 4 15,0 1 5-15,-1 5-5 16,-3 7-8-16,6 12-5 0,2 4-4 16,8 10 4-16,5 0 3 15,1-3 0-15,4-5-4 16,4-9-4-16,3-3-3 16,4-10-25-16,-1-7-29 15,-2-8-127-15,-1-4-69 16,-6-7-459-16</inkml:trace>
  <inkml:trace contextRef="#ctx1" brushRef="#br0" timeOffset="92867.21">4889 7163 1531 0,'3'7'614'0,"1"10"-384"15,1 3-49-15,-1 7-79 16,-2-2-32-16,2-3-62 15,-4-4-21-15,0-8-34 16,2-2-8-16,-2-8 3 16,-1 0 11-16,0-6 38 15,-1-4 19-15,1-7 11 16,0-3 1-16,2-2 4 0,3 0-15 16,4 3-11-1,2 1 5-15,4 7-9 0,1 5-2 16,2 12 0-16,0 6 0 0,0 11 6 15,-3 4 9 1,-7 2 15-16,-3 0-3 16,-3-4-2-16,-1-2-6 15,1-6-19-15,2-3-20 16,-2-8-112-16,0-2-63 16</inkml:trace>
  <inkml:trace contextRef="#ctx1" brushRef="#br0" timeOffset="93350.99">5205 7149 1544 0,'-5'-1'705'16,"-5"1"-293"-16,1 7-246 15,-3 6-57-15,2 12-58 16,4 6-21-16,3 4-21 15,3-2-3-15,5-6-15 16,-1-5 0-16,1-9-24 16,2-4-6-16,-3-13 0 0,2-6 3 15,2-10 12-15,0-4 8 16,2-2 2-16,-1 0-4 16,-1 11 4-16,0 4-2 15,1 19 8-15,1 10 8 16,-2 16 15-16,2 9 9 15,-3 5 0-15,-3-1-1 16,1-8-16-16,-5-4-3 0,-2-8-4 16,0-3-8-16,-5-8 1 15,0-1-1-15,-3-7 4 16,0-2 8-16,-5-6 3 16,1-5-1-16,0-9 1 15,2-4-5-15,12-5-5 16,2-2 0-16,11-1-3 15,1 1-3-15,3 4-1 16,1 1-4-16,-1 10-26 16,-2 4-21-16,-6 5-71 15,-3 4-40-15</inkml:trace>
  <inkml:trace contextRef="#ctx1" brushRef="#br0" timeOffset="93637.21">5521 7351 3621 0,'0'-2'-46'0,"1"2"-162"15,-1 0 316-15</inkml:trace>
  <inkml:trace contextRef="#ctx1" brushRef="#br0" timeOffset="94177.68">5657 7033 1061 0,'1'-1'614'16,"0"-2"-65"-16,-1 8-322 0,1 6-27 15,0 15-79-15,-1 9-25 16,1 6-37-16,1 0-22 16,-1-8-25-16,1-4-6 15,1-8-38-15,-2-2-33 16,1-4-76-16,0-2-41 15,1-5-78-15,-1-8-45 16</inkml:trace>
  <inkml:trace contextRef="#ctx1" brushRef="#br0" timeOffset="94499.09">5676 7060 1113 0,'0'0'516'0,"2"-2"-236"16,6 6-39-16,12 17-48 0,4 4-31 15,12 12-17 1,0 1-8-16,2 0-43 16,1-3-18-16,-7-10-38 15,-3-3-15-15,-9-14-19 16,-4-3 1-16,-6-5-1 16,-4-5-1-16,-1-7 17 15,-3-5 2-15,-2-8 5 16,-1-4 2-16,-2-1-12 0,1 2-10 15,0-4-3-15,0 4-1 16,0 1-5-16,2-1 8 16,1 4-5-16,0 3-2 15,0 7-2-15,-1 5-11 0,-1 9-35 16,-2 4-42 0,1 5-103-16</inkml:trace>
  <inkml:trace contextRef="#ctx1" brushRef="#br0" timeOffset="94918.53">6169 7070 1587 0,'0'0'654'15,"1"9"-421"-15,4 29-82 0,0-20-26 16,14-2-60 0,-1-4-15-16,3-8-44 0,4-4-8 15,-7-5-15-15,2-6 0 16,-8-4-3-16,-4 1 3 16,-8-3 14-16,1 2 0 15,-7 3 6-15,-3 1 3 16,-9 6-1-16,-4 5 3 15,0 9 6-15,-1 7 8 16,5 12 22-16,2 5 6 16,7 8 10-16,4-1-8 0,11 2-22 15,4-5-3-15,13-14-27 16,3-5-9-16,1-16-57 16,2-4-37-16,-3-7-83 15,-3-2-35-15,0-4-78 16,-1-1-134-16</inkml:trace>
  <inkml:trace contextRef="#ctx1" brushRef="#br0" timeOffset="95267.79">6504 7083 1423 0,'-2'-3'637'0,"-4"-2"-290"16,-1 5-61-16,-6 11-98 15,1 7-45-15,-1 10-72 16,3 5-18-16,10 2-18 15,0-2-11-15,9-6-23 0,3-5-14 16,1-14-20-16,1-5-10 16,-1-11-12-16,-2-10 0 15,-2-6 15-15,-1-4 8 16,-1 1 18-16,-1 3 12 16,-1 7 7-16,-3 6 13 15,2 10 15-15,-1 5 2 16,0 16 10-16,2 3-3 15,-1 12-14-15,1 5-7 0,-1 4-6 16,1-1-11-16,0-6 0 16,-1 0 1-16,-6-11-24 15,-2-1-20-15,-11-5-32 16,-3-3-31-16,-2-6-42 16,-5-2-26-16,-1-11-66 15,0-3-7-15</inkml:trace>
  <inkml:trace contextRef="#ctx1" brushRef="#br0" timeOffset="95684.19">6792 7063 1481 0,'-7'-5'649'0,"-11"-2"-344"16,0 10-108-16,-2 4-9 15,1 13-65-15,3 4-28 16,6 3-47-16,6 3-12 0,7-5-21 16,7-2-8-16,4-11-10 15,4-4-8-15,0-10-23 16,-3-5-6-16,3-11-21 15,-4-1-6-15,-3-4 13 16,0-5 10-16,-6 5 26 0,3 2 6 16,-6 8 18-1,-2 6 11-15,0 10 17 16,0 5 9-16,1 14 8 16,2 5-5-16,-1 5-12 15,4 0-5-15,-1-7-38 16,0 0-34-16,2-6-80 15,-2-5-62-15,2-10-107 0,0-4 20 16</inkml:trace>
  <inkml:trace contextRef="#ctx1" brushRef="#br0" timeOffset="95967.69">6969 7121 1819 0,'-1'15'713'15,"-3"19"-495"-15,4 3-64 16,0-1-73-16,5-3-30 0,2-10-64 16,-3-8-25-16,2-13-36 15,-6-6-1-15,1-14 25 16,-1-1 23-16,-2-10 45 16,2-1 7-16,-1 0 6 15,1 4-1-15,6 8-12 16,4 2-7-16,9 8-4 15,-5 1-7-15,2 6-30 16,-2 1-41-16,-7 3-112 16,8 2-5-16</inkml:trace>
  <inkml:trace contextRef="#ctx1" brushRef="#br0" timeOffset="96299.16">7289 7110 1591 0,'7'-25'608'0,"-30"18"-443"16,0 12-24-16,1 9 31 16,5 13-33-16,2 5-24 15,11 1-47-15,1-1-17 0,7-8-25 16,5-7-7-16,6-12-23 15,3-8-17-15,6-11-23 16,-2-6-13-16,-4-4-32 16,1 0-1-16,-3-2 18 15,-1 4 13-15,-5 4 42 16,4 5 12-16,-12 11 23 16,1 7 13-16,-2 9 16 15,-1 5 4-15,3 6-10 0,1 1-22 16,3-2-62-1,-3-2-53-15,6-4 5 0</inkml:trace>
  <inkml:trace contextRef="#ctx1" brushRef="#br0" timeOffset="97134.08">7958 6945 2275 0,'2'-4'760'0,"-2"4"-757"0,2 9 7 16,2 5-4-16,2 16 8 15,0 4-2-15,0 4 4 16,-3 1-6-16,4-4-7 16,1-2 3-16,1-6-8 15,4-6 5-15,-5-8 0 16,-2-4-7-16,1-9 4 15,2-5-13-15,1-10 1 0,1-4-5 16,-1-7-11-16,3-3 1 16,-3-2-6-16,4 2 8 15,-2 0 11-15,2 2 2 0,1 4 11 16,-1 0 1 0,-3 9 4-16,-2 3 9 15,-2 10 14-15,1 8 1 0,-2 11 9 16,-1 10 5-16,0 10 1 15,-4 4 6-15,3-2-7 16,0 0-16-16,0-9-17 16,5-5-13-16,-4-9-21 15,-4-6-14-15,-1-6-37 16,-3-5-33-16,-5-5-95 16,1-1-40-16</inkml:trace>
  <inkml:trace contextRef="#ctx1" brushRef="#br0" timeOffset="97532.22">7835 6971 1488 0,'2'-4'643'0,"3"4"-343"15,3 6-37 1,3 24-54-16,1 9-37 0,-3 9-63 16,0 4-23-16,-4-6-52 15,0 0-18-15,-1-7-6 16,-1-5-9-16,-1-10-19 16,0-9-12-16,1-8-41 15,0-5-33-15,0-3-95 16,0-4-58-16</inkml:trace>
  <inkml:trace contextRef="#ctx1" brushRef="#br0" timeOffset="98617.78">4146 7839 1704 0,'-5'-3'588'0,"1"0"-530"16,7-3-77-16,12 2-8 16,7 2 7-16,11-1 13 0,12 3 4 0,5 2 5 31,2 0 1-31,0 3 0 0,-3-1-1 16,16-4 6-16,10-1 2 15,13-7 17-15,4-2 5 0,4 1 10 16,8 0 5-1,3-2-5-15,4 3-2 16,9 0-15-16,-6 3-13 16,6 4-11-16,1-1-1 0,0 0-1 15,-2-2 1-15,2 0 1 16,3 0 1-16,-5 3 6 16,-1 1 1-16,3 0 15 15,-6 2 3-15,0-2 4 16,4-1 2-16,1 0-11 15,-3-4-4-15,5 1-8 16,1-5-5-16,-10-6-1 16,0 2-2-16,-1-1 7 15,-5 2 8-15,-9 6 17 16,-5-1 1-16,-10 2 4 16,-9-1-6-16,-5-3-16 15,-3 2 2-15,-15 0-8 16,-2 2 0-16,-10 1-4 15,-6-2-5-15,-5 0 0 0,0 3-3 16,-8 0-3-16,1 3 4 16,-7 2 1-16,-6-1-1 15,-1 0-6-15,-8-2-16 16,-2 1-74-16,0 1-53 16</inkml:trace>
  <inkml:trace contextRef="#ctx1" brushRef="#br0" timeOffset="99417.5">5004 8097 1539 0,'-7'-9'597'0,"-14"-7"-439"15,3 6 2-15,-4 21-15 16,2 9-35-16,10 18-41 15,6 6-2-15,21 4-31 16,8 0-6-16,17-6-11 0,3 0-7 16,-11-6-11-16,-3-2-12 15,-22-2-3-15,-5-2-1 16,-13-4 1-16,-3-3 5 16,-9-5-4-16,-6-4 4 15,4-6-4-15,-4-2-14 16,10-4-55-16,5-1-47 15,12-4-23-15</inkml:trace>
  <inkml:trace contextRef="#ctx1" brushRef="#br0" timeOffset="99767.07">5135 8387 1452 0,'34'-14'577'0,"-34"25"-401"16,4 0-29-16,7-8-68 16,5-3-32-16,3-10-36 15,1-5-7-15,-1-3-15 16,-5 1-7-16,-6 2 0 16,-5 1 3-16,-7 5 15 15,-5 0 11-15,-4 6 12 0,-1 3 13 16,-2 5 29-16,-1 6-2 15,3 8 6-15,4 5-2 16,6 9-21-16,6 6-7 16,6-1-16-16,5-1-12 15,3-10-13-15,2-9-17 16,3-13-49-16,-2-6-30 0,3-9-93 16,-4-4-33-16,-3-8-335 15</inkml:trace>
  <inkml:trace contextRef="#ctx1" brushRef="#br0" timeOffset="99962.93">5368 8190 1457 0,'0'9'599'0,"5"11"-355"0,1 9-32 15,-5 10-68 1,6 5-39-16,-1 6-63 15,1-1-20-15,3-5-60 16,1-7-29-16,-1-18-78 16,-3-8-53-16,4-12-63 15,-6-6-13-15</inkml:trace>
  <inkml:trace contextRef="#ctx1" brushRef="#br0" timeOffset="100199.16">5513 8330 1233 0,'0'16'596'0,"5"15"-244"16,0 7-127-16,3-2-37 0,5-4-87 15,0-6-29-15,3-12-53 16,0-6-14-16,-3-10-7 16,0-8-4-16,-4-18 6 15,-4-4-1-15,-2-7 19 16,-3 1 21-16,0 11 7 15,-2 4 3-15,-3 12-23 16,2 1-33-16,-3 9-93 16,4 2-93-16</inkml:trace>
  <inkml:trace contextRef="#ctx1" brushRef="#br0" timeOffset="100550.45">5822 8312 959 0,'-3'3'604'0,"-6"8"-162"16,1 4 112-16,2 12-388 16,2 3-28-16,4 2-78 15,3 0-22-15,5-12-42 16,-4-6-21-16,1-8-17 0,-4-7-4 15,-4-9 15 1,0-6 10-16,-2-9 19 16,-1-1 3-16,3-5 4 15,2 4-1-15,3 6 5 16,9 3-3-16,5 8-3 16,1 2-2-16,3 5-37 15,-4 3-53-15,-7 3-101 0,2 5 110 16</inkml:trace>
  <inkml:trace contextRef="#ctx1" brushRef="#br0" timeOffset="100822.84">5968 8315 1780 0,'43'-4'701'0,"-47"17"-497"15,0 6-48-15,4 17-69 16,3 4-25-16,5 1-13 16,2-5-17-16,4-16-17 0,-1-7-12 15,5-8-13 1,-2-10 0-16,-3-8-4 16,-4-10 6-16,-1-9 5 15,-3 2 4-15,-3-3 3 0,-1 6-4 16,-1 5-13-1,-4 2-10-15,1 10-51 16,0 1-26-16,-1 5-82 16,0 2-43-16</inkml:trace>
  <inkml:trace contextRef="#ctx1" brushRef="#br0" timeOffset="101183.47">6184 8216 1456 0,'2'15'626'16,"7"12"-329"-16,-2 8-145 15,1 1-30-15,1 3-58 16,0-2-24-16,2-9-36 16,2-5-6-16,0-12 1 15,-6-6-5-15,1-12 6 16,1-5 1-16,-1-11-1 15,5-3 0-15,-2 1-3 16,0 1-2-16,2 5 0 0,0 3-1 16,1 8-5-1,0 1 6-15,-4 11-3 16,0 4 3-16,-3 7 11 16,-3 7-2-16,-1 3 2 15,-1 3 7-15,-5-1-49 16,5-2-59-16,0-10 146 15</inkml:trace>
  <inkml:trace contextRef="#ctx1" brushRef="#br0" timeOffset="106636.38">6895 8288 1030 0,'-19'-54'447'0,"22"51"-232"15,3 3-25-15,4 5-7 16,-1 8-16-16,6 17-9 15,-3 9-4-15,-6 20-44 16,-1 3-18-16,-6-4-34 0,1-6-19 16,-1-17-20-16,-1-8-4 15,1-10-12 1,1-4-10-16,-1-7-59 16,-3-4-44-16,-5-9-153 0,-3-6 136 15</inkml:trace>
  <inkml:trace contextRef="#ctx1" brushRef="#br0" timeOffset="106844.43">6886 8309 934 0,'13'-8'484'15,"3"-3"-99"1,7-1-265-16,6 0 0 0,-7 6-64 16,-5 4-14-16,-3 4-19 15,-7 6-6-15,-13 8-1 16,0 3-1-16,-10 6-2 15,-4 3-7-15,4-2-3 16,-5-4-1-16,3-7-3 16,0-4-9-16,7-13-53 15,5 0-43-15</inkml:trace>
  <inkml:trace contextRef="#ctx1" brushRef="#br0" timeOffset="107235.53">7096 8320 1225 0,'20'-16'508'15,"-24"22"-311"-15,4 2-37 0,3 1-30 16,2-3-47-1,5-3-44-15,1-3-12 16,1-4-23-16,0-2-1 16,-2-6-3-16,-1-2-6 0,-7-1-3 15,-1 0-1-15,-3 5 6 16,-3 3 4-16,-3 3 7 16,-1 3 7-16,-2 7 7 15,-1 5 8-15,2 10 15 16,3 8 3-16,7 10-4 15,2 1-1-15,7 0-18 16,0 1-8-16,3-13-4 16,1-5-12-16,0-10-46 15,0-13-41-15,-2-14-82 16,1-8-49-16,-3-11-245 0</inkml:trace>
  <inkml:trace contextRef="#ctx1" brushRef="#br0" timeOffset="107535.7">7263 8260 951 0,'3'3'443'16,"2"6"-171"-16,0 3-50 0,0 8-31 16,-2 3-32-1,-2 2-62-15,0 2-21 16,-1-3-47-16,0-3-16 16,0-6-8-16,0-5-5 0,-1-8-6 15,-1-4-6 1,0-10-5-16,0-2 0 0,2-12 8 15,2 1 6-15,3-2 9 16,2 2 1-16,4 9 3 16,1 1 0-16,3 9-5 15,-1 4 2-15,-2 7 2 16,1 6 3-16,-6 9 8 16,-2 1 3-16,-3 3-4 15,-4 0-15-15,2-5-62 16,-6-3-53-16,3-5-449 15</inkml:trace>
  <inkml:trace contextRef="#ctx1" brushRef="#br0" timeOffset="107932.52">7527 8259 1005 0,'-2'-1'479'15,"-3"-5"-152"-15,-3 5-60 16,-1 4-55-16,-6 4-40 16,-1 6-78-16,-1 5-34 15,1 4-30-15,11 4-7 0,1 0-14 16,7-2-1-16,9-7-8 16,-2-7-12-16,4-11-26 15,-2-7-15-15,-1-11-4 16,-1-1 4-16,-1-2 28 15,0 1 11-15,0 9 25 16,-4 2 8-16,3 17 17 0,0 9 13 16,-1 20-11-1,1 11 1-15,-4 4-15 16,-1-1-8-16,-3-11-10 16,-1-6-4-16,-6-9-2 15,-2 0 0-15,-3-7 6 16,-3-3-6-16,-5-3-5 15,-2-3-16-15,-6-5-80 16,0-6-56-16</inkml:trace>
  <inkml:trace contextRef="#ctx1" brushRef="#br0" timeOffset="108536.38">7660 8201 1824 0,'3'11'650'16,"1"1"-558"-16,5 16-47 0,-1-2-3 16,-1 3-23-16,-2-4-12 0,-2-2-3 15,-2-4-3-15,-1-6-1 16,-1-3 4 0,1-7-4-16,-3-6 2 0,2-6 2 15,1-5-5-15,4-7 5 16,7-3-5-16,1 0-2 15,4 0 8-15,3 7-9 16,0 4 4-16,4 8 1 16,-6 5-8-16,1 5 3 15,-5 4 8-15,-7 5 0 16,-2 3 5-16,-6 1 5 16,0 2-8-16,0-6-52 15,2-3-49-15,-1-7-118 16,1-4-195-16</inkml:trace>
  <inkml:trace contextRef="#ctx1" brushRef="#br0" timeOffset="108867.68">8080 8231 1419 0,'-9'0'526'0,"-7"1"-444"15,-1 4 54-15,-6 4 17 16,7 11-33-16,5 4-12 16,5 4-51-16,6 1-9 0,2-4-25 15,0-5-12-15,7-9-8 16,3-4-8-16,2-12-9 16,1-8-3-16,0-6-14 15,-4-4 5-15,-1-2 7 16,1 4 7-16,-4 5 9 15,2 5 5-15,-5 6 21 16,-4 5 4-16,0 9 8 16,-1 4-2-16,-1 5-15 15,2 0-4-15,3-2-57 16,2-2-58-16,-1-5-7 16</inkml:trace>
  <inkml:trace contextRef="#ctx1" brushRef="#br0" timeOffset="109094.9">8338 8170 1527 0,'-5'8'558'16,"-7"11"-417"-16,0 6-56 16,1 7 67-16,2 0-24 15,7 0-38-15,2-3-27 16,5-7-71-16,1-4-19 0,-1-6-39 15,-3-5-12-15,-6-1-5 16,-2 0-2-16,-7 3 1 16,-1 6-9-16,0 1-31 15,-2-4-27-15</inkml:trace>
  <inkml:trace contextRef="#ctx1" brushRef="#br0" timeOffset="109259.56">8406 8281 1358 0,'0'9'575'0,"2"10"-310"15,1 3-161-15,0-3-43 16,1 1-40-16,-2-3-58 0,2-4-48 16,-3-5-82-16,0-6-51 15</inkml:trace>
  <inkml:trace contextRef="#ctx1" brushRef="#br0" timeOffset="109399.58">8410 8134 1716 0,'5'-1'591'0,"10"-1"-566"15,0 0-57-15,-3 1-546 16</inkml:trace>
  <inkml:trace contextRef="#ctx1" brushRef="#br0" timeOffset="109802.47">8646 8047 1477 0,'3'12'579'0,"-1"23"-408"15,2 10-4-15,2 6-9 16,-6 1-45-16,0-7-47 16,0-5-22-16,2 1-35 15,3-5-1-15,1-5-35 16,-3-3-37-16,-3-16-100 15,1-2-60-15</inkml:trace>
  <inkml:trace contextRef="#ctx1" brushRef="#br0" timeOffset="110150.21">8961 8244 1636 0,'-17'0'600'16,"-11"5"-486"-16,0 3 19 16,6 6 14-16,7 2-28 15,6 1-37-15,2-1-20 16,5-1-41-16,7-2-6 16,4-4-16-16,4-2-5 0,7-11-11 15,2-6-13-15,2-6-19 16,5-4-5-16,-9 1 12 15,-1 3 10-15,-6 4 22 16,-7 5 7-16,-2 10 9 16,-4 5 8-16,0 12 2 15,-2 1-2-15,1 4-3 16,-1-2-8-16,5-2-48 16,3-3-38-16,0-8-127 15,4-7-53-15</inkml:trace>
  <inkml:trace contextRef="#ctx1" brushRef="#br0" timeOffset="110452.39">9107 8249 1196 0,'2'6'511'0,"0"10"-269"0,1 4-57 16,-1 7-61-16,0-2-27 15,-3 1-53-15,0-3-14 16,-1-3-24-16,1-4-6 15,1-11-3-15,0 3-6 0,0-12-1 16,0-5 0 0,0-9 5-16,0-12 6 15,5-2 2-15,0 1 0 0,3 3 1 16,2 5-1-16,-1 9 0 16,2 5 6-16,5 11-1 15,-2 8 3-15,1 10 12 16,-6 3 1-16,-5 3 7 15,-1 2-6-15,-3-3-11 16,0-3-21-16,-1-4-86 16,-1-6-59-16</inkml:trace>
  <inkml:trace contextRef="#ctx1" brushRef="#br0" timeOffset="111204.62">7603 7976 1076 0,'0'-2'468'0,"-4"-1"-259"15,4 3-24-15,0 0-63 16,6 21-30-16,16 51-28 15,-10-20-12-15,-3-2-28 16,1-4-4-16,-2-20-17 16,-3-1-41-16,-2-8 82 0</inkml:trace>
  <inkml:trace contextRef="#ctx1" brushRef="#br0" timeOffset="112008.46">11032 7455 1340 0,'-3'1'632'15,"-2"4"-289"1,-15 7-175-16,-10 6-25 16,-9 11-98-16,-3 4-13 15,1 2-21-15,8 1 2 0,8-6-17 16,7-5-31-16,6-8-97 16,5-5-60-16,3-11-253 15</inkml:trace>
  <inkml:trace contextRef="#ctx1" brushRef="#br0" timeOffset="112197.67">10772 7489 1320 0,'2'-2'567'16,"3"0"-333"-16,10 9-40 16,3 7-13-16,10 10-42 15,5 3-15-15,-2 4-55 16,0-3-18-16,-5 0-30 15,-9-1-12-15,-5-9-44 16,-5-5-42-16,-8-8-115 16,1-1-35-16</inkml:trace>
  <inkml:trace contextRef="#ctx1" brushRef="#br0" timeOffset="112899.61">11841 7156 1400 0,'-4'-2'557'0,"-4"-2"-339"16,2 1-76-16,10 0-22 15,2 0-40-15,7-5-58 16,3-4-7-16,0-1-8 16,-1-2-1-16,-7 5 14 15,-1 3 3-15,-5 3 18 16,-2 4 7-16,0 7 3 0,0 10 6 16,4 13-1-16,-1 10-5 15,2 7-5-15,-2 1-5 0,-3 1-16 16,0-5-5-1,-4-2-11-15,2-5-5 16,-2-7-1-16,-1-6-3 0,1-6 0 16,-6-1-2-1,-4-6-5-15,-4-1-1 16,-2-4-13-16,-1-4-4 16,1-2-44-16,3-4-35 0,8-5-105 15,4-1 493-15</inkml:trace>
  <inkml:trace contextRef="#ctx1" brushRef="#br0" timeOffset="113384.15">12065 7271 1390 0,'3'4'597'15,"2"3"-353"-15,-5 15-54 16,3 9-20-16,-4 10-60 15,0 0-22-15,4-5-38 16,0-6-18-16,4-8-17 0,-1-7-6 16,6-7-9-16,0-6-8 15,4-10-10-15,-1-7-9 16,-2-10-10-16,1-2 7 0,-2-4 12 16,1-1 2-1,-3-2 16-15,-1 3 6 16,-3 9 3-16,-3 7 15 0,0 13 8 15,-3 3 0-15,1 15 2 16,-1 8-8-16,2 12-6 16,-1 3-2-16,-1-5-7 15,1-2-10-15,-1-10-43 16,0-3-29-16,2-6-103 16,0-5-61-16,3-8-112 15</inkml:trace>
  <inkml:trace contextRef="#ctx1" brushRef="#br0" timeOffset="113882.55">12304 7315 1142 0,'6'2'535'16,"2"1"-247"-16,2 16-73 16,-5 4-33-16,-1 8-57 15,-2 2-23-15,-2-7-54 0,0-2-16 16,-1-8-31-16,0-7-11 15,0-5-27-15,-1 0-17 16,2-8-8-16,0-1 9 16,2-8 22-16,0-5 12 15,2-8 18-15,1-3 1 16,3 0-1-16,0-1 4 0,3 9 2 16,1 6 0-16,1 11-2 15,0 8 2-15,-1 15-1 16,0 5 1-16,-8 4 4 15,-2 0-3-15,0-4 0 16,-4-2-2-16,3-7-2 16,-1-2-1-16,0-6-3 15,0-5 1-15,3-3-6 16,2-4-1-16,3-7 5 16,1-2-1-16,1-11 5 15,1-3-2-15,0-4-1 0,3-2 1 16,3 8-5-1,0 5 6-15,-2 13 10 16,1 11 13-16,-8 14 30 0,2 7 7 0,-5 5 9 16,0 1-10-1,0-4-29-15,-4-5-12 0,1-8-65 16,-1-5-50 0,-2-8-97-16,2 0-210 15</inkml:trace>
  <inkml:trace contextRef="#ctx1" brushRef="#br0" timeOffset="114151.36">12751 7069 1152 0,'0'15'626'0,"-2"25"76"15,1 9-524-15,0 8-3 16,0 3-25-16,1-5-82 16,0-5-18-16,2-13-58 15,0-5-28-15,-2-18-68 16,-1-1-33-16,-2-7-79 16,-3-2-33-16,0-1-208 15</inkml:trace>
  <inkml:trace contextRef="#ctx1" brushRef="#br0" timeOffset="114484.55">12989 7344 1272 0,'-9'-7'608'16,"-9"-3"-186"-1,-7 6-250-15,-1 6 25 0,-1 8-64 16,3 8-22-16,4 10-54 15,4-1-14-15,8 1-27 16,5-6-5-16,6-10-14 16,5-3-13-16,10-9-10 15,1-5-9-15,7-9-17 16,-1-3-2-16,-1-7-5 16,-5-1-2-16,-3 1 21 15,-3 3 18-15,-8 11 15 16,2 7 13-16,-6 14 17 15,-1 6 1-15,-3 10 10 16,-2 2-2-16,2-2-14 16,3-4-12-16,2-9-36 15,3-3-28-15,-2-5-82 16,0-6-45-16,1-3 21 16</inkml:trace>
  <inkml:trace contextRef="#ctx1" brushRef="#br0" timeOffset="114821.68">13094 7067 1295 0,'1'18'602'0,"1"7"-310"0,-1 23-100 16,-1 5-28-16,0 7-82 16,-2 0-14-16,0-10-33 15,3-6-17-15,-1-16-16 16,2-8-6-16,1-12-7 15,-2-7-3-15,3-5-2 16,0-6 3-16,4-12 11 16,1-3 2-16,1-7 3 15,3-2-2-15,1 10 1 16,1 2-3-16,1 12 3 16,-2 5-3-16,-4 7 1 15,1 7 8-15,-2 9 14 16,0 3 14-16,0 3 9 15,-9-5-3-15,0-2-22 16,3-3-30-16,-3-7-83 0,1-2-64 16</inkml:trace>
  <inkml:trace contextRef="#ctx1" brushRef="#br0" timeOffset="116707.37">13949 7290 2770 0,'1'15'6'15,"-2"6"9"-15,1-2-17 16,0 15-47-16,0-5-40 0,0-11-116 16,-2-8-54-16,2-15-261 15</inkml:trace>
  <inkml:trace contextRef="#ctx1" brushRef="#br0" timeOffset="116935.15">13941 7122 1037 0,'3'-12'459'0,"5"-6"-215"15,4 4-46-15,12 8-53 16,8 6-35-16,4 6-63 16,-4 5-10-16,-7 8-25 15,-9-3-11-15,-12 4 3 16,-4 2-1-16,-19-4 2 16,-1 5 8-16,-10-8 17 15,-2-4 5-15,9-6 8 0,-3-5-4 16,7-5-21-16,4-3-19 15,4-3-60-15,4-2-52 16,3 0-238-16</inkml:trace>
  <inkml:trace contextRef="#ctx1" brushRef="#br0" timeOffset="117139.32">14227 7110 1243 0,'-2'18'519'0,"0"19"-316"16,-1 0-29-16,0-3-59 15,1-2-47-15,2-6-48 16,0-3-31-16,1-5-83 16,1-8-24-16,-1-6-89 15,-1-2-26-15</inkml:trace>
  <inkml:trace contextRef="#ctx1" brushRef="#br0" timeOffset="117352.62">14203 7140 809 0,'5'-11'392'15,"5"-10"-145"-15,5 3-28 16,4 5-60-16,4 3-38 0,1 8-49 16,-4 2-28-1,-8 9-13-15,-7 7-7 16,-7 4 3-16,-6-2 11 15,-8 0 0-15,0-1-7 16,-5-5-11-16,2 0-6 16,3-5-11-16,-3-5-5 0,2-8-36 15,3 0-42-15,4-6-96 16</inkml:trace>
  <inkml:trace contextRef="#ctx1" brushRef="#br0" timeOffset="117767.68">14450 6962 1760 0,'-5'12'658'16,"-4"10"-544"-16,6 19-14 15,1 4 5-15,6 4-44 0,0-1-12 16,5-10-33-16,-2-3-17 16,-3-7-21-16,1-3-1 15,-6-9-1-15,-4-6 10 0,0-8 10 16,3-4-7 0,5-12-4-16,5 0-7 15,4-10-10-15,5-3 4 16,0 1 0-16,3 2-2 15,4 8 14-15,-2 5 5 0,-2 7 12 16,-1 4 4-16,-8 13 22 16,-6 3 4-16,-1 6 1 15,-4 2 5-15,0-3-21 16,0 2-15-16,2-7-46 16,3-1-43-16,2-9-111 15,0-5-27-15</inkml:trace>
  <inkml:trace contextRef="#ctx1" brushRef="#br0" timeOffset="118924.43">15299 6935 1526 0,'0'25'622'16,"0"17"-437"-16,8 4 2 15,-5-1-16-15,4-9-66 0,-1-4-23 16,0-5-49 0,-1-4-25-16,-5-2-60 15,-3-3-37-15,-6-2-78 16,3-2-16-16,0-7-41 15,0-4-10-15,6-9-212 16</inkml:trace>
  <inkml:trace contextRef="#ctx1" brushRef="#br0" timeOffset="119334.8">15168 7133 1304 0,'3'1'523'0,"1"-2"-336"0,19-4-118 15,3-2-22-15,15 1-35 16,3 3-4 0,-9 7-8-16,-6 3-4 0,-12 4 12 15,-6 4 22-15,-3 3 38 16,-4-1 15-16,1-2 12 16,0-4-20-16,6-10-35 15,3-3-14-15,3-9-42 16,-1-5-16-16,0-3-18 15,-4-2-2-15,-1 2 20 16,-5 0 12-16,-6 4 29 16,-2 1 12-16,-7 4 22 15,0 5 8-15,-5 7 2 16,-1 5-3-16,1 13 5 0,0 5 0 16,6 5 0-1,4 3-4-15,4-2-24 16,4 0-9-16,5-6-61 15,3-3-42-15,4-11-91 0,2-6-44 16,1-10-42-16,4-5-16 0,-5-6-193 16</inkml:trace>
  <inkml:trace contextRef="#ctx1" brushRef="#br0" timeOffset="119600.74">15642 7134 713 0,'3'-2'435'15,"9"0"-9"-15,-7 5-126 16,0 7-79-16,-3 5-37 0,-3 6-59 15,1 1-23-15,1 1-52 16,-1-3-24-16,-6-3-39 16,4-5-24-16,-3-4-22 15,0-2-6-15,3-6 17 16,-9-3 15-16,0-10 24 16,-1-2 15-16,4-5 24 15,9-2 4-15,7-2 8 16,13 4-4-16,-1 4-10 15,3 5-3-15,8 6-3 0,-7 0-5 16,0 3-18 0,-2 0-20-16,-10 2-67 15,-5 4-61-15</inkml:trace>
  <inkml:trace contextRef="#ctx1" brushRef="#br0" timeOffset="119900.93">15840 7124 1831 0,'-4'7'248'16,"1"0"-116"-16,1 16 280 16,-2 3-350-16,6 8 29 15,2 0-9-15,5-5-26 16,3-3-23-16,0-13-29 15,2-2-6-15,-2-12-7 16,0-5-3-16,1-9-2 16,-2-7 8-16,-1-3 7 15,1-5 2-15,-3 2 2 0,0 2-4 16,-7 0-14-16,2 3-13 16,-3 4-37-16,-2 3-31 15,0 6-78-15,0 2-37 16</inkml:trace>
  <inkml:trace contextRef="#ctx1" brushRef="#br0" timeOffset="120151.61">16130 6971 1627 0,'-2'20'640'0,"0"31"-322"16,-2-1-256-16,1 1 35 16,-4-3-6-16,3-7-35 15,4-2-21-15,0-4-48 16,0-6-23-16,-4-9-66 16,-2-5-39-16,2-9-74 15,0-5-22-15,5-7-210 16</inkml:trace>
  <inkml:trace contextRef="#ctx1" brushRef="#br0" timeOffset="120305.43">16036 7165 1564 0,'10'-3'602'0,"6"0"-423"15,5-3-131-15,7 1-16 16,-6 0-107-16,1 4-53 0,5 1-212 15,1 3 15-15,7 3 13 16</inkml:trace>
  <inkml:trace contextRef="#ctx1" brushRef="#br0" timeOffset="120634.57">16363 7170 765 0,'-1'-3'459'0,"-4"-3"46"16,-1 1-288-16,-5-1-49 15,-1 3-10-15,-3 1-12 16,-4 6-6-16,-2 9-9 15,-1 4-18-15,5 7-37 16,2-1-8-16,7-3-37 16,6 1-15-16,6-8-11 15,5-3-4-15,7-6-20 16,1-8-7-16,4-4-23 16,1-5-19-16,-3-4 5 0,-2-1 10 15,-1-1 21-15,-6 2 21 16,-5 3 31-16,2 5 13 15,-5 6 26-15,0 5-2 0,-2 10-11 16,-4 6-11 0,0 8-21-16,2 3-6 15,1-2-9-15,3-3-11 16,1-3-57-16,0-7-36 0,5-5-112 16,-2-4-55-16,4-9-202 15</inkml:trace>
  <inkml:trace contextRef="#ctx1" brushRef="#br0" timeOffset="120950.93">16517 7166 1435 0,'3'10'593'0,"0"13"-349"0,-3 3-68 16,-1 1-62-1,-2-3-42-15,0-2-52 16,2-4-32-16,-3-11-24 15,4 1-8-15,1-8-2 16,-1-5 7-16,1-2 12 16,-1-6 11-16,4-8 15 0,5-1 3 15,6-2 6-15,4 1 1 16,-2 4-6-16,2 1-3 16,-4 9 6-16,0 6 6 15,-2 9 20-15,-4 5 5 16,-5 7 3-16,-3 1 1 15,-6-1-17-15,0 2-12 16,-2-3-75-16,2-2-63 0</inkml:trace>
  <inkml:trace contextRef="#ctx1" brushRef="#br0" timeOffset="121349.61">16856 7277 1291 0,'-4'-10'529'0,"-2"-10"-262"16,-8 2-134-16,-5 8 11 15,-3 7-11-15,-5 9-16 0,2 6-25 16,1 9-29 0,4 0-17-16,11 3-29 15,2-2-7-15,10-7-14 0,2-2-16 16,8-14-17-1,6-4-6-15,8-11-33 0,0-3-3 16,0-2 6-16,-3 2 6 16,-8 10 42-16,-1 3 34 0,-9 18 62 15,-6 8 18 1,-5 20 33-16,0 9-4 16,-4-1-36-16,-1-2-17 15,0-10-43-15,-6-7-14 16,-1-3-20-16,-1-3-5 0,-3-3-7 15,3-2 1-15,-3-7 2 16,0-4 1-16,-4-7-22 0,-1-6-32 16,3-6-105-1,-2-3 488-15</inkml:trace>
  <inkml:trace contextRef="#ctx1" brushRef="#br0" timeOffset="122101.97">13022 7962 1006 0,'-3'-4'515'0,"-2"-5"-8"16,-1 1-334-16,-9 6-11 16,-4 4-21-16,-2 12-53 15,-4 8-6-15,3 7-23 16,9 3-2-16,4 0-14 15,9-7-16-15,8-9-15 16,2-4-13-16,7-12-32 16,5-1-18-16,4-15-39 15,1-3-17-15,-4-7 10 16,-6-4 14-16,-6 4 40 0,-3-1 28 16,-5 7 25-1,-1 7 16-15,-1 6 30 0,-1 7 0 16,-1 13-4-16,0 5-16 15,-1 17-27-15,0 1-4 0,1 1-3 16,1-1-2 0,0-7-26-16,2-4-29 15,-2-9-102-15,2-8-29 16</inkml:trace>
  <inkml:trace contextRef="#ctx1" brushRef="#br0" timeOffset="122319.7">13192 7822 1245 0,'0'20'576'16,"-1"11"-234"-16,-2 13-163 16,1 4 19-16,-1 1-52 15,2-1-19-15,6-7-44 16,4-5-27-16,8-16-30 15,1-8-25-15,7-15-53 16,-4-8-39-16,-1-9-123 16,-2-5-49-16</inkml:trace>
  <inkml:trace contextRef="#ctx1" brushRef="#br0" timeOffset="122462.55">13126 8001 1172 0,'6'-4'490'0,"7"0"-203"0,10-8-287 16,9-2-24-16,-2 1-78 15</inkml:trace>
  <inkml:trace contextRef="#ctx1" brushRef="#br0" timeOffset="122834.5">13485 7954 1387 0,'14'-6'556'0,"-31"1"-382"16,-3 8-3 0,-3 3-2-16,0 9-23 15,-1 4-13-15,10 5-44 16,4 1-19-16,10-2-34 15,5-5-18-15,9-10-18 16,4-5-14-16,5-6-33 0,1-4-16 16,-5-8-23-16,-3-4 4 0,-4 2 26 15,-1 1 19 1,-4 10 32-16,-3 3 13 16,-3 6 25-16,-1 8 1 15,-4 7 2-15,3 8-6 16,-3 2-19-16,1-3-5 15,6-3-31-15,1-4-28 0,3-13-104 16,5-5-55-16,0-7-142 16</inkml:trace>
  <inkml:trace contextRef="#ctx1" brushRef="#br0" timeOffset="123051.21">13683 7919 923 0,'0'0'522'0,"4"9"-11"15,0 5-239-15,6 13-83 16,-1 2-35-16,1 7-75 16,4-4-30-16,-1-7-60 15,-1 0-17-15,-10-7-30 16,-2 0-4-16,-9-5 5 16,-5-2 5-16,-3-4 27 15,-1 0 4-15,-5-3 12 0,3-4-1 16,2-6-35-16,2-6-40 15,9-8-8-15</inkml:trace>
  <inkml:trace contextRef="#ctx1" brushRef="#br0" timeOffset="123183.9">13710 7923 1664 0,'19'-1'640'0,"16"-4"-511"16,-4 1-8-16,-7 0-139 15,-8 1-72-15</inkml:trace>
  <inkml:trace contextRef="#ctx1" brushRef="#br0" timeOffset="123574.03">14434 7811 1446 0,'2'7'595'16,"4"16"-334"-16,-3 1-101 15,-4 15-23-15,0 0-44 0,-5-4-50 16,2 2-29-1,3-7-62-15,7-5-48 0,-1-7-98 16,-1-8-66-16,-1-15-196 16</inkml:trace>
  <inkml:trace contextRef="#ctx1" brushRef="#br0" timeOffset="123783.76">14442 7843 1005 0,'8'-12'451'0,"7"-15"-222"16,11 6-19-16,3 10-75 15,1 1-32-15,-2 13-56 16,-9 2-21-16,-10 6-19 16,-7 7-12-16,-10 3 5 15,-6 1 3-15,-11 0 0 16,-5-5 6-16,-3-5-4 0,0-1-4 16,0-6-3-1,9 0-15-15,9-5-56 0,4 0-34 16</inkml:trace>
  <inkml:trace contextRef="#ctx1" brushRef="#br0" timeOffset="124319.52">14725 7758 1421 0,'0'14'596'16,"0"10"-376"-16,-2 11-50 16,0 0 0-16,0-3-71 15,1-6-26-15,0-3-54 16,1-2-11-16,1-4-12 16,-1-5-8-16,1-7-11 15,0-2-5-15,-1-3 0 16,-1-1 3-16,1 0 5 15,0-5 12-15,2-36 0 16,5 20 8-16,4 0 4 0,5 4-8 16,7 0 2-1,3 3-5-15,3 1-11 0,1 1-6 16,-7 2-37-16,-5 2-29 16,-9 7-30-16,-8 2-10 15,-8 7-43-15,-9 2-11 16,-4 3-128-16,-2-1-54 15,-1 0 5-15,6 1 53 16,7-5 309-16,-4-1 152 16,13-3 204-16,-2-1 39 15,3-2-61-15,0 0-24 0,0 0-58 16,0 0-21-16,9 14-46 16,13 24-47-16,-8-18-67 15,-1-1-26-15,1-4-40 16,-4-4-14-16,2-7-40 15,-4-4-37-15,-3-6-133 16,0-4 516-16</inkml:trace>
  <inkml:trace contextRef="#ctx1" brushRef="#br0" timeOffset="124585.95">15069 7757 2368 0,'3'19'42'0,"-3"13"77"15,-2-6 15-15,1 23 6 16,-3-4-6-16,1-8-57 15,2-3-30-15,-1-4-49 0,-1-6-53 16,-1-7-86-16,0-4-59 16,1-12-73-16,0-1-96 15</inkml:trace>
  <inkml:trace contextRef="#ctx1" brushRef="#br0" timeOffset="124795.29">15024 7792 1318 0,'9'-11'529'0,"13"-8"-358"15,4 5-23-15,9 14-52 16,0 3-28-16,-4 8-33 16,-5 2-15-16,-9 0-27 15,-7 3-8-15,-19-1 4 16,-4 3 4-16,-12-1 14 16,-8-3 8-16,4-7-3 15,-3-3 2-15,5-6-7 16,5-2-12-16,7-5-69 15,4-2-46-15</inkml:trace>
  <inkml:trace contextRef="#ctx1" brushRef="#br0" timeOffset="125268.11">15639 8060 1891 0,'-1'0'780'0,"1"0"-355"16,0-3-388-16,0 2 1 16,0 1-30-16,0-1-119 15,0 0 337-15</inkml:trace>
  <inkml:trace contextRef="#ctx1" brushRef="#br0" timeOffset="126742.92">3531 9659 1267 0,'-19'22'526'0,"25"-26"-201"15,5 4-246-15,12 0 38 16,-1-4 8-16,6 1-15 15,0-7-34-15,6-2-44 16,-2 0-13-16,-6 3-14 16,-4 0-8-16,-12 6-38 15,-4 3-23-15,-5-1-72 0,-1 0-29 16,-2 1-50-16,1-1-160 16</inkml:trace>
  <inkml:trace contextRef="#ctx1" brushRef="#br0" timeOffset="126996.38">3527 9817 1457 0,'0'-1'513'0,"7"-1"-405"15,11-2 11-15,9-3 14 16,10-3-6-16,0-2-55 16,3 1-33-16,-6 2-24 15,-6 3-6-15,-7 5-14 16,-9 0-25-16,-4 3-63 16,-8-2-43-16</inkml:trace>
  <inkml:trace contextRef="#ctx1" brushRef="#br0" timeOffset="133700.84">5609 9482 1227 0,'-30'-20'478'16,"28"20"-357"-16,2 0-2 16,0 0 9-16,0 0-38 15,0 0-13-15,0 0-31 0,0 0-5 16,-1 0 4 0,1 0 6-16,0 0 9 15,-1 0-1-15,0 0-1 16,0 0 1-16,1 0-21 15,0 0-7-15,0 0-20 16,0 0-6-16,0-1 0 16,3-3-1-16,12-13 2 15,27-19-4-15,-20 30-2 16,3 6 3-16,-6 8-7 16,-2 6-1-16,-8 5-1 0,-5 1-1 15,-7 7 8-15,-6 1 4 16,-4 4-1-16,-2 1 3 15,-4-4-1-15,1-1-4 16,0-5 5-16,-1-6-2 16,6-7-5-16,2-3 5 15,3-7-8-15,4-2-12 0,3-8-7 16,1-3 1-16,7-1-2 16,4-2 12-16,7 5 5 15,2 2-7-15,3 5 9 16,-2 3-1-16,-3 4-28 15,-1 0-35-15,-1-2-113 16,0-2 200-16</inkml:trace>
  <inkml:trace contextRef="#ctx1" brushRef="#br0" timeOffset="133836.2">5898 9535 1882 0,'51'-47'683'0,"-49"47"-598"0,1-1-10 16,2 1-110-1,-5 0 37-15</inkml:trace>
  <inkml:trace contextRef="#ctx1" brushRef="#br0" timeOffset="134284.81">6220 9421 870 0,'0'-2'494'0,"2"-1"-104"16,-3 7-118-16,1-4-17 16,-3 20-75-16,-9 38-25 15,8-14-52-15,-6-4-15 16,11-7-29-16,6-4-18 0,8-14-25 15,8-7-7-15,1-19-12 16,3-11-7-16,-5-13-12 16,-2-2 1-16,-5 1 3 15,-6 6 7-15,-8 3 17 16,-4 4 0-16,-10 6 8 16,-6 4 3-16,-5 11-21 15,-2 4-20-15,4 14-63 16,1 2-61-16,10 2-108 15</inkml:trace>
  <inkml:trace contextRef="#ctx1" brushRef="#br0" timeOffset="134617.65">6534 9375 1442 0,'-9'0'543'15,"-12"8"-307"-15,-4 7-142 16,-1 16 87-16,0 6-2 16,9 8-32-16,3-1-20 0,13-4-48 15,5-4-19-15,8-13-37 16,8-9-12-16,7-14-11 16,1-13-8-16,2-12-12 15,2-5-2-15,-9-5-5 16,-2 4 4-16,-5 3 12 15,-10 1 5-15,-13 5 13 16,-4 3 7-16,-14 2-3 16,0 6 6-16,4 5-19 15,0 3-23-15,10 4-84 16,2 1-74-16,10 2-35 16</inkml:trace>
  <inkml:trace contextRef="#ctx1" brushRef="#br0" timeOffset="134917.67">6744 9369 1371 0,'-3'1'585'15,"-8"6"-331"-15,-5 4-18 16,-6 10-42-16,-4 5-42 16,8 5-50-16,10 1-14 15,5-4-40-15,9-1-16 16,6-8-16-16,1-5-10 15,11-9-6-15,0-5-3 0,3-10-13 16,-3-4-6-16,-5-6-9 16,-2-1 3-16,-8 1 11 15,-5 0 5-15,-4 3 21 16,-6-1 7-16,-5 3 5 16,-3 1-1-16,-4 4-8 15,-1 4-15-15,0 5-59 16,5 2-55-16,5 2 380 15</inkml:trace>
  <inkml:trace contextRef="#ctx1" brushRef="#br0" timeOffset="135146.34">6964 9385 1775 0,'1'0'716'16,"1"-1"-486"-16,-5 0-13 15,3 1-105-15,-1 0-76 16,0 0-207-16,0 0-377 16</inkml:trace>
  <inkml:trace contextRef="#ctx1" brushRef="#br0" timeOffset="135533">7377 9292 1613 0,'-4'4'667'0,"-11"15"-425"16,-2 8-23-16,-1 13-90 16,2 1-26-16,10-4-23 15,6-6-19-15,12-9-30 16,-1-4-8-16,15-11-22 15,-3-8 1-15,3-15-17 16,7-3-12-16,-11-8 3 16,3-3-3-16,-12 1 14 15,-8 2 7-15,-6 3 6 16,-7 2 4-16,-12 4 5 16,-3 3-2-16,-5 10-16 15,-4 7-29-15,8 11-78 0,4 4-58 16,9 0 375-1</inkml:trace>
  <inkml:trace contextRef="#ctx1" brushRef="#br0" timeOffset="135884.31">7573 9278 1650 0,'10'5'628'0,"-27"20"-479"0,-1 11 18 16,4 6 24-16,4-3-53 16,6-3-46-16,10-8-56 15,3-4-14-15,7-9-15 16,0-5-5-16,1-9-2 16,2-8-4-16,0-8-14 15,0-3 1-15,-2-5 0 16,-4-1 5-16,-3-1 8 15,-4-3 2-15,-6 2 4 16,-2 0 1-16,-9 2 5 16,-1 4 2-16,-4 5-11 15,0 9-15-15,2 10-81 16,1 1-66-16,6 8-102 16,2-1-222-16</inkml:trace>
  <inkml:trace contextRef="#ctx1" brushRef="#br0" timeOffset="136186.44">7807 9285 998 0,'0'1'504'16,"-5"-1"37"-16,1 3-334 16,-8 8 27-16,-4 7-11 0,0 15-62 15,-2 2-32-15,4 1-35 16,7-2-10-16,7-6-30 15,9-5-22-15,10-5-19 16,2-5-4-16,10-12-12 0,-3-6-4 16,3-13-15-1,-1-6-7-15,-5-6-2 16,-4-1 5-16,-13 2 16 16,-4 2 7-16,-8 3 10 15,-6 0-4-15,-8 7 2 16,-1 3-7-16,-7 7-37 15,7 7-13-15,4 5-163 16,0 2-71-16</inkml:trace>
  <inkml:trace contextRef="#ctx1" brushRef="#br0" timeOffset="136348.46">8058 9333 1859 0,'0'0'674'16,"-1"0"-584"-16,1 0-20 16,0-1-12-1,0 0-176-15,0 0-84 0</inkml:trace>
  <inkml:trace contextRef="#ctx1" brushRef="#br0" timeOffset="136666.99">8329 9232 1561 0,'13'1'659'16,"-36"12"-447"-16,1 16 14 0,3 6-14 16,4 2-70-1,5-1-32-15,14-4-49 0,3-7-19 16,10-8-30-1,4-3-5-15,3-13-11 0,2-2-9 16,-3-9-10 0,-1-5-4-16,-7-5 8 0,-2-4 6 15,-2 0 5-15,-5 1 7 16,-6-4 2-16,-4 4 1 16,-6-1 3-16,-1 0-9 15,0 11-37-15,1 1-45 16,3 10-117-16,4 2-54 15</inkml:trace>
  <inkml:trace contextRef="#ctx1" brushRef="#br0" timeOffset="136984.7">8600 9205 1385 0,'-2'0'569'0,"-15"5"-189"15,-4 4-220-15,-7 12 52 16,0 2-4-16,12 5-62 16,3 0-29-16,12-2-42 15,2-2-23-15,6-5-32 16,5-2-9-16,13-6-8 16,1-4-3-16,10-10-6 0,-1-6-10 15,-6-9-6 1,-1-3-5-16,-10 1 3 0,-6-2 14 15,-7 2 8-15,-6 2 1 16,-6-4-10-16,-5 4-13 16,-5 2-41-16,2 4-33 0,-1 6-84 15,3 2-70-15</inkml:trace>
  <inkml:trace contextRef="#ctx1" brushRef="#br0" timeOffset="137301.43">8833 9191 1223 0,'-6'3'566'0,"-6"3"-242"16,-2 5 22-16,2 11-168 16,-2 5 34-16,6 8-21 15,3 2-52-15,7-4-54 16,3-2-23-16,4-5-38 15,5-2-6-15,5-11-12 16,6-3-7-16,0-10-11 0,2-6-6 16,-2-7-6-1,-1-5 3-15,-3-4 8 0,-3-4 7 16,-12-2 11-16,-6-1-3 16,-10-2 5-16,-9 0-9 15,-7 9-40-15,-3 3-15 16,-8 10-105-16,4 1-74 15,-5 6-238-15</inkml:trace>
  <inkml:trace contextRef="#ctx1" brushRef="#br0" timeOffset="137968.09">4996 9955 1453 0,'14'2'529'0,"29"8"-352"15,8-1-220-15,14-5-11 16,8-4 18-16,12-4-5 16,5-4 8-16,7 0 29 15,2 1 6-15,3-1 39 16,5 4 14-16,2 2 16 16,5 0-1-16,4 3-11 0,2-4-9 15,15-2-8-15,8 0 3 0,-2-6-16 16,8-1-2-1,-2-1-18-15,-6-1-8 0,7 5 1 16,-7-1 0 0,-3 4 0-16,4 2 8 15,-13-3 18-15,0 1 7 16,4-3 19-16,-6-1 8 0,2-1-16 16,-3-2-3-16,-12 4-23 15,-6 0-14-15,-16 5-3 16,-11 0-8-16,-9 4-4 15,-5 1-1-15,-18 1-16 16,-4 4-6-16,-21-3-24 16,-4 0-29-16,-4-4-87 15,-3-4-306-15</inkml:trace>
  <inkml:trace contextRef="#ctx1" brushRef="#br0" timeOffset="139617.26">5724 10559 1346 0,'-1'1'549'0,"-7"4"-284"16,1 3-117-16,-5 11-11 15,-1 5-30-15,7 3-42 16,1-1-12-16,5-4-24 16,4-4 0-16,3-4-21 15,5-2-4-15,7-10-2 16,0-3-8-16,4-6-13 16,0-6-10-16,-4-1-22 15,-5 1-1-15,-10 0 16 16,-5 3 10-16,-13 0 26 15,-1-3 8-15,-9 2-2 16,1-1-3-16,1 0-2 16,-1 0 1-16,0-3 4 15,2-1 2-15,5 1 6 16,2 1-1-16,12 1-3 0,3-1-2 16,9-1-9-1,4 1 1-15,8 2-3 0,1 6-2 16,-3 4-15-16,0 7-4 15,-10 9-1-15,-6 2-2 16,-6 7 15-16,-5-1 0 16,-3 0-24-16,0-3-23 15,-1-4-51-15,1-6-32 16,3-5-14-16</inkml:trace>
  <inkml:trace contextRef="#ctx1" brushRef="#br0" timeOffset="139762.99">5968 10469 1561 0,'0'0'597'16,"2"2"-437"-16,0-6-169 15,-2 4-71-15</inkml:trace>
  <inkml:trace contextRef="#ctx1" brushRef="#br0" timeOffset="140133.6">6248 10426 948 0,'10'-21'547'15,"-29"28"40"-15,0 5-339 16,-3 15-64-16,3 6-30 0,5 1-54 16,5 1-12-16,14-3-22 15,2-4-17-15,13-6-28 16,2-5-10-16,4-13-4 16,3-4-12-16,-3-12-31 15,1-7-14-15,-6-6-12 16,-6-1 6-16,-7 3 27 0,-7 1 16 15,-9 5 24 1,-6-1 7-16,-12 6-2 16,-3 4 1-16,-6 5-19 15,-1 4-15-15,14 7-45 16,8-1-46-16,17 3-136 16,12-3-162-16</inkml:trace>
  <inkml:trace contextRef="#ctx1" brushRef="#br0" timeOffset="140400.31">6451 10380 1631 0,'-6'9'629'16,"-8"12"-427"-16,2 10-69 16,5 9-13-16,0-5-34 15,7-2-39-15,2-5-13 0,4-5-17 16,5-5-7-16,4-9-7 15,4-8-3-15,3-6-8 16,-2-9-3-16,-3-7-7 16,-4-1 1-16,-2-1 3 15,-6-1 7-15,-5 0 9 16,-4 0-2-16,-8-2 0 16,1 5-17-16,-3 6-62 15,0 5-44-15,-3 7-97 16</inkml:trace>
  <inkml:trace contextRef="#ctx1" brushRef="#br0" timeOffset="140718.37">6715 10376 1467 0,'-6'8'541'16,"-9"12"-311"-16,-3 8-94 15,-2 11 76-15,2-2-8 16,8-2-77-16,7-5-26 0,13-8-45 16,2-4-16-1,15-12-27-15,0-3-3 16,3-16-22-16,1-4-16 0,-10-3-8 16,-4-6-5-16,-9 2 15 15,-5 1 13-15,-6-2 16 16,-7 1 1-16,-8 6-4 15,-5 3-11-15,-4 8-32 16,1 6-48-16,3 1-140 16,8 1 521-16</inkml:trace>
  <inkml:trace contextRef="#ctx1" brushRef="#br0" timeOffset="140851.91">6956 10392 1676 0,'6'-1'755'0,"4"1"-402"16,-4 0-159-16,-4-1-3 15,-4 0-162-15,-3 1-86 0</inkml:trace>
  <inkml:trace contextRef="#ctx1" brushRef="#br0" timeOffset="141350.47">7264 10295 1361 0,'-1'-1'622'0,"-4"4"-282"0,-4 9-53 15,-3 18-64-15,0 8-62 16,4 8-63-16,4-2-11 16,12-13-30-16,5-4-16 15,7-15-22-15,2-3-10 16,1-9-14-16,1-6-1 16,-2-8-4-16,-1-5-4 0,0-7 6 15,-8-2 2-15,-6-5 1 16,-6 0 8-16,-12-1-1 15,-5 4-6-15,-10 9-1 16,-2 6-16-16,-4 11-34 16,6 4-30-16,6 7-89 15,2 4-44-15,10 1-65 0</inkml:trace>
  <inkml:trace contextRef="#ctx1" brushRef="#br0" timeOffset="141656.79">7478 10268 1630 0,'-8'4'611'16,"-6"12"-445"-16,2 10-40 16,1 18 1-16,4 3-22 15,5 1-47-15,6-7-8 16,13-17-27-16,4-7-15 15,8-15-8-15,-1-7-10 16,-4-18-30-16,-2-3-4 16,-7-11 5-16,-6-4 8 0,-6 4 36 15,-1-1 9-15,-7 9 14 16,-3 7-1-16,-7 5-10 16,-4 6-3-16,-1 6-45 15,3 2-30-15,5 4-121 16,4 2 496-16</inkml:trace>
  <inkml:trace contextRef="#ctx1" brushRef="#br0" timeOffset="141985.34">7702 10242 1435 0,'-8'5'554'0,"-10"14"-383"0,1 6 29 16,-1 21 25-16,5 1-45 16,8 1-64-16,4-2-21 15,9-16-38-15,3-3-21 16,7-15-19-16,9-5-11 16,5-11-6-16,4-4-8 15,1-11-19-15,-10-6 1 16,-7-7 0-16,-7-5 8 15,-13-3 14-15,-6 4 5 0,-15 3 2 16,-4 7 3-16,-10 9-2 16,-1 4-11-16,4 9-50 15,4 2-47-15,13 4-134 16,8 1-236-16</inkml:trace>
  <inkml:trace contextRef="#ctx1" brushRef="#br0" timeOffset="142134.94">8016 10342 1988 0,'0'1'700'16,"0"1"-565"-16,0-2-89 16,0-1 24-16,0 0-51 15,0 1 262-15</inkml:trace>
  <inkml:trace contextRef="#ctx1" brushRef="#br0" timeOffset="142633.03">8387 10298 1033 0,'-10'-45'448'0,"4"33"-219"15,0 3 23-15,1 5 9 16,-2 6-32-16,-4 10-49 15,1 9-30-15,-6 14-50 16,1 7-2-16,4 2-15 0,3-2-17 16,13-13-25-16,5-7-14 15,13-13-27-15,3-5 0 16,5-18-23-16,2-4-17 16,-5-15-9-16,4-3 1 15,-13 3 7-15,-4-2 18 0,-13 8 16 16,-8 3 4-16,-9 5 7 15,-5 6 2-15,-5 9-5 16,2 5-1-16,1 6-9 16,2 3-34-16,9 3-71 15,3 2-51-15,12-2-133 16,5-4-113-16</inkml:trace>
  <inkml:trace contextRef="#ctx1" brushRef="#br0" timeOffset="142944.26">8631 10215 1371 0,'-4'0'621'0,"-15"3"-140"16,-2 5-283-16,1 13 2 0,-4 6-22 16,7 15-72-1,9-1-28-15,14 1-24 16,9-5-21-16,6-10-22 0,0-5-4 15,3-13-13 1,-1-4-13-16,3-13-22 0,-1-5-2 16,-7-9 0-16,-2-4 8 15,-7-4 25-15,-2 1 1 0,-6 4 4 16,-3-1 9 0,-8 6-5-16,-6 2 6 15,-6 5-5-15,-11 2-25 0,1 9-61 16,0 1-44-16,2 2-127 15,7 4-320-15</inkml:trace>
  <inkml:trace contextRef="#ctx1" brushRef="#br0" timeOffset="143400.62">8924 10315 1328 0,'17'-55'559'16,"-37"54"-299"-16,-5 6-21 0,1 15-33 15,-1 9-28-15,7 14-50 16,5 0-11-16,13-4-32 16,5-6-25-16,14-15-38 15,4-9-9-15,7-14-24 16,7-7-13-16,-3-13-24 15,5-2-9-15,-10-5 12 16,-6 3 10-16,-11 0 26 16,-10 3 9-16,-10 6 6 15,-12 1 5-15,-9 10-1 0,-8 5 0 16,-7 10-14 0,5 7-45-16,3 7-128 0,7 2 449 15</inkml:trace>
  <inkml:trace contextRef="#ctx1" brushRef="#br0" timeOffset="143839.81">10592 9282 1289 0,'-2'5'612'0,"-12"10"-215"16,-7 4-181-16,-10 11-58 15,-6 2-52-15,0-1-49 0,7 1-19 16,6-6-26-1,4-2-12-15,4-4-31 16,1-7-27-16,3-9-94 0,1-3-48 16,4-11-66-1,1-6-11-15</inkml:trace>
  <inkml:trace contextRef="#ctx1" brushRef="#br0" timeOffset="144018.31">10305 9245 1080 0,'1'-1'497'15,"7"4"-214"-15,5 8-50 16,9 13-36-16,6 8-22 16,8 5-14-16,2 1-27 15,0-7-52-15,0-2-17 16,-6-8-36-16,-9-4-17 0,-3-5-70 16,-8-3-46-16,-4-3-134 15,-2-3 272-15</inkml:trace>
  <inkml:trace contextRef="#ctx1" brushRef="#br0" timeOffset="171185.96">11678 8899 1373 0,'-2'6'490'0,"2"5"-390"16,0 12-44-16,0 7 13 0,3 5 3 16,-2 7-5-16,4-1-29 15,0 1-11-15,0-1-11 16,5-6-8-16,-3-4-4 16,3-2-1-16,-6-9-3 15,-1-2 3-15,-2-8-2 16,-1-4 2-16,0-2-29 15,0-2-28-15,-1-1-87 16,0-2-53-16</inkml:trace>
  <inkml:trace contextRef="#ctx1" brushRef="#br0" timeOffset="171320.59">11865 9172 1566 0,'-1'-3'558'16,"1"0"-501"-16,0-2-50 16</inkml:trace>
  <inkml:trace contextRef="#ctx1" brushRef="#br0" timeOffset="171847.81">12160 8944 1502 0,'-6'-6'549'16,"0"-6"-457"-16,1 1 11 15,10-3-12-15,9 2-30 16,4 0-30-16,3 0-10 16,0 9-7-16,-2 5-2 15,-5 16 10-15,-2 10 10 0,-7 18 22 16,-2 6 6-16,-2 10-6 16,-1 2-5-16,1-3-15 15,1-1-1-15,0-10-3 16,0-7-7-16,2-10-5 15,-3-8-8-15,2-9-7 16,-3-2 0-16,1-7-13 16,0-2-17-16,-1-4-68 15,-2-2-53-15,-5-6 99 16</inkml:trace>
  <inkml:trace contextRef="#ctx1" brushRef="#br0" timeOffset="171994.76">12176 9156 1276 0,'9'-7'491'0,"5"-7"-376"15,9 2-46-15,0 0-6 16,3-2-48-16,3 1-27 0,2 1-44 16</inkml:trace>
  <inkml:trace contextRef="#ctx1" brushRef="#br0" timeOffset="172319.6">12596 8934 1234 0,'-5'4'535'16,"-5"2"-318"-16,-4 17-36 16,-9 8-24-16,-3 10-39 15,3 5-12-15,11-4-26 16,7-1-20-16,17-9-27 15,9-3-15-15,7-16-15 16,9-5 1-16,0-12-7 16,-1-8-4-16,-8-7-1 15,-5-5 1-15,-9 1 7 16,-5 1 0-16,-13 7 5 16,-6 6-1-16,-14 13 6 15,-7 7 0-15,-11 18 2 0,1 5-5 16,7 6-3-16,8-2-6 15,13-11-59-15,6-2-66 16,11-13-22-16</inkml:trace>
  <inkml:trace contextRef="#ctx1" brushRef="#br0" timeOffset="172684.84">12880 9090 1441 0,'-19'8'609'0,"-17"3"-294"16,11 10-167-16,5 2 26 15,12-1-52-15,6 1-40 16,12-2-49-16,6-2-19 15,15-6-10-15,5-6 0 16,8-15-4-16,0-6 0 16,-6-7 0-16,-9-3-4 15,-14 1 2-15,-6 3 3 0,-11 1-1 16,-3 2 0-16,-12 1 1 16,-5 2-2-16,-8 7 0 15,-5 4 0-15,1 9-29 16,5 4-13-16,8 1-88 15,7 2-61-15,11-1 36 0</inkml:trace>
  <inkml:trace contextRef="#ctx1" brushRef="#br0" timeOffset="172851.9">13202 9067 2104 0,'2'-2'728'0,"-2"-2"-689"0,0-2 6 15,0 2-50-15,0 1-97 0</inkml:trace>
  <inkml:trace contextRef="#ctx1" brushRef="#br0" timeOffset="173399.93">13634 8939 1487 0,'-6'3'564'0,"-8"9"-430"16,-2 7 3-16,2 11 0 15,2 5-28-15,7 1-27 16,3-2-11-16,9-2-29 16,4-5-13-16,11-9-13 0,2-8-8 15,10-12-5-15,3-8 3 16,-4-11-6-16,0-6 4 15,-13-5 3-15,-8 0-4 16,-13 0 7-16,-10 2-1 16,-10 7-4-16,-6 7 1 0,-10 13-4 15,0 8 1-15,2 16-1 16,6 1 2-16,12 6-8 16,7 1-21-16,8-4-90 15,4-1-63-15,6-8-111 16</inkml:trace>
  <inkml:trace contextRef="#ctx1" brushRef="#br0" timeOffset="173734.33">13885 8940 1246 0,'-6'7'565'0,"-10"7"-238"16,-1 11-154-1,1 3 10-15,0 3-41 0,4 0-25 16,14-3-49 0,3-3-21-16,12-3-30 0,4-4-10 15,7-8-1-15,3-7-4 16,-2-12-2-16,1-6 0 16,-7-8-4-16,-5-2 4 15,-8 1 4-15,-3 2 1 16,-9 2 3-16,-6 1 2 15,-5 1-1-15,-6 3 2 16,-6 7-3-16,-2 6-3 0,-1 5-24 16,3 7-37-16,9 0-142 15,6-3 482-15</inkml:trace>
  <inkml:trace contextRef="#ctx1" brushRef="#br0" timeOffset="174132.74">14175 8981 1031 0,'18'-44'542'16,"-23"35"-94"-16,1 4-238 0,2 2 2 15,-6 4-59-15,0 7-30 16,-6 12-45-16,-3 5-21 16,1 8-12-16,2 1-5 15,14-6-14-15,5-1-5 16,16-5-11-16,4-4-9 16,2-5 0-16,2-8 2 15,-7-9 2-15,3-5 1 0,-4-7-2 16,-3-4-1-16,-3-2-2 15,-5-2-1-15,-8-3 1 16,-1 0-2-16,-8-2 2 16,-5 1-1-16,-2 8-10 15,-5 5-12-15,-1 9-59 16,3 6-49-16,0 3-106 16,4 5 84-16</inkml:trace>
  <inkml:trace contextRef="#ctx1" brushRef="#br0" timeOffset="174303.37">14486 8990 1306 0,'-1'-1'628'0,"-2"0"-180"16,2 1-360-16,0-1-12 15,0 0-160-15,1 1 177 16</inkml:trace>
  <inkml:trace contextRef="#ctx1" brushRef="#br0" timeOffset="174651.76">14740 8892 1373 0,'-6'1'641'16,"-10"2"-320"-16,0 10-104 15,2 8-35-15,1 9-79 16,4 2-17-16,9-2-31 16,0 1-10-16,11-4-24 15,2-4-8-15,8-9-11 0,1-7-2 16,2-11 1-1,4-5 0-15,0-8 0 16,3-5-1-16,-7-3 1 16,-9-1 4-16,-9 3 4 0,-9 1-5 15,-9 3 1-15,-3 0-8 16,-10 6-11-16,2 1 0 16,3 9-49-16,1 2-8 15,9 3-158-15,2 3 499 16</inkml:trace>
  <inkml:trace contextRef="#ctx1" brushRef="#br0" timeOffset="175001.04">15006 8966 1581 0,'27'-24'618'16,"-39"16"-410"-16,-6 10-53 15,-3 4 26-15,-4 8-32 16,0 5-37-16,8 6-34 0,6 0-16 16,11 5-27-1,2-1-9-15,11-4-24 0,4-1 1 16,11-9 5 0,4-5-10-16,0-11 7 15,-2-6-5-15,-4-9-11 0,-3-6 9 16,-2 0-15-16,-6-2 1 15,-7-3 0-15,-5 1-2 16,-9 1 14-16,-3-1-1 16,-6 11-1-16,-5 1-7 15,-1 10-24-15,1 4-16 16,2 5-81-16,6 3-67 16,6 0 251-16</inkml:trace>
  <inkml:trace contextRef="#ctx1" brushRef="#br0" timeOffset="175302.08">15280 8976 1287 0,'12'-39'537'0,"-28"39"-313"0,-11 6 25 15,0 15-19 1,2 5-35-16,4 7-47 15,9 3-33-15,14-1-50 16,7-4-15-16,18-6-37 16,6-6-3-16,9-13-6 15,4-7-4-15,-6-11-7 0,-6-6-8 16,-10-7 1-16,-8 0 1 16,-7-1 12-16,-8 2 3 15,-12-1 2-15,-9 4 1 16,-15 7-9-16,-8 5-9 15,-7 10-60-15,3 7-85 16</inkml:trace>
  <inkml:trace contextRef="#ctx1" brushRef="#br0" timeOffset="176282.19">3426 11621 1527 0,'3'-1'555'15,"10"1"-435"-15,4-2-7 16,14 3-5-16,6-1-2 16,6-4-30-16,-1 0-20 0,-4 2-31 15,-3 2-8-15,-12 0-12 16,-3 2 3-16,-8 0-2 16,-4-2-6-16,-6 1-56 15,-2 2-41-15,-4 1-89 16,-2 4-56-16</inkml:trace>
  <inkml:trace contextRef="#ctx1" brushRef="#br0" timeOffset="176521.19">3505 11754 1317 0,'-8'0'510'0,"1"2"-334"15,3-2-11-15,6 1-27 0,9-1-31 16,15 0-39-16,9 0 0 16,6-3-5-16,5 0-5 15,-6 0-32-15,-4 0-10 16,-6 3-14-16,-10 0 3 16,-10 3-17-16,-2-2-32 15,-8 3-96-15,-1 0-41 16</inkml:trace>
  <inkml:trace contextRef="#ctx1" brushRef="#br0" timeOffset="182700">6211 11399 1399 0,'-5'9'564'16,"-4"3"-336"-16,-1 15-124 15,-3 7 11-15,2 6-38 16,3 0-32-16,0-5-26 16,0-3-9-16,3-8-8 15,-1 0 2-15,5-5 0 16,-2-7 2-16,3-4-5 16,-1-4-1-16,3-6-3 15,6 0-1-15,8-5 2 0,3-1 2 16,2 0 1-16,-4 1 1 15,-1 7-49-15,-1 3-43 16,-3 4-93-16,-2 1-115 16</inkml:trace>
  <inkml:trace contextRef="#ctx1" brushRef="#br0" timeOffset="182888.8">6245 11586 1040 0,'2'1'460'0,"3"3"-213"15,0 7-41-15,0 11-17 16,-1 10-37-16,-1 6-52 16,-2 2-24-16,0-2-47 15,3-3-12-15,1-6-16 16,-5-3 6-16,5-11-31 16,-3-3-29-16,0-10-77 15,3-2-45-15</inkml:trace>
  <inkml:trace contextRef="#ctx1" brushRef="#br0" timeOffset="183183.21">6496 11510 984 0,'0'1'462'16,"-4"9"-64"-16,-3 10-228 15,-13 13-16-15,-2 8-30 0,-4 5-80 16,1-5-27 0,9-4-12-16,2-9-1 0,6-11 0 15,4-6 1-15,6-9-1 16,4-1 1-16,8-2-1 16,3-1-1-16,3-5 2 15,3-1 1-15,-1 2-6 16,-3-1-22-16,-4 8-82 15,-4 2-37-15</inkml:trace>
  <inkml:trace contextRef="#ctx1" brushRef="#br0" timeOffset="183374.86">6489 11662 1071 0,'0'3'527'16,"0"5"-79"-1,0 8-219-15,1 13-55 0,0 1-31 16,3 8-79-16,0-2-31 0,1-1-26 16,-1-1-2-1,1-4-9-15,0-5-10 16,-3-10-61-16,1-5-44 16,-2-11-83-16,1-3-127 15</inkml:trace>
  <inkml:trace contextRef="#ctx1" brushRef="#br0" timeOffset="183669.29">6696 11660 1391 0,'-3'6'564'0,"-9"16"-310"15,1 4-81-15,-2 5-23 16,6 3-30-16,10-9-67 0,4-3-10 15,13-9-27 1,-5-7-10-16,9-10-7 16,0-6-9-16,-4-9 0 15,0-3 1-15,-9-3 6 16,-2-2 3-16,-7 4 3 16,-3 0 1-16,-7 7 0 15,-3 6 0-15,-9 10-9 0,-3 7-24 16,-4 9-116-16,2 2 478 15</inkml:trace>
  <inkml:trace contextRef="#ctx1" brushRef="#br0" timeOffset="183868.33">7038 11664 2240 0,'-5'-1'812'16,"2"0"-713"-16,-3-1 3 15,4 2-51-15,0 2-68 0,5 2 209 16</inkml:trace>
  <inkml:trace contextRef="#ctx1" brushRef="#br0" timeOffset="184385.47">7417 11546 1271 0,'-3'-1'567'16,"-9"2"-269"-16,-1 8-47 0,-4 16-54 15,-3 5-54-15,3 7-51 16,4 4-10-16,13-10-19 16,5-3-11-16,17-13-33 15,7-1-8-15,5-9-8 16,0-5-3-16,-3-10-4 16,-6-5-7-16,-6-11-8 15,-3-3 6-15,-8-3 9 16,-4-1 3-16,-10-2 5 15,-5 7-1-15,-8 6-2 16,-6 5 2-16,-7 17-3 16,4 7 0-16,-2 11 1 15,3 5-6-15,11 1-41 16,2-1-36-16,12-2-105 16,9 0-49-16,6-3-317 15</inkml:trace>
  <inkml:trace contextRef="#ctx1" brushRef="#br0" timeOffset="184684.84">7616 11528 1032 0,'-8'8'575'0,"-7"7"21"0,2 15-435 15,-1 3 19-15,7 5-40 16,2-3-33-16,11-8-32 15,4-5-22-15,9-10-30 16,3-3-11-16,5-13-11 16,3-7-1-16,1-13-7 15,-1-5 5-15,-9-4-1 16,-5 1 2-16,-11 2 6 16,-11 1-1-16,-5 7-1 15,-3 3 0-15,-8 13-3 16,1 7 0-16,-3 13-48 15,2 8-65-15,3 2 134 16</inkml:trace>
  <inkml:trace contextRef="#ctx1" brushRef="#br0" timeOffset="185033.93">7875 11545 1535 0,'-14'-9'599'0,"-16"36"-378"15,-2 6-48-15,6 7 24 16,9-1-48-16,20-7-70 16,6-5-20-16,17-11-40 15,6-6-4-15,1-13-15 16,4-6-5-16,-7-13 3 15,-7-2-2-15,-6-6 2 16,-7 2 4-16,-7 4 3 16,-5 1-1-16,-10 4 1 15,-1 3 0-15,-8 8-5 16,-2 4-1-16,-3 5-29 16,-1 5-39-16,4 2-109 15,10 1 142-15</inkml:trace>
  <inkml:trace contextRef="#ctx1" brushRef="#br0" timeOffset="185195.7">8085 11589 1666 0,'2'-6'752'0,"0"-3"-320"0,1 0-302 15,0 5-14-15,-4 4-91 16,-5 4-64-16,-2 5-455 16</inkml:trace>
  <inkml:trace contextRef="#ctx1" brushRef="#br0" timeOffset="185702.37">8575 11480 1497 0,'-15'14'595'0,"-10"8"-395"16,2 13-54-16,5 6 11 15,8-1-55-15,9-4-38 16,9-11-35-16,6-5-15 0,11-12-11 16,3-5-4-1,6-11-7-15,1-6 0 0,-7-12-6 16,-7-4 1-16,-13-3 9 16,-6-2-1-16,-5 4 8 15,-5 7 5-15,-7 8-8 16,-5 10 6-16,-5 14-9 15,-1 3-9-15,-1 16-26 16,4 2-40-16,7 1-66 16,8-3-45-16</inkml:trace>
  <inkml:trace contextRef="#ctx1" brushRef="#br0" timeOffset="187767.37">8948 11483 1538 0,'-15'3'312'0,"1"3"-161"16,-13 15-7-16,8 7-22 15,4 8-56-15,6 2-12 16,8-8-16-16,4-3-8 16,9-10-16-16,6-6-7 15,11-9-6-15,0-6 0 16,7-9-2-16,-3-4 2 15,-14-9 2-15,2-1-2 0,-17 1 4 16,-3 2 1-16,-6 6 0 16,-5 3 5-16,-7 4 2 15,-6 3-3-15,-5 8-3 16,-4 3-2-16,3 7-9 16,5-1-19-16,11 2-80 15,7 0-71-15</inkml:trace>
  <inkml:trace contextRef="#ctx1" brushRef="#br0" timeOffset="188101.76">9138 11492 1578 0,'31'-33'588'0,"-47"52"-450"0,0 8 8 16,-3 13-11-16,4 1-26 16,11-3-53-16,4-1-9 0,13-12-26 15,7-5-9 1,8-11-9-16,4-9 2 16,5-13-5-16,-1-6-3 0,-4-5-4 15,-4-5-3-15,-10 3 4 16,-6 1 4-16,-13 1 8 15,-5 4 5-15,-13 3-2 16,-2 4 1-16,-7 8-9 16,-4 3-11-16,3 6-69 15,4 4-69-15,9-2-506 16</inkml:trace>
  <inkml:trace contextRef="#ctx1" brushRef="#br0" timeOffset="188507.01">9550 11698 1725 0,'-48'-8'640'0,"43"10"-528"16,0 6-45-16,-3 0 5 16,3 9-152-16,-1-2-76 15</inkml:trace>
  <inkml:trace contextRef="#ctx1" brushRef="#br0" timeOffset="-192228.72">10174 11466 1234 0,'4'0'419'0,"-1"0"-381"15,1 1 21-15,-1 0 42 16,2 1 0-16,3 3-8 16,0 0-9-16,0 3-18 15,-2 0 2-15,0 0-8 16,1-1-6-16,0 1-11 0,-2-1-12 15,1 1-3-15,-2 0-6 16,-1-3-4-16,-1 1 5 16,1-4-7-16,-3-1 1 15,0 2-6-15,0-3-4 0,0 0-2 16,0 0-4 0,0 0 3-16,0 0-2 15,0 0 11-15,0 0 8 16,0 0 8-16,0 0 5 15,0 0-7-15,0 0-2 0,0 0-2 16,0 0-8-16,0 0 3 16,0 0-1-16,0-1-6 15,7-10 4-15,32-45-11 16,-16 11-2-16,13-9-1 16,9-8-10-16,18-11-83 15,8 4-53-15</inkml:trace>
  <inkml:trace contextRef="#ctx1" brushRef="#br0" timeOffset="-191261.84">10327 10885 1430 0,'-29'0'479'16,"-41"8"-459"-16,-7 7 1 0,0 14 37 15,4 16 9-15,16 23 21 16,10 14-1-16,17 14-21 16,14-3-4-16,25-1-15 15,13-6-11-15,26-11-16 16,6-7-1-16,24-25-16 15,7-9 0-15,7-23 1 16,-1-13-4-16,-1-24 3 16,0-9-1-16,-6-23-13 15,-6-8-10-15,-17-9-21 16,-12-3-3-16,-12-6 12 16,-5-4 11-16,-16-3 27 0,-8-1 8 0,-15 11 15 15,-10 2 6 1,-17 10-11-16,-7 8-4 15,-19 22-15-15,-2 23-6 16,-20 42-10-16,-3 22-12 0,1 25-35 16,-2 5-27-16,8 11 123 15</inkml:trace>
</inkml:ink>
</file>

<file path=ppt/ink/ink8.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07:04:50.420"/>
    </inkml:context>
    <inkml:brush xml:id="br0">
      <inkml:brushProperty name="width" value="0.05292" units="cm"/>
      <inkml:brushProperty name="height" value="0.05292" units="cm"/>
      <inkml:brushProperty name="color" value="#FFFFFF"/>
    </inkml:brush>
  </inkml:definitions>
  <inkml:trace contextRef="#ctx0" brushRef="#br0">1615 1171 781 0,'46'-21'419'0,"-48"19"-56"16,-2-4-92-16,-4 4-75 16,-2-7-34-16,-3 2-69 15,2 6-20-15,-4 3-17 16,-1 5 1-16,2 19-10 15,-6 0-5-15,4 12-11 16,2 2-5-16,6-8-3 16,8-1-3-16,14-11-5 15,2-4-10-15,8-6-3 16,-1-6-1-16,-3-4-4 0,2-1 3 16,-3-6-6-16,-2 1-14 15,-5-2-76-15,-6 2-52 0</inkml:trace>
  <inkml:trace contextRef="#ctx0" brushRef="#br0" timeOffset="172.98">1941 1280 1849 0,'2'1'783'15,"0"-1"-350"-15,-5 0-335 16,2 0-37-16,0-1-19 16,1 0-53-16,0 1-169 15</inkml:trace>
  <inkml:trace contextRef="#ctx0" brushRef="#br0" timeOffset="1377.21">2531 1003 1299 0,'-2'-1'518'0,"1"-2"-324"15,1 2-21-15,-1 1-33 16,0 5-19-16,-1 16-39 15,0 69-18-15,3-33-25 0,1-4-12 16,4-16-13-16,-3-6-10 16,3-12-1-16,-3-1 1 15,2-6-4-15,-2-3 0 16,0-6-3-16,-1 1 1 16,-2-4-35-16,0 0-23 15,-1 0-71-15,0 0-50 0,0-1-62 16,0 0-225-16</inkml:trace>
  <inkml:trace contextRef="#ctx0" brushRef="#br0" timeOffset="1734.72">2565 1032 1253 0,'3'-1'489'0,"4"2"-343"15,6 6-5-15,6 18-11 0,7 16 3 16,2 14 3-1,7 4-22-15,-4-12-51 16,0-10-23-16,-5-15-33 16,-6-5-3-16,0-6 0 0,-5-4-3 15,-3-3-1 1,-4-4-3-16,-3-3 5 0,0-2 11 16,-2-7 18-16,5-2 5 15,-6-6 2-15,-2-6-3 16,1-8-16-16,-4-5 3 15,4-9-11-15,0 0 4 16,-1 10-3-16,2 6-6 16,-2 15 2-16,0 7-3 0,0 7-5 15,-2 3-6 1,2 5-54-16,0 6-67 0,0 10-115 16,0 1 31-16</inkml:trace>
  <inkml:trace contextRef="#ctx0" brushRef="#br0" timeOffset="2118.1">3061 1224 1247 0,'0'4'507'15,"0"1"-260"1,4 3-143-16,2-2-30 0,7 0-14 15,5-3-32 1,0-1-11-16,6-6-14 16,-7-5-1-16,-1-3 2 0,-4-7-2 15,-9-3-2-15,-1-2 6 16,-5 3 5-16,-3 3 15 16,-4 3 30-16,0 6 14 15,-6 1 2-15,2 9-8 16,-1 13-22-16,0 9-11 15,3 15-7-15,1-2-3 16,11 0-8-16,3-6 2 0,11-8-8 16,3-1-4-16,1-5 0 15,1-5-3-15,-4-4-3 16,-1-3-24-16,-3-5-80 16,-4 0-70-16,1-6 21 15</inkml:trace>
  <inkml:trace contextRef="#ctx0" brushRef="#br0" timeOffset="2517.89">3431 1069 1444 0,'-7'-4'656'15,"-7"4"-245"-15,2 10-273 0,-4 4-31 16,1 20-51-16,1 2-22 15,6 2-22-15,2 2-8 0,7-14-1 16,3-5-4 0,5-8-3-16,2-5 3 15,6-7-7-15,0-3-3 16,0-9 2-16,-3-3-3 16,-1-7 6-16,-4-9 6 15,0 0-3-15,2 5 0 0,-7 8 3 16,0 9-1-16,0 17 1 15,2 11 5-15,2 15 8 16,6 6 1-16,-2 0 1 16,-2-5-6-16,2-5-6 15,-6 2 0-15,0-2 0 16,-6-2-3-16,-4 1 0 16,-6-7 2-16,-9-3-2 15,1-4-2-15,-10-9-24 0,-2-2-55 16,-1-9-120-1,-4-7 511-15</inkml:trace>
  <inkml:trace contextRef="#ctx0" brushRef="#br0" timeOffset="2918.48">3635 1237 2725 0,'3'9'94'0,"2"-4"-92"15,1-1 0-15,4 1-2 16,4-9 0-16,-1-2-3 0,1-13-2 16,-1-2-2-16,-1-4 0 15,-2-8-3-15,-2 6 1 16,-1 2 6-16,-3 9 2 16,-4 6 1-16,0 12 0 15,1 8 4-15,0 13 1 16,2 9-2-16,1 3 2 15,1-1-19-15,2-6-65 16,0-6-43-16,0-12-100 16,0-1-20-16</inkml:trace>
  <inkml:trace contextRef="#ctx0" brushRef="#br0" timeOffset="3188.02">3909 1063 1343 0,'1'9'550'16,"-1"17"-336"-16,2 9-55 16,2 3-74-16,0-3-31 0,4-8-43 15,-6-9-11 1,2-9-16-16,0-4-4 16,-6-5-13-16,0-8 9 0,-3-9 15 15,0-4 8-15,4-9 15 16,2-1 5-16,6 2 5 15,1-1-2-15,4 7-4 16,2 7-9-16,1 10-29 16,0 6-36-16,-1 4-78 15,-2 4-217-15</inkml:trace>
  <inkml:trace contextRef="#ctx0" brushRef="#br0" timeOffset="3567.77">4320 1071 1065 0,'-41'6'568'16,"5"-15"1"-16,6 4-457 0,5 7-13 15,9 12-33-15,4 8-23 16,2 10-25-16,5-2-6 15,4-1 0-15,2-6-4 16,4-8-1-16,2-3-4 16,6-11-1-16,-2-1 1 15,5-15-6-15,3-3 6 0,-3-8-11 16,2-1-3-16,-1 0 0 16,-4 6-3-16,-3 10 7 15,0 3 2-15,-1 16 5 16,-2 6-1-16,5 7 3 15,-6 3 1-15,-1 2-1 16,3-4 7-16,-5-5-42 16,2-4-30-16,-1-8-73 15,-3-3-44-15,0-2-148 16</inkml:trace>
  <inkml:trace contextRef="#ctx0" brushRef="#br0" timeOffset="4453.81">3733 1133 719 0,'13'-50'389'16,"-13"46"-108"-16,-2-1-55 15,-2 3-28-15,-2-2-47 16,-1-1-25-16,-3 5-49 15,-3-1-15-15,-1 6-25 16,1 3-9-16,0 8-14 16,2 2-8-16,1 5-2 15,2 3-9-15,6-6-61 16,2 1-43-16,3-10-286 16</inkml:trace>
  <inkml:trace contextRef="#ctx0" brushRef="#br0" timeOffset="7703.28">4920 879 1147 0,'-1'0'558'0,"-1"0"-77"0,0 15-344 15,-2 7-30-15,0 14-13 16,3 4-35-16,1 3-42 15,2 3-2-15,6-9-21 16,0-3-14-16,2-10-35 16,-2-8-38-16,-6-10-70 15,-1-3-11-15,-5-10-75 16,-3-3-146-16</inkml:trace>
  <inkml:trace contextRef="#ctx0" brushRef="#br0" timeOffset="8048.25">4914 926 977 0,'3'5'513'0,"1"4"-70"15,8 13-249-15,3 5-1 16,6 9-55-16,6 2-40 16,2 1-56-16,0-3-21 15,1-6-15-15,-5-7-7 16,-2-14-1-16,-4-6-6 15,-9-11-1-15,-3-8 9 16,-5-3-2-16,0-9 4 0,-1-2 2 16,0 0-2-16,1-4 8 15,0 4 3-15,4-5 19 16,1-2 8-16,2 1 7 16,-1-3 2-16,-3 19-18 15,-2 3-7-15,-3 13-16 16,-1 7-5-16,-2 4-44 15,0 4-45-15,-2 8-106 16,1-4-207-16</inkml:trace>
  <inkml:trace contextRef="#ctx0" brushRef="#br0" timeOffset="9590.76">2575 2016 1417 0,'0'0'567'15,"0"0"-403"-15,-1 10 0 16,0 9-13-16,0 9-42 15,-1 4-28-15,3 5-42 16,1-3-15-16,3-6-17 16,0-3 0-16,0-7-7 15,1-9 0-15,-3-3-41 16,-1-2-47-16,-2-4-95 16,-2 0-2-16</inkml:trace>
  <inkml:trace contextRef="#ctx0" brushRef="#br0" timeOffset="9883.25">2744 1903 1356 0,'-3'-6'524'15,"-3"-3"-263"-15,6 7-146 16,9 11 6-16,3 8 17 15,8 17-49-15,3 0-1 0,4 5-27 16,-2 1-23-16,-8-3-23 16,-1 4-11-16,-9 10 0 15,-6 3 1-15,-2 4-5 16,-2-3 3-16,0-12-10 16,-1-8-11-16,-4-13-51 15,-2-3-39-15,-3-8-91 16,0-5 176-16</inkml:trace>
  <inkml:trace contextRef="#ctx0" brushRef="#br0" timeOffset="11065.81">3376 1902 1426 0,'0'1'549'16,"-2"13"-372"-16,1 10-23 0,2 12-17 15,-1 5-19-15,2 0-49 16,0-1-16-16,3 3-37 16,3 2-5-16,-3-5-4 15,0-4-25-15,-2-11-73 16,-1-6-40 0,-2-11-90-16,-1-6-25 0,-3-15-101 15,-3-10-38-15,3-15 89 16,-2-3 75-16,2-2 259 15,0 3 125-15,5 6 70 16,3 1 4-16,5 4-33 16,8 3-32-16,8 5-50 15,-2 4-27-15,2 16-48 16,-5 6-10-16,-9 13-28 0,4 7-5 16,-8 5 1-16,-2 2-5 15,-6 1 4-15,-3-3 1 16,-8-3-5-16,-4-4 0 15,-2-2 0-15,-6-5-2 16,2-7 2-16,0-1 0 16,8-6-20-16,5-1-23 15,4-1-65-15,5-4-218 16</inkml:trace>
  <inkml:trace contextRef="#ctx0" brushRef="#br0" timeOffset="11394.26">3686 2097 1339 0,'-4'3'550'15,"-5"2"-361"-15,-2 8-56 16,-3 6-25-16,0 5-47 16,1 5-19-16,6-3-26 15,7 1-6-15,3-9-8 16,5-4-3-16,3-6-2 15,1-8-6-15,-2-8 1 16,4-8 1-16,-2-9-1 16,0-2 2-16,2 1 2 0,-6 2 2 15,-4 7 4-15,0 3 0 16,-3 8-2-16,-1 5 0 16,0 10-2-16,-1 5 2 15,1 10 0-15,2 7 2 16,2-1-19-16,0-1-27 15,1-6-77-15,1-7-39 16</inkml:trace>
  <inkml:trace contextRef="#ctx0" brushRef="#br0" timeOffset="11603.43">3894 2136 1236 0,'-1'23'543'15,"5"29"-284"-15,-2 6-55 0,6-1-94 16,2-5-42-16,1-12-46 0,0-4-11 16,-5-8-28-1,0-6-25-15,-8-7-56 0,-7-3-23 16,-9-5-6 0,-3-2 9-16,-9-5 9 15,-5-1-37-15</inkml:trace>
  <inkml:trace contextRef="#ctx0" brushRef="#br0" timeOffset="11752.31">3754 2034 1260 0,'8'-7'506'16,"7"-2"-269"-16,5 1-164 15,6 6-9-15,-2 2-21 16,3 4-81-16,1 0-34 0</inkml:trace>
  <inkml:trace contextRef="#ctx0" brushRef="#br0" timeOffset="12168.37">4172 2105 1184 0,'-4'-4'578'16,"-5"-7"-187"-16,2 2-190 15,-3 1-16-15,-1 8-64 16,-2 8-42-16,-3 9-40 16,-1 9-14-16,5 7-19 0,5-1-2 15,5 0-3-15,5-3 2 0,7-12-9 16,3-6-4-1,7-14-10-15,-2-7-4 16,0-11 2-16,0-2 0 16,-4-5 8-16,-2-2 5 15,-3 5 8-15,-4 5-1 16,4 8 3-16,-5 7 3 0,-3 6-5 16,3 2 1-16,-6 14-2 15,1 5 1-15,1 8 4 16,1 5-24-16,6-4-49 15,0-4-39-15,1-10-88 16,-3-3 27-16</inkml:trace>
  <inkml:trace contextRef="#ctx0" brushRef="#br0" timeOffset="12452.97">4293 1955 1240 0,'2'-1'519'0,"3"3"-302"0,0 10-47 16,0 7-34-16,2 8-20 0,-3 7-33 16,-1-4-24-1,2 2-44-15,-1 0-6 16,0-9-5-16,2 1 0 16,-5-11-3-16,2-4-2 15,-2-10-5-15,4-3-3 16,4-8 8-16,1-5 0 15,5-4 3-15,2-2-6 0,1 0-11 16,-1-1-11-16,-4 4-28 16,-9 2-20-16,-1 7-53 15,-1 3-14-15,-2 6-68 16,0 1-213-16</inkml:trace>
  <inkml:trace contextRef="#ctx0" brushRef="#br0" timeOffset="12587.47">4444 2050 662 0,'-19'47'435'0,"23"-35"38"16,1-2-170-16,4 2-101 16,-3-1-41-16,2 1-74 15,1 1-33-15,0-2-42 16,0-4-38-16,-4 0-87 16,-4-3-143-16</inkml:trace>
  <inkml:trace contextRef="#ctx0" brushRef="#br0" timeOffset="16311.48">5118 1729 1494 0,'0'0'603'16,"-1"-5"-418"-16,1 21-61 15,1 10-5-15,1 24-50 16,4 7-9-16,2 1-27 15,3-6-10-15,2-17-16 0,-2-3-3 16,-1-8-22 0,2-1-41-16,-4-5-103 15,0-3-64-15,-5-7-244 16</inkml:trace>
  <inkml:trace contextRef="#ctx0" brushRef="#br0" timeOffset="16583.54">5237 1920 1080 0,'2'7'411'16,"5"15"-275"-16,1 2-5 15,3 7-4-15,-2 0-28 0,2-7-53 16,2-1-17-16,5-6-17 16,3-4-3-16,0-6-6 15,1-5-1-15,-4-5-4 16,-4-5 2-16,-2-7 17 15,-3-2 16-15,-7-8 26 16,-2 1 6-16,-6-1-16 0,-4 3-15 16,3 4-19-1,-2 5-16-15,0 7-72 0,4 7 79 16</inkml:trace>
  <inkml:trace contextRef="#ctx0" brushRef="#br0" timeOffset="16922.3">5597 1977 1462 0,'19'-38'589'15,"-33"46"-415"-15,-12 11-77 16,12 8-16-16,4-2-63 0,3-1-12 0,10-5-3 31,3-3-2-31,6-4-7 0,2-2-8 16,2-8-33-16,1-2-20 15,-2-10-22-15,0-3-2 16,-3-1 25-16,-2-2 22 16,-4 2 27-16,0-2 10 15,-4 7 7-15,0 6 6 16,0 6 2-16,-2 5 5 15,0 8-2-15,1 1 1 0,-1 3-4 16,4 2-5-16,1-5-55 16,0-1 4-16</inkml:trace>
  <inkml:trace contextRef="#ctx0" brushRef="#br0" timeOffset="17181.75">5818 1990 1289 0,'-2'10'487'0,"-3"9"-353"15,10 3-39-15,-4-2-36 0,4-3-18 0,-1-6-46 16,0-1-33 0,-1-7-40-1,0-3-13-15,-1-7 17 0,-2-9 23 16,0-4 62-16,-1-3 23 15,3 2 31-15,0 1 15 16,5 5-6-16,7 2-13 16,0 7-34-16,0-1-26 0,1 7-3 15</inkml:trace>
  <inkml:trace contextRef="#ctx0" brushRef="#br0" timeOffset="17750.73">6368 1945 1455 0,'0'5'550'16,"-1"4"-415"-16,1 6-63 0,0-1-16 16,0 2-20-16,0-1-8 15,3-4-16-15,-2-2-5 0,0-5-5 16,0 0 1 0,-1-4-3-16,0-1-1 0,0 1 1 15,-1-1-4 1,1-6 4-16,-1-31 0 15,4 18 2-15,2-5 10 16,6 2 2-16,-2 2 7 0,7 9-3 16,1 11-4-16,-3 14-3 15,4 10-1-15,-7 6-1 16,-2-1 0-16,-3-4-5 16,-1-3-4-16,-4-5-36 15,1-2-35-15,-2-7-96 16,-1-2 62-16</inkml:trace>
  <inkml:trace contextRef="#ctx0" brushRef="#br0" timeOffset="18083">6620 1979 1362 0,'0'8'530'16,"5"9"-368"-16,5-3-30 15,8-5-50-15,5-7-25 16,3-8-50-16,-2-6-18 16,-3-7-33-16,-6-1-17 0,-9-3-7 15,-2 3 14 1,-7 2 26-16,-5 3 21 16,-6 4 19-16,-3 6 8 0,-3 12 26 15,2 7 6-15,2 20 9 16,1-1-2-16,10 3-14 15,6 0-9-15,10-7-18 16,6-1-2-16,0-11-16 16,0-4-17-16,3-9-44 15,-4-2-37-15,7-4-71 16,-9-5 47-16</inkml:trace>
  <inkml:trace contextRef="#ctx0" brushRef="#br0" timeOffset="18469.32">6958 1910 1410 0,'-3'-8'596'0,"2"0"-254"16,-3 6-213-16,-5 4-11 0,1 20-28 16,-7-1-39-1,6 14-39-15,1 1-6 16,5-8-2-16,3-2 0 0,2-9-3 15,5-3-1-15,6-9-8 16,2-5-5-16,2-12-5 16,-1-5-4-16,-4-6 6 15,0 0 4-15,-5 2 9 16,2 5 5-16,-3 11-2 16,4 5-1-16,3 18 4 15,-1 8 6-15,7 9 1 16,-3 3 5-16,-5 3-9 15,-2-1-8-15,-6-3 2 16,-3 1-2-16,-4-3 0 16,-6-3 7-16,-10-5-31 15,-6-2-36-15,-11-9-105 16,5-1-48-16,2-14-215 16</inkml:trace>
  <inkml:trace contextRef="#ctx0" brushRef="#br0" timeOffset="18883.29">7254 1930 1425 0,'-6'7'594'0,"-5"14"-317"16,4-1-90-16,7-1-70 16,3-2-28-16,11-7-67 15,3-3-10-15,4-8-13 16,2-1-10-16,-3-7-11 16,-3-4-11-16,-2 0-4 15,-8-7 10-15,-6-1 9 16,-5 1 17-16,-9 3 1 15,0 5 6-15,-7 3 2 16,2 6 3-16,-3 6 6 16,1 10 2-16,6 11 9 15,4 7 0-15,10 5 9 16,4-4-3-16,9-2-9 16,1-3-8-16,3-10-10 0,3-2-7 15,0-7-47-15,2-7-46 16,0-3-117-16,-2-5-28 15</inkml:trace>
  <inkml:trace contextRef="#ctx0" brushRef="#br0" timeOffset="19186.12">7506 1906 1216 0,'0'10'600'0,"-1"14"-117"16,1 3-310-16,2-2-108 15,2 1-14-15,1-7-32 16,2-3-27-16,-3-5-37 16,0-2-13-16,-3-9-32 15,-2 1 8-15,-2-4 28 0,2 2 13 16,0 0 27 0,-5-9 7-16,-7-26 8 0,13 20 2 15,4 0 5 1,2-2 4-16,1 1-1 15,3 0 1-15,2 0-5 16,3 1-2-16,-1 2-8 0,-2-2-9 16,-2 3-77-1,-1 5-8-15</inkml:trace>
  <inkml:trace contextRef="#ctx0" brushRef="#br0" timeOffset="19348.34">7635 1882 1150 0,'41'20'538'16,"-39"-14"-202"-16,0 6-117 0,1 11-79 16,-1 6-34-16,-1 0-51 15,0-3-19-15,2-6-55 16,1-6-28-16,1-6-89 16,0-8-41-16,-1-9-165 15</inkml:trace>
  <inkml:trace contextRef="#ctx0" brushRef="#br0" timeOffset="19500.95">7681 1706 2160 0,'3'0'731'0,"2"-2"-705"0,3 3-84 16</inkml:trace>
  <inkml:trace contextRef="#ctx0" brushRef="#br0" timeOffset="20016.4">8337 1997 1657 0,'-2'9'597'0,"0"8"-511"15,2 1-14-15,1-1-36 16,2-6-15-16,1-4-17 16,-3-3-4-16,0-6-1 15,-1 0 2-15,-1 1-1 16,1 0 7-16,-3-14 2 15,1-26 3-15,4 23 12 16,5-6-3-16,5-3 4 16,3 4-7-16,5 4-11 0,-1 11-2 15,0 14-2 1,-2 8 0-16,-6 12 4 0,-3 0 0 0,-4 0-3 16,-1 0 2-1,-3-5-4-15,0-4-9 16,0-1-66-16,1-3-66 15,9-7 39-15</inkml:trace>
  <inkml:trace contextRef="#ctx0" brushRef="#br0" timeOffset="20369.72">8659 1894 1200 0,'-4'7'536'0,"-8"11"-188"15,7 8-154-15,6-2-59 16,3-1-8-16,12-6-64 16,2-5-29-16,3-8-28 15,4-5-5-15,-5-9-12 16,-4-4-9-16,-6-5-7 16,-5-1-2-16,-5 0 16 15,0 1 7-15,-6 0 6 16,-4 6 0-16,-4 5 2 15,-4 8 10-15,2 18 16 0,2 8 14 16,5 9 18-16,1-1 5 16,6-4-13-16,5-2-11 15,5-3-22-15,4-4-13 16,4-8-10-16,2-3-21 16,-2-10-60-16,-2-2-58 15,-8-3-67-15,-3-1-466 16</inkml:trace>
  <inkml:trace contextRef="#ctx0" brushRef="#br0" timeOffset="20767.91">9032 1969 1474 0,'-10'-43'614'0,"-18"51"-252"15,-2 4-247-15,14 10-24 0,-2-3-7 16,10 3-55 0,7 1-8-16,5-5-15 15,7-2-4-15,2-7-3 0,4-4-8 0,1-8-19 32,1-5-8-32,4-9-33 0,1 0-14 15,-4 0-10 1,-1 0 0-16,-7 8 36 0,-3 7 18 15,-3 9 42-15,-3 9 19 16,-2 10 32-16,0 8 13 16,1 3 12-16,-1 1 13 15,0 4-28-15,1-3-7 16,-2-4-24-16,-2-4-25 0,0-10-4 16,-3-5-3-16,-3-5-20 15,-4-1-20-15,-7-7-65 16,-2-4-33-16,-3-6-52 15,5-4 79-15</inkml:trace>
  <inkml:trace contextRef="#ctx0" brushRef="#br0" timeOffset="21151.48">9399 1991 1397 0,'1'-71'515'15,"-21"71"-301"-15,-3 6-96 16,-1 16 53-16,2 2 9 0,5 1-60 16,4 1-21-1,10-5-51-15,3-1-13 16,6-5-25-16,4-6-9 15,10-9-2-15,2-3-5 0,4-9-12 16,-4-3-5 0,-2-1-12-16,-1-3 3 0,-5 2 8 15,1 2 11-15,-10 1 11 16,-5 5-2-16,-3 5 6 16,0 7-2-16,3 9-1 15,2 5 6-15,-2 4-3 16,5 1-12-16,-1-5-48 15,3-3-50-15,1-5-108 16,0-6 82-16</inkml:trace>
  <inkml:trace contextRef="#ctx0" brushRef="#br0" timeOffset="21421.42">9552 1905 1245 0,'1'21'551'15,"0"9"-238"-15,0 0-184 0,-1-1-22 16,3-12-52-16,2-1-30 16,-2-8-27-16,3-1-18 15,-4-7-2-15,-2-5 2 16,-1-6 16-16,-6-3 22 16,5-3 18-16,0-6 4 15,-4 1 3-15,13 0-1 0,-1 3-15 16,3 9-6-16,9 2-8 15,-5 4-19-15,-1 4-51 16,0 0-45-16,-2 0-81 16,-3 0-35-16</inkml:trace>
  <inkml:trace contextRef="#ctx0" brushRef="#br0" timeOffset="21767.57">9776 1894 1258 0,'30'-24'573'16,"-44"23"-257"-16,-1 1-152 0,-4 3-19 16,7 9-43-16,-5-2-11 15,1 13-10-15,5 3-13 16,5-1-11-16,-1-2-9 0,6-5-22 15,5-2-8 1,8-6-14-16,1-4 1 16,7-6-11-16,2-5-3 15,0-5-15-15,0 0-8 0,0-3-8 16,-8 0 2-16,-3 3 9 16,1 6 0-16,-4 5 14 15,0 8 5-15,-1 6 6 16,-1 0-2-16,1 4-54 15,-3-3-70-15</inkml:trace>
  <inkml:trace contextRef="#ctx0" brushRef="#br0" timeOffset="22191.57">10473 1697 1351 0,'0'-2'630'16,"-2"1"-249"-16,1 4-163 0,0-3-75 15,-1 21-50 1,-2 49-45-16,1-23-13 0,2-2-20 15,1-6-12-15,3-13-43 16,1-10-33-16,-2-11-89 16,-2-3-29-16,0-7-50 15,-4-6-2-15,-3-8-203 16</inkml:trace>
  <inkml:trace contextRef="#ctx0" brushRef="#br0" timeOffset="22378.34">10419 1774 529 0,'3'-8'393'16,"2"-6"35"-16,12 12-175 15,4 4-37-15,9 12-31 0,2 5-14 16,-3 7-14 0,0 7-23-16,-3-4-50 15,-1-1-23-15,-2-6-36 16,-4-5-11-16,-4-4-16 16,-7-23-20 30</inkml:trace>
  <inkml:trace contextRef="#ctx0" brushRef="#br0" timeOffset="22553.02">10736 1679 1225 0,'0'2'542'16,"1"6"-220"-16,1 4-84 15,-1 19-64-15,0 7-13 0,2 6-65 16,0 4-29-1,1-9-45-15,3-5-8 0,-2-11-21 16,0-9-17 0,-2-7-84-16,-2-7-62 15,-1-3 488-15</inkml:trace>
  <inkml:trace contextRef="#ctx0" brushRef="#br0" timeOffset="24429.91">3640 3079 1493 0,'-20'-23'585'15,"20"22"-400"-15,8 1-100 16,7-4-17-16,5 0-20 15,5-2-8-15,-1 0-23 16,-1 0 0-16,-6 2-57 0,-5 1-49 16,-4 0-99-16,-2 3 17 0</inkml:trace>
  <inkml:trace contextRef="#ctx0" brushRef="#br0" timeOffset="24613.37">3606 3202 1277 0,'-2'1'525'16,"-3"-1"-353"-16,13-2-77 15,6-2-10-15,11-4-31 16,6 1-3-16,4-2-7 16,-3-2-8-16,1 3-52 15,-5 4-48-15,-5 4 67 16</inkml:trace>
  <inkml:trace contextRef="#ctx0" brushRef="#br0" timeOffset="28844.19">4387 2914 1082 0,'-22'-83'493'0,"21"65"-136"16,1 4-115-16,0 8-34 15,1 7-21-15,4 15-77 16,1 12-1-16,1 17-18 15,3 9-10-15,-2 5-27 16,2-2-23-16,-1-10-22 16,-1-10-4-16,0-13-6 15,-2-9-9-15,-2-8-29 16,3-2-16-16,-9-6-62 16,-4-4-58-16,-3-2-68 15</inkml:trace>
  <inkml:trace contextRef="#ctx0" brushRef="#br0" timeOffset="29003.57">4333 2982 1574 0,'-2'0'581'16,"2"-1"-481"-16,4-2-43 15,-4 3-32-15,12-5-19 16,40-13-59-16,-21 11-51 0,4 1-264 15</inkml:trace>
  <inkml:trace contextRef="#ctx0" brushRef="#br0" timeOffset="29351.12">4692 2932 1342 0,'31'0'547'0,"-49"0"-330"15,-4 3-31-15,-2 7-32 16,4 4-26-16,0 9-48 16,7 4-16-16,4 2-35 15,4 1-10-15,9-5-8 0,3-6-6 16,8-11-2 0,2-8-5-16,5-13-2 0,-2-5-4 15,-2-9-12-15,1 0 5 16,-6-1-5-16,-2 1 7 15,-3 10 13-15,-4 4-3 16,-3 8 6-16,1 6-6 16,-1 10-4-16,0 6 4 15,-1 8 0-15,0 4 8 16,0-1-18-16,1-4-19 16,2-2-91-16,2-7-56 0,0-5-79 15</inkml:trace>
  <inkml:trace contextRef="#ctx0" brushRef="#br0" timeOffset="29713.47">4848 2913 974 0,'-1'12'497'16,"1"9"-100"-16,0 11-269 15,0-1-25-15,3 1-62 16,-3-7-20-16,2-7-46 15,2-5-27-15,-5-11-42 0,2 1-9 16,-3-13 27-16,-2-6 26 0,3-2 64 31,-1-5 18-31,2 2 19 0,0 1 4 16,5 1-22-16,4 0-12 16,4 3-17-16,2-1-4 15,2 4-2-15,-4 4-1 16,-1 8-2-16,-1 2 2 0,-2 7 4 15,-2 4 8 1,0 7 21-16,0 6 11 16,-3 4 14-16,0-1 0 0,1-1-14 15,1-6-14-15,5-8-33 16,-5-1-30-16,3-13-74 16,1-4 73-16</inkml:trace>
  <inkml:trace contextRef="#ctx0" brushRef="#br0" timeOffset="29869.37">4957 2873 1592 0,'-18'-42'523'0,"27"46"-588"16,5 2-162-16</inkml:trace>
  <inkml:trace contextRef="#ctx0" brushRef="#br0" timeOffset="30120.67">5247 2831 1467 0,'-4'0'669'0,"-4"-3"-311"0,0 8-136 16,-3 7-45-16,0 13-56 15,1 9-33-15,6 16-25 16,3 9-9-16,7 5-23 16,2 0-9-16,3-9-16 15,2-10-4-15,-3-12-11 16,3-3-10-16,-3-8-61 16,-1-3-27-16,-6-7-96 15,-4-1-55-15,-9-5-54 16,-1-6-142-16</inkml:trace>
  <inkml:trace contextRef="#ctx0" brushRef="#br0" timeOffset="30251.56">5203 3096 1565 0,'7'-7'623'15,"11"1"-442"-15,1-1-46 16,0 2-120-16,-1 5-107 15</inkml:trace>
  <inkml:trace contextRef="#ctx0" brushRef="#br0" timeOffset="30651.57">5886 2880 1552 0,'4'12'680'0,"2"13"-391"15,4 25-77-15,-2 8-38 16,0 10-88-16,-2-4-30 16,-1-13-35-16,-2-8-14 15,1-15-37-15,1-5-34 16,-3-12-133-16,0-6-56 0,-4-10-9 15,-1-6-128 1</inkml:trace>
  <inkml:trace contextRef="#ctx0" brushRef="#br0" timeOffset="30839.04">5874 2906 1187 0,'11'-10'511'0,"13"-8"-251"15,3 4-71-15,0 10-75 16,-2 6-26-16,-9 8-54 15,-2 2-17-15,-9 4-17 16,-3 2 0-16,-3-1-2 0,-3 1-4 16,-4-3-10-1,-3-2-17-15,-7-7-35 16,-1-3-22-16,-1-8-52 16,0-3-152-16</inkml:trace>
  <inkml:trace contextRef="#ctx0" brushRef="#br0" timeOffset="31201.74">6244 2853 878 0,'-11'-1'496'0,"-20"2"20"0,0 4-265 16,9 9-31-1,-2 1-31-15,9 7-69 16,6 1-24-16,5-3-50 16,4 1-18-16,8-7-16 15,4-4-5-15,11-6-16 16,-3-8-11-16,4-9-36 16,2-4-14-16,-9-4-14 0,4 2 3 15,-7 1 28 1,-5 7 12-16,-2 8 27 0,-3 3 7 15,-5 10 12-15,0 6 0 16,-4 9 4-16,5 2 6 16,4 4-15-16,3-2-34 15,1-12-90-15,2-5-41 0</inkml:trace>
  <inkml:trace contextRef="#ctx0" brushRef="#br0" timeOffset="31414.34">6372 2881 1237 0,'5'20'614'16,"0"15"-166"-16,5 11-283 15,0 6-45-15,-3-1-67 16,1-1-26-16,-3-9-28 16,-3-10-4-16,-3-6-2 15,-4-5 1-15,-9-5-4 16,-2 0 2-16,-7-7-11 15,-3-4-2-15,-1-5-22 16,-3-6-31-16,5-6-90 0,2-5 287 16</inkml:trace>
  <inkml:trace contextRef="#ctx0" brushRef="#br0" timeOffset="31568.78">6331 2756 1761 0,'0'2'706'0,"1"-1"-447"16,1 1-161-16,-2-2-112 15,0-1-80-15,19 2 410 16</inkml:trace>
  <inkml:trace contextRef="#ctx0" brushRef="#br0" timeOffset="31954.25">6661 2831 1196 0,'9'-16'557'0,"-35"10"-159"16,-4 3-158-16,-1 6-47 15,2 8-27-15,8 9-66 0,5 4-31 16,5 3-32-1,5-4-7-15,8-4-18 0,3-2 1 16,7-9-10-16,2-2-7 16,9-11-11-16,-2-6-17 15,1-7-17-15,2-3-1 16,-9-3 4-16,2 1 12 16,-6 2 19-16,-2 5 8 0,-3 11 18 15,-2 5 7-15,-4 10 10 16,-1 5 5-16,-3 6-3 15,4 3-5-15,0 2-8 16,2-3-10-16,5-3-28 16,-3-3-34-16,5-9-98 15,-2-4-62-15,-2-10-100 16</inkml:trace>
  <inkml:trace contextRef="#ctx0" brushRef="#br0" timeOffset="32354.96">6754 2656 1337 0,'3'19'617'0,"2"13"-241"15,-4 10-174-15,3 4-30 16,-3-5-71-16,2-6-41 16,2-6-49-16,-1-5-8 15,-1-12-2-15,-1-2-2 16,0-11 0-16,1-5 3 15,5-6 3-15,-3-3 3 16,5-5-2-16,3 0-4 16,3-3-10-16,5 0-16 15,-3 1-12-15,0 0-7 0,-3 3-36 16,-3 3-32-16,-5 3-49 16,-7 3-26-16,-4 6-24 15,-2 3 22-15,-2 10 56 16,0 6 42-16,0 9 130 15,1 3 65-15,5 2 107 16,3 0 42-16,6-3-23 16,1-3-32-16,3-6-89 15,-1-3-46-15,0-5-41 16,1-3-8-16,-5-5-24 16,-3-1-26-16,-1-2-117 15,-5-1-43-15</inkml:trace>
  <inkml:trace contextRef="#ctx0" brushRef="#br0" timeOffset="32934.17">7341 2805 1563 0,'0'7'644'0,"0"13"-380"15,1 4-51-15,2-1-68 16,2 0-42-16,-1-7-61 0,1-3-19 16,1-6-17-1,-3-1-8-15,-1-6-16 0,0-2 5 16,-4-6 1-1,-4-3 3-15,-1-5 12 16,-2-2-1-16,2-1 0 0,5 0 2 0,4 0 0 31,3 0 1-31,10 4 0 16,8 1 0-16,5 10-4 16,1 4-1-16,-3 7 0 0,-8 8-1 15,-7 5 2-15,-4 5 3 16,-4 2 0-16,-3-1-1 15,-1-4-4-15,1-3-19 16,0-4-64-16,2-5-65 16,3-7-125-16,2-5-38 15</inkml:trace>
  <inkml:trace contextRef="#ctx0" brushRef="#br0" timeOffset="33284.57">7609 2813 1199 0,'0'9'599'16,"-1"6"-171"-16,3 0-214 16,4 0-43-16,4-5-67 15,7-2-32-15,2-8-50 16,2-2-17-16,3-11-28 16,-6-4-12-16,-3-4-14 15,-5 1 3-15,-5 0 17 16,-2 2 14-16,-8 2 13 15,-4 0 6-15,-10 5 26 16,-1 3 4-16,0 11 18 0,2 10 8 16,6 12 10-16,4 5 9 15,7 7 7-15,1-5-1 16,7-1-21-16,2-1-21 16,5-9-20-16,3 3-11 15,5-7-15-15,-1-7-11 16,-2-3-47-16,-3-7-34 15,-10-7-85-15,2 0-35 0,-5-9 155 16</inkml:trace>
  <inkml:trace contextRef="#ctx0" brushRef="#br0" timeOffset="33685.68">8038 2781 1677 0,'-11'2'690'0,"-10"6"-422"0,-1 4-53 16,1 11-68-1,5 2-42-15,5 4-50 16,4 1-22-16,7-5-25 16,1-4-5-16,9-10-21 15,2-8-11-15,5-13-14 0,2-5-14 16,0-11-7-16,-1 0 8 15,-1-2 18-15,-2 2 11 16,-1 11 21-16,1 6 8 16,2 17 14-16,-3 9 11 0,-4 7 22 15,-2 7-5 1,2 6 2-16,-1 0 1 16,0 9-20-16,-1 2 3 0,-6-5-18 15,-2-1-12-15,-7-10-5 16,-5-5-5-16,-11-6-9 15,-3-5-3-15,-1-6-6 16,-1-6-16-16,-2-8-22 16,-2-6-32-16,3-5-69 15,2-6-35-15</inkml:trace>
  <inkml:trace contextRef="#ctx0" brushRef="#br0" timeOffset="34100.75">8365 2739 1388 0,'-9'0'583'15,"-9"0"-274"1,-1 5-73-16,-1 11-19 15,1 4-27-15,6 8-85 16,3-1-24-16,8-1-41 16,5-4-15-16,7-6-19 0,6-2-9 15,5-9-25-15,3-4-23 16,-2-6-30-16,0-6-7 16,-6-6 2-16,-1-3 22 15,-6-2 30-15,-2 0 12 16,-2 5 29-16,-2 3 13 15,-2 8 29-15,-1 5 13 0,0 8 1 16,0 6-7-16,-1 8-23 16,1 3-6-16,4-2-11 15,-2 1-5-15,0-3-34 16,1-2-32-16,0-5-115 16,2-4-66-16,2-9-27 15</inkml:trace>
  <inkml:trace contextRef="#ctx0" brushRef="#br0" timeOffset="34367.47">8549 2805 1393 0,'3'10'595'0,"0"11"-294"16,5 2-113-16,-3 0-87 15,3-2-27-15,1-6-77 0,-4-3-34 16,-1-7-58-16,-2-3-15 15,-1-4 18-15,-6-6 39 16,3-3 76-16,-7-3 29 16,4-5 21-16,7-2-3 15,1-1-20-15,6-1-16 16,6 5-18-16,-3 2-27 16,4 5-63-16,-3 8-31 15,-4 2-79-15,0 5 79 0</inkml:trace>
  <inkml:trace contextRef="#ctx0" brushRef="#br0" timeOffset="34700.87">8858 2796 1134 0,'-9'-2'550'0,"-12"-2"-137"15,-1 5-165-15,2 11-70 16,-1 5-28-16,7 10-66 0,4-5-30 16,6 2-37-16,5-3-11 15,8-10-9 1,1-1-11-16,5-10-18 0,0-4 0 16,2-8-17-16,1-3-2 15,-3-5-3-15,0 1 0 16,-2 3 12-16,-1 5 11 15,0 8 14-15,0 4 4 16,-3 9 10-16,-1 5 3 16,-1 2-20-16,-2 3-37 15,0-3 12-15,0-3-281 0</inkml:trace>
  <inkml:trace contextRef="#ctx0" brushRef="#br0" timeOffset="35294.1">9425 2643 1865 0,'0'7'735'0,"0"18"-493"16,0 7-65-16,-2 10-71 16,2 3-28-16,1-7-41 15,0-4-18-15,3-9-43 16,-2-7-28-16,-1-12-86 16,0-2-47-16,3-8-77 15,-3-2-18-15,2-8-2 16,0-7 9-16,-4-4 88 15,-1-2 49-15,0-1 121 16,-2-1 49-16,4 2 72 16,0 0 26-16,4 14 33 15,6 8 15-15,5 11 2 0,6 8-1 16,4 12-33 0,-2 1-19-16,-2 1-47 15,-2-1-30-15,-3-8-29 0,0-2-23 16,-1-6-71-16,-3-3-50 15,-5-7-113-15,0-3-32 16</inkml:trace>
  <inkml:trace contextRef="#ctx0" brushRef="#br0" timeOffset="35457.14">9660 2586 1440 0,'2'11'602'0,"2"18"-330"15,4 11-46-15,-6 6-59 16,-1 2-38-16,0-5-75 16,-1-4-20-16,0-9-20 15,3-4-14-15,0-10-50 16,-2-7-59-16,-1-7-68 16</inkml:trace>
  <inkml:trace contextRef="#ctx0" brushRef="#br0" timeOffset="35842.78">10528 2638 1586 0,'-11'2'735'0,"-5"3"-333"0,-7 16-211 16,-3 6-77-16,4 9-73 16,-1 0-13-16,-3-5-36 15,11-5-15-15,2-4-53 16,0-5-37-16,9-7-118 16,-4-4-43-16</inkml:trace>
  <inkml:trace contextRef="#ctx0" brushRef="#br0" timeOffset="36021.6">10330 2698 1650 0,'10'7'676'0,"8"16"-427"16,4 2-35-16,7 7-96 15,-4 0-43-15,0-5-54 16,3-3-22-16,-10-11-46 0,-1-1-64 15,-10-5-123-15,-12-3 118 16</inkml:trace>
  <inkml:trace contextRef="#ctx0" brushRef="#br0" timeOffset="38101.25">11148 2636 1364 0,'-1'-3'588'0,"0"3"-316"16,0 6-49-16,2 24-54 0,1 12-43 16,1 14-51-1,1 4-17-15,-4-5-30 0,1-3-10 16,-1-4-32-16,-1-6-44 16,0-10-121-16,1-6-55 15</inkml:trace>
  <inkml:trace contextRef="#ctx0" brushRef="#br0" timeOffset="38351.28">11130 2689 983 0,'15'-20'521'16,"9"-16"-62"-16,10 12-321 16,1 12-32-16,-2 15-56 15,-4 8-24-15,-11 13-22 16,-7 5-2-16,-8 3 1 15,-8 2-1-15,-8-7 0 16,-5-3 1-16,-6-7 3 16,-2-5 1-16,2-5 0 15,3-3-2-15,5-7-15 0,2-1-33 16,9-1-93 0,2-4-234-16</inkml:trace>
  <inkml:trace contextRef="#ctx0" brushRef="#br0" timeOffset="38684.65">11366 2718 1325 0,'39'6'588'16,"-42"10"-264"-16,2 0-101 15,6-3-69-15,6-4-47 16,6-6-62-16,2-4-20 0,2-11-40 15,-2-4-16-15,-6-11-39 16,-4 1-7-16,-6 5 20 16,-4 2 16-16,-5 7 41 15,-2 3 18-15,-7 4 18 16,-4 3 8-16,1 7 13 16,0 7 1-16,3 13-4 15,3 3-6-15,3 8-12 0,5 2-8 16,10-4-11-1,2-1-5-15,11-7-27 16,1-8-24-16,2-10-85 16,-1-6-50-16,-2-10-82 15,-2-7-39-15</inkml:trace>
  <inkml:trace contextRef="#ctx0" brushRef="#br0" timeOffset="38985.75">11609 2668 1354 0,'-1'13'589'16,"1"17"-302"-16,0 1-54 16,1-1-83-16,1-3-50 15,-1-8-71-15,1-3-15 16,-1-8-17-16,0-2 0 16,-1-7 1-16,-3-4 0 0,2-6 6 15,-2-2 4-15,3-6 3 16,3-2-3-1,2-4-1-15,3-1-3 0,7 4-4 16,6 6-2-16,1 11-11 16,-2 4 2-16,-5 14 0 15,-3 2 5-15,-6 9 6 16,0 3 1-16,-1-2 2 16,-3 0-15-16,-2-5-104 15,0-3-58-15</inkml:trace>
  <inkml:trace contextRef="#ctx0" brushRef="#br0" timeOffset="39401.44">11987 2683 1806 0,'-8'-4'700'15,"-10"4"-507"-15,-1 2-44 16,-1 14-46-16,0 7-33 0,4 5-31 16,2 0-12-16,6-5-19 15,4-2-6-15,4-7-5 16,4-4-14-16,4-8-16 16,3-7 2-16,3-9 2 15,4-2 5-15,1-1 3 16,1 4 1-16,-1 8-2 15,-3 9 9-15,-1 13 8 16,-2 7 5-16,-5 6 5 16,0 3-2-16,-7-3 3 15,-2 1-3-15,-6-3 1 16,-3-3 6-16,-1-4 1 16,-2-1 1-16,-6-8-4 15,-3 3-5-15,-4-6-18 16,1-2-16-16,3-9-77 15,6-5-58-15,5-14 470 0</inkml:trace>
  <inkml:trace contextRef="#ctx0" brushRef="#br0" timeOffset="39784.33">12147 2490 1645 0,'2'13'668'15,"-2"16"-418"-15,5 12-35 16,4 4-66-16,-1-3-46 16,8-3-75-16,-4-4-28 0,-4-9-41 15,-2-5-20-15,-6-7-10 16,-1-4 7-16,-4-7 32 15,-1-3 10-15,0-7 17 16,1-4 0-16,7-8-7 16,5-1 4-16,6-6-16 15,1-2-6-15,4 6-12 16,2 3 3-16,-4 15 11 16,0 4 8-16,-4 14 22 15,-4 7 11-15,-1 5 10 16,-2 3-3-16,-7-3-6 15,0-4-19-15,2-6-90 16,-1-5-53-16</inkml:trace>
  <inkml:trace contextRef="#ctx0" brushRef="#br0" timeOffset="40133.81">12521 2634 1368 0,'-11'0'574'0,"-9"0"-304"0,4 9-67 15,-4 11-20-15,4 2-25 16,5 4-57-16,2 2-23 0,6-5-48 16,7-3-18-1,1-6-15-15,5-5-5 16,7-9-29-16,-2-4-10 0,8-12-27 15,-4-2-16-15,3-9-16 16,1 2 0-16,-3 4 21 16,-3 5 17-16,-6 14 61 15,-2 6 23-15,-3 14 45 16,-2 0 14-16,0 6-18 16,-1-2-13-16,0 0-33 15,0-3-30-15,-2-7-100 16,1-1 488-16</inkml:trace>
  <inkml:trace contextRef="#ctx0" brushRef="#br0" timeOffset="40733.51">12748 2551 1625 0,'-9'7'689'16,"-8"15"-387"-16,3 6-64 0,7 11-96 16,8-1-44-1,12-4-57-15,4-3-32 0,1-12-75 16,-4-3-38-16,-8-4-60 15,-3-3 0-15,-7-1 40 16,-5-1 28-16,-4-1 55 0,-2-1 19 16,2-2 18-1,3-3 15-15,10-8 2 16,5-2 2-16,9-8-15 16,5-1-13-16,6-4-12 15,1 0-1-15,7 0 5 16,-4 5 8-16,-7 9 5 15,-2 6 7-15,-11 15 38 16,0 2 22-16,-1 11 35 16,-3 2 1-16,-2 0-31 15,0 1-24-15,0-8-32 0,1-2-23 16,-2-9-70-16,0-4-44 16,0-8-83-16,-1-4-198 15</inkml:trace>
  <inkml:trace contextRef="#ctx0" brushRef="#br0" timeOffset="41068.94">12881 2656 1372 0,'-12'-38'473'0,"36"28"-439"15,8-1-33-15,-2-3-65 16,2 1-56-16,-7-1-97 15,-3 0 2-15,-8-1 80 16,-4-1 107-16,-5 4 214 16,-4 2 55-16,-1 3 88 15,-1 3-14-15,1 7-60 16,-1 5-37-16,1 20-68 0,0 13-16 16,3 13-32-1,2 10-7-15,0-8-36 16,1-6-25-16,2-9-26 15,-2-9-4-15,-2-9-4 16,-3-8-13-16,-4-8-31 0,-2 1-14 16,0-10-89-16,0 2-68 15,1-6-49-15</inkml:trace>
  <inkml:trace contextRef="#ctx0" brushRef="#br0" timeOffset="41425.31">13329 2670 1643 0,'-7'-4'620'0,"-13"-3"-432"16,-1 3-35-16,0 14 16 16,-3 6-27-16,6 8-43 15,-1 5-10-15,7-1-37 16,5-1-14-16,7-7-22 0,4-3-7 15,8-9-21 1,7-6-1-16,3-7-31 16,1-5-4-16,1-4-23 15,-3-3-7-15,-1-2 3 16,-3-5 8-16,-8 2 32 0,-1 3 15 16,-4 9 20-16,-4 7 5 15,-1 9 11 1,0 6-2-16,-3 11 6 15,4 3-3-15,4 2-7 0,0-1-9 16,2-10-71-16,1-2-50 16,-1-8-116-16,3-3-16 15</inkml:trace>
  <inkml:trace contextRef="#ctx0" brushRef="#br0" timeOffset="41733.37">13460 2682 1282 0,'0'14'588'16,"0"11"-243"-16,2 3-172 16,0-1-38-16,1-3-60 15,0-5-32-15,0-5-35 16,-2-4-6-16,1-6-14 16,-1-5 3-16,0-5-1 15,1-3 3-15,-1-7 9 16,0-3 0-16,2-4 1 15,0-1-4-15,4 0-3 16,6 3-10-16,5 6-2 16,0 7-5-16,-2 14 2 0,0 8 5 15,-5 13 3-15,-2 0 9 16,-4 2 2-16,-2-1 5 16,0-6-28-16,-1-2-36 15,-2-7 66-15</inkml:trace>
  <inkml:trace contextRef="#ctx0" brushRef="#br0" timeOffset="42295.42">14139 2634 1507 0,'-2'11'651'0,"-2"6"-356"16,2 9-119-16,1 5-43 16,0-3-58-16,3-5-16 15,1-7-39-15,-1-8-14 0,0-5-7 16,-1-3-6-16,-1-4 1 15,0 3 5-15,0-6 6 16,2-35 4-16,-1 15 5 16,-1 0-1-1,3 1-4-15,8 4 2 0,3 3-7 16,4 4-3-16,2 10-1 16,1 5-2-16,-6 17-4 15,-3 6 2-15,-5 11 5 0,-4 2-3 16,-3-4-4-1,0-1-5-15,0-9-37 16,0-2-29-16,0-9-82 16,0-4-47-16,2-10-63 15</inkml:trace>
  <inkml:trace contextRef="#ctx0" brushRef="#br0" timeOffset="42652.14">14339 2675 1546 0,'28'-16'616'16,"-26"30"-400"-16,2 2-58 0,7-4-54 15,6-1-31-15,5-7-48 16,5-7-28-16,0-8-49 16,-4-2-11-16,-8-7-2 15,-2-1 12-15,-10 0 35 16,-2 1 11-16,-3 4 12 15,-9 2 7-15,-9 8 29 16,-3 3 8-16,-3 9 23 0,-1 9 11 16,5 10 8-1,3 6 1-15,7 11-16 16,6 0-15-16,8-3-34 16,3 0-15-16,5-12-12 15,4-5-17-15,6-8-28 16,-3-7-12-16,5-8-87 15,-5-4-29-15,-6-6-67 16,5 0 549-16</inkml:trace>
  <inkml:trace contextRef="#ctx0" brushRef="#br0" timeOffset="43067.61">14730 2661 1304 0,'-11'-4'662'16,"-11"-1"-100"-16,-2 2-331 0,2 12-83 15,3 9-18-15,5 11-55 16,4 2-17-16,8 0-35 16,2-4-12-16,6-8-11 15,3-4-22-15,5-10-31 16,1-7-21-16,1-10-39 15,2-2 1-15,-4-9-10 16,0 1 8-16,-3 4 44 16,-3 3 20-16,0 14 51 15,-1 6 35-15,-1 16 37 16,-4 2 9-16,-3 6-3 0,-1 2-16 16,-4-3-17-1,3 0-10-15,-3-1-6 0,0 0-6 16,1-2-20-16,-1 1-2 15,-2-2-22-15,-3-5-21 0,-1-4-23 16,-5-4-10-16,0-10-21 16,1-7-11-16,-2-12-72 15,3-5-43-15</inkml:trace>
  <inkml:trace contextRef="#ctx0" brushRef="#br0" timeOffset="43486.65">14971 2638 1505 0,'-13'3'598'0,"-18"4"-375"15,4 4-21-15,10 9-26 0,4 1-30 16,13 1-61 0,3 1-29-16,10-6-37 15,2-3-14-15,6-6-21 0,0-7-4 16,4-10-15-16,-4-2-14 16,-3-7-14-16,-1-7-6 15,-6 2 13-15,-2-5 15 16,-4 10 30-16,-3 7 7 15,-2 7 25-15,0 8 13 16,-2 5 2-16,-1 6 1 0,-1 12-19 16,3 0-11-16,1 1-3 15,1 0-20-15,2-10-49 16,-1-1-39-16,2-7-99 16,3-5-18-16</inkml:trace>
  <inkml:trace contextRef="#ctx0" brushRef="#br0" timeOffset="43734.21">15145 2670 1288 0,'0'15'571'16,"1"8"-281"-16,-1 6-151 16,0-2-39-16,0-7-61 15,0-2-17-15,0-8-34 16,0-6-11-16,-2-4-5 15,1-5 0-15,-3-5 25 16,0-4 9-16,3-6 19 0,1-3 2 16,4-4-2-16,3 1-1 15,4-1-13-15,-3 8-5 16,4 7-36-16,1 7-25 16,0 7-55-16,1 4-44 15,-4 4-230-15</inkml:trace>
  <inkml:trace contextRef="#ctx0" brushRef="#br0" timeOffset="44070.47">15425 2660 878 0,'0'0'519'0,"-1"0"65"16,-9 3-312-16,-29 18-45 15,20-3-26-15,0 9-77 16,6-4-26-16,7 0-57 16,4-4-18-16,11-10-21 15,3-2-12-15,8-8-24 16,-1-11-5 15,-9 5-44-31,-5 4-9 0,0 1 13 0,32-26 10 0,-1 6 48 16,-8 8 28-16,-18 24 11 15,0 8 4-15,-3-2-1 0,1-1-14 16,0-2-44 0,-6-5-73-16,0-1-238 0</inkml:trace>
  <inkml:trace contextRef="#ctx0" brushRef="#br0" timeOffset="44474.23">16066 2453 1521 0,'0'3'670'15,"-5"14"-351"-15,1 6-50 0,-5 15-116 16,7 9-41-16,-1 5-60 0,3-6-19 16,3-11-35-16,-1-6-19 15,5-15-63-15,-2-2-48 16,-2-10-88-16,-4-6-41 0,-2-6-37 16,-4-3-97-1</inkml:trace>
  <inkml:trace contextRef="#ctx0" brushRef="#br0" timeOffset="44653.92">16068 2545 1105 0,'7'0'555'15,"3"2"-191"-15,15 9-87 16,-1 4-24-16,1 7-68 16,0 2-37-16,-7-2-79 15,-1-4-26-15,-2-2-33 16,1-6-26-16,-7-6-76 15,1-2-53-15,-3-7-130 16,-3-2 119-16</inkml:trace>
  <inkml:trace contextRef="#ctx0" brushRef="#br0" timeOffset="44843.75">16290 2436 938 0,'-1'-1'586'0,"0"5"36"0,0 8-286 15,0 15-105-15,0 10-43 16,1 8-68-16,-2 0-32 16,1-1-47-16,1-4-23 15,-2-8-18-15,1-8-3 16,2-12-42-16,1-4-49 16,-1-11-127-16,3 1-38 0</inkml:trace>
  <inkml:trace contextRef="#ctx0" brushRef="#br0" timeOffset="45835.38">3777 3966 1583 0,'-2'0'719'0,"-1"0"-372"15,3-2-128-15,0 1-45 16,0 0-74-16,20-9-12 0,42-14-33 15,-17 5-16-15,-2 3-20 16,-6 8-10-16,-15 5-10 16,-8 3 0-1,-8 8-41-15,-3-2-36 16,-3 8-92-16,0-1-78 0,-3-3-8 16</inkml:trace>
  <inkml:trace contextRef="#ctx0" brushRef="#br0" timeOffset="46053.86">3874 4091 2483 0,'8'-2'74'0,"11"-2"87"16,-1-4-29-16,13 0-22 15,-1 1-30-15,-8 2-40 0,-4 6-14 16,-6 0-32 0,-1-1-30-16,-5 1-142 0,-2-1-31 15</inkml:trace>
  <inkml:trace contextRef="#ctx0" brushRef="#br0" timeOffset="49734.8">6122 3809 1242 0,'-3'-1'575'16,"3"-6"-172"-16,0-7-291 16,13-4-60-16,6-5-15 15,7-1-15-15,3 9-17 16,-7 8-21-16,-2 8-7 0,-9 19 1 15,-3 8 14-15,-8 11 46 16,-5 5 32 0,-5 1 39-16,-3-7 11 0,4-6-14 15,1-5-15 1,-3-8-30-16,0-1-13 0,3-1-11 16,-5-2-3-16,9-5-6 15,-2-2-1-15,-2-8 0 16,8 1-10-16,1-2-7 15,5-3 4-15,10-8-11 16,2-1 2-16,2-1-1 16,5 2-3-16,-6 9 1 15,1 2 0-15,-3 5 1 16,-6 1-7-16,-3 3-27 16,0-2-33-16,-2-2-105 15,0-3-79-15,-2-2 77 0</inkml:trace>
  <inkml:trace contextRef="#ctx0" brushRef="#br0" timeOffset="50134.27">6455 3788 1672 0,'-4'7'749'0,"-6"16"-324"16,-1 8-204-16,3 9-102 15,2 1-23-15,6-8-39 16,5-8-16-16,10-11-30 15,3-5-6-15,8-9-7 0,3-5-6 16,-3-9-18-16,-1-7-5 0,-5-7 3 16,-6-2 2-1,-10-5 20-15,-5 3 11 16,-9 4 3 0,-4 1-2-16,-6 8 3 15,0 5-12-15,-4 9-71 0,-3 5-55 16,5 9-44-16</inkml:trace>
  <inkml:trace contextRef="#ctx0" brushRef="#br0" timeOffset="50600.71">6899 3584 1415 0,'-3'8'736'15,"-2"7"-153"-15,3 3-351 16,1 1-36-16,4-1-84 16,4-6-35-16,10-7-46 15,5-4-12-15,5-9-16 0,0-4-3 16,-8-9-10-1,-4 0 0-15,-15 2 2 0,-2 1 4 16,-12 7 6-16,-10 4 0 16,2 7-10-16,-3 1-8 15,3 8-35-15,6 0-31 16,3-1-72-16,7 2-77 16,6 0 191-16</inkml:trace>
  <inkml:trace contextRef="#ctx0" brushRef="#br0" timeOffset="50826.87">7129 3763 3579 0,'-5'21'13'15,"2"6"5"-15,-3 3-8 16,-6 17-9-16,2-1-16 16,1-11-17-16,-4-12-56 15,10 0-39-15,-2-6-113 16,-1-4-51-16,8-6 30 0</inkml:trace>
  <inkml:trace contextRef="#ctx0" brushRef="#br0" timeOffset="51101.32">7246 3916 1839 0,'-4'10'783'16,"-1"11"-405"-16,1 0-149 0,5-1-105 16,5-3-31-16,5-4-50 15,5-3-20-15,4-9-23 16,2-3-15-16,-4-11-11 15,-4-3 0-15,-6-6 6 16,-7 3 10-16,-1 0 13 16,-8-1 5-16,0 11 5 15,-4 1-2-15,-6 14-16 16,0 8-25-16,-4 6-68 16,4 3-63-16,4-4-169 15</inkml:trace>
  <inkml:trace contextRef="#ctx0" brushRef="#br0" timeOffset="51965.86">7182 3547 1211 0,'1'-1'536'0,"-1"-1"-234"15,0 5-20-15,-1-3-41 16,-6 21-31-16,-14 40-89 16,7-22-26-16,4 2-63 0,0 0-15 15,3-5-26 1,5-4-27-16,-2-13-172 16,4-8 467-16</inkml:trace>
  <inkml:trace contextRef="#ctx0" brushRef="#br0" timeOffset="52692.41">8794 3648 1514 0,'1'0'691'0,"-4"0"-350"0,-3 6-45 16,-12 15-115-16,-6 6-67 0,-2 13-68 15,-1 7-17 1,6 0-20-16,0-8-14 16,8-10-40-16,-1-8-28 0,8-12-131 15,5-5-72 1</inkml:trace>
  <inkml:trace contextRef="#ctx0" brushRef="#br0" timeOffset="52887.04">8644 3667 1099 0,'0'0'601'0,"4"5"-40"15,7 5-305-15,7 12-75 16,5 9-33-16,4 9-59 16,-4 4-26-16,-4-4-41 15,1-7-12-15,-6-8-51 16,-2-8-32-16,-3-7-126 15,-3-3-62-15</inkml:trace>
  <inkml:trace contextRef="#ctx0" brushRef="#br0" timeOffset="61871.43">9582 3558 1504 0,'-7'-20'563'0,"2"18"-449"0,1 0 5 15,1 1-21-15,0-3-29 16,3-5-31-16,4-1-19 16,5-6-16-16,5-2-2 15,-1 7 1-15,-4 1 1 0,-1 14 1 16,-1 5 9-16,1 15 20 15,0 4 10 1,-3 7 4-16,-1 1-7 16,-2-5-19-16,1-4-12 0,1-8-4 15,-2-1-1-15,0-5 0 16,-1-2-4-16,-1-3-7 16,-1-4-14-16,0-4-48 15,0 0-34-15,0-1-86 16,0 0-31-16</inkml:trace>
  <inkml:trace contextRef="#ctx0" brushRef="#br0" timeOffset="62172.18">9861 3597 1620 0,'1'-1'587'15,"2"-3"-519"-15,0-1 3 16,-2-4-98-16,-1 2 460 16</inkml:trace>
  <inkml:trace contextRef="#ctx0" brushRef="#br0" timeOffset="62551.04">10151 3463 1299 0,'-6'8'621'15,"-1"7"-248"-15,-5 14-196 16,5 3-19-16,3 1-84 15,2-5-18-15,8-9-34 16,5-3-10-16,9-9-7 0,0-2-6 16,2-9 0-16,2-7 1 15,-8-5 0-15,0-7 2 16,-7-3 3-16,-5 1-3 0,-4-8 3 16,-5 6 2-1,-4 6 0-15,-5 4 1 16,-6 13-1-16,-1 3-5 15,1 5-11-15,-1 2-16 16,6 1-99-16,3 6-57 16,2-1 60-16</inkml:trace>
  <inkml:trace contextRef="#ctx0" brushRef="#br0" timeOffset="62835.49">10295 3451 1436 0,'52'-17'578'0,"-60"48"-377"15,2 4-58-15,-1 2-10 16,-2-4-38-16,10-4-33 16,4-7-18-16,7-9-29 15,4-3-12-15,1-11-3 16,2-6-4-16,-2-8-3 0,0-4-1 15,-7-6-1-15,0 0 6 16,-6 0 3-16,-7-2 5 16,-6-1 2-16,-4 7-4 15,-8 3 0-15,-2 6-26 16,5 12-77-16,0 0-63 16</inkml:trace>
  <inkml:trace contextRef="#ctx0" brushRef="#br0" timeOffset="63269.68">10530 3450 1744 0,'-11'-4'672'16,"-14"43"-504"-1,4 1 11-15,15 1-70 16,4-8-30-16,14-11-42 16,8-2-12-16,10-12-23 15,-2-5-3-15,6-11-15 0,-3-7-10 0,-8-6 1 32,0 0 2-32,-15-7 15 0,-2 3 6 15,-7-2 2-15,-3 3 1 16,-10 6 0-16,-3 0-16 15,-7 10-49-15,-2 1-37 16,6 16-119-16,-2 1 456 16</inkml:trace>
  <inkml:trace contextRef="#ctx0" brushRef="#br0" timeOffset="63350.96">10845 3514 2282 0,'0'0'785'16,"0"0"-745"-16,0 0 6 16,0 0-78-16,0-1-82 15</inkml:trace>
  <inkml:trace contextRef="#ctx0" brushRef="#br0" timeOffset="63818.27">11122 3457 1452 0,'-3'3'653'0,"-9"12"-336"15,1 7-97-15,0 11-68 16,3 1-55-16,7-5-35 16,5-6-14-16,9-7-29 15,1-5-13-15,8-8-5 16,-3-4 0-16,1-11-14 16,2-6-6-16,-5-7-8 15,-3-6 0-15,-2-3 14 16,-10 2 7-16,-5 3 7 0,-4 4 1 15,-10 9 0-15,1 8 1 16,-8 11-3-16,-1 10-1 16,0 15-21-16,4 0-17 15,8 1-87-15,5-2-69 16</inkml:trace>
  <inkml:trace contextRef="#ctx0" brushRef="#br0" timeOffset="64167.31">11397 3414 1783 0,'-2'-5'722'0,"-25"44"-464"16,1 6-48-16,7 1-74 15,4-2-40-15,14-16-51 16,9-5-12-16,12-9-29 16,2-7-1-16,8-10-12 15,2-9-12-15,-5-7-10 0,0-6-4 16,-12-1 7 0,-5-1 8-16,-7 4 16 0,-4 1 0 15,-7 3-7 1,-5-2-3-16,-6 6-27 0,0 4-13 15,-3 7-55-15,0 8-48 16,7-4-85-16,4-1 111 16</inkml:trace>
  <inkml:trace contextRef="#ctx0" brushRef="#br0" timeOffset="64484.41">11519 3485 2780 0,'-2'16'55'16,"1"0"53"-16,1 0-48 16,0 12-20-16,8-4-22 15,6-8-6-15,5-10-10 16,3-5-6-16,-1-10-11 15,-2-5-4-15,1-7-12 16,0-3 3-16,-10-2 13 0,-3-3 1 16,-7 2 13-16,-9 1 1 15,-1 5-9-15,-4 4-7 16,-4 5-26-16,3 5-21 16,3 5-102-16,2 2-31 15</inkml:trace>
  <inkml:trace contextRef="#ctx0" brushRef="#br0" timeOffset="64667.8">11908 3410 1907 0,'0'0'767'0,"0"0"-535"15,1-1-49-15,-1 1-109 16,0 0-38-16,-1 0-52 16,0 0-137-16</inkml:trace>
  <inkml:trace contextRef="#ctx0" brushRef="#br0" timeOffset="65201.66">12282 3373 1340 0,'-5'0'629'0,"-10"8"-239"0,1 7-168 16,-2 17-54-1,0 4-48-15,9 3-47 16,6-4-13-16,10-9-31 16,6-7-18-16,6-9-5 15,-1-5-8-15,4-6-2 0,-1-7 0 16,-4-7-9-16,-1-4 3 16,-6-5 4-16,-5-2-2 15,-5-2 8-15,-2 4 5 16,-9 4-5-16,-4 1 5 15,-5 10-4-15,-4 2-1 16,-3 9-10-16,-1 8-23 0,5 10-71 16,4 1-78-16,11 1 310 15</inkml:trace>
  <inkml:trace contextRef="#ctx0" brushRef="#br0" timeOffset="65533.1">12520 3391 1667 0,'0'-1'704'0,"-1"1"-427"15,-15 20-11-15,-19 45-102 16,23-27-44-16,12-5-60 15,7-4-18-15,7-12-32 0,7-5-7 16,7-11-14-16,0-7-9 16,3-9-20-16,-4-3-10 15,-9-7-2-15,-7-2 7 16,-7 0 23-16,-2-3 9 16,-4 7 14-16,-3 3 3 15,-5 4 0-15,-3 4-2 0,-3 5-13 16,-2 1-14-16,2 6-37 15,-1 0-77-15,9 4-116 16,-1 3-37-16</inkml:trace>
  <inkml:trace contextRef="#ctx0" brushRef="#br0" timeOffset="65867.95">12760 3348 1691 0,'-5'3'681'0,"-8"10"-464"16,-1 7 6-16,1 12-75 16,3 7-34-16,10 2-46 15,5-5-14-15,9-9-39 16,3-9 2-16,4-12-16 0,1-4-9 15,0-8-16 1,-2-5-6-16,-2-9-1 0,-1-1 3 16,-7-6 17-1,1-4 1-15,-7 3-6 16,-2-2 1-16,-8 5-14 0,-7 3-2 16,-4 11-22-16,-8 0-4 15,0 10-131-15,2 4-42 16</inkml:trace>
  <inkml:trace contextRef="#ctx0" brushRef="#br0" timeOffset="66672.38">11529 3414 1033 0,'19'-35'477'15,"-24"34"-236"-15,-4 4-114 16,1 4-38-16,-3 10-66 16,2 5-40-16,0 1-135 15</inkml:trace>
  <inkml:trace contextRef="#ctx0" brushRef="#br0" timeOffset="67729.28">3980 4867 1614 0,'-1'0'593'0,"1"3"-460"16,4 0-12-16,-4-3-9 16,6 1-17-16,39 8-33 15,-18-13-24-15,5-5-25 0,-2-3-4 16,-5 4-9-16,-5 0-12 16,-11 7-91-16,-5 1-56 15,-8 5-6-15</inkml:trace>
  <inkml:trace contextRef="#ctx0" brushRef="#br0" timeOffset="67924.03">3963 5047 1464 0,'-2'-1'559'0,"-3"-1"-411"15,7 0-52-15,12 2 9 16,7-2-16-16,11-2-23 15,0-2-5-15,1-5-34 16,-2 3-15-16,-9 2-39 16,-4 1-46-16,-10 5 440 15</inkml:trace>
  <inkml:trace contextRef="#ctx0" brushRef="#br0" timeOffset="71717.35">6156 4780 1339 0,'5'-41'641'0,"-10"42"-296"16,5-2-95-16,0-2-28 16,0 3-108-16,0-1-20 15,1-3-53-15,20-11-12 16,30-23-10-16,-22 25-14 16,-9 10-3-16,-5 4-2 15,-6 13-2-15,-4 7-1 0,-7 8 5 16,-4 8 5-1,-7 0-5-15,5-1 2 0,-8-2-4 16,2-5 0-16,-3-4 6 16,-2-4-3-16,6 1-1 15,-2-5 5-15,6 1-9 16,-1-7 6-16,4-10 9 16,3-1-9-16,3-3 4 15,4-2 2-15,6-9-4 16,8-4-3-16,11-5 3 15,2 2-7-15,3 10-2 16,-8 4 9-16,-7 6-3 16,-5 3-3-16,-5 4-5 0,-1-2-15 15,-4 1-55 1,-1-1-35-16,-2-7-184 16,0-2-288-16</inkml:trace>
  <inkml:trace contextRef="#ctx0" brushRef="#br0" timeOffset="72158.28">6511 4695 1305 0,'-7'5'649'15,"-8"3"-235"-15,-2 12-177 16,0 10-36-16,6 8-81 15,3 2-22-15,12-4-52 0,5-6-17 16,8-12-17 0,4-7-3-16,2-13-9 0,2-9 0 15,0-12-8-15,0-3-6 16,-2-6 7-16,-3 0-2 16,-10 5 2-16,-2 0 10 15,-9 9-2-15,-4 1 3 16,-4 5-1-16,-3 5-8 15,-7 5-23-15,2 6-22 16,-1 7-89-16,1 1-70 0</inkml:trace>
  <inkml:trace contextRef="#ctx0" brushRef="#br0" timeOffset="72502.89">6736 4715 2804 0,'-3'12'38'16,"-5"5"12"0,4-3 38-16,-1 16-16 15,1 3-26-15,8-5-25 0,5-1-6 16,6-7-12-1,4-9-2-15,0-7-4 0,2-9-2 16,-2-8-13-16,0-6-1 16,-1-7-7-16,-4-2-1 15,-8 0 14-15,-2 3 3 16,-6 5 10-16,-4 1 6 0,-4 8-5 16,-6 0 0-16,2 8-23 15,-1 4-31-15,2 3-106 16,6 4-74-16</inkml:trace>
  <inkml:trace contextRef="#ctx0" brushRef="#br0" timeOffset="72665.72">7052 4732 2115 0,'0'0'798'15,"-1"0"-625"1,6 0-65-16,-5-1-111 16,0 0-55-16</inkml:trace>
  <inkml:trace contextRef="#ctx0" brushRef="#br0" timeOffset="73184.78">7564 4645 1714 0,'-8'4'713'16,"-13"11"-438"-16,1 7-48 15,0 11-79-15,7 3-37 16,13-2-36-16,6-4-28 0,16-8-30 16,2-7-6-16,3-15-6 15,1-5-9-15,-2-16-10 16,-15 2 0 0,-6 10-1-16,1 0 4 15,6-30 13-15,-7-1-3 0,-11 4 3 16,-7 16 0-16,-2 9-2 15,-5 3-3-15,-1 12-18 16,-1 4-14-16,2 5-43 16,3 6-21-16,8-4-162 15,4 0 154-15</inkml:trace>
  <inkml:trace contextRef="#ctx0" brushRef="#br0" timeOffset="73503.7">7803 4667 1823 0,'-9'1'724'16,"-13"10"-496"-16,-3 5-8 16,3 11-76-16,6 1-26 15,11 1-50-15,7 2-20 0,14-8-29 16,2-1-12-16,9-14-6 15,1-6-3-15,5-8-12 16,0-7-7-16,-5-11-11 16,-5-2 5-16,-11-3 4 15,-4-1 12-15,-8 4 12 16,-3 4-7-16,-9 3-9 16,-5 3-20-16,-1 9-48 15,-1 0-12-15,2 7-132 16,8 4-49-16</inkml:trace>
  <inkml:trace contextRef="#ctx0" brushRef="#br0" timeOffset="73816.85">8075 4620 1053 0,'-4'-3'577'16,"-10"3"53"-16,0 5-415 15,-6 13 24-15,0 8-30 16,4 4-66-16,4 4-19 16,9 0-59-16,5-3-21 0,9-7-31 15,6-4-12 1,7-14-7-16,6-6-8 0,3-16-11 16,-3-5-8-16,-2-6 7 15,-7-3 1-15,-13 2 12 16,-4 0 13-16,-10 2 3 15,-8 2-1-15,-3 7 0 16,-4 4-11-16,-3 5-39 16,4 6-17-16,3 6-83 15,4 6-83-15</inkml:trace>
  <inkml:trace contextRef="#ctx0" brushRef="#br0" timeOffset="73993.33">8384 4704 1620 0,'0'-1'832'16,"-1"1"-73"-16,1 0-630 15,0-1-107-15,0 1-59 0,0-1-139 16</inkml:trace>
  <inkml:trace contextRef="#ctx0" brushRef="#br0" timeOffset="74600.7">8884 4534 1470 0,'-8'5'653'16,"-10"7"-276"-16,2 4-165 15,3 10-52-15,4-2-31 16,6-1-53-16,4 2-20 16,12-4-32-16,4-1-9 15,14-3-12-15,4-8-9 16,0-5-17-16,-1-8-12 0,-9-9-9 16,-2-2 6-16,-8-10 21 15,-6-2 7-15,-6-3 26 16,-6-3 11-16,-7 6 7 15,-7 4-1-15,-12 6-11 16,-2 7-10-16,-4 11-10 16,4 8-12-16,5 13-21 15,5 3-10-15,6 1-66 0,7-1-25 16,5-7-118 0,3-4 209-16</inkml:trace>
  <inkml:trace contextRef="#ctx0" brushRef="#br0" timeOffset="74953.2">9158 4668 3155 0,'4'8'8'16,"2"4"16"-16,0-2-11 15,10 6-9-15,0-3-4 16,7-10-30-16,0-3-1 16,1-13-4-16,-3-3-4 15,-7-8 23-15,-2-6 1 16,-10 1 11-16,2-1 4 0,-10 3 0 15,-5 3 0-15,-5 5 1 16,-5 7 2-16,2 10-3 16,-4 3-7-16,3 11-38 15,0 3-61-15,7 5-137 16,2-1 498-16</inkml:trace>
  <inkml:trace contextRef="#ctx0" brushRef="#br0" timeOffset="75285.39">9500 4511 1338 0,'-7'-4'634'0,"-10"3"-87"16,-1 5-392-16,-6 17 59 15,0 7-36-15,3 7-58 0,3 5-18 16,16-4-54-16,5-2-15 15,18-7-19-15,4-8-7 16,9-13-9-16,1-5-8 16,-3-8-18-16,-1-9-9 15,-6-5-2-15,-5-6 10 0,-5-4 10 16,-5-1 14-16,-10-1 13 16,-6 5-5-16,-10 2 2 15,-3 5 1-15,-6 11-6 16,1 4-13-16,0 14-44 15,1 5-21-15,7 9-186 16,1 4 492-16</inkml:trace>
  <inkml:trace contextRef="#ctx0" brushRef="#br0" timeOffset="76771.56">2807 6251 1155 0,'-1'1'434'0,"-1"0"-311"0,1 0-21 16,0-1 4-16,0 0-13 0,0-1-28 16,1 0-2-1,0 1 1-15,0 0 3 0,0-1 5 16,0 0-3-1,0 0-10-15,5-8-12 16,29-24-20-16,-19 23-7 0,-2 0-11 16,-3 6-1-16,-4 4-2 15,0 6-3-15,-1 9 5 16,-1 4 0-16,-4 3 0 16,-3 0 3-16,-1 0-7 15,-1 0 1-15,1 1-3 16,-2-3 3-16,-3 2 1 15,-3-4-5-15,2-2 1 16,1 0-3-16,4-7 2 16,1-2 6-16,3-7 10 15,1-1 0-15,5 0-6 16,-5 0 0-16,3-1 9 16,12-4 3-16,23-7 11 15,-19 9-5-15,-4 0-16 16,1 2-3-16,-5 1-1 0,-6 0-24 15,2 1-137-15,-4-1 3 16</inkml:trace>
  <inkml:trace contextRef="#ctx0" brushRef="#br0" timeOffset="77987.75">3031 5983 1470 0,'4'-6'601'16,"7"-3"-350"-16,4 3-38 16,-1 10-41-16,4 7-26 15,5 20-36-15,0 10-6 16,-2 16-31-16,-4 2-15 15,-8-3-36-15,-1-7-7 16,-7-7-14-16,-2-4 4 16,-6 2-2-16,-4 2-7 0,-7-3 4 15,2 4-5 1,-3-9-11-16,0-6-12 0,7-9-53 16,-1-6-27-16,5-7-155 15,3-6 452-15</inkml:trace>
  <inkml:trace contextRef="#ctx0" brushRef="#br0" timeOffset="78537.36">3683 6077 1048 0,'-4'-5'544'16,"0"-7"-115"-16,1 11-185 16,3 4-27-16,4 19-59 15,-7 15-45-15,9 15-53 0,0 5-4 16,-1-6-29-16,6-7-7 15,-4-12-31-15,-1-4-27 0,2-7-99 16,-1-7-77 0</inkml:trace>
  <inkml:trace contextRef="#ctx0" brushRef="#br0" timeOffset="78967.66">3686 6124 1229 0,'14'-12'501'16,"8"-12"-346"-16,6 3-35 16,-3 7-8-16,-1 6-60 15,0 6-15-15,-6 11-32 16,-6 3-4-16,-11 17 3 0,-7 7-1 16,-14 6 13-1,0 1-1-15,-2-8 5 16,-1-6 5-16,6-9 8 15,2-3 6-15,5-10 28 0,3-2 16 16,6-5-16-16,3-2-6 0,7-3-33 31,7-3-23-31,15-2 3 16,0 1-7-16,2 3-1 0,-4 2 0 16,-11 5-1-16,-3 3 2 15,-6 8-2-15,-3 5-1 16,-12 7 0-16,1 2 0 15,-7 1 1-15,0-2 1 16,-1-2-2-16,-7 0 5 16,1-7-3-16,0-2 0 0,4-9-21 15,6-5-20-15,4-5-91 16,1-5-64-16</inkml:trace>
  <inkml:trace contextRef="#ctx0" brushRef="#br0" timeOffset="79361.5">4102 6284 1355 0,'-5'-5'647'15,"-6"-2"-209"1,-1-1-165-16,-1 8-91 15,-1 4-57-15,-3 4-75 0,1 9-27 16,4 2-21-16,3 3 3 16,6 2-4-16,4-3 4 15,6-4-1-15,2-1-2 16,3-6-10-16,0-4-7 0,1-9-12 16,4-6-10-1,-2-7-2-15,0-2 0 16,-3-2 11-16,-2-2 6 15,-4 5 15-15,-1 2 4 0,-2 9 7 16,-3 2 5-16,0 5-3 16,-1 4 4-16,0 8-5 15,0 4-4-15,1 5-7 16,1-1-26-16,2-1-66 16,0-1-31-16,2-3-84 15,0-4-28-15,-2-12-390 16</inkml:trace>
  <inkml:trace contextRef="#ctx0" brushRef="#br0" timeOffset="79561.69">4181 6045 1345 0,'4'12'554'15,"9"25"-305"-15,2 10-47 0,0 9-24 16,1-3-43-1,-4-10-78-15,-3-6-21 16,-4-8-40-16,0-1-41 16,-2-10-84-16,1-5-50 15,3-5-72-15,-4-5-45 16</inkml:trace>
  <inkml:trace contextRef="#ctx0" brushRef="#br0" timeOffset="79720.72">4194 6295 1389 0,'0'-1'600'0,"6"-2"-306"15,7-1-137-15,7-4-96 16,6 2-22-16,4-1-92 0,-2 2-70 16,-4 0-162-1</inkml:trace>
  <inkml:trace contextRef="#ctx0" brushRef="#br0" timeOffset="80134.22">4564 6257 1401 0,'-15'-3'672'0,"-13"-3"-201"15,2 7-300-15,5 2-38 16,1 11-57-16,2 1-27 0,4 6-25 16,4 2-6-16,9 0-6 15,2 0-6-15,9-6-1 16,1-5 3-16,4-8-8 16,0-3-1-16,0-7-18 15,1-5-8-15,0-6-7 16,0-4-1-16,-2 0 17 0,1 1 4 15,-8 6 13 1,1 5 1-16,-4 7 4 0,-4 1 4 16,-2 5 2-1,-3 7 4-15,0 3-3 16,2 5-4-16,3 2 0 16,4-2-10-16,0-5-40 15,5-2-44-15,2-8-117 16,-3-2-45-16,13-7-228 15</inkml:trace>
  <inkml:trace contextRef="#ctx0" brushRef="#br0" timeOffset="80361.81">4767 6175 1476 0,'-1'3'693'0,"0"7"-254"15,-3 9-234-15,2 7-57 0,4 5-60 16,3-2-29-16,7-5-60 15,2-2-38-15,0-5-49 16,-3-1-7-16,-8-3 19 16,-4-3 26-16,-9 2 50 15,0-1 2-15,0 0 11 16,-1-3-4-16,3-3-48 16,1-5-35-16,1-7-124 15,3 1-27-15</inkml:trace>
  <inkml:trace contextRef="#ctx0" brushRef="#br0" timeOffset="80509.87">4782 6261 1533 0,'1'-10'767'0,"4"-4"-163"16,8-1-421-16,1 0-68 15,3 13-64-15,1 2-25 16,-4 4-62-16,-1 7-52 15,-2 0 292-15</inkml:trace>
  <inkml:trace contextRef="#ctx0" brushRef="#br0" timeOffset="82551.42">5605 6262 1495 0,'-25'-28'574'0,"26"35"-409"0,1 4-38 15,2 6-46-15,1 2-13 16,1 3-25-16,0-1-15 16,8-5-11-16,-12-1-8 15,0-7-3-15,-2-2-1 0,-9-4 0 16,8-2 4-16,1-5-7 16,-3-3 5-16,-1-7-6 15,0-2 2-15,-1-4 1 16,4 1-7-16,2-2 2 15,3 2 3-15,4 4 0 16,-1 2 2-16,4 10-1 16,2 8-6-16,0 6 1 15,-1 7 2-15,-3 4-1 16,-3-2 6-16,-1 0-1 16,0-4-2-16,-2-2 0 15,-1-3-8-15,-2-4-17 16,1-3-3-16,0-3-7 15,-1-2 3-15,0 1 13 16,0 0 6-16,0-6 6 16,4-28 5-16,2 19 6 0,2 0 7 15,9 1 4-15,2 1-2 16,3 6 1-16,1 4-7 16,-7 11 8-16,0 4 6 15,-5 5 10-15,-4 2 2 0,1-2-6 16,-8-1-7-1,1-2-13-15,2-4-42 0,0-3-121 16,5-3-52 0</inkml:trace>
  <inkml:trace contextRef="#ctx0" brushRef="#br0" timeOffset="82918.22">6162 6216 1299 0,'-2'-7'545'0,"-9"-3"-292"15,-3 3-40-15,-7 9 1 16,-5 10-32-16,2 6-29 16,-2 3-43-16,4 5-33 15,4-2-12-15,6-3-29 0,7 0-12 16,7-6-17-16,6-3-2 15,4-7-14-15,2-7-12 16,6-10-15-16,2-4-10 16,0-7-7-16,1 4 6 15,-4 1 12-15,-7 1 8 16,0 9 19-16,-8 1 5 16,-3 10 3-16,3 4 1 15,-5 6 5-15,4 5-1 0,-2 1 0 16,2-1 1-16,5 0-67 15,0-4-55-15,2-6-135 16,-1-6 127-16</inkml:trace>
  <inkml:trace contextRef="#ctx0" brushRef="#br0" timeOffset="83200.98">6236 6025 1228 0,'8'15'608'16,"0"11"-166"-16,2 20-246 0,1 7-30 16,-5-3-64-1,4-5-36-15,-5-16-49 16,2-5-4-16,0-7-35 0,-4-4-11 16,-1-8-10-16,2-5-2 15,-1-7 23-15,4-4 14 16,2-5 10-16,1-2 2 15,2-2-6-15,-2 1-11 16,3-2-33-16,-3 0-23 16,-1 2-70-16,-1-3-31 0,-5 10-54 15,-1 3-118-15</inkml:trace>
  <inkml:trace contextRef="#ctx0" brushRef="#br0" timeOffset="83324.67">6386 6177 1055 0,'-22'75'508'0,"23"-58"-175"15,3-2-42-15,5-1-80 16,2-1-46-16,1-3-81 16,1-1-33-16,0-5-36 15,-4-3-24-15,-1-1-86 0,-3-1-57 16</inkml:trace>
  <inkml:trace contextRef="#ctx0" brushRef="#br0" timeOffset="83613.69">6631 6104 1517 0,'-18'12'767'15,"-9"10"-194"-15,6 11-396 16,7 3-24-16,15-2-103 15,6-5-34-15,14-7-59 0,2-2-45 16,-5-7-44-16,-5-2 1 16,-13-1 40-16,0-2 39 15,-15 0 48-15,-4-3 13 16,-4-3 3-16,-1-2-3 16,12-7-22-16,1 1-48 15,6-3-103-15,3-1 89 16</inkml:trace>
  <inkml:trace contextRef="#ctx0" brushRef="#br0" timeOffset="83796">6836 6295 2403 0,'1'0'893'0,"4"0"-716"16,-2 0-54-16,-2 0-92 16,0 0-62-16,-1-1-237 15</inkml:trace>
  <inkml:trace contextRef="#ctx0" brushRef="#br0" timeOffset="84418.07">7411 5952 1576 0,'-2'-1'666'0,"3"7"-370"15,-1 8-117-15,4 22-63 0,3 16-33 16,1 16-34-1,0-1-11-15,1-16-29 16,4-12-16-16,-4-22-31 0,1-3-16 16,-3-8-8-16,-2-3 5 15,-4-6 28-15,-1-4 12 16,1-5 19-16,1-3 8 16,6-11 7-16,5-2 3 15,5-8-6-15,1-1-2 16,0 5-17-16,-4 2-28 0,-6 14-72 15,-6 6-32-15,-2 9-85 16,-2 3-20-16,-3 10-130 16</inkml:trace>
  <inkml:trace contextRef="#ctx0" brushRef="#br0" timeOffset="84547.49">7538 6205 893 0,'4'10'499'0,"6"8"-55"16,3 3-118-16,-1-4-94 15,-2 0-51-15,-1-3-96 16,0-2-26-16,-1-2-92 16,1-4-64-16,-5-3-124 15</inkml:trace>
  <inkml:trace contextRef="#ctx0" brushRef="#br0" timeOffset="84866.48">7699 6123 1280 0,'0'10'642'16,"1"15"-152"-16,0 5-249 15,2 1-103-15,-1-3-47 16,4-8-50-16,3-3-17 16,-3-8-37-16,0-2-13 0,-3-7-30 15,-3-3-3-15,-3-5 17 16,-3-4 12-16,1-4 25 15,-3-2 6-15,5-5 6 16,0-3 2-16,3 1 10 16,8 1-2-16,3 5-1 15,3 2-7-15,4 6-19 16,-2 5-45-16,-2 5-115 16,-4 3 489-16</inkml:trace>
  <inkml:trace contextRef="#ctx0" brushRef="#br0" timeOffset="85235.27">7916 6109 1780 0,'9'65'694'0,"-12"-42"-502"16,2-2-11-1,7-3-56-15,5-5-50 0,5-10-46 16,2-4-25-16,3-8-21 16,0-6-12-16,-7-4-13 15,-3-2-1-15,-7 2 18 16,-4-3 9-16,-7 4 16 16,-3-1 2-16,-6 6 0 15,-4 6 2-15,0 10 8 16,2 8 8-16,1 14 12 15,2 9 5-15,6 2-1 16,4 2-2-16,6-6-12 16,7-4-4-16,6-7-12 0,-1-4-8 15,3-7-2 1,-3-6-13-16,2-4-22 16,-3-3-41-16,-3-5-107 15,-2-3-48-15,-2-1 279 0</inkml:trace>
  <inkml:trace contextRef="#ctx0" brushRef="#br0" timeOffset="85501.49">8255 6127 1599 0,'-7'-4'643'16,"-10"-2"-345"-16,-1 8-149 0,-4 14 15 15,2 5-29-15,0 8-55 16,4 2-11-16,10-4-41 16,0-2-12-16,11-6-4 15,2-4-12-15,12-9-7 16,7-3-15-16,-2-7-44 16,4-3-26-16,-5-8-107 15,-6-4-35-15,-1-9-66 16,-5-6 22-16</inkml:trace>
  <inkml:trace contextRef="#ctx0" brushRef="#br0" timeOffset="85700.25">8285 5932 1264 0,'1'2'544'0,"1"5"-275"16,1 9-30-16,2 12-41 0,-1 11-17 15,-2 18-46-15,-2 0-36 16,1-1-52-16,1-4-26 15,3-18-50-15,2-3-30 16,-2-11-66-16,1-4-35 16,0-11-71-16,1-5-36 15,-1-9-205-15</inkml:trace>
  <inkml:trace contextRef="#ctx0" brushRef="#br0" timeOffset="85854.73">8408 6117 1412 0,'1'15'653'0,"-1"17"-277"0,0 4-137 16,0-1-111-1,0-4-58-15,3-8-62 16,0-3-37-16,1-8-96 16,-1-5-63-16,0-7-76 15,-1-3-242-15</inkml:trace>
  <inkml:trace contextRef="#ctx0" brushRef="#br0" timeOffset="86004.46">8402 5987 1942 0,'0'-2'742'15,"0"2"-539"-15,0 0-120 16,0 0-175-16,0 0-1 15</inkml:trace>
  <inkml:trace contextRef="#ctx0" brushRef="#br0" timeOffset="86401.5">8554 6023 1780 0,'0'9'735'0,"1"20"-441"15,-1 10-57-15,5 13-101 16,-3 1-29-16,9-11-64 16,1-8-13-16,5-17-31 15,7-4-18-15,-1-13-46 16,0-4-37-16,-3-7-122 15,-5-7-64-15,-7-3 5 16</inkml:trace>
  <inkml:trace contextRef="#ctx0" brushRef="#br0" timeOffset="86535.26">8554 6243 1721 0,'8'-1'683'15,"15"-4"-455"-15,3-2-121 16,3-4-74-16,-3 2-88 16</inkml:trace>
  <inkml:trace contextRef="#ctx0" brushRef="#br0" timeOffset="86934.18">9554 6098 1297 0,'0'6'666'0,"1"16"-147"0,-1 12-206 15,3 17-105 1,-2 4-63-16,-3 0-83 0,5-3-22 15,0 1-39 1,2-3-30-16,3-12-79 0,-3-6-41 16,-2-21-102-16,-2-6-42 15,-3-15-171-15</inkml:trace>
  <inkml:trace contextRef="#ctx0" brushRef="#br0" timeOffset="87167.07">9556 6187 1201 0,'12'-12'547'0,"11"-11"-229"16,2 6-77-16,-1 13-80 16,-5 9-42-16,-6 15-60 15,-7 3-21-15,-6 6-15 16,-3-4-8-16,-8-3-12 16,1-1 1-16,-6-8-21 15,1-1-3-15,-9-6-28 16,3-2-15-16,2-3-32 15,2-1-36-15,11-1 268 16</inkml:trace>
  <inkml:trace contextRef="#ctx0" brushRef="#br0" timeOffset="87500.85">9913 6195 1078 0,'-1'-7'543'16,"-6"-5"58"-16,-2 4-479 0,-9 5 70 16,-4 4 28-16,-8 11-25 15,1 7-14 1,2 5-75-16,5 0-25 16,9-3-40-16,8-3-14 0,12-8-18 15,3-1-7-15,14-5-20 16,1-3-13-16,0-7-27 15,0-5-11-15,-6-5-9 16,-3-4 4-16,-5 1 23 16,0 3 8-16,-6 8 27 15,-2 6 8-15,-2 12 9 16,-1 5 4-16,0 6 4 16,0-2-2-16,2-1-35 15,1-1-55-15,2-6-127 16,0-4-66-16</inkml:trace>
  <inkml:trace contextRef="#ctx0" brushRef="#br0" timeOffset="87708.73">10016 6197 1765 0,'3'16'709'15,"5"21"-480"-15,1 0-52 16,1 0-98-16,-1-2-41 15,0 1-44-15,-4 1-17 16,-4-2-20-16,-3-2-4 16,-9-6 5-16,-3-3 3 0,-2-4-1 15,-7-7-6-15,-3-5-50 16,-3-8-40-16,1-8-22 16</inkml:trace>
  <inkml:trace contextRef="#ctx0" brushRef="#br0" timeOffset="87868.65">9935 6048 2009 0,'8'-4'735'0,"7"-4"-630"15,3 4-90-15,-2 7-212 16,0 4-62-16</inkml:trace>
  <inkml:trace contextRef="#ctx0" brushRef="#br0" timeOffset="88251.49">10339 6155 1530 0,'-10'-8'584'0,"-11"-10"-398"15,-1 9-39-15,-1 9-25 16,-1 6-31-16,5 16-44 16,1 4-1-16,4 4-4 15,6-1 10-15,4-6-1 16,5-1-8-16,7-10-18 16,6-3-10-16,4-9-30 15,4-2-22-15,0-8-33 16,-2-6-15-16,1-4-7 15,-6-4 14-15,-4-6 34 16,-1 5 15-16,-6 6 41 16,0 7 18-16,-5 15 43 0,1 5 6 15,-1 14-9-15,-1 1-15 16,2 6-40 0,0 0-11-16,2-8-41 0,2-2-38 15,-8-6-88-15,12-3-49 16,-2-6-319-16</inkml:trace>
  <inkml:trace contextRef="#ctx0" brushRef="#br0" timeOffset="88702.42">10431 5955 1864 0,'1'12'742'0,"1"28"-488"15,-2 10-97-15,-1 10-76 16,1 3-36-16,3-13-45 16,0-10-10-16,1-13-17 15,-2-8-6-15,1-10 7 16,1-3 7-16,-3-8 14 16,2-5 2-16,2-6 3 15,0-4-2-15,15-5-5 0,-1-1-10 16,3-4-30-1,4 0-12-15,-8 1-22 0,-2 1-1 16,-2 7-30 0,-6 3-17-16,-5 10-34 0,-1 5-25 15,-6 3-106-15,-4 4-63 16,-2 3 25-16,1 1 68 16,-1 2 273-16,0-1 158 15,2 2 164-15,4 3 35 16,6 2-7-16,5 2-19 15,5 1-81-15,0-3-56 16,5-3-89-16,-1-2-51 0,-1-4-40 16,-2 0-15-16,-6-6-30 15,-3 0-42-15,-4-4-155 16,-4 0 464-16</inkml:trace>
  <inkml:trace contextRef="#ctx0" brushRef="#br0" timeOffset="89274.24">11166 6068 1238 0,'1'2'586'16,"5"16"-197"-16,1 5-181 16,2 9-65-16,0 6-51 15,-1-9-53-15,-2-1-18 16,-1-10-16-16,-5-4-7 0,0-9-7 16,0-2-3-16,-5-5-3 15,0-4 3-15,-1-6 8 16,2-3 2-16,1-9 8 15,3-3 3-15,2-5-3 16,5 0 5-16,5 4-7 16,4 4-4-16,5 11 0 15,-1 4-1-15,-2 14 0 16,-4 9 9-16,-14 11 17 16,5 5 8-16,-7 5 5 15,0-2-6-15,3-5-22 16,-3-5-20-16,2-9-62 15,-1-3-49-15,1-7-97 16,0-1 103-16</inkml:trace>
  <inkml:trace contextRef="#ctx0" brushRef="#br0" timeOffset="89633.68">11434 6084 998 0,'-1'10'601'15,"1"5"19"1,2 7-430-16,4 2-40 0,5-7-77 16,3-2-29-16,5-14-51 15,-1-4-34-15,2-10-44 16,-3-5-12-16,-5-4 15 16,-2-1 22-16,-9 3 39 15,-4 0 18-15,-9 5 12 16,-2 3 13-16,-5 7 36 15,-1 4 22-15,-2 14 29 16,0 6 13-16,7 18 2 0,3 6-14 16,12 1-26-1,5-1-25-15,8-13-37 16,5-6-14-16,0-10-46 16,1-4-33-16,-4-7-79 15,0-3-43-15,-1-2-55 16,-3-5 510-16</inkml:trace>
  <inkml:trace contextRef="#ctx0" brushRef="#br0" timeOffset="90055.87">11756 6074 1561 0,'-11'4'687'15,"-15"3"-377"1,6 15-128-16,1 8-24 0,1 3-87 16,9 3-20-16,7-6-36 15,2-4-15-15,8-9-28 16,7-7-31-16,1-8-50 16,7-6-33-16,2-9-32 15,-4-5 6-15,-3-6 33 16,-1-2 35-16,-9 3 58 15,-3 4 36-15,-3 11 65 16,-2 8 36-16,2 18 55 0,-1 7 4 16,1 8-28-16,-1 1-32 15,-2 2-54 1,1-2-17-16,-3-3-17 0,1 0-5 16,2-2 2-16,-4-1-3 15,-6-2 3-15,-5 1-12 0,-7-9-37 16,-5-3-12-1,-1-10-44-15,0-8-17 16,0-12-36-16,6-4-15 16,6-11 121-16</inkml:trace>
  <inkml:trace contextRef="#ctx0" brushRef="#br0" timeOffset="90434.61">11987 6126 1328 0,'-9'-3'581'0,"-12"4"-241"16,2 8-114-16,4 11-26 15,2 6-39-15,5 1-77 16,5-2-28-16,5-6-38 15,3-4-12-15,6-8-18 16,3-3-18-16,2-7-22 16,0-4-15-16,0-10-27 15,-2-1-6-15,-2-6 5 16,0-1 13-16,-1 8 36 16,0 5 28-16,-7 9 61 15,-2 8 23-15,-1 10 38 16,-1 5 8-16,-2 10-35 15,1-3-16-15,3-4-41 0,1-4-20 16,6-6-65-16,3-4-46 16,-4-4-100-16,4-4-66 15,-2-4-296-15</inkml:trace>
  <inkml:trace contextRef="#ctx0" brushRef="#br0" timeOffset="90702.66">12177 6055 1166 0,'1'13'562'0,"2"19"-190"16,-6 2-128-16,1 2-108 15,-1-2-41-15,0-9-60 16,6-7-20-16,-1-7-31 16,3-3-6-16,-2-12-5 15,-2 1 4-15,-3-11 17 16,1-7 4-16,1-5 13 15,4-4 1-15,4-1 4 16,2-1 10-16,6 8-10 16,1 6 0-16,2 6-16 15,-1 6-24-15,-6 5-70 16,-2 0-61-16</inkml:trace>
  <inkml:trace contextRef="#ctx0" brushRef="#br0" timeOffset="91033.34">12516 6060 1562 0,'-11'-1'596'0,"-34"-5"-434"16,20 6 3-16,4 12-8 15,3 9-22-15,6 11-40 16,2 3-20-16,5-1-31 15,4-4-12-15,5-9-20 16,4-7-3-16,8-13-31 16,2-5-12-16,8-12-27 15,-4-7-19-15,4-4-13 16,-4-4-3-16,-3 5 24 16,0 5 12-16,-7 10 41 15,0 11 27-15,-6 14 27 16,1 6 15-16,-4 7-2 15,-1-1-12-15,1-2-38 0,-1-3-36 16,1-8-99 0</inkml:trace>
  <inkml:trace contextRef="#ctx0" brushRef="#br0" timeOffset="91457.93">13073 5981 1757 0,'3'5'730'16,"0"13"-450"-16,0 9-48 15,1 17-124-15,-4 1-37 0,0 0-46 16,1-9-25-16,-1-9-43 16,0-6-30-16,0-9-110 15,-3-4-39-15,-2-8-76 16,-2-3-12-16,-1-2-213 16</inkml:trace>
  <inkml:trace contextRef="#ctx0" brushRef="#br0" timeOffset="91647.08">13060 6024 704 0,'7'1'494'0,"7"3"88"31,4 6-209-31,5 7-95 16,0 4-42-16,0 4-75 16,0-1-46-16,3-6-67 0,-4-4-26 15,-1-8-49-15,-7-4-22 16,-9-2-87-16,4-2-44 15,-9-1-85-15,2-1 17 0</inkml:trace>
  <inkml:trace contextRef="#ctx0" brushRef="#br0" timeOffset="91866.5">13276 5920 952 0,'1'2'623'0,"2"11"73"15,-1 2-354-15,4 20-143 16,-2 7-51-16,-3 8-74 16,4 1-28-16,3-7-36 15,-3-8-7-15,3-16-21 16,-1-1-15-16,-3-14-57 16,0-3-48-16,-4-4-95 0,0-4 515 15</inkml:trace>
  <inkml:trace contextRef="#ctx0" brushRef="#br0" timeOffset="92051.14">13636 6275 2420 0,'-3'0'901'15,"1"0"-725"-15,-1-1-40 0,3 0-112 16,0 0-70 0,0 0-216-16</inkml:trace>
  <inkml:trace contextRef="#ctx0" brushRef="#br0" timeOffset="93386.66">3984 7454 1469 0,'-37'-28'651'0,"32"27"-329"0,5-1-106 16,10-3-88-1,6 3-40-15,11-5-42 0,1 0-12 16,4-2-16 0,-2 0-8-16,-8 2-16 0,-3 0-9 0,-9 2-44 31,-2 4-31-31,-7 0-92 0,-1 1-41 15,-1 8-154-15</inkml:trace>
  <inkml:trace contextRef="#ctx0" brushRef="#br0" timeOffset="93580.39">3994 7529 1441 0,'-1'1'588'0,"0"1"-366"15,2-1-48-15,-1-1-25 16,9-1-31-16,34-7-37 16,-14 1-15-16,0-3-40 15,-3 2-12-15,-4 1-72 16,-5 4-77-16,-13 6 439 16</inkml:trace>
  <inkml:trace contextRef="#ctx0" brushRef="#br0" timeOffset="94636">5058 6944 1427 0,'3'-1'579'0,"-3"3"-372"16,1 9-3-16,5 17-53 15,-4 8-26-15,0 13-42 16,3 2-15-16,1-1-34 16,2 1-9-16,1-10-16 15,-3-2 0-15,2-5-36 16,-4-5-20-16,2-9-108 16,-1-5-64-16,-7-15-20 15,-2-5-269-15</inkml:trace>
  <inkml:trace contextRef="#ctx0" brushRef="#br0" timeOffset="94867.62">5090 7016 1316 0,'10'-10'528'16,"13"-14"-342"-16,3 1-39 16,2 12-55-16,-2 2-24 15,-12 11-38-15,4 5-16 16,-8 11-17-16,-5 4-2 0,-4 7-4 15,-8 5 4 1,-9-2 5-16,-2-1-1 0,-3-7 2 16,0-4 1-16,-3-6 2 15,4-6 0-15,6-4 5 16,0-3-16-16,9-1-73 16,3-1-68-16</inkml:trace>
  <inkml:trace contextRef="#ctx0" brushRef="#br0" timeOffset="95220.82">5306 7280 1437 0,'-1'4'586'0,"2"6"-371"0,3-5-37 15,6-5-84-15,3-1-34 16,9-10-44-16,4-5-10 16,0-7-4-16,-3 0-1 15,-12-1-5-15,-2 6-1 16,-13 5 3-16,2 3 7 16,-7 4 20-16,-9 0 9 0,0 6 12 15,-7 2-3-15,2 9 0 16,4 6-5-16,5 9-2 15,5 9 5-15,7 3-9 16,2 2-5-16,10-3-10 16,4-6-6-16,3-8-8 15,6-8-10-15,4-10-42 16,0-5-27-16,1-6-114 16,-3-9-47-16,-4-7-48 15</inkml:trace>
  <inkml:trace contextRef="#ctx0" brushRef="#br0" timeOffset="95567.11">5571 7154 1422 0,'1'11'655'0,"0"5"-298"16,1 14-147-16,-1 4-36 16,0 1-85-16,2 1-38 0,-3-8-31 15,2-4-20 1,-1-7-22-16,0-10-15 15,0-4-13-15,-1-3 4 16,-3-4 18-16,-1-2 17 0,-1-10 8 16,0-3 7-16,1-9 2 15,5-4 1-15,7 0 2 16,1 0-6-16,6 8 0 16,-1 6 4-1,3 9-2-15,1 9 5 0,-4 7 4 16,-1 8 0-16,-9 6 3 15,0 5-2-15,-2 5-5 16,-2-3-6-16,0 0-24 16,-1-2-26-16,-2-11-83 15,-1-2-67-15,4-6-16 16</inkml:trace>
  <inkml:trace contextRef="#ctx0" brushRef="#br0" timeOffset="96033.42">5875 7160 1747 0,'-8'2'680'16,"-13"9"-482"-16,-2 4-57 16,2 10-64-16,0 6-21 15,8 1-31-15,8-1-3 16,8-1-20-16,10-9-4 0,5-12-22 15,5-3-13-15,5-18-25 16,-7-1-2-16,0-9 18 16,-9-4 9-16,-6 2 27 15,3 3 9-15,-4 9 11 16,1 6 8-16,1 13 14 16,-2 9 7-16,4 19 4 15,1 8-5-15,0 6-10 16,1-1-10-16,-5-7-13 15,0-5-2-15,-4-8-2 16,-3-3 2-16,-1-5-1 16,-6-3 1-16,-4-3 3 15,0-3-3-15,-5-9 8 16,-1-4-2-16,-2-8-2 16,1-3-2-16,8-4-13 0,11-2-2 15,13-4 1-15,5-3-8 0,8 3-9 16,-5 0-22-16,-5 7-60 15,-2 5-44 1,-6 4 6-16</inkml:trace>
  <inkml:trace contextRef="#ctx0" brushRef="#br0" timeOffset="96468.75">6026 7197 1483 0,'0'-4'623'0,"2"1"-378"15,5 6-7-15,5 15-57 16,0 10-41-16,-1 15-37 0,-1 4-29 15,-4 1-31 1,-2-7-14-16,1-13-23 16,-3-7-3-16,0-12-9 0,0-4-9 15,0-7-7-15,0-7 2 0,2-7 4 16,1-4 7 0,1-9 6-16,-2 1 3 15,8 2-3-15,-1 4-1 16,4 13-1-16,3 9-8 15,0 11 5-15,-3 7 1 16,-4 8-1-16,0-1 1 0,-7 2-13 16,0-7-22-16,-1-4-64 15,-4-3-43-15,0-7-79 16,1-1-16-16</inkml:trace>
  <inkml:trace contextRef="#ctx0" brushRef="#br0" timeOffset="96801.88">6436 7283 1589 0,'-6'-1'599'0,"-13"1"-402"15,3 4-78-15,2 9 40 16,-1 5-23-16,7 3-49 15,2 4-20-15,3-5-44 0,5 0-6 0,1-7-16 16,5-2 0 0,3-10-13-16,0-2-16 15,1-7-12-15,1-6-13 16,0-5-10-16,2 1 2 16,0 2 11-16,-1 5 10 15,-2 15 29-15,-3 5 18 0,-1 11 17 16,-2 4 13-16,-1 0-1 15,-1-5-5-15,1-3-30 16,3-3-40-16,2-10-128 16,0-3-67-16</inkml:trace>
  <inkml:trace contextRef="#ctx0" brushRef="#br0" timeOffset="97186.02">6620 7198 1539 0,'-2'7'687'16,"4"8"-315"-16,7 11-181 16,0 5-57-16,9 4-66 15,-5-2-40-15,1-8-95 0,-2-4-16 16,-7-7 2-16,-5-3 15 16,-7-5 51-16,-1-1 23 15,-7-4 7-15,5-1 0 16,-4-3-3-16,2-7-18 15,9-3-55-15,2-2-43 16,13 0-94-16,2 2-28 16,5 2-67-16,-2 1-23 15,0-1 43-15,2-1 32 0,-2-1 189 16,0 1 131-16,-1 3 181 16,-3 7 52-16,-3 3 5 15,-1 2-28-15,-4 12-77 16,-1 1-40-16,-1 12-74 15,1-2-36-15,-4-3-96 0,0-2-45 16,0-11-98 0,0-3-52-16</inkml:trace>
  <inkml:trace contextRef="#ctx0" brushRef="#br0" timeOffset="97318.65">6767 7119 2047 0,'2'-4'715'0,"6"3"-700"0,0-2-98 0</inkml:trace>
  <inkml:trace contextRef="#ctx0" brushRef="#br0" timeOffset="97786.24">6964 6996 1301 0,'2'3'693'0,"-2"13"-84"16,5 7-320-16,4 21-99 16,1 8-49-16,8 7-62 15,-3-2-23-15,5-10-43 0,-2-6-22 16,-6-9-38 0,-4-3-14-16,-9-7-32 0,-1-2-11 15,-2-6-12-15,-6-6 3 16,2-7-21-16,3-6-13 15,5-13-78-15,5-4 90 16</inkml:trace>
  <inkml:trace contextRef="#ctx0" brushRef="#br0" timeOffset="98152.11">7286 7197 1270 0,'-8'-4'660'16,"-3"1"-118"-16,-4 2-327 16,-3 4-3-16,1 10-68 15,3 2-26-15,1 7-59 16,5 2-24-16,7 0-18 16,1-3-9-16,8-6-4 15,-5-8-2-15,12-8-17 16,4-3-16-16,2-12-38 0,4 3-21 15,-5-7-16-15,-3-2 2 16,-5 4 31 0,-1 3 26-16,-7 5 37 0,0 3 27 15,-4 8 29-15,0 3 2 16,-1 12 5-16,1 5-14 16,2 6-23-16,1 1-9 15,1-5-35-15,2-3-24 16,-1-6-68-16,5-7-45 15,0-5-93-15,-1-6 60 16</inkml:trace>
  <inkml:trace contextRef="#ctx0" brushRef="#br0" timeOffset="98501.53">7470 7131 1201 0,'5'6'607'0,"-2"8"-150"16,-3 3-164-16,4 11-116 15,-4-3-50-15,3 5-72 16,4-3-23-16,-4-6-43 16,0-1-16-16,-1-10-26 15,-2-3-6-15,-2-7 7 0,-3-7 13 16,0-10 25 0,2-1 4-16,1-9 3 15,6 0 6-15,1 2-6 16,5-2 4-16,5 7-2 0,2 4 0 15,6 9 0-15,-5 2 4 16,-2 7 12-16,-2 4 6 16,-3 7 18-16,-1 5 2 15,-5 7-2-15,-1 0-8 16,-3-1-23-16,-1-5-23 16,1-8-66-16,1-1-54 15,-2-7-61-15,1-2-164 0</inkml:trace>
  <inkml:trace contextRef="#ctx0" brushRef="#br0" timeOffset="99505.69">8041 7040 1220 0,'0'3'662'16,"2"2"-140"-16,0 12-261 0,2 9-45 15,2 10-99 1,-3 5-38-16,1-1-53 0,2-4-21 16,-2-9-49-1,2-5-38-15,-2-10-85 0,-5-7-41 16,-2-12-81-16,-4-6 52 15</inkml:trace>
  <inkml:trace contextRef="#ctx0" brushRef="#br0" timeOffset="99735.04">8043 7041 1065 0,'3'1'512'0,"5"2"-173"15,2 2-84-15,6 5-64 16,2 0-35-16,5 8-51 15,4 2-12-15,-4 4-31 16,-1 2-6-16,-5-1-16 16,-4-1-16-16,-1-4-9 15,-3-1-8-15,-1-10-14 16,-1-3-18-16,-2-7-56 16,-1-6-24-16,0-7-70 15,2 0-29-15,0-3 20 0</inkml:trace>
  <inkml:trace contextRef="#ctx0" brushRef="#br0" timeOffset="100033.55">8272 6960 1574 0,'1'5'659'16,"1"14"-390"-16,0 5-45 0,-1 13-72 16,3 7-35-16,-4-4-43 15,5 1-24-15,-1-7-36 16,-3-8-10-16,4-7-54 15,0-5-44-15,-2-10-103 16,2-3-54-16,-1-4-47 16</inkml:trace>
  <inkml:trace contextRef="#ctx0" brushRef="#br0" timeOffset="100450.96">8411 7142 1268 0,'0'-45'555'16,"-13"51"-241"-16,8 1-102 15,5 10-28-15,3-4-36 0,8 0-57 16,1-2-14-16,5-8-40 15,-1 0-11-15,3-7-35 16,-1-4-14-16,-8-5-29 16,6-3-15-16,-10-1 2 15,-4 2 8-15,-6 1 28 16,-4 4 14-16,-9 1 20 16,1 2 12-16,-3 9 11 15,-3 1 6-15,6 18 16 16,-2 3-5-16,13 10 4 15,4 1-4-15,7-1-19 16,11-2-8-16,1-8-35 16,3-4-34-16,6-13-77 0,3-5-46 15,0-10-75 1,0-6 6-16</inkml:trace>
  <inkml:trace contextRef="#ctx0" brushRef="#br0" timeOffset="100819.92">8717 7037 1834 0,'-6'12'722'15,"-9"12"-500"-15,0 5-43 0,2 4-79 16,2-1-25-16,11-2-37 16,6-6-18-16,6-7-52 15,1-8-23-15,-1-14-46 16,1-7-13-16,-1-11 8 15,0 0 17-15,0-8 42 16,-4 3 16-16,-1 6 47 16,-2 3 24-16,-1 13 42 15,2 10 15-15,2 12 1 16,1 6-9-16,-2 12-34 16,-1 1-17-16,-3 6-23 15,0 3-11-15,-3-2-5 0,-2 0-2 16,-6-8-10-1,-4-4-7-15,-3-6-17 16,-3-4-11-16,-5-7-61 0,0-2-34 16,-9-10-68-16,3-4-34 15,3-9 78-15</inkml:trace>
  <inkml:trace contextRef="#ctx0" brushRef="#br0" timeOffset="101210.64">9033 7034 1104 0,'-7'-4'581'0,"-13"0"23"15,3 4-454-15,-5 7 44 0,-1 11-13 16,5 2-23-16,3 8-52 15,8-2-28-15,10-1-33 16,1-4-19-16,10-8-23 16,9-3-11-16,-1-10-30 15,3-5-20-15,1-5-33 16,-6-8-22-16,-1-2-1 16,-7-1 19-16,-5-2 38 15,-2 4 24-15,-5 4 33 16,1 3 11-16,-2 9 33 15,1 3 16-15,0 12 1 16,-1 8-5-16,2 6-30 16,-1 3-14-16,6-1-26 15,1-1-29-15,1-6-70 16,0-5-49-16,-2-9-90 16,-1-6 91-16</inkml:trace>
  <inkml:trace contextRef="#ctx0" brushRef="#br0" timeOffset="101476.57">9196 7191 2708 0,'0'-2'-52'16,"1"1"12"-16,0-7-23 15,-3 0 10-15,-1-6 29 16,1-3 19-16,2-3 5 16,2-3 0-16,6 3 0 0,1-1 1 15,6 5 1-15,2 2-2 16,1 6-38-16,-1 5-35 16,-6 5-93-16,1 6 80 15</inkml:trace>
  <inkml:trace contextRef="#ctx0" brushRef="#br0" timeOffset="101818.81">9507 7054 1405 0,'7'-22'529'0,"-37"24"-383"16,4 4 17-16,-4 10 12 15,3 5-22-15,12 5-55 16,-1 0-35-16,15-1-45 16,3-4-14-16,6-8-16 15,8-5-11-15,0-10-19 16,4-8-6-16,0-5-5 16,-3-5-8-16,4-1 7 15,-2 0 4-15,0 7 18 16,-5 4 15-16,-1 10 19 15,-1 4 14-15,-5 5 4 0,1 5 0 16,-4 2-14-16,-3 0-33 16,1-2-59-16,-1-3-243 15</inkml:trace>
  <inkml:trace contextRef="#ctx0" brushRef="#br0" timeOffset="102182.45">10063 6855 1675 0,'0'23'693'16,"-3"13"-419"-16,1 6-153 15,-2-2-37-15,0-9-67 0,2-4-34 16,2-10-72 0,0-5-57-16,1-8-101 0,-1-6-25 15</inkml:trace>
  <inkml:trace contextRef="#ctx0" brushRef="#br0" timeOffset="102344.89">10032 6871 784 0,'4'-2'472'15,"10"2"7"-15,9 9-156 0,10 11-76 16,-2 4-34 0,1 4-86-16,-7-1-37 0,-4-8-60 15,1-1-32-15,-7-5-85 16,1-5-52-16,-6-6-90 16,-2-3-217-16</inkml:trace>
  <inkml:trace contextRef="#ctx0" brushRef="#br0" timeOffset="102514">10280 6758 949 0,'2'3'554'0,"2"14"-24"16,0 8-213-16,0 21-110 16,-1 4-37-16,-3 1-79 15,1-4-25-15,4-15-52 0,-1-6-30 16,1-12-76-1,-1-6-60-15,-3-7 455 0</inkml:trace>
  <inkml:trace contextRef="#ctx0" brushRef="#br0" timeOffset="103251.21">5311 8002 1564 0,'-4'2'587'0,"3"3"-351"16,15-4-330-16,16-2 11 15,27-1 24-15,10-4 31 0,15-2 23 16,3 0-1 0,12-1-4-16,7 4 2 0,5-1 5 15,11 0 9-15,3 0 19 16,8-3 11-16,24 0 21 15,1-2-4-15,22-4-9 16,4 1-12-16,11-6-16 16,5 0-2-16,5 2-12 15,-1-2 0-15,-3 6-7 16,-2 1-3-16,-8 4 29 16,0 5 23-16,-4 3 32 15,-8-4 9-15,6 1-8 16,3-1-18-16,-8-6-27 15,9 1-5-15,-17-5-16 16,-6-4-4-16,-12 1-7 0,-14 0 2 16,-15 5 2-16,-13 3 6 15,-21 5 12-15,-11 1 0 16,-28 4-2-16,-9 1-2 16,-19 1-24-16,-9-1-31 15,-14-3-114-15,-9-3 443 16</inkml:trace>
  <inkml:trace contextRef="#ctx0" brushRef="#br0" timeOffset="107833.76">5343 8186 1871 0,'-14'11'642'0,"-6"16"-577"16,4 7 18-16,19 5 19 16,10 3-25-16,14 1-44 15,4 1-22-15,-1-5-34 16,-4-7-8-16,-14-9-17 0,-3-4-1 15,-16-4 15 1,-4 1 5-16,-3-1 20 16,-4-1-3-16,5-3 2 15,-1-2-7-15,5-5-43 16,4-2-44-16,2-5-139 16</inkml:trace>
  <inkml:trace contextRef="#ctx0" brushRef="#br0" timeOffset="108168.29">5504 8529 966 0,'53'-13'498'0,"-51"21"-42"0,6-1-367 16,2-1-19-1,4-9-34-15,1-5-15 0,-3-10-14 16,0-5-1-16,-3-1-3 15,-9 0 1-15,2 2 5 16,-4 3-1-16,-9 5 14 16,6 9 6-16,-9 6 5 15,-1 9 1-15,3 14-3 16,2 6-1-16,5 9 1 16,2-1 2-16,9-5-4 15,2-5-7-15,7-5-10 16,1-5-2-16,3-8-24 15,2-6-37-15,-2-7-93 16,2-5-41-16,-4-9-297 16</inkml:trace>
  <inkml:trace contextRef="#ctx0" brushRef="#br0" timeOffset="108359.53">5813 8252 1127 0,'2'15'543'16,"-8"18"-70"-16,4 9-279 15,7 9-50-15,-5 2-25 0,9-2-77 16,0-7-25-16,-3-14-72 16,2-7-51-16,-4-12-108 15,5-5-98-15</inkml:trace>
  <inkml:trace contextRef="#ctx0" brushRef="#br0" timeOffset="108599.55">5946 8417 1312 0,'2'18'547'0,"2"17"-289"15,1 3-68-15,1-3-61 16,4-10-25-16,2-9-67 15,3-5-15-15,1-12-18 16,0-1 1-16,-2-11 3 16,-1-6 1-16,-8-12 12 0,0-4 8 15,-5 0 13-15,-3 1-6 16,-1 11-4-16,-3 6-18 16,2 9-69-16,-8 6-60 15</inkml:trace>
  <inkml:trace contextRef="#ctx0" brushRef="#br0" timeOffset="108918.18">6235 8360 1669 0,'22'17'690'0,"-30"17"-387"0,4 6-141 15,4 2-66 1,4-5-45-16,9-12-64 16,-3-9-22-16,-2-8-36 15,-1-3-10-15,-5-8 1 0,-3-4 21 16,-3-6 34 0,-5-6 14-16,0-7 18 0,-1-2-1 15,6-1 7-15,7-1 5 16,6 8-1-1,5 2 0-15,5 9 1 0,-4 4-18 16,1 5-136-16,-3 2-49 16</inkml:trace>
  <inkml:trace contextRef="#ctx0" brushRef="#br0" timeOffset="109201.09">6386 8369 1436 0,'36'6'747'16,"-37"-3"-201"-16,2 14-354 15,4 7-46-15,3 11-111 16,2 4-10-16,4-4-18 16,3-6-7-16,-2-10 1 15,-1-6-8-15,1-10-2 16,2-3-3-16,-2-9-4 15,2-8 8-15,0-8 2 16,-5-7 3-16,-1-2 6 16,-5 4-10-16,-8 2-23 0,-5 7-24 0,-3 7-96 15,-6 5-63 1</inkml:trace>
  <inkml:trace contextRef="#ctx0" brushRef="#br0" timeOffset="109553.15">6686 8238 1839 0,'0'9'698'0,"1"14"-502"15,-1 7-49-15,1 12-47 16,2 3-33-16,0-1-49 15,7 1-12-15,-3-10-11 16,0-8-4-16,-3-13-1 16,59-161-52 15,-58 138 41-15,2 3 1-1,-3 3-13-15,9 2 11 16,-1 7 7-16,1 15 21 15,-2 4 7-15,-3 7 6 16,-1 2 4-16,0-5-8 0,-2-5-13 16,1-8-126-16,0-7-81 15</inkml:trace>
  <inkml:trace contextRef="#ctx0" brushRef="#br0" timeOffset="110285.12">7311 8347 1294 0,'1'26'664'0,"4"16"-167"0,-1 16-318 16,3 2-37-16,2-8-92 15,-5-7-29-15,4-13-24 16,-2 1-18-16,0-9-68 0,1-3-35 15,0-11-89 1,-7-6-46-16,3-16-274 16</inkml:trace>
  <inkml:trace contextRef="#ctx0" brushRef="#br0" timeOffset="110488.45">7327 8439 1021 0,'0'-18'501'0,"1"-19"-171"16,12 10-62-16,10 11-85 15,3 6-42-15,2 8-73 16,-3 4-20-16,-10 9-33 0,-1 8-7 16,-11 10-2-16,-7 0-2 15,-7 7 1-15,-6-6-5 16,-3-8-9-16,2 2-8 0,2-12-34 16,0-4-27-1,2-7-94-15,0-8 85 16</inkml:trace>
  <inkml:trace contextRef="#ctx0" brushRef="#br0" timeOffset="111185.8">7536 8367 1554 0,'22'-21'642'0,"-28"28"-424"16,5 4 22-16,4 0-86 16,7 0-62-16,6-4-60 0,4-4-23 15,2-7-8-15,-2-6-1 16,-4-3-18 0,-1-1-5-16,-7 0-7 0,-4 2 2 15,-4 4 15-15,-8-1 4 16,-8 5 11-16,-6 2 9 15,-3 5 14-15,0 6 17 16,4 8 26-16,6 6 4 16,8 10 5-16,5 5-4 15,10 7-30-15,4-3-14 16,4-8-15-16,2-9-16 0,1-10-42 16,2-5-25-16,0-8-60 15,-2-3-58-15,2-11-51 16,-4-4-17-16,-1-9-19 15,1-3 32-15,-9-9-167 16,1-1-33-16,-7-2 114 16,-1 2 113-16,-2 10 434 15,-1 5 151-15,-1 13 85 16,2 5-40-16,-2 10-102 0,-1 8-57 16,4 13-86-1,0 7-29-15,4 4-70 16,1 4-18-16,0-7-34 15,1-5-14-15,-1-11-7 16,-2-7-1-16,-2-9-9 16,-3-4 7-16,-1-6-3 0,2-6 0 15,-1-10 6-15,2-4-4 16,1-9 3-16,4 1 2 16,9 6-6-16,0 5-2 15,6 14-7-15,5 8 2 16,-8 10 5-16,2 11 2 15,-10 9 13-15,-7 4 2 16,-1 3 1-16,-1-7 3 0,-1-3-67 16,1-4-64-16,2-9 430 15</inkml:trace>
  <inkml:trace contextRef="#ctx0" brushRef="#br0" timeOffset="111585.38">8106 8323 1420 0,'-9'-4'578'0,"-11"3"-231"16,0 2-191-16,-6 13 41 16,6 8-10-16,3 9-83 15,4 2-32-15,13 2-46 16,-2-6-16-16,7-10-22 15,4-7-19-15,5-14-31 0,3-7-13 16,-2-13-7-16,-1-5 9 16,-2-4 34-16,-1 1 13 15,-1 13 26-15,4 5 16 16,-1 21 24-16,3 14 15 16,-1 17 17-16,-4 8-9 15,-3 0-18-15,-6-5-18 0,1-7-10 16,-2-6 7-16,0-5-8 15,-4-3 3-15,-8-5-17 16,-1-1-15-16,-2-4 5 16,-2 0-5-16,1-6-57 15,-1-3-17-15,0-7-73 16,6-5-62-16,4-5-255 16</inkml:trace>
  <inkml:trace contextRef="#ctx0" brushRef="#br0" timeOffset="112153.8">8167 8194 1098 0,'6'5'596'0,"5"3"-115"16,4 11-227 0,-1 10-35-16,-2 7-86 0,-1 5-34 15,-5 2-55-15,1-4-21 16,-2-7-11-16,1-6-9 16,-2-12-14-16,0-3-5 15,-4-11-19-15,0 0-4 0,1-10 2 16,-1-8 6-1,1-6 10-15,6-6 0 16,0-1 5-16,3 3 3 0,6 5-1 16,1 3 2-16,2 7-5 15,0 4-7-15,-5 10 2 16,-3 8 2-16,-4 8 22 16,-1 7 12-16,-4 6 6 15,0 3 2-15,-1-1-13 16,0-4-18-16,1-9-81 15,-1-8-51-15,2-10-63 16,2-3-421-16</inkml:trace>
  <inkml:trace contextRef="#ctx0" brushRef="#br0" timeOffset="112502.14">8603 8299 1331 0,'-4'-4'625'16,"0"0"-207"-16,-1 0-192 16,-5 8-74-16,-3 5-40 15,-1 10-52-15,-2 3-12 16,3 7-29-16,4 2-1 0,6-4-10 16,1 0-3-1,2-11-1-15,7-4 0 16,5-11-13-16,0-6-1 0,5-10-8 15,-3-6-8-15,1-3-3 16,5 1-3-16,-6 5 8 16,-2 7 1-16,-1 8 18 15,-6 3 7-15,1 10 13 16,1 3 3-16,-3 5 2 16,-4-2-6-16,-1 0-39 15,-1-3-36-15,2-5-111 16,3-2-50-16</inkml:trace>
  <inkml:trace contextRef="#ctx0" brushRef="#br0" timeOffset="112767.71">8797 8258 1819 0,'-9'7'670'15,"-10"11"-529"-15,5 5 13 16,13 3-19-16,2 1-34 0,15-1-71 16,3-4-31-1,-2-4-67-15,-2-3-28 0,-8-4-20 16,-3 2 4-16,-6-2 50 16,-4 2 24-16,-4-8 23 15,-1-1 3-15,-4-4-18 16,8-6-20-16,8-2-66 15,4-7-54-15</inkml:trace>
  <inkml:trace contextRef="#ctx0" brushRef="#br0" timeOffset="112933.17">8991 8338 1188 0,'-1'11'602'16,"5"8"-179"-16,-1 3-228 15,-1 3-46-15,5 2-84 16,-6-7-37-16,5-6-73 0,3-6-43 16,-5-9-97-16,-3-7-37 15,0-4-229-15</inkml:trace>
  <inkml:trace contextRef="#ctx0" brushRef="#br0" timeOffset="113077.62">8944 8167 1615 0,'4'-1'721'16,"1"1"-327"-16,2 4-283 15,1 2-70-15,0 5-156 16,1 0-71-16</inkml:trace>
  <inkml:trace contextRef="#ctx0" brushRef="#br0" timeOffset="113303.72">9081 8185 1303 0,'50'-24'627'0,"-45"43"-210"0,0 4-120 16,0 14-85-16,1 3-50 15,-2 3-83-15,-1 5-28 16,3-2-49-16,-2-3-22 0,0-11-24 15,2-10-26-15,-5-13-57 16,1-9-39 0,0-7-84-16,0-4 322 15</inkml:trace>
  <inkml:trace contextRef="#ctx0" brushRef="#br0" timeOffset="113668.24">9389 8286 1848 0,'-7'0'681'15,"-9"3"-550"1,-4 3 6-16,2 8-21 16,4 5-32-16,-1 5-36 15,7 2-14-15,6-3-20 16,-4-5-3-16,11-4-9 15,4-6-6-15,8-11-22 16,7-6-11-16,4-11-61 16,-2-6-26-16,-1 1-38 15,-3 1 0-15,-5 7 59 0,-4 3 30 16,-7 9 79-16,-1 4 40 16,-7 8 37-16,1 5 11 15,0 8-16-15,-2 3-24 16,4 3-35-16,2-2-19 15,1-4-65-15,2-2-36 16,2-10-94-16,0-6-27 0</inkml:trace>
  <inkml:trace contextRef="#ctx0" brushRef="#br0" timeOffset="113967.82">9584 8239 1281 0,'2'10'635'15,"2"9"-206"-15,-3 6-233 16,0 4-44-16,2 0-82 0,-1 1-26 16,3-6-41-1,-2-7-16-15,0-9-21 16,-1-8-5-16,0-9 10 16,1-4 5-16,0-9 21 15,0-4 9-15,2 2-5 16,2 0 4-16,4 4-5 15,0 3-5-15,4 6-3 0,2 6-8 16,2 11-1-16,-6 4 5 16,2 6 9-16,-12 1 7 15,-3 2 6-15,1 0-9 16,-4 0-49-16,4 2-62 16,-1-6-465-16</inkml:trace>
  <inkml:trace contextRef="#ctx0" brushRef="#br0" timeOffset="114451.6">10080 7984 1047 0,'-2'-1'634'15,"2"1"65"-15,-5 9-425 16,-7 19-81-16,1 11-56 15,-3 14-73-15,-1 2-27 16,3-11-29-16,-1-6-11 16,1-11-27-16,3-4-42 15,4-5-76-15,3-8-48 0,6-6-45 16,3-5-27-16</inkml:trace>
  <inkml:trace contextRef="#ctx0" brushRef="#br0" timeOffset="114641.53">10229 8116 1712 0,'0'21'703'0,"0"19"-456"16,-4 0-44-16,4-4-108 15,-4-3-36-15,5-4-52 16,5-3-47-16,-2-8-83 15,3-6-58-15,-1-10-119 16,-2-4 73-16</inkml:trace>
  <inkml:trace contextRef="#ctx0" brushRef="#br0" timeOffset="114869.61">10203 8146 1358 0,'3'-12'601'15,"9"-15"-324"-15,4 4-57 16,11 13-105-16,-3 4-45 0,1 14-47 15,-6 5-18-15,-11 7-5 16,-1 5-1-16,-8 0 4 16,-1-2 16-16,-4-4 2 15,-4-4-3-15,-7-6-13 16,-2-1-13-16,-3-6-30 16,-2-2-23-16,0-2-64 15,2-6-36-15,7-2-98 16</inkml:trace>
  <inkml:trace contextRef="#ctx0" brushRef="#br0" timeOffset="115369.78">10425 8107 1672 0,'-3'11'686'0,"0"9"-459"16,0 5-72-16,0 3-34 16,3-3-72-16,0-4-18 0,1-3-31 15,0-1-7 1,-2-3-5-16,-2-1-3 16,0-8-1-16,2-3 2 0,1-4-3 15,6-7 5-15,5-4 1 16,6-4 6-16,6-3 3 15,3-3-10-15,3-3-17 16,-2 1-14-16,0-3-32 16,-3 3-12-16,-11 10-46 15,-3 4-10-15,-12 14-20 16,-4 7-33-16,-3 5-57 16,-1 6-108-16,2 1-75 15,-2-2 46-15,-3-5 296 16,-3-4 203-16,2-6 256 0,2-2 68 15,6-2-75 1,6 0-38-16,9 1-55 16,0 3-26-16,10 6-54 0,-2 3-32 15,-2 5-66-15,4-2-31 16,-8-2-56-16,1-2-13 16,-4-7-62-16,-3-1-41 15,-3-4-96-15,1-3 100 16</inkml:trace>
  <inkml:trace contextRef="#ctx0" brushRef="#br0" timeOffset="115783.6">10735 8084 1723 0,'4'12'679'0,"1"17"-479"15,-1 1-47-15,1 6-77 16,-1-7-24-16,-1-6-42 0,0 0-25 16,0-7-54-1,-3-2-30-15,-1-8-40 0,0-6-12 16,-1-10-8 0,0-2 5-16,-1-5 32 15,1 0 26-15,-4-5 60 16,2-3 34-16,3-7 72 15,0-5 34-15,8 3 57 0,4 0 21 16,8 7-23-16,4 2-21 16,4 12-54-16,-2 8-30 15,-2 10-22-15,-6 8-10 16,-8 9-17-16,-3 3 1 16,-15 3-6-16,2 3-4 15,-8-3 2-15,-3-4-4 0,1-6-8 16,-4-4-3-16,-3-9-20 15,2-6-26-15,2-5-86 16,5-2 3-16</inkml:trace>
  <inkml:trace contextRef="#ctx0" brushRef="#br0" timeOffset="120606.92">12012 7430 1133 0,'-2'1'637'0,"-7"5"29"16,-1 6-467-16,-8 8-79 0,-4 3-32 16,-3 9-50-1,0-2-10-15,3 1-19 0,4 0-3 16,3-5-38 0,3-5-48-16,3-12-128 15,1-6-28-15</inkml:trace>
  <inkml:trace contextRef="#ctx0" brushRef="#br0" timeOffset="120774.73">11850 7437 1313 0,'7'7'536'16,"12"8"-335"-16,-1 7-23 15,2 2-21-15,-1 0-57 16,-1 0-59-16,2-3-9 0,-4-4-93 15,-4-2-53 1,-4-9-39-16</inkml:trace>
  <inkml:trace contextRef="#ctx0" brushRef="#br0" timeOffset="121283.62">13010 6955 1484 0,'0'4'620'0,"-2"12"-299"16,1 8-134-16,5 18-48 16,0 4-18-16,9 2-62 15,-2-2-21-15,-2-9-32 16,-3-5-8-16,-6-7-17 16,-1-6-4-16,-10-5-3 15,-4-1-5-15,-9-4-4 16,-5-3-8-16,0-6-24 15,-2-1-5-15,8-10-37 16,7 0-46-16,4-9 30 0</inkml:trace>
  <inkml:trace contextRef="#ctx0" brushRef="#br0" timeOffset="121439.88">12810 6921 1313 0,'10'-7'534'15,"14"-7"-349"-15,8 2-12 16,11 8-59-16,1 2-42 0,-1 5-41 16,-4 4-26-16,-6 7-116 15,-5 4 215-15</inkml:trace>
  <inkml:trace contextRef="#ctx0" brushRef="#br0" timeOffset="121803.02">13163 7033 1439 0,'20'25'626'16,"-20"-18"-311"-16,1 15-155 16,1 3-30-16,-2 10-56 15,0 2-23-15,3-2-37 16,0-5-10-16,6-8-6 15,4-8-10-15,-1-14-20 0,4-5 1 16,2-13-4-16,-4-6-3 16,3-4 5-16,-2-2 4 15,-7 0 7-15,-2 1 15 16,-1 6 10-16,-5 3 10 16,0 11 9-16,3 8 0 15,-1 12 6-15,2 8-7 0,0 12-5 16,-4 1-4-16,3 4-7 15,1 1-10-15,0-8-66 16,0-1-49-16,0-11-97 16,-4-7-56-16</inkml:trace>
  <inkml:trace contextRef="#ctx0" brushRef="#br0" timeOffset="122267.85">13439 7094 1514 0,'0'12'597'0,"0"12"-400"16,0 2-60-16,3 3-57 0,-1-2-29 15,1-3-51 1,-1-3-15-16,1-13-25 16,-3-5-10-16,-1-13 8 0,-1-4 10 15,-1-8 28-15,1-2 9 0,3-2 11 16,1-1 3-1,2 4 0-15,2 2-7 16,1 7-7-16,1 8-6 16,0 7-12-16,-2 6 3 15,-2 9 0-15,0 2 2 16,-4 5 13-16,1 2 4 16,-2-3 2-16,1 0 4 0,0-7-2 15,-1-8-8-15,1-5-3 16,0-3 3-16,0-8 18 15,2-4 10-15,5-10 11 16,1-1 5-16,6-3-8 16,2 0-8-16,-1 9-6 15,2 4-12-15,-4 11-9 16,3 8 2-16,-3 13 5 16,-4 2 2-16,-5 9-2 15,-2 3 0-15,-2 0-19 16,2 0-19-16,-1-9-80 15,-2-5-63-15,2-13 181 16</inkml:trace>
  <inkml:trace contextRef="#ctx0" brushRef="#br0" timeOffset="122474.9">13776 6899 1583 0,'2'15'666'16,"0"25"-376"-16,1 9-73 0,-2 8-74 16,1-3-52-16,-1-6-59 15,3-5-30-15,-1-12-59 16,-3-5-42-16,1-12-101 16,-3-5-36-16,-4-10 306 15</inkml:trace>
  <inkml:trace contextRef="#ctx0" brushRef="#br0" timeOffset="122834.37">14058 7043 1630 0,'-14'-5'615'0,"-12"1"-456"15,-2 6 0-15,5 13-24 0,4 6-30 16,3 8-57-16,3-1-10 16,6-3-18-16,7-3-10 15,5-9-10-15,3-4-7 16,4-9-19-16,1-4-6 16,7-9-20-16,-1-3-8 15,3-4 2-15,0 0 1 0,-4 5 26 16,-3 5 12-16,-6 9 16 15,-3 7 12-15,-4 8 8 16,-2 5 7-16,-5 4-4 16,0 0-4-16,4 1-16 15,2-2-42-15,8-8-113 16,-4-8-40-16</inkml:trace>
  <inkml:trace contextRef="#ctx0" brushRef="#br0" timeOffset="123151.3">14148 6814 897 0,'3'5'515'0,"3"17"40"16,-3 13-333-16,4 20-62 0,-2 5-16 16,-2-5-68-16,0-5-17 15,1-16-51-15,-4-4-9 16,1-12 1-16,2-7-5 15,-1-9-2-15,2-5 5 16,1-9 3-16,2-3 10 16,4-9-2-16,1 0 0 15,2 0-2-15,1 6-7 16,4 9-4-16,3 6-1 0,-5 11-5 16,-2 3 8-16,-9 8 2 15,-2 3 0-15,-3-3 6 16,-1-1 0-16,-1-3-78 15,-1-3-64-15</inkml:trace>
  <inkml:trace contextRef="#ctx0" brushRef="#br0" timeOffset="123541.9">14864 6841 1197 0,'-1'8'579'0,"9"21"-92"16,2 8-234-16,3 11-35 15,0 1-43-15,-11-10-106 16,3-3-25-16,-1-8-51 15,-4-7-26-15,0-5-90 16,-6-3-68-16,-5-7-115 16,-3-2-90-16</inkml:trace>
  <inkml:trace contextRef="#ctx0" brushRef="#br0" timeOffset="123751.97">14822 6936 554 0,'15'-22'349'0,"15"-14"-29"16,2 11-97-16,1 10-28 15,-3 15-67-15,-8 3-27 16,-10 15-15-16,-5 4 11 16,-10 8 19-16,-3 0 3 15,-6-4-31-15,-1-2-31 0,-4-7-36 16,0-3-15 0,-4-7-31-16,1-4-18 0,-1-3-50 15,1-7-35-15,8-2 12 16</inkml:trace>
  <inkml:trace contextRef="#ctx0" brushRef="#br0" timeOffset="124166.98">15100 6884 1479 0,'2'20'662'16,"1"18"-358"-16,-2 2-104 15,2 2-46-15,-2-5-93 16,1-5-23-16,2-8-53 16,0-5-31-16,0-10-93 15,-2-6-57-15,-2-8-67 0,-1-6-3 16,-1-10-134-16,-2-3-14 16,-3-7 115-16,3 2 102 15,-4-8 339-15,1 0 120 0,6 2 67 16,-1-2-33-1,10 9-70-15,8 4-43 16,5 7-78-16,8 3-35 16,-2 12-35-16,-1 3-4 0,-8 9-8 15,-7 3-2-15,-8 5-4 16,-4 2-1-16,-7 3 17 16,-6 0 5-16,-1-5 0 15,-5-2-3-15,-1-9-20 16,-1-4-7-16,1-7-28 15,3-4-33-15,2-1-67 16,4-5-220-16</inkml:trace>
  <inkml:trace contextRef="#ctx0" brushRef="#br0" timeOffset="124951.38">15414 6817 1298 0,'0'-6'581'0,"0"-3"-271"16,0 9-41-16,-1 18-91 15,0 9-38-15,1 15-67 0,0 5-20 16,2 1-28-16,2-5-8 16,-1-13-17-16,2-7-6 15,-3-10-16-15,0-3-7 16,-2-4 0-16,-1-3 6 15,-2-1 14-15,-2-1 9 16,1-3 1-16,1-1 5 16,0-4 0-16,3 0-1 15,6-3-1-15,0-4-2 0,6 1 1 16,3-4-1-16,0 3-2 16,0 5 1-16,-1 4-2 15,-2 8-1-15,-3 8-2 16,-3 5 3-16,-1 5 6 15,-3-2 5-15,-2-2 6 16,1-4-6-16,2-4-5 16,5-4-13-16,6-5-69 15,-2-4-69-15,1-8-577 16</inkml:trace>
  <inkml:trace contextRef="#ctx0" brushRef="#br0" timeOffset="125810.11">15981 6748 1483 0,'-5'9'670'0,"-3"9"-289"0,1 20-225 16,1 10-30-16,5 8-66 0,2-1-23 15,1-13-30 1,5-3-13-16,-1-12-71 16,1-5-56-16,-2-10-126 15,-5-6 131-15</inkml:trace>
  <inkml:trace contextRef="#ctx0" brushRef="#br0" timeOffset="125958.86">15901 6930 931 0,'6'-3'476'16,"11"-6"-92"-16,6 2-210 15,4-3-84-15,1 3-36 16,4 5-80-16,-2 1-37 0</inkml:trace>
  <inkml:trace contextRef="#ctx0" brushRef="#br0" timeOffset="126351.96">16169 6922 1699 0,'4'30'656'0,"-5"-9"-463"15,2 2-32-15,10-5-66 16,1-4-31-16,5-10-49 16,1-2-26-16,1-12-40 15,-3-5-11-15,-5-5-12 16,-4-1 19-16,-5 0 33 16,-5 5 13-16,-3 3 19 15,-5-1 7-15,-5 9 26 0,0 5 14 16,-1 15 12-1,0 8-3-15,6 14-12 0,3 0-10 16,8 3-18-16,5-3-9 0,7-9-17 16,3-4-14-1,3-12-59-15,4-9-29 16,-2-6-65-16,2-6-27 16,-4-7-26-16,0-1-17 0,-5-6-225 15</inkml:trace>
  <inkml:trace contextRef="#ctx0" brushRef="#br0" timeOffset="126601.82">16389 6987 267 0,'-1'-14'313'15,"-1"4"5"-15,1-8 124 16,-1 7-22-16,2 13-119 16,2 9-47-16,0 11-80 15,-2 6-46-15,0 3-52 16,-1-3-22-16,-1-6-38 16,2-3-9-16,3-10-8 15,-3-5-6-15,-2-6-4 16,2-5-1-16,-7-7 8 15,0-4-1-15,5-5 7 16,-1-1 5-16,6-2 0 16,9-1-1-16,3 3-4 0,7 3-1 15,4 5 0 1,0 6 3-16,-4 7-1 0,-7 3-10 16,-6 10-62-16,-3 1-71 15</inkml:trace>
  <inkml:trace contextRef="#ctx0" brushRef="#br0" timeOffset="126912.67">16603 6913 1352 0,'16'-16'681'0,"-25"28"-121"16,3 10-358-16,5 11-72 0,2 2-31 15,6-2-47 1,4-5-16-16,4-9-34 16,1-2-7-16,1-11-6 15,-2-3 0-15,-3-12 5 16,0-5 0-16,-1-8 10 16,0-4 0-16,-1 1-1 15,-2-5 4-15,-3 1 1 16,-5 1-3-16,-4 5-9 15,1 5-17-15,0 8-44 0,1 5-27 16,-2 3-153-16,0 2 515 16</inkml:trace>
  <inkml:trace contextRef="#ctx0" brushRef="#br0" timeOffset="127136.89">16922 6740 1857 0,'-2'21'712'15,"-1"13"-505"-15,2 15-99 16,5 6-11-16,1-8-41 16,-1-3-28-16,0-14-63 15,-3-2-39-15,-2-8-109 16,-2-5-55-16,-7-7-47 15,-1-5-10-15</inkml:trace>
  <inkml:trace contextRef="#ctx0" brushRef="#br0" timeOffset="127271.45">16888 6917 820 0,'9'-7'532'0,"6"-2"17"15,4 3-340-15,-2 4-61 16,1 2-114-16,1 0-60 15,-2 2-105-15,-2-2 51 16</inkml:trace>
  <inkml:trace contextRef="#ctx0" brushRef="#br0" timeOffset="127634.75">17247 6883 1155 0,'-11'-7'520'16,"-13"-4"-266"-16,-5 6 18 15,1 7 7-15,-3 9-39 16,7 6-43-16,3 11-77 16,1 1-40-16,9 1-53 15,3 0-8-15,11-9-17 16,6-3-6-16,6-9-10 16,-1-7-15-16,4-7-22 15,-1-6-7-15,-1-8-17 16,6-3 1-16,-6-3 13 15,1-2 15-15,-3 3 31 16,-7 0 10-16,-2 9 15 16,-5 6 7-16,-3 13 9 0,0 6 1 15,-3 13 3-15,5 3-7 16,-2 3-8-16,3-1-1 16,3-4-23-16,-1-2-22 15,6-11-101-15,-3-1-63 16,6-10-75-16,2-2-62 15</inkml:trace>
  <inkml:trace contextRef="#ctx0" brushRef="#br0" timeOffset="127934.77">17320 6844 1016 0,'2'6'564'16,"4"6"-75"-16,-2 7-241 15,-1 8-50-15,1 4-76 16,-3-2-34-16,-1-4-60 15,0-6-25-15,0-6-18 16,-2-4-9-16,2-6-2 16,-3-2 6-16,1-5 12 15,1-5 9-15,1-5 4 16,4-4 6-16,3-6 8 16,2 0-4-16,4 2-8 15,2 1-3-15,2 9-8 16,1 3 0-16,-2 10 0 15,-2 7-3-15,-4 14 9 0,-4 3 4 16,-9 2 5-16,-2 1 6 16,-4-4-6-16,0-3-44 15,4-6-83-15</inkml:trace>
  <inkml:trace contextRef="#ctx0" brushRef="#br0" timeOffset="128418.8">17717 6885 1739 0,'-16'-9'666'0,"-16"-9"-456"16,1 18-114 0,-2 11 28-16,-1 16-11 15,6 2-11-15,9 2-34 16,7-4-31-16,10-11-29 15,4-1-11-15,7-12-28 16,8-6 4-16,10-8-17 16,4-9-14-16,1 0-10 15,-3 1-2-15,-6 14 15 16,-2 13 19-16,-5 20 42 0,-3 9 11 16,-6 13 15-16,-6-2-2 15,-6 3-12-15,1-3-8 0,-2 0-8 16,-2-3 4-1,-1-10 0-15,-4-5-5 0,-2-15 4 16,-1-2 0 0,-6-13-1-16,-1-3 7 15,4-12 8-15,-3-8-2 16,15-8 4-16,4-7-6 0,10 1-9 16,11 0-6-16,10 10-10 15,9 5-8-15,3 8-8 16,1 6-2-16,-8 7-7 15,-2 1-1-15,-9 2-12 16,-2 2-58-16,-6-2-71 16</inkml:trace>
  <inkml:trace contextRef="#ctx0" brushRef="#br0" timeOffset="129175.58">13858 7911 2915 0,'5'-6'-19'0,"8"-5"-7"15,7-8-9-15,-1-4 6 0,-2 2 7 0,-9 6 20 16,-4 5 2 0,-3 10 12-16,-1 2 6 15,-1 11 2-15,0 3-4 16,-2 6-7-16,1 0-3 15,0-2-5-15,2-2 1 16,0-4-63-16,1-1-53 16,2-4-106-16,-1-4 388 0</inkml:trace>
  <inkml:trace contextRef="#ctx0" brushRef="#br0" timeOffset="129386.66">14049 7578 1243 0,'5'1'547'0,"10"8"-271"16,1 9-41-16,-6 18-48 15,1 10-31-15,-7 6-45 16,0 1-31-16,-1-9-48 16,-1-7-9-16,-2-11-45 15,-5-3-42-15,2-9-112 16,-3-5-58-16,-3-6-18 15,-2-4-141-15</inkml:trace>
  <inkml:trace contextRef="#ctx0" brushRef="#br0" timeOffset="129533.43">14051 7918 687 0,'-61'-65'420'16,"64"52"7"-16,7-1-138 0,14-4-103 16,8-3-43-1,13-1-77-15,2 1-23 0,-9 8-53 16,-7 3-31-16,-10 12-57 15,-6 3-35-15,-4 1-68 16,1 3-222-16</inkml:trace>
  <inkml:trace contextRef="#ctx0" brushRef="#br0" timeOffset="129851.74">14305 7737 757 0,'30'-28'491'15,"-34"14"17"-15,-1 3-241 16,-5 11 0-16,-6 5-61 15,-3 9-28-15,-2 13-43 16,2 4-45-16,6 4-33 16,4-1-9-16,7-9-33 0,5-3-2 15,9-8-14 1,0-2-15-16,5-10-14 16,3-4-13-16,-2-8-15 15,0-3 1-15,-4-5 10 0,-3 0 6 16,-2-4 20-16,-2-1 12 0,-2 5 5 15,0 3 5-15,-2 9 13 16,-1 8 2 0,-2 13 11-16,3 4-2 15,0 7-7-15,0-1-5 16,6-5-14-16,1-1-8 16,3-7-106-16,2-4-68 0,5-8 173 15</inkml:trace>
  <inkml:trace contextRef="#ctx0" brushRef="#br0" timeOffset="130086.29">14569 7679 1323 0,'-1'0'582'0,"1"8"-256"16,4 8-72-16,3 16-90 16,1 3-20-16,2-1-73 15,-2-3-31-15,-3-10-39 0,-1-3-8 16,-3-4-12-1,-1-4-2-15,-7-5-5 16,-1-1-8-16,-8-4-13 16,-3-2-31-16,-4-4-57 15,-1-2-36-15,3-3-54 0,5-1-36 16</inkml:trace>
  <inkml:trace contextRef="#ctx0" brushRef="#br0" timeOffset="130188.69">14590 7716 1262 0,'12'-8'604'0,"10"-4"-243"16,-3 0-158-16,-5 3-59 0,-4 2-82 16,-4 1-31-16,-3 9-126 15,0 2-75-15</inkml:trace>
  <inkml:trace contextRef="#ctx0" brushRef="#br0" timeOffset="130684.59">13978 7877 992 0,'-23'-47'519'0,"18"39"-127"0,-8 3-182 16,-7 0-37 0,-4 8-39-16,-3 4-15 0,1 10-18 15,5 2-1 1,7 4-21-16,5-1-15 0,15-2-25 15,5 0-11-15,10-8-19 16,7-2-6-16,2-10-30 16,0-7-23-16,-5-4-102 15,-7-1-27-15</inkml:trace>
  <inkml:trace contextRef="#ctx0" brushRef="#br0" timeOffset="131601.96">15254 7505 1306 0,'0'-1'555'0,"1"2"-294"0,3 10-10 15,-1 20-29-15,2 10-28 16,4 21-58-16,0 5-26 16,-1-7-51-16,-2-7-17 15,-2-20-19-15,-2-6-10 16,1-11-34-16,1-3-32 16,-4-6-109-16,-3-5-72 0,2-2 157 15</inkml:trace>
  <inkml:trace contextRef="#ctx0" brushRef="#br0" timeOffset="131851.01">15220 7661 893 0,'10'-19'486'15,"12"-16"-72"-15,13 8-236 16,9 6-27-16,0 6-43 16,-5 6-14-16,-9 11-30 15,-11 7-14-15,-9 10-14 16,-9 4-4-16,-8 7 1 15,-5 4-4-15,-4 5-5 0,-1-5-13 16,-3-10-7 0,0-5 7-16,-4-11-12 0,-5-5 1 15,4-7-3-15,1-7-12 16,6-4-25-16,8-3-29 16,7-2-75-16,7 0 74 15</inkml:trace>
  <inkml:trace contextRef="#ctx0" brushRef="#br0" timeOffset="132267.6">15610 7586 1410 0,'-3'-16'664'0,"-11"28"-208"16,5 12-315-16,3 7-14 15,4 14-57-15,2 1-18 16,3-5-36-16,1-4-10 16,-5-12-4-16,-1-6-7 15,0-6-2-15,-1-5 3 16,5-5-16-16,0-4 6 0,6-9 0 15,3-5-1-15,7-12 15 16,2-7 0-16,6-8 3 16,2-1-2-16,4 3 0 15,2 8 0-15,-4 12-14 16,-7 6-6-16,-9 10-54 16,-5 4-20-16,-5 6-80 15,-3 4-44-15,-5 7-99 16</inkml:trace>
  <inkml:trace contextRef="#ctx0" brushRef="#br0" timeOffset="132411.13">15717 7714 1279 0,'0'3'615'0,"5"4"-234"16,4 5-73-16,9 8-112 0,3 5-43 15,1 0-70-15,-1-2-29 16,-7-4-43-16,1-6-17 15,-5-4-36-15,-2-2-21 16,-3-4-110-16,-1-2-64 16</inkml:trace>
  <inkml:trace contextRef="#ctx0" brushRef="#br0" timeOffset="132867.67">15961 7560 956 0,'12'-6'506'0,"17"-7"-54"0,12 3-234 16,7 7-64-16,-2 3-9 15,-8 6-47-15,-10 5-22 16,-12 4-51-16,-6 0-16 15,-12 4-7-15,-4 2 0 16,-11-1 2-16,-3 2 6 16,-6-6 5-16,-3-3 0 0,-5-5 7 15,-4-8-5-15,1 0-13 16,1-4-28-16,13 2-111 16,5 0 471-16</inkml:trace>
  <inkml:trace contextRef="#ctx0" brushRef="#br0" timeOffset="133332.41">15941 7576 1114 0,'1'-3'537'16,"4"-1"-164"-16,5 4-44 15,-3 11-46-15,2 11-36 0,-5 19-89 16,-5 8-30-16,0 8-69 15,2-3-22-15,2-16-21 16,2-2-15-16,3-16-15 0,-8-3-21 16,2-7-47-1,1-6-28-15,-3-4-85 16,-3 0-42-16,2-1 33 16</inkml:trace>
  <inkml:trace contextRef="#ctx0" brushRef="#br0" timeOffset="134489.44">3771 9814 1357 0,'0'0'529'16,"6"-4"-320"-16,5 3-142 0,14-4 11 15,3-2-22 1,9-1-29-16,3 1-9 0,-7-1-10 16,-1 1 1-16,-13 1-46 15,-8 2-53-15,-7 3-49 16</inkml:trace>
  <inkml:trace contextRef="#ctx0" brushRef="#br0" timeOffset="134652.51">3773 9882 1160 0,'6'-1'441'15,"11"-3"-288"-15,11-3-92 16,8-1 7-16,9 0-3 0,-4 0-21 15,-7 4-20-15,-5 1-30 16,-11 3-169-16</inkml:trace>
  <inkml:trace contextRef="#ctx0" brushRef="#br0" timeOffset="140096.97">5964 9468 1427 0,'-5'-30'555'15,"6"30"-386"-15,2 5-17 16,-2 13-8-16,2 10-30 0,1 12-42 15,-1 3-15-15,1 3-39 16,0-5-6-16,-1-7-4 16,1-7-3-16,-2-10-1 15,1-7-4-15,-2-6-34 16,-1-2-25-16,0-4-72 16,0 1-49-16,0 0-264 0</inkml:trace>
  <inkml:trace contextRef="#ctx0" brushRef="#br0" timeOffset="140246.6">6157 9588 1635 0,'0'2'615'0,"-1"-2"-482"15,5-1-55-15,-4 0-60 0,0 0-81 16</inkml:trace>
  <inkml:trace contextRef="#ctx0" brushRef="#br0" timeOffset="140735.03">6481 9636 2579 0,'2'23'36'0,"0"-12"-17"0,1 1 29 16,8 13-30-16,2-10-9 0,11-5 3 15,4-10-3 1,6-17-7-16,-4-9 2 15,-7-15-5-15,-4 0-1 16,-12 2 2-16,-3 5 3 0,-10 8 3 16,-3 7-3-16,-10 6 0 15,-2 5-7-15,-11 8-6 16,-2 3-3-16,5 15-36 16,3 0-38-16,17 8-97 15,4-2-36-15</inkml:trace>
  <inkml:trace contextRef="#ctx0" brushRef="#br0" timeOffset="141035.15">6763 9444 1479 0,'-3'6'560'0,"-6"9"-403"0,2 7-38 16,0 9-7-1,2 5-11-15,9 4-27 0,3-3-22 16,5-9-31-16,4-5-13 16,0-15-9-16,1-7 2 15,0-18-7-15,0-6 3 16,-4-10 7-16,-1-4-5 16,-7 5 5-16,-1 2-1 15,-7 9-3-15,1 3 3 0,-6 4 3 16,-2 0 0-16,0 6-16 15,-3 6-23-15,-1 8-81 16,0 5-62-16</inkml:trace>
  <inkml:trace contextRef="#ctx0" brushRef="#br0" timeOffset="141351.65">6985 9451 1659 0,'11'-9'595'15,"-34"37"-473"1,5 8 21-16,3 10-6 0,7 4-21 16,13-4-66-16,7-5-22 15,12-16-17-15,4-11-3 16,8-15-9-16,-4-12 1 15,-4-19-24-15,-1-7-10 16,-12-5 2-16,-3 0 0 0,-8 10 21 16,-4 5 9-16,-6 7 4 15,-4 4-6-15,-9 9-40 16,-2 6-26-16,-4 11-81 16,-5 6-50-16</inkml:trace>
  <inkml:trace contextRef="#ctx0" brushRef="#br0" timeOffset="141548.06">7330 9521 2094 0,'3'0'789'0,"-3"0"-642"16,1-1-60-16,-1 0-24 0,0 1-121 16,-1 0-125-16</inkml:trace>
  <inkml:trace contextRef="#ctx0" brushRef="#br0" timeOffset="142068.28">7640 9489 1424 0,'-5'6'629'15,"-4"6"-304"-15,-3 11-145 0,1 6-15 16,1 9-50-16,6 0-22 15,4-6-40-15,6-3-16 16,10-9-18-16,3-8-10 16,6-8-9-16,4-9 1 0,-1-16-2 15,0-5-4-15,-9-11 0 16,-6 1-2 0,-6 4 5-16,-3 1 2 0,-5 10 6 15,-11 1-1-15,-12 6-2 16,-8 5 1-16,-4 9-7 15,2 8 1-15,7 12-15 16,3 3-15-16,11 8-33 16,6 5-37-16,6-1-87 15,2-2-46-15,7-7-194 16</inkml:trace>
  <inkml:trace contextRef="#ctx0" brushRef="#br0" timeOffset="142402.13">7902 9453 1358 0,'-6'-1'603'0,"-7"1"-256"16,-4 9-209-16,2 8-14 16,1 9-35-16,6 6-25 15,8 7-20-15,4-2-2 0,10-2-17 16,2-5-1-1,8-12-9-15,1-5-7 16,1-15-7-16,-4-6-4 16,-3-15 0-16,-15-4 0 0,7-6 0 15,1-1 3-15,-8 5 4 16,10 2 0-16,-21 5 5 16,-2 7-1-16,-8 2-6 15,-4 5 2-15,-2 6-23 16,-3 0-19-16,2 4-138 15,3 3-38-15</inkml:trace>
  <inkml:trace contextRef="#ctx0" brushRef="#br0" timeOffset="142721.69">8085 9498 2615 0,'-1'4'304'15</inkml:trace>
  <inkml:trace contextRef="#ctx0" brushRef="#br0" timeOffset="143022.44">8386 9554 2113 0,'-1'-1'762'0,"3"1"-620"16,-1-2-26-16,-1 1-51 15,0 0-38-15,0 1-175 16,-1 0 359-16</inkml:trace>
  <inkml:trace contextRef="#ctx0" brushRef="#br0" timeOffset="143653.6">8071 9498 1259 0,'0'0'531'0,"-7"7"-333"16,0 6-29-16,-7 11-36 16,-2 6-28-16,7 6 3 15,3 1-5-15,14-5-27 16,5-4-15-16,9-8-27 15,8-7-13-15,10-8-10 16,2-6-3-16,-4-13-4 16,-2-8-2-16,-13-11 1 15,-5-4-3-15,-5-3-2 16,-7 2 4-16,-8 7-2 16,-5 6 7-16,-13 7 5 0,-7 6-2 15,-17 11 1-15,-4 5-5 16,0 16-6-16,8 2-14 15,14 12-69-15,12 0-71 16</inkml:trace>
  <inkml:trace contextRef="#ctx0" brushRef="#br0" timeOffset="144552.28">8755 9463 1208 0,'-9'3'612'16,"-7"6"-131"-16,-1 15-279 15,-2 7-13-15,10 10-42 16,3 1-28-16,10-9-53 15,7-2-15-15,11-12-35 16,1-6-5-16,7-15-4 16,-1-8 0-16,-4-17-2 15,-1-7-6-15,-5-1 1 0,-2 0-7 16,-12 5 0 0,-2 3 3-16,-8 6 4 0,-6 2 3 15,-9 7-1-15,-4 3-2 16,-7 8-2-16,-2 3-4 15,3 8-5-15,5 3-18 16,8 2-44-16,4 1-47 0,13-1-131 16,8-2 370-1</inkml:trace>
  <inkml:trace contextRef="#ctx0" brushRef="#br0" timeOffset="144884.04">9056 9480 1370 0,'10'-19'630'16,"-31"23"-248"-16,-4 9-177 0,-1 9 31 16,1 9-73-1,10 6-44-15,12 4-49 16,5-4-31-16,21-6-27 15,0-8-12-15,11-18-2 16,3-5 4-16,-6-21-13 16,0-8-9-16,-10-5-9 0,-3-2-5 15,-7 5 19-15,-3 4 10 16,-10 3 5-16,-3 1 6 16,-9 3-8-16,-5 3-3 0,-3 3-14 15,-1 7-19 1,3 6-28-16,1 5-67 15,7 7-33-15</inkml:trace>
  <inkml:trace contextRef="#ctx0" brushRef="#br0" timeOffset="145221.79">9363 9439 1691 0,'-8'-1'649'16,"-18"-2"-448"-16,3 10-41 16,-3 5 28-16,-3 13-20 15,11 3-41-15,10 8-51 0,7 3-25 16,13-2-35 0,7-2-5-16,12-12-12 15,6-10-5-15,6-14-3 16,-3-9-8-16,-6-11-15 0,-4-4 1 15,-12-2 2 1,-5 0 10-16,-8 2 19 0,-8 1-1 16,-9 3 5-16,-5 3-6 15,-9 0-4-15,-5 3-2 16,0 5-32-16,-2 1-19 0,4 9-105 16,4 3-81-1</inkml:trace>
  <inkml:trace contextRef="#ctx0" brushRef="#br0" timeOffset="146019.96">5766 10229 1303 0,'10'0'484'16,"10"0"-322"-16,19-3-162 15,7-1-2-15,8 0 5 16,2 1-1-16,3 0 1 0,4 2-2 16,6 1-1-1,1 1 2-15,-3 1 10 16,1-2 8-16,9 0 23 16,5-2 7-16,15-1 16 15,3-1-4-15,14-1-16 16,2-3-11-16,8 1-19 15,2 0-8-15,4 2-7 16,-6 1 3-16,7-1-3 0,4 0 0 16,-10 1 0-16,8-1 0 0,0-1 3 15,-8 0 1 1,8 0 7-16,-2-3-1 16,-13 2-5-16,0 0 2 15,-2-2-4-15,-6 0-2 16,-7-2-7-16,-4-2-27 0,-11-1 21 15</inkml:trace>
  <inkml:trace contextRef="#ctx0" brushRef="#br0" timeOffset="149702.12">6190 10597 1515 0,'-8'17'581'0,"-3"13"-417"0,-4 20-57 16,6 6 17-16,8-2-43 15,1-5-22-15,15-22-27 16,6-8-16-16,11-15-9 16,6-3-5-16,-1-9-13 15,-5-4-2-15,-13-3-16 16,-6 1-9-16,-12 5 8 15,-6 0 0-15,-12-2 11 16,-5-3 3-16,-8-5 4 16,-1 0 0-16,-2-10 6 15,1-1 2-15,7-1-1 16,6 0 4-16,12 8-4 16,9 1-2-16,11 5-1 15,4 0-1-15,8 7 2 0,-2 4-1 16,-4 6-4-1,-4 4 1-15,-12 12 4 0,-4 6 2 16,-2 9 5-16,-4 5-8 16,0-2-29-16,0-2-23 0,2-8-75 15,5-7-38-15,2-10-133 16</inkml:trace>
  <inkml:trace contextRef="#ctx0" brushRef="#br0" timeOffset="149845.56">6437 10627 1366 0,'0'-1'577'0,"1"1"-269"16,1-1-178-16,-2 0-41 16,0 1-65-16,0 0 373 15</inkml:trace>
  <inkml:trace contextRef="#ctx0" brushRef="#br0" timeOffset="150401.69">6780 10634 1478 0,'-62'-49'597'16,"59"60"-408"-16,-2 12-48 16,-1 6-4-16,5 9-57 15,0 0-20-15,6-5-26 0,5-6-12 16,6-13-14-1,1-6-8-15,1-16-2 16,0-4-1-16,-4-14 1 0,0-5 3 16,-3-1-2-16,-3 0 5 15,-4 5-4-15,-4 3 2 16,-9 5 9-16,-4 3-3 16,-8 9 1-16,-4 6-4 15,-1 8-12-15,-1 5-14 16,9 3-32-16,4-1-30 15,8 1-89-15,11-1-48 0,8-2-292 16</inkml:trace>
  <inkml:trace contextRef="#ctx0" brushRef="#br0" timeOffset="150702.14">6969 10567 1311 0,'-9'1'558'0,"-10"9"-244"16,1 7-146-16,-1 9-11 16,7 6-26-16,6 3-54 15,6 0-13-15,13-6-35 0,2-4-10 16,11-16-15 0,3-8-7-16,6-19-16 0,-1-12-9 15,-4-3-2-15,-6-2 5 16,-11 6 13-16,-5 4 10 15,-8 4 15-15,-7 2 10 16,-11 7 6-16,-6 4 0 16,-10 10-23-16,0 5-27 15,2 9-61-15,5 2-49 0,14 0-44 16</inkml:trace>
  <inkml:trace contextRef="#ctx0" brushRef="#br0" timeOffset="151016.56">7218 10564 1540 0,'-5'11'622'16,"-3"5"-388"-16,1 7-85 15,1 3 16-15,4-1-52 16,3 4-33-16,8-5-39 15,4-3-15-15,6-12-15 16,2-10-8-16,0-14-7 0,-2-9 0 16,-3-4-2-16,-3 0 4 15,-5 0 3-15,1 6-1 16,-11 4 4-16,-5 4-4 0,-4 5-16 16,-6 3-8-1,-2 6-41-15,2 4-25 16,-2 7-86-16,3 3-63 15</inkml:trace>
  <inkml:trace contextRef="#ctx0" brushRef="#br0" timeOffset="151201.09">7539 10566 1313 0,'0'-2'625'16,"0"0"-58"-16,0-1-440 16,0 3 16-16,-1 0-85 15,1 0-126-15,-1 0-320 16</inkml:trace>
  <inkml:trace contextRef="#ctx0" brushRef="#br0" timeOffset="151556.03">7755 10532 1662 0,'-5'-3'650'15,"-41"1"-465"-15,27 20 8 0,2 4-17 16,7 2-56-16,12 3-60 15,5-3-15-15,11-3-34 16,5-4-7-16,5-11-6 16,2-6-12-16,-2-10-12 0,0-6-2 15,-4-4-3 1,-2-1 6-16,-7-2 14 16,-3 2 3-16,-12 1 8 15,0 3 2-15,-11 3 0 16,-4 1 4-16,-9 6-9 15,-6 2-7-15,-1 10-20 16,1 4-27-16,5 6-57 16,7 2-48-16,12-3-24 15,5-1-304-15</inkml:trace>
  <inkml:trace contextRef="#ctx0" brushRef="#br0" timeOffset="151869.26">7958 10518 1703 0,'-5'0'578'15,"-7"4"-471"-15,-3 5 8 16,-1 8 105-16,2 4-18 0,5 3-72 16,9 2-25-16,7-3-62 15,5-3-15-15,6-7-22 16,5-4-10-16,1-10-10 0,2-5-10 15,-3-10-13 1,-2-3 6-16,-5-2-2 16,-4 0 10-16,-4 0 5 15,-5 1 5-15,-7 5 2 16,-3-1 1-16,-6 9-11 16,-2 0-17-16,-4 6-36 15,4 2-31-15,1 3-84 16,3 4-44-16</inkml:trace>
  <inkml:trace contextRef="#ctx0" brushRef="#br0" timeOffset="152183.25">8187 10487 1411 0,'-9'5'592'16,"-6"4"-308"-1,1 8-96-15,-4 5 42 0,8 5-28 16,-2-2-45-16,14-1-71 16,8-3-30-16,8-7-41 15,5-3-9-15,9-12-10 16,-3-4-10-16,0-9-17 16,-1-6-8-16,-12-1 8 15,-2 0 3-15,-8 4 16 16,-5 1 16-16,-5 1-4 15,-6 2 3-15,-8 1-10 16,-2 2-20-16,-4 7-44 16,-1 3-38-16,8 7-107 15,-1 0-1-15</inkml:trace>
  <inkml:trace contextRef="#ctx0" brushRef="#br0" timeOffset="152336.01">8420 10482 1789 0,'3'-4'593'16,"0"-1"-590"-16,0-1-12 16,1 3 37-16</inkml:trace>
  <inkml:trace contextRef="#ctx0" brushRef="#br0" timeOffset="152701.49">8740 10449 1312 0,'-9'4'676'0,"-12"8"-314"0,3 0 74 15,3 12-334 1,-8 2 17-16,8-1-3 16,3 0-36-16,17-7-52 15,10-3-10-15,7-6-17 0,3-5-13 16,0-9-17-16,-1-5-23 16,-3-8-24-16,-2 0-5 0,-5-2 4 15,-3-2 20 1,-4 2 29-16,-2-3 14 15,-8 0 18-15,-4 2-1 16,-6 1 6-16,-2 9-6 16,-4 11-1-16,-1 4 0 15,4 9-65-15,3 3-61 0,8-1-44 16</inkml:trace>
  <inkml:trace contextRef="#ctx0" brushRef="#br0" timeOffset="153018.93">8905 10397 1703 0,'-6'1'637'0,"-9"10"-464"16,0 6 18-16,-2 10 49 15,2 2-45-15,7-1-83 16,4-2-20-16,9-4-48 15,6-1-21-15,7-6-21 0,7-4-4 16,6-11-21-16,0-4-5 16,-1-9-24-16,-2-2-5 15,-8-1 4-15,1-1-1 16,-12-5 29-16,-6 2 3 16,-6-3 16-16,-8-2 4 15,-6 5-9-15,-2 3-2 16,-4 8-29-16,8 7-37 0,7 6-93 15,1 2-68-15</inkml:trace>
  <inkml:trace contextRef="#ctx0" brushRef="#br0" timeOffset="153336.06">9117 10378 1553 0,'43'-31'653'0,"-54"52"-377"16,-3 9 19-16,-3 14-36 15,2-1-58-15,9-5-89 16,4-4-24-16,9-7-50 16,5-2-13-16,5-7-18 0,3-5-15 15,7-14-31-15,0-7-25 16,1-10-35-16,2-4-7 15,-8-1 13-15,-1-2 23 16,-12-2 34-16,-9-2 14 16,-7-3 11-16,-8-5-13 15,-8 3-43-15,-2 3-30 16,-5 9-98-16,2 9-32 0</inkml:trace>
  <inkml:trace contextRef="#ctx0" brushRef="#br0" timeOffset="153897.16">11486 9450 1475 0,'-3'0'635'0,"-5"4"-339"15,-8 12-150-15,-3 5-6 16,-7 15-69-16,-1 4-23 16,5 4-31-16,5-1-6 15,2-11-12-15,1-7-22 16,5-10-43-16,-6-6-34 0,3-8-90 15,3-1-25-15,-2-11-249 16</inkml:trace>
  <inkml:trace contextRef="#ctx0" brushRef="#br0" timeOffset="154086.91">11287 9416 1011 0,'1'-4'484'0,"10"2"-154"16,-3 7-84-16,16 14-32 15,9 8-24-15,1 9-39 16,8 2-36-16,-13-1-55 16,-6-5-18-16,-5-8-30 0,-4-2-30 15,-1-9-79 1,-4 1-60-16,-3-9-113 16,-4-3-167-16</inkml:trace>
  <inkml:trace contextRef="#ctx0" brushRef="#br0" timeOffset="157283.29">12278 9395 823 0,'0'-48'454'0,"-3"48"30"15,3 2-313-15,1 14-33 16,1 7-16-16,2 13-51 0,1 7-15 16,1-1-24-16,-1-1-10 15,1-10-12-15,0-2 0 16,-4-12-6-16,2-5 1 16,-4-2 1-16,0-6-3 15,-5-3 1-15,2 2 1 16,0-5-17-16,-1 0-19 0,7-1-57 15,-5-6-46-15,1-4-73 16,1-1-209-16</inkml:trace>
  <inkml:trace contextRef="#ctx0" brushRef="#br0" timeOffset="157446.74">12426 9511 1224 0,'2'0'557'0,"-1"0"-162"16,0-2-221-16,-1 1-48 0,0 0-21 15,0 1-122-15,0-1-87 16</inkml:trace>
  <inkml:trace contextRef="#ctx0" brushRef="#br0" timeOffset="158984.43">12637 9381 1246 0,'-23'-22'504'0,"21"19"-330"0,0 0-18 15,4 0-51 1,-2 2-41-16,0 0-39 0,4 0-15 16,12-5-1-1,22-8 2-15,-19 7-7 0,-1 0 1 16,-6 0 1-1,0 1 4-15,-5-1 14 16,-1 3 4-16,-2-1 12 16,-1 2-2-16,-2 2-9 0,0 1-2 15,-1 0 7-15,0 21 11 16,-5 49 21-16,-2-13 4 16,-2 2-6-16,0-3-11 15,2-9-10-15,0-5-2 16,5-8-14-16,-3-2-4 15,5-11-16-15,0-6-3 0,-3-6-3 16,6-4-2-16,-1-3-16 16,0-1-18-16,2-1-40 15,-5-1-37-15,1 0-94 16,-1 0-35-16,-2-5-195 16</inkml:trace>
  <inkml:trace contextRef="#ctx0" brushRef="#br0" timeOffset="159133.69">12597 9516 1384 0,'2'-4'537'16,"5"-5"-386"0,7 1-16-16,11 0-45 15,3 0-29-15,4 1-34 0,0 1-30 16,-9 3-85-16,-1 1-2 15</inkml:trace>
  <inkml:trace contextRef="#ctx0" brushRef="#br0" timeOffset="159585.65">13047 9330 1355 0,'-14'8'591'16,"-7"6"-282"-16,0 16-126 16,-4 1 12-16,15 8-40 0,1-1-34 15,12-3-49 1,10-1-16-16,6-6-37 15,7-3-7-15,-1-8-18 16,5-5-19-16,-1-16-36 16,-3-5-22-16,-3-7-4 15,-5-2 9-15,-9 0 40 0,-4 2 19 16,-9 0 23-16,-3 0 14 16,-11 5 11-16,-4 3 9 15,-5 10 2-15,0 4 0 16,4 13 0-16,4 3-11 15,5 4-7-15,3 2-10 0,10 0-24 16,3-2-23 0,7-6-69-16,2-3-60 0,1-9-31 15,0-8-267 1</inkml:trace>
  <inkml:trace contextRef="#ctx0" brushRef="#br0" timeOffset="159868.6">13302 9420 1379 0,'-9'7'619'0,"-10"13"-185"16,-1 4-210-16,5 7-22 0,4 1-25 16,11-2-78-1,5 0-36-15,11-8-40 0,5-3-13 16,8-15-37-16,2-6-15 0,0-12-33 31,-2-8-10-31,-7-2 23 0,-4-3 16 16,-10-1 43-16,-6 1 21 15,-10 1 18-15,-4 3-3 16,-10 6-4-16,-5 4-15 16,-1 11-27-16,0 4-14 15,7 7-85-15,6 2-64 16,5-1 256-16</inkml:trace>
  <inkml:trace contextRef="#ctx0" brushRef="#br0" timeOffset="160042.43">13710 9462 1718 0,'-1'-1'721'0,"2"-3"-377"15,-5 0-170-15,2 0-75 16,1 1-68-16,1 1-218 16,3 1 429-16</inkml:trace>
  <inkml:trace contextRef="#ctx0" brushRef="#br0" timeOffset="160370.56">13931 9417 2876 0,'-5'14'75'0,"-3"7"108"16,7-3-51-16,1 17-30 16,5-6-28-16,12-6-46 15,0-7-19-15,4-8-21 16,5-2-7-16,-3-11-20 15,1-4 2-15,-5-8 10 16,-4-3 4-16,3-4 17 16,-5-2 3-16,-3-2 3 15,-4-1 3-15,-17 3-2 0,-2 3-5 16,-6 9-24-16,-3 8-16 16,-2 7-56-16,3 5-45 15,0 5-125-15,6 2 136 16</inkml:trace>
  <inkml:trace contextRef="#ctx0" brushRef="#br0" timeOffset="160700.44">14197 9411 1640 0,'23'-28'652'16,"-37"28"-373"-16,0 12-117 15,-4 9 32-15,0 5-3 16,-1 3-44-16,10-1-51 0,11-1-24 16,15-4-41-1,6-2-13-15,4-10-14 16,-3-4-9-16,-1-8-21 16,1-8-7-16,-2-4-18 15,0-3 4-15,-5-7 6 16,-4 3 5-16,-7-2 20 15,-4-2 1-15,-6 3 9 16,-4-1 4-16,-9 6-12 0,-1 2-22 16,2 6-65-16,0 4-39 15,6 2-141-15,5 3 280 16</inkml:trace>
  <inkml:trace contextRef="#ctx0" brushRef="#br0" timeOffset="161018.37">14457 9368 1816 0,'-3'1'636'0,"-13"2"-452"16,1 8-77-16,-1 12 82 16,-5 3 18-16,10 6-58 15,3-2-25-15,15-1-60 16,6-5-27-16,10-8-24 15,7-3-9-15,6-12-19 16,2-3-16-16,-3-6-31 16,-4-5-13-16,-11-5 1 15,-4 0 10-15,-7-3 22 16,-3-2 9-16,-7-2 15 16,-6 1-2-16,-12 1-1 15,-5 4-3-15,-7 11-13 0,-1 5-26 16,4 6-89-16,-2 7-63 15</inkml:trace>
  <inkml:trace contextRef="#ctx0" brushRef="#br0" timeOffset="161180.31">14790 9421 3077 0,'0'-2'-2'16,"0"1"18"-16,-2-1 10 16,2 2 3-16,0-1-51 0,0 0-101 15</inkml:trace>
  <inkml:trace contextRef="#ctx0" brushRef="#br0" timeOffset="161534.87">15145 9325 1670 0,'-6'11'642'16,"-6"7"-430"-16,-1 13-58 15,-2 4 15-15,7-2-23 16,5-2-33-16,10-9-65 15,7-5-23-15,6-9-26 16,1-3-14-16,1-8-19 16,0-3-3-16,-1-8-2 15,-2-1 3-15,-1-2 21 16,-8-2 3-16,-5-2 11 16,-2-4 12-16,-14 1-4 15,4-1 6-15,-11 9-2 16,-4 5-14-16,5 10-15 15,-5 5-36-15,10 7-86 16,2 1-60-16,3 3 36 0</inkml:trace>
  <inkml:trace contextRef="#ctx0" brushRef="#br0" timeOffset="161868.7">15430 9360 1605 0,'-4'6'634'0,"-8"11"-328"15,-1 1-89-15,-3 6 29 16,4-1-15-16,7-1-93 16,6-3-36-16,13-1-55 15,3-4-20-15,6-5-19 16,3-2-11-16,-1-8-28 15,-1-5-14-15,-3-5-31 16,-5-2-3-16,-2-4 21 16,-2 1 8-16,-5-2 37 15,-3-3 3-15,-10-2 3 16,-4 0 7-16,-7 6-14 16,-2 4 3-16,-2 11-22 0,0 3-54 15,3 8-119-15,7 4-87 16</inkml:trace>
  <inkml:trace contextRef="#ctx0" brushRef="#br0" timeOffset="162201.1">15616 9326 1422 0,'-7'2'630'0,"-9"7"-270"15,2 6-76-15,-1 11-29 16,4 2-27-16,6 4-76 16,5-3-37-16,7-3-62 15,4-7-16-15,11-3-28 16,3-5 0-16,10-11-30 16,2-1-21-16,-1-10-19 15,-2-4-9-15,-8-3 19 16,-7-2 13-16,-7-3 28 15,-5-5 7-15,-8-2 4 16,-7 2-1-16,-11 1-3 16,-9 8 0-16,-18 10-6 15,-5 9-17-15,2 12-95 0,6 3-71 16</inkml:trace>
  <inkml:trace contextRef="#ctx0" brushRef="#br0" timeOffset="163094.18">3618 12037 1805 0,'-1'-1'586'0,"1"-2"-579"16,9-2 24-16,13 0 70 15,8-1 18-15,14-3-20 16,2 5-25-16,2 1-47 16,-6-1-11-16,-11 2-19 15,0-1-24-15,-13 1-57 16,-4 0-44-16,-5 4-74 16,-5-1-22-16,-8-1 0 15</inkml:trace>
  <inkml:trace contextRef="#ctx0" brushRef="#br0" timeOffset="163284.09">3698 12103 1370 0,'-1'0'530'16,"2"1"-353"-16,4-1-46 15,-5-1-12-15,14 0 3 16,37-4-32-16,-15 1-12 0,0 0-48 15,-1 3-28-15,-3-2-103 16,-2-2-82-16</inkml:trace>
  <inkml:trace contextRef="#ctx0" brushRef="#br0" timeOffset="168085.2">5787 12065 860 0,'-1'22'412'15,"-8"-22"-14"-15,7 1-319 16,-3 0 11-16,5 1 16 16,0-2-26-16,0 0-19 15,0 0-3-15,0 0 1 16,0 0-2-16,0 0 0 15,0 0-8-15,0 0-3 16,0 0-4-16,0 0-9 16,0 0-3-16,0 0-13 15,3 0-3-15,6-3-7 16,27-20-1-16,-15 7 2 16,-3 0-5-16,8 5 0 0,-4 8 0 15,-2 4-5-15,-5 5 1 16,-7 9-2-16,-6 2 2 15,-5 10 7-15,-6 4 6 0,-6 3 15 16,-5 0 8 0,0 2 0-16,1 1-3 15,3 0-8-15,2-6-10 0,2-6-3 16,3-6-2 0,0-10 1-16,5 3 3 0,4-11 3 15,-2-1-5-15,6-1-5 16,-4 0-6-16,0 0-6 15,7-16 6-15,16-26-2 16,-3 23 4-16,1 5-2 16,5 4 3-16,-5 8-41 15,-4 1-40-15,-4 3-146 0,-6-2 4 16</inkml:trace>
  <inkml:trace contextRef="#ctx0" brushRef="#br0" timeOffset="168552.66">6115 12116 1488 0,'3'-7'549'0,"12"-5"-449"15,1 0-5-15,12 7-24 16,0 0-33-16,-4 5-32 16,-1 4-5-16,-10 5 4 15,-3 6 10-15,-11 8 21 16,-4 2 13-16,-16 7 13 15,0 2-4-15,-1 1-1 16,-1 2-11-16,9-1-5 16,-3-7-2-16,3-6-5 0,4-4-2 15,3-14 4 1,5 2-2-16,4-6-10 16,-1-3-3-16,11 2-14 15,0-4-5-15,10-12 1 16,6-3 0-16,-3-8 3 15,7 4-6-15,-10 9-24 0,-2 8-20 16,-3 7-73-16,-9 3-50 0,3 1-90 16,-5 0-119-1</inkml:trace>
  <inkml:trace contextRef="#ctx0" brushRef="#br0" timeOffset="168901.11">6499 12094 1744 0,'-8'8'667'0,"-6"14"-447"16,-3 2-57-16,6 7 5 15,5 2-41-15,9-6-70 16,12 2-16-16,8-9-29 15,3-8-7-15,6-12-7 0,0-10-11 16,-4-12-16 0,-1-5 4-16,-6-1 4 15,-4 2 12-15,-7 3 9 16,-5 2 4-16,-4 2 2 16,-6-1 3-16,-4 4 3 0,-8 3-1 15,-8 6-9 1,-1 4-13-16,-6 8-45 0,8 5-44 15,2 7-126-15,6 1 21 16</inkml:trace>
  <inkml:trace contextRef="#ctx0" brushRef="#br0" timeOffset="169079.81">6969 12127 1996 0,'3'-2'787'16,"-4"-3"-483"-16,0 1-134 15,-3-1-38-15,-4 3-63 0,6 2-174 16,1 3-102-16</inkml:trace>
  <inkml:trace contextRef="#ctx0" brushRef="#br0" timeOffset="169618.43">7459 12140 1258 0,'-6'-58'595'15,"-1"63"-175"-15,-3 6-164 0,-10 13-50 16,3 6-40-16,4 4-54 16,7 1-19-16,13-3-31 15,5-4-14-15,14-6-34 16,1-7-4-16,7-15-15 16,-3-9-4-16,-4-18-30 15,-3-6-10-15,-8-2-4 16,-2 1 12-16,-9 6 25 15,-5 3 15-15,-5 1 15 16,-5 5 3-16,-12 9 8 16,-6 4-10-16,-8 11-7 15,-7 5-11-15,5 9-9 16,5 1-8-16,14 1-49 16,10 0-29-16,16-1-96 15,7 0-48-15,12-1-114 0</inkml:trace>
  <inkml:trace contextRef="#ctx0" brushRef="#br0" timeOffset="169936.37">7709 12064 1442 0,'-1'1'607'15,"-3"4"-308"-15,-4 6-67 0,-2 10-25 16,0 5-33-16,4 2-63 15,3 3-26-15,8-1-40 16,7 1-11-16,6-7-23 16,3-4-12-16,4-13-19 15,-1-11-14-15,4-14-11 16,-5-8 4-16,0-5 17 16,-5-3 8-16,-6 3 17 15,-1 3 7-15,-9 2 20 16,-3 3 6-16,-9 5 2 15,-2 6-6-15,-11 5-24 16,-1 7-7-16,-3 9-32 16,-2-3-19-16,13 8-128 15,0-2-76-15</inkml:trace>
  <inkml:trace contextRef="#ctx0" brushRef="#br0" timeOffset="170302.15">8085 12056 1689 0,'-12'4'672'0,"-16"10"-457"16,3 0 9-16,5 11-21 15,4 0-70-15,12-2-74 16,4 4-21-16,11-4-31 15,4 0-4-15,4-4-5 0,2-7-11 16,4-11-4 0,2-8 3-16,-3-11-5 15,3-4 0-15,-5-5 3 16,-5 1-9-16,-5 3-10 16,-3 0 6-16,-9 5 2 15,-5 0 4-15,-8 5 9 16,-8 4-7-16,-5 6-21 15,-1 4-19-15,0 9-67 0,3 3-37 16,7 2-53-16,4 3-437 16</inkml:trace>
  <inkml:trace contextRef="#ctx0" brushRef="#br0" timeOffset="170486.48">8399 12149 1565 0,'-1'-5'788'16,"-3"-1"-116"-16,4 1-529 16,0 1-6-16,1 2-102 15,1 1-56-15,-2 1-206 16</inkml:trace>
  <inkml:trace contextRef="#ctx0" brushRef="#br0" timeOffset="171050.44">8728 12070 1551 0,'-6'9'649'0,"-7"8"-324"15,-2 11-174-15,-2 4 14 16,8 8-33-16,4-1-37 15,12-2-38-15,7-1-14 16,11-15-23-16,1-5-10 0,3-20-14 16,4-8-13-16,-6-17-12 15,0-4-10-15,-8-3 11 16,-3 4 4-16,-9 4 21 16,-3 1 6-16,-11 4 1 15,-7-1 9-15,-11 8-8 16,-4 7 2-16,-7 11-8 15,0 7-8-15,4 10-29 16,4 3-40-16,9-2-113 0,7 1-67 16</inkml:trace>
  <inkml:trace contextRef="#ctx0" brushRef="#br0" timeOffset="171381.49">9012 12115 1640 0,'-6'3'671'0,"-13"7"-311"16,-8 6-175-16,1 9-24 16,4 4-14-16,12 7-78 15,12 1-21-15,12-1-29 16,7-3-11-16,14-16-9 0,-4-7-5 15,3-17-17-15,-5-12-9 16,-11-9-2-16,1-4 6 16,-8-4 17-16,-2 7 15 15,-4 2 1-15,-1 3 0 16,-5 2 5-16,-4 2-9 16,-5 6 5-16,-6 6-5 15,-6 8-28-15,-4 2-19 16,-1 11-131-16,2 0-61 0</inkml:trace>
  <inkml:trace contextRef="#ctx0" brushRef="#br0" timeOffset="171769.02">9238 12167 1497 0,'28'-22'718'0,"-43"17"-275"16,0 9-200-16,-4 4-9 15,2 11-103 1,0 6-41-16,5 9-37 0,5 1-12 16,10-1-18-16,8-2-10 15,7-12-12-15,5-3 0 16,5-14-10-16,4-9-7 15,0-18-9-15,3-4-4 16,-3-6 9-16,-9-1 7 0,-10 6 13 16,-1 4 0-16,-8 3 1 15,-4 2 0-15,-9 4 5 16,-9-1-1-16,-13 7-5 16,-3 4-2-16,-4 7-24 15,0 5-23-15,4 7-87 16,2-1-50-16,12 3-128 15,3 0 130-15</inkml:trace>
  <inkml:trace contextRef="#ctx0" brushRef="#br0" timeOffset="172102.81">9770 12249 1821 0,'0'-1'664'0,"0"-4"-479"0,-7 0-96 16,0 5-14 0,-4 2-61-16,-4 10-173 0,5 1 44 15</inkml:trace>
  <inkml:trace contextRef="#ctx0" brushRef="#br0" timeOffset="172365.79">10027 12148 1994 0,'69'-59'675'0,"-53"54"-641"0,1 1-5 15,2 2-51-15,5-1-74 16</inkml:trace>
  <inkml:trace contextRef="#ctx0" brushRef="#br0" timeOffset="190217.89">10181 4419 1457 0,'-2'-2'521'0,"-3"-1"-437"15,5 2 11-15,0 2 24 16,7 1-11-16,2 3-2 16,-1 1-1-16,4 5-6 15,0 4-12-15,3 3-33 16,1 4-9-16,0-4-24 16,-1-1-7-16,-1-2-4 0,-2-4-2 15,-1-2 1 1,-2 0-2-16,-5-5-1 0,-1 0-3 15,-2-2 0-15,0-5 3 16,6-10 2-16,5-12 5 16,12-18-4-16,11-7 0 15,16-15-8-15,11-10 1 16,6-5-32-16,-2 2-36 16,-19 16-64-16</inkml:trace>
</inkml:ink>
</file>

<file path=ppt/ink/ink9.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07:08:07.755"/>
    </inkml:context>
    <inkml:brush xml:id="br0">
      <inkml:brushProperty name="width" value="0.05292" units="cm"/>
      <inkml:brushProperty name="height" value="0.05292" units="cm"/>
      <inkml:brushProperty name="color" value="#FFFFFF"/>
    </inkml:brush>
    <inkml:context xml:id="ctx1">
      <inkml:inkSource xml:id="inkSrc7">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3T07:08:09.782"/>
    </inkml:context>
  </inkml:definitions>
  <inkml:trace contextRef="#ctx0" brushRef="#br0">1231 1227 1378 0,'0'4'517'0,"2"10"-353"16,1 13-36-16,1 15 6 15,1 10 2-15,0 11-43 16,1 2-23-16,-1-8-47 0,1-10-9 15,1-17-11-15,-1-7 5 0,-1-8-1 16,0-3-11 0,-2-6-42-16,-1-3-39 15,0-2-91-15,-2-1-38 16,-1-1-159-16</inkml:trace>
  <inkml:trace contextRef="#ctx0" brushRef="#br0" timeOffset="400.64">1512 1266 2123 0,'-32'28'71'0,"10"-6"32"0,-4 6 15 16,-17 22-20-1,7 0-49-15,8-4-15 0,10-7-21 16,2-8-6-16,9-14 0 16,1-4-5-16,6-13-1 15,0-2-12-15,4-7-2 16,3-6 5-16,4-7-2 15,5 1 11-15,6 10 1 16,1 8-1-16,6 15 2 16,-1 4 2-16,-1 10 3 15,-3-1-8-15,-4-2-74 16,-1 0-57-16,-4-11-39 16</inkml:trace>
  <inkml:trace contextRef="#ctx0" brushRef="#br0" timeOffset="733.33">1605 1461 1579 0,'-4'13'587'16,"-4"17"-454"-16,6 0-12 15,7-9-11-15,2-3-47 16,7-14-55-16,2-2-8 15,0-8-16-15,2-10-9 16,-3-10-23-16,-3-6-1 0,-6 1 11 16,-4 4 12-16,1 7 26 15,-8 4 9-15,-5 8 33 16,-4 1 13-16,-9 10 1 16,4 3 4-16,3 13-22 15,3 10-12-15,4 10 1 16,6 6-6-16,4-1-11 15,5-6-1-15,8-10-9 16,1-9 5-16,3-11-50 0,2-3-61 16,2-12-114-1,0-5-95-15</inkml:trace>
  <inkml:trace contextRef="#ctx0" brushRef="#br0" timeOffset="917.3">1835 1344 1364 0,'0'4'602'0,"0"5"-277"16,2 13-172-16,2 9-23 16,2 7-48-16,0 4-23 0,3-5-47 15,-3-5-24 1,-2-3-82-16,-3-8-36 16,-7-7-46-16,-3-1-4 15,-2-8 56-15,-1 0 23 0,1-1 0 16,3-4-16-16</inkml:trace>
  <inkml:trace contextRef="#ctx0" brushRef="#br0" timeOffset="1133.08">1990 1408 1397 0,'0'9'565'0,"0"14"-352"16,1 4-56-16,3 3-61 15,0-3-36-15,0-12-69 16,0 0-34-16,-1-11-64 16,-2-3-23-16,1 3-16 15,-2-6 20-15,-1 2 43 16,0 0 6-16,0 0-6 0,0 1-49 16</inkml:trace>
  <inkml:trace contextRef="#ctx0" brushRef="#br0" timeOffset="1303.83">1970 1357 1642 0,'4'-5'581'0,"6"0"-522"16,4 2-15-16,3 4-57 15,0 5-73-15</inkml:trace>
  <inkml:trace contextRef="#ctx0" brushRef="#br0" timeOffset="1881.53">2110 1391 1816 0,'0'0'631'0,"0"0"-556"16,3 7-34-16,3 41-2 15,-8-19 0-15,2 1-24 16,0-4-5-16,2-9-7 15,0-6-2-15,-1-4 3 0,-1-8 0 16,0-7-5-16,0-6-2 16,2-16-2-16,2 1 4 15,2-2 3-15,3 1-2 16,1 10-1-16,2 5 1 16,-2 10-9-16,-1 5 2 15,0 13 3-15,-2 6 1 0,0 15 6 16,-2 2 3-16,4 1 1 15,-3-5-8-15,-2-11-16 16,4-5-7-16,-7-11-14 16,2-3-9-16,2-14 20 15,-2-6 11-15,6-11 14 0,2-4 13 16,3-5 1 0,1 2 2-16,1 9-7 15,2 5 1-15,-1 13 2 16,1 6-3-16,-2 7 7 15,-2 9 2-15,-2 9-1 16,0 7 1-16,-3 3-11 16,-4 1-33-16,-2-7-144 0,-2-6-310 15</inkml:trace>
  <inkml:trace contextRef="#ctx1" brushRef="#br0">10351 11713 0</inkml:trace>
  <inkml:trace contextRef="#ctx0" brushRef="#br0" timeOffset="2085.07">2669 1749 3126 0,'10'9'22'16,"-6"-1"-165"-16,2-1-53 16,2 4-50-16,-5-6 15 0</inkml:trace>
  <inkml:trace contextRef="#ctx0" brushRef="#br0" timeOffset="2300.69">2560 1442 1006 0,'8'-15'411'15,"12"-14"-243"-15,3 8 4 16,0 9-11-16,0 4-34 0,-6 8-35 16,-7 7-7-16,-3 7-7 15,-2 9 7-15,-5 6-20 16,3 8-19-16,-10 0-31 16,-7-8-22-16,-3-4-36 15,-2-14-35-15,2-7-91 16,2-1 207-16</inkml:trace>
  <inkml:trace contextRef="#ctx0" brushRef="#br0" timeOffset="2587.44">2875 1344 1856 0,'0'5'725'16,"-2"7"-506"-16,2 5-61 16,2 8-85-16,2-1-25 15,3-1-33-15,4-1-6 16,3-14-11-16,1-5-1 16,2-11 0-16,-3-9-3 15,-4-9 6-15,-3-2 1 0,-4 1 3 16,-4 2 2-16,-2 5-3 15,-1 3 1-15,-3 7-21 16,2 3-30-16,1 6-99 16,-2 2-112-16</inkml:trace>
  <inkml:trace contextRef="#ctx0" brushRef="#br0" timeOffset="2833.29">3055 1086 1988 0,'7'14'764'16,"2"15"-494"-16,7 20-176 16,-2 6 1-16,3 5-23 0,-1-8-29 15,-3-10-32-15,3-3-30 16,-7-12-59-16,-1-5-22 15,-1-6-69-15,-7-3-42 16,-1-10-72-16,-1-1-5 16</inkml:trace>
  <inkml:trace contextRef="#ctx0" brushRef="#br0" timeOffset="3149.09">3345 1303 1631 0,'-12'3'735'16,"-11"5"-261"-16,8 3-321 15,1 6-29-15,7 1-50 16,5 2-41-16,2-2-25 16,1-2-16-16,5-6-20 15,2-5-9-15,3-8-16 16,4-6 3-16,2-7 0 15,-2-2 8-15,-1 0 7 16,-2 1 2-16,-5 7 5 16,-2 3-4-16,3 7 0 0,-5 4-2 0,4 7 10 15,2 4 7 1,-5 2-43-16,2 4-26 16,-2-1-88-16,-4-2-45 15</inkml:trace>
  <inkml:trace contextRef="#ctx0" brushRef="#br0" timeOffset="3468.09">3522 1306 1774 0,'0'12'631'0,"5"10"-522"15,-3 2-43-15,10-1-16 16,-5-2-15-16,1-6-52 15,-1-5-31-15,-5-10-36 16,3-9-6-16,-5-8 23 16,2-1 27-16,-2-4 39 15,0 2 13-15,3 2 7 16,2-2 1-16,4 8-3 16,1 0-6-16,3 6-2 15,-1 5 3-15,0 5 13 16,-1 5-6-16,-4 10 2 0,1-3-6 15,-6 6-19-15,1 0-14 0,-3-1-62 16,-2 5-49 0,0-4-298-16</inkml:trace>
  <inkml:trace contextRef="#ctx0" brushRef="#br0" timeOffset="3950.84">2551 1483 1438 0,'0'1'685'0,"2"0"-252"16,1 18-234-16,1 9-31 0,0 14-56 16,2 7-21-1,2-4-41-15,-1-3-16 0,3-6-27 16,0-3-7-1,-1-8-40-15,0-3-35 16,-2-7-112-16,-3-3-88 0</inkml:trace>
  <inkml:trace contextRef="#ctx1" brushRef="#br0" timeOffset="1997.16">10965 12592 0</inkml:trace>
  <inkml:trace contextRef="#ctx0" brushRef="#br0" timeOffset="5932.82">4769 1393 1678 0,'0'-2'595'0,"0"-4"-477"16,-2 2-75-16,3 5 1 15,-1-1-2-15,0 0-57 16,0 0-50-16,1-1-95 0,13 0-21 15</inkml:trace>
  <inkml:trace contextRef="#ctx0" brushRef="#br0" timeOffset="6116.98">4764 1525 2626 0,'4'-7'19'0,"0"2"27"0,3-4-36 15,6-1-25-15,4 2-115 16,-1 6 215-16</inkml:trace>
  <inkml:trace contextRef="#ctx0" brushRef="#br0" timeOffset="6917.48">5841 917 1713 0,'-1'11'668'0,"-7"23"-479"0,-1 14-20 16,7 16-76-16,-1 8-31 16,10-13-39-16,0-7-12 15,5-18-9-15,-5-12-7 16,-5-10-27-16,6-8-14 15,-8-4-17-15,0-7-3 16,-4-10 7-16,1-5 10 0,1-11 17 16,1-10 12-16,6-9 19 15,2-2-1-15,3 0 2 16,2 9-1-16,3 12-4 16,-2 11 9-16,-3 22-2 15,-1 6 9-15,-4 24 11 16,-2 8 6-16,2 15 11 0,4 5-3 15,0 1-14 1,1-8-5-16,1-16-9 16,0-6-8-16,-1-14 4 15,-1-2-3-15,-5-8-7 16,5-6 5-16,1-9 1 16,0-6 2-16,7-8 6 15,-3-7-1-15,1-13-6 16,2-5 1-16,5-3-2 15,2 6 2-15,-1 12-1 0,-5 11 2 16,-7 22 2-16,-3 5 2 16,-7 24 33-16,-3 12 7 15,-1 16 14-15,-4 4 0 16,8-8-33-16,5-9-10 16,2-18-16-16,1-2-21 0,-5-14-64 15,2-2-65-15,1-6-114 16,0-5 545-16</inkml:trace>
  <inkml:trace contextRef="#ctx0" brushRef="#br0" timeOffset="7279.95">6534 1185 1117 0,'-17'-1'599'15,"-13"-3"-41"-15,-5 7-359 16,3 5-19-16,7 5-54 16,7 7-36-16,9 4-50 15,3 2-5-15,6-5-16 16,1-6-10-16,9-5-9 16,3-5-6-16,4-8-1 15,2-3-2-15,1-7-16 16,-2-5-3-16,-1 1-9 15,-3-5 4-15,-5 2 11 16,-2 7 9-16,-4 8 7 0,-1 5-4 16,0 16 5-1,-2 2-3-15,2 3 6 0,0 4-2 16,2-8-54-16,0-2-37 16,1-4-83-16,2-2-38 15,-3-10-204-15</inkml:trace>
  <inkml:trace contextRef="#ctx0" brushRef="#br0" timeOffset="7633.03">6620 1026 1182 0,'2'2'545'16,"0"2"-207"-16,0 22-131 16,1 11-30-16,-3 15-39 15,2 3-34-15,3-10-64 16,2-9-16-16,1-13-23 15,-2-6-4-15,1-7-8 16,1-3-4-16,2-7 2 0,2-4-5 16,0-7 3-1,-1-3-5-15,2 0-12 16,-1-2 3-16,-1-6-8 16,-1-4 7-16,-6 2 13 15,-3 2 5-15,-1 15 12 16,-1 12 14-16,-2 13 18 15,1 7 14-15,-1 3 18 0,3-1-8 16,6-4-13-16,3-1-16 16,4-10-21-16,-3-3-12 15,2-9-42-15,-1-4-27 16,-3-4-111-16,4-1 519 16</inkml:trace>
  <inkml:trace contextRef="#ctx0" brushRef="#br0" timeOffset="7950.25">7079 1231 1759 0,'-35'-29'653'0,"1"32"-472"15,5 5-67-15,8 11-10 16,3 3-28-16,12 5-53 15,2-4-11-15,4-3-9 16,2-5-2-16,8-8-2 16,4-6 0-16,6-8-2 15,8-4-4-15,-5-7-13 16,-2 2 0-16,0 2-7 16,-5-2 2-16,-1 9-2 0,-1 1-1 15,-6 10 1-15,2 4 1 16,-5 4-16-16,-1 5-18 15,-1-4-96-15,0 3 507 16</inkml:trace>
  <inkml:trace contextRef="#ctx0" brushRef="#br0" timeOffset="8534.04">7958 1008 1235 0,'0'1'598'0,"0"10"-63"15,-1 10-354-15,-1 20-41 16,-1 4-7-16,3 8-69 15,0-5-21-15,4-16-32 16,-2-2-7-16,1-16-2 16,0-3-3-16,0-8-6 15,3-3 2-15,2-8 0 16,2-3 3-16,5-9 6 0,-1-4 0 16,4-7 0-1,-2-2-3-15,-5 6-9 0,-2 2 3 16,-5 13-6-1,-3 6-3-15,-1 17 10 16,-1 7-5-16,1 14 7 0,2 7 7 16,7-6 1-16,3-2 4 15,7-13-4-15,1-4-3 16,6-9-25-16,3-2-32 16,-5-7-83-16,-2-3-69 15,-10-8 39-15,-2-1-353 16</inkml:trace>
  <inkml:trace contextRef="#ctx0" brushRef="#br0" timeOffset="8783.79">8310 1192 1710 0,'0'17'681'0,"2"15"-465"16,-1-4-56-16,4-4-85 15,-2-6-33-15,1-2-49 16,1-3-17-16,-2-5-35 15,-1-3-14-15,-4-8 11 16,-1-5 10-16,-3-5 35 16,1-2 12-16,3-2 9 15,2-4 3-15,4-6 4 16,3 5-1-16,3 0-1 16,4 7-9-16,-1 11-74 0,0 0-37 0,-2 7-51 15,-2 7-136 1</inkml:trace>
  <inkml:trace contextRef="#ctx0" brushRef="#br0" timeOffset="9148.19">8567 1165 1731 0,'-59'45'714'15,"50"-26"-429"-15,10-3-168 16,7-2-32-16,10-8-59 0,1-3-23 16,11-6-12-1,-2-8-5-15,-8-7-23 0,-3-1 2 16,-12-4 5 0,-6-3 10-16,-7 11 19 15,-1-2 0-15,-9 11 3 16,-1 5-1-16,-1 4 4 15,-5 9 3-15,7 10 9 16,2 11 9-16,7 5 7 16,8 0 3-16,9-6-9 0,3-6-8 15,5-10-13-15,5-3-6 16,1-9-27-16,3-4-37 16,0-7-83-16,-7-3-49 15</inkml:trace>
  <inkml:trace contextRef="#ctx0" brushRef="#br0" timeOffset="9576.62">8821 1145 1342 0,'-9'-2'629'0,"-7"2"-177"16,0 8-210-16,3 17-86 15,4 4-14-15,1 6-64 16,2-1-14-16,7-9-34 16,5 1-14-16,3-12-16 15,-4-5-4-15,8-9-14 16,-2-5-1-16,3-7-29 0,7-3-27 16,-7-9-35-1,-4-2-41-15,-2-11-21 0,-5-7 4 16,-2-3 39-16,-2-2 46 15,-2 9 53-15,-1 2 39 16,1 17 46-16,2 7 33 16,0 14 41-16,1 13 2 15,0 7 3-15,1 12-20 16,4 17-33-16,0 2-18 16,2 4-35-16,-3-5-14 15,1-13-15-15,0-3-15 0,1-10-42 16,2-6-24-16,-3-9-85 15,-1-2-30-15,0-9-43 16,-1-3 111-16</inkml:trace>
  <inkml:trace contextRef="#ctx0" brushRef="#br0" timeOffset="9721.4">8989 1162 1430 0,'0'14'635'16,"0"12"-300"-1,2 6-103-15,-5-3-113 16,4-4-49-16,5-3-106 16,0-6-65-16,6-7-111 15,-5-1-54-15</inkml:trace>
  <inkml:trace contextRef="#ctx0" brushRef="#br0" timeOffset="9874.34">8943 967 1638 0,'5'0'618'0,"1"-1"-428"16,3 2-153-16,4 9 85 16</inkml:trace>
  <inkml:trace contextRef="#ctx0" brushRef="#br0" timeOffset="10124.5">9242 992 2630 0,'-4'2'80'0,"0"13"13"16,-2 11 91-16,3 25-51 15,3 9-17-15,5-1-49 16,3-4-26-16,3-22-40 0,2-10-14 16,2-12-33-16,1-5-18 15,4-11-47-15,-3-6-18 16,-4-6-71-16,0-4-52 16</inkml:trace>
  <inkml:trace contextRef="#ctx0" brushRef="#br0" timeOffset="10288.18">9247 1127 1663 0,'-24'26'716'16,"38"-24"-267"-16,10-4-393 16,8-1 4-16,-8-5-146 15,-3 0 370-15</inkml:trace>
  <inkml:trace contextRef="#ctx0" brushRef="#br0" timeOffset="10677.92">10108 1114 1523 0,'7'30'698'0,"4"18"-345"0,-7 11-132 31,-1-1-40-31,-3-9-103 0,1-2-28 16,7-5-37-16,-5-4-10 15,1-5-41-15,3-12-31 16,-3-13-147-16,1-5-53 15,0-17-151-15</inkml:trace>
  <inkml:trace contextRef="#ctx0" brushRef="#br0" timeOffset="10883.67">10101 1132 1052 0,'14'-19'544'16,"13"-17"-164"-16,4 17-123 15,0 7-33-15,-8 15-78 16,-7 8-34-16,-10 9-50 15,-4 7-16-15,-3 3-17 16,-3 1-7-16,-4-3-25 16,-2-6-17-16,-3-7-49 15,-6-5-37-15,0-8-56 16,-2-2-16-16,0-5-9 16,5-3 25-16</inkml:trace>
  <inkml:trace contextRef="#ctx0" brushRef="#br0" timeOffset="11267.76">10463 1060 1657 0,'-9'-1'688'16,"-11"2"-448"-16,-1 6-4 15,7 10-89-15,1 4-50 0,7 7-48 16,3 3-16-16,3-1-22 16,2-4-4-16,3-4-7 15,1-7-8-15,0-8-16 16,2-5-4-16,1-5-16 16,0-5 4-16,1-10 0 15,-1 10-1 48,-5 4 14-63,-3 3-3 0,0 0 24 0,0 0 3 0,-1 1 8 0,0 0 12 15,0-1-8-15,4 2 3 0,11 6-6 0,8 43-28 16,-21-27-54-16,8-7-137 16,-6-5 1-16</inkml:trace>
  <inkml:trace contextRef="#ctx0" brushRef="#br0" timeOffset="11479.96">10636 1158 1781 0,'4'25'728'16,"6"28"-481"-16,-2-2-58 16,1-9-105-16,-1-1-42 0,-4-2-41 15,0-1-10-15,-8 0-33 16,-4 1-5-16,-8-11 2 15,-6-3 9-15,-5-11 22 16,-2-5 1-16,4-12-47 16,-1-8-49-16,4-12-95 15,-1-9 518-15</inkml:trace>
  <inkml:trace contextRef="#ctx0" brushRef="#br0" timeOffset="11609.83">10560 1006 1366 0,'8'0'572'0,"13"-1"-320"15,1 2-162-15,-2 5-92 0,-1 2-55 16</inkml:trace>
  <inkml:trace contextRef="#ctx0" brushRef="#br0" timeOffset="11969.87">10909 1093 918 0,'-9'0'569'0,"-10"-2"31"16,-2 1-302-16,-3 11-117 16,2 3-33-16,2 11-56 15,4 7-21-15,8 1-44 16,3-3-9-16,6-7-11 15,4-7-6-15,5-8-6 16,3-5 0-16,2-5-1 16,2-5 4-16,-1-9-8 15,-2-2-7-15,2-8-10 16,-2 2-7-16,0 4 3 16,-2 7 5-16,-3 12 15 15,-3 6 8-15,-3 14 8 0,-2 5 5 16,-1 8 1-16,-1-1-5 15,-1-5-2-15,6-5-14 16,1-8-82-16,-1-3-53 16,5-7 30-16</inkml:trace>
  <inkml:trace contextRef="#ctx0" brushRef="#br0" timeOffset="12469.39">11015 951 1425 0,'3'14'596'0,"2"16"-287"16,0 10-80-16,1 11-65 15,1-1-35-15,-1-2-87 16,-1-4-25-16,0-14-18 16,-1-7 2-16,-2-12-2 15,0-9-4-15,1-3 4 0,1-7-1 16,4-5 2-1,3-2 7-15,1-5-12 16,0-2-9-16,-1-4-8 16,1-3-6-16,0 1 5 15,0 5 2-15,-6 2-1 16,-3 5 6-16,-4 10 1 16,-4 2 7-16,-3 16 28 0,2 13 9 15,-2 11 34-15,-2 7 10 16,11-1 8-16,1-6-11 15,6-11-25-15,8-4-15 16,-4-11-32-16,1-4-11 16,0-6-25-16,-3-2-20 15,-2-5-81-15,-3-1-60 0</inkml:trace>
  <inkml:trace contextRef="#ctx0" brushRef="#br0" timeOffset="12786.51">11975 970 1294 0,'0'-2'698'0,"-1"-5"-96"0,-1 16-414 16,0 5-42-1,-1 10-73-15,1 14-14 0,2 10-36 16,0 1-5 0,1 0-47-16,3-9-28 0,0-16-98 15,1-6-66 1,2-13-52-16,-2-5-95 15</inkml:trace>
  <inkml:trace contextRef="#ctx0" brushRef="#br0" timeOffset="13118.16">12076 1066 1328 0,'-1'3'561'15,"6"9"-251"-15,-4 7-44 0,3 13-63 16,1 4-17-16,-2 2-99 15,3-4-35-15,7-9-30 16,4-7-14-16,3-8-10 16,3-6-14-16,0-7-17 15,-1-6 1-15,-3-10-9 16,-6-3 12-16,-4-10 15 16,-5-4 4-16,-3 5 14 15,0 4 2-15,-1 17 6 16,-1 8-1-16,-2 11 3 0,1 11-2 15,-1 10-1-15,2 6 3 16,1-1-8-16,0-7 1 16,2-7-9-16,1-9-12 15,2-3-69-15,3-5-58 16,2-7-101-16,-1 1 542 16</inkml:trace>
  <inkml:trace contextRef="#ctx0" brushRef="#br0" timeOffset="13483.43">12452 1124 1445 0,'-9'-4'626'0,"-9"7"-282"16,-4 6-83-16,4 10-70 15,2 9-29-15,3 1-83 16,5-1-26-16,7-2-28 15,5-4-16-15,10-9-11 16,0-3-16-16,6-8-28 16,2-5-14-16,-1-10-17 15,-1-2-3-15,-5-7 18 0,-3 2 14 16,-4-5 24-16,-2 2 8 0,-5 3 12 16,0-2 11-1,-3 15 11-15,2 7 2 0,-1 14 10 16,-2 11-6-1,5 4-9-15,-3 1 0 16,8-2-11-16,-4-5-17 16,2-6-61-16,3-5-59 0,-3-9-123 15,8-2 65-15</inkml:trace>
  <inkml:trace contextRef="#ctx0" brushRef="#br0" timeOffset="13885.78">12621 1144 1124 0,'1'6'578'16,"4"8"-162"-16,-3 12-173 16,0 4-38-16,-1-3-95 15,1-6-44-15,-2-7-53 16,1-5-15-16,-1-4-33 0,-2-2-11 16,-1-5-9-1,-3-6 9-15,0-6 23 16,-1-3 11-16,3-11 7 15,0 3 5-15,7-1 9 0,5 0 2 16,7 9 3-16,9-3-2 0,1 2-7 16,2 4-2-1,-5 4-2-15,-6 8-24 16,-8 5-95-16,-3 2-211 16</inkml:trace>
  <inkml:trace contextRef="#ctx0" brushRef="#br0" timeOffset="14299.57">13387 1123 1515 0,'0'15'609'0,"0"19"-385"16,0 3-45-16,-1-9-58 0,1-1-35 16,3-12-56-1,1-6-11-15,-4-5-15 0,0-4-1 16,0-6 3-16,-6-1 0 16,3-9 1-1,-3-8 2-15,3-9 1 0,3-2 1 16,7-5 4-16,7 7-4 15,5 9-2-15,5 4 1 0,-5 18-2 16,-3 3-3-16,-5 17 3 16,-4 7 1-1,-2 8 3-15,-3 4 3 16,-2-3-3-16,-1-4-10 0,-2-9-31 16,1-3-22-16,2-9-106 15,1-4-41-15,7-2-76 16,3-9 19-16</inkml:trace>
  <inkml:trace contextRef="#ctx0" brushRef="#br0" timeOffset="14618.93">13662 1081 970 0,'1'4'505'16,"-1"0"-125"-16,0 6-155 15,-3-3-23-15,-1 10-40 0,6 3-36 16,4-6-52-16,10 2-31 15,8-11-35-15,3-7-8 16,-1-6-8-16,-5-5-14 16,-7-10-4-16,-7 1-1 15,-4-1 13-15,-3 4 12 16,-6 4-4-16,-6 5 7 16,-7 6 2-16,-4 3 5 15,1 8 16-15,2 8 5 16,3 16 17-16,5 5 8 15,10 8 5-15,0-1-5 0,13-9-22 16,2-1-15-16,3-15-15 16,4-2-9-16,-4-11-41 15,2-5-20-15,-1-2-75 16,-4-6-43-16</inkml:trace>
  <inkml:trace contextRef="#ctx0" brushRef="#br0" timeOffset="15035.3">13988 1077 1638 0,'-8'0'683'0,"-11"9"-418"15,-2 4-52-15,-2 17-81 16,2 4-39-16,7 4-40 0,6-1-16 15,8-10-28-15,5-5-9 16,10-11-35-16,4-7-13 16,3-9-26-16,0-4-14 15,-4-12 0-15,-2-6 8 16,-5-4 22-16,-4 2 20 16,-1 7 35-16,0 13 19 0,-1 20 28 15,5 12 11-15,-8 16 11 16,3 2-9-16,2-5-23 15,-3 0-9-15,1-1-18 16,-5 0-3-16,-2 4-1 16,-9-2 0-16,-3 0-5 15,-5-4-3-15,-4-7-10 16,4-8-5-16,-1-8-26 16,-1-10-42-16,1-10-85 15,3-8-38-15,4-16 374 16</inkml:trace>
  <inkml:trace contextRef="#ctx0" brushRef="#br0" timeOffset="15418.79">14209 1191 1696 0,'6'-22'659'16,"-10"26"-496"-16,4 6-31 16,9 7-44-16,5-6-51 0,7 2-32 15,5-9-23-15,-1-16-45 16,-2 0-18-16,-8-9-28 16,-6 3 13-16,-5 2 40 15,-5-1 20-15,-2-2 32 16,-4 1 6-16,-9 4 23 15,-3 4 12-15,-6 7 40 16,0 3 12-16,2 16 14 16,3 7 4-16,4 14-11 15,3 4-3-15,11 0-23 16,4-5-16-16,12-9-32 16,3-5-9-16,6-8-19 15,3-8-12-15,-1-6-35 16,-4-3-36-16,-4-6-86 15,-4 1-58-15</inkml:trace>
  <inkml:trace contextRef="#ctx0" brushRef="#br0" timeOffset="15746.78">14509 1125 1862 0,'-9'13'737'16,"3"9"-469"-16,-1 7-171 16,5 2-17-16,7-3-39 0,-2-4-17 15,2-9-37 1,1-5-13-16,-3-7-23 16,-1-3-4-16,0-6 23 15,-2-4 10-15,-7-6 19 16,2-3 6-16,1-1-5 15,0-4 0-15,12 5 0 0,-2 3 2 16,9 3-27-16,4 11-20 16,2 3-93-16,4 2-49 15,-2-2-68 1,-2-2-5-16,-3-7-242 16</inkml:trace>
  <inkml:trace contextRef="#ctx0" brushRef="#br0" timeOffset="15884.39">14672 1122 1123 0,'44'-28'532'15,"-42"48"-166"-15,0 12-53 16,1 9-64-16,-1 1-49 16,2-6-107-16,1-10-37 0,-1-9-66 15,0-6-32 1,0-7-90-16,-2-4-47 0,-1-5-68 16,-2-3 183-16</inkml:trace>
  <inkml:trace contextRef="#ctx0" brushRef="#br0" timeOffset="16069.75">14686 1036 2266 0,'-2'-43'801'0,"12"43"-707"16,2 2-49-16,3 2-74 15,-2 1-108-15</inkml:trace>
  <inkml:trace contextRef="#ctx0" brushRef="#br0" timeOffset="16650.06">15308 1130 1546 0,'3'-1'665'0,"1"4"-378"16,5 17-56-16,-3 13-97 16,0 8-28-16,8-1-31 15,1 0-19-15,2-18-38 0,3-2-10 16,-4-12-14-16,-2-5-22 15,0-3-15-15,-2-7-6 16,-1-8-4-16,1-2 13 16,-7-10 16-16,-1-1 13 15,-3-4 19-15,-1 0 12 16,-1 14 20-16,2 6 3 16,-1 19 3-16,0 11-5 15,2 13 6-15,1 6 6 0,-1 3-5 16,0-1-1-16,-2 0-20 15,-2 1-11-15,-2 5-6 16,-1-2 3-16,-4-3-7 16,-1-6-1-16,-4-10 0 15,-1-2-11-15,-3-9-22 16,-1-4-21-16,-4-9-54 16,-2-1-15-16,2-12-100 15,1-4-47-15</inkml:trace>
  <inkml:trace contextRef="#ctx0" brushRef="#br0" timeOffset="17083.82">15736 1223 1659 0,'-14'3'676'0,"-16"-1"-453"16,9 8-67-1,7 6 3-15,5 0-77 16,8 6-29-16,7-2-32 0,5-1-18 16,9-7-11-16,-1-3-11 15,4-10-18-15,-2-7-6 16,0-5-12-16,-2-4 0 15,-5-5 10-15,-2 4 12 16,-6 2 27-16,0 8 18 16,-4 12 27-16,3 6 14 0,0 15 26 15,-2 3 3-15,2 7-16 16,-4 0-14-16,-1 2-31 16,-1 1-14-16,-4-1-3 15,-3-6-2-15,-3-7 2 16,-5 0-2-16,-5-11-2 15,0 1 0-15,-6-10-31 16,2-9-24-16,1-7-95 16,-1-7-92-16</inkml:trace>
  <inkml:trace contextRef="#ctx0" brushRef="#br0" timeOffset="18268.84">6032 2098 1606 0,'-7'-5'606'16,"-12"-1"-423"-16,-1 4-34 15,-10 9-20-15,0 5-1 16,7 11-34-16,-6 6-13 16,18 5-28-16,6 3-11 15,7-8-18-15,13-8-14 16,5-9-14-16,3-13-7 15,8-13-26-15,-3-8-17 0,-6-15-36 16,-3-1-19-16,-9 0-16 16,-3 0 8-16,-10 6 32 15,2 3 20-15,-3-1 39 16,-3-3 15-16,2-2 37 16,-3 1 31-16,1 11 45 15,1 11 11-15,4 19-11 16,1 4-19-16,5 22-34 15,2 5-2-15,3 7-10 16,-1 5-11-16,-2-6-10 16,2 2-6-16,-1-2-18 15,2-4-16-15,-2-10-44 16,-2-2-52-16,-1-14-92 16,-1-10-33-16,1-8-94 15</inkml:trace>
  <inkml:trace contextRef="#ctx0" brushRef="#br0" timeOffset="18416.23">6139 2061 1476 0,'3'8'589'16,"-2"10"-360"-16,4 5-39 0,-2 4-64 16,2 2-36-16,5-1-86 15,-2-2-51-15,0-11-108 16,-2 1-62-16</inkml:trace>
  <inkml:trace contextRef="#ctx0" brushRef="#br0" timeOffset="18570.12">6090 1929 1446 0,'3'-3'533'0,"2"2"-419"16,4 5-93-16,0 12 45 16</inkml:trace>
  <inkml:trace contextRef="#ctx0" brushRef="#br0" timeOffset="18816.87">6317 2081 1670 0,'0'0'722'15,"0"0"-395"-15,4 20-154 16,11 72-63-16,-6-27-61 16,2 1-16-16,-1-11-24 15,0-10-22-15,0-15-30 16,1-7-31-16,-4-11-116 15,-2-5-65-15</inkml:trace>
  <inkml:trace contextRef="#ctx0" brushRef="#br0" timeOffset="19006.28">6344 2115 1440 0,'8'-10'577'0,"9"-11"-377"16,0 2-35-16,-1 12-66 0,-2 6-30 15,-3 10-40-15,-5 6-13 16,-3 3-12-16,-3 4 3 16,-9-1 5-16,3 2-12 15,-6-3-21-15,0-2-22 16,-4-5-53-16,0-8-23 16,2-3-49-16,2-4 478 15</inkml:trace>
  <inkml:trace contextRef="#ctx0" brushRef="#br0" timeOffset="19404.38">6513 2085 1541 0,'-3'2'571'0,"-4"4"-371"16,1 3-19-16,5 0 20 15,2 3-32-15,6-1-104 16,8-2-33-16,4-4-39 16,3-5-13-16,1-8-48 0,-5-4-29 15,-6-2-26-15,-5-1-5 0,-7 1 41 32,-2 2 31-32,-8 2 36 15,-6 4 18-15,-5 1 23 0,-2 2 14 16,2 6 26-16,2 3 11 15,6 9 13-15,3 3-3 16,8 7-6-16,4 2-5 16,7 4-36-16,5 1-7 15,7-8-24-15,-4-4-21 0,8-15-41 16,0-5-36-16,-4-9-66 16,8-4-40-16,-9-7-46 15,0-1-38-15,-7-2-208 16</inkml:trace>
  <inkml:trace contextRef="#ctx0" brushRef="#br0" timeOffset="19650.07">6722 2052 1157 0,'1'1'542'0,"2"4"-198"15,1 6-44-15,1 7-87 0,-3 4-36 16,2 7-81 0,-4-2-38-16,3 1-44 15,1-6-7-15,-4-12-18 16,2-2-4-16,-4-12-7 15,-3-3-8-15,-2-10 14 16,1-5 3-16,0-4 7 0,3 1 8 16,4 0-6-16,2 4-3 15,6 3 5-15,1 3 0 16,4 9-3-16,1 3-7 0,-3 4-72 16,-3 1-71-1</inkml:trace>
  <inkml:trace contextRef="#ctx0" brushRef="#br0" timeOffset="20055.59">6864 1883 1447 0,'-2'8'681'0,"0"18"-145"15,2 6-397-15,2 9-60 16,4 1-3-16,1-2-25 16,0-4-25-16,1-5-26 15,-3-1 0-15,-2-12-8 16,-1-7-6-16,1-11-13 0,1-6 0 16,3-9-5-1,2-2 0-15,2-3-13 0,-4-1-23 0,7-1-26 16,-7 0-9-16,-2 0 23 15,2 2 19 1,-9 6 40-16,3 4 12 16,-1 11 23-16,-2 8 25 15,-3 12 39-15,0 8 26 16,4 5 6-16,5 1-15 16,7-6-37-16,5-3-21 15,8-13-27-15,0-8-13 0,6-11-38 16,-7-9-37-16,-8-5-94 15,-5-2-31-15</inkml:trace>
  <inkml:trace contextRef="#ctx0" brushRef="#br0" timeOffset="20635.25">7207 2042 1642 0,'-1'10'635'0,"-3"11"-461"0,7-1-42 16,8-2-49-1,4-5-34-15,9-7-32 16,-3-6-9-16,0-6-14 16,-4-5-7-16,-8-6-10 0,-1 2 4 15,-12-3 3-15,-4 3 8 16,-5 1 9-16,-3 5-2 16,-2 2 7-16,-5 5 10 15,4 10 12-15,-2 4 13 16,8 11 17-16,4 4 1 15,9 2 4-15,3 1-7 16,11-1-25-16,5-2-11 0,7-7-19 16,3-6-18-16,0-12-47 15,0-2-21-15,-5-12-93 16,-1-1-38-16,-5-3-27 16,-1-3 51-16</inkml:trace>
  <inkml:trace contextRef="#ctx0" brushRef="#br0" timeOffset="20936.12">7451 2015 1098 0,'0'3'637'15,"1"4"-22"-15,-1 9-384 0,2 2-58 16,3 6-78 0,-3-2-33-16,4-3-46 15,-3 0-16-15,1-8-16 0,-3-3-12 16,3-6-9-16,-4-3-2 15,-4-7 10-15,4-5 5 16,-3-5 16-16,3-4 8 16,4 1 3-16,1-1-1 15,5 3-1-15,5 2-3 16,5 4-2-16,0 9-1 16,0 9-7-16,-5 5 5 15,-7 10 0-15,-3 3 2 0,-3 0 4 16,-2-2-32-16,1-2-89 15,0-5-44-15,-2-5-253 16</inkml:trace>
  <inkml:trace contextRef="#ctx0" brushRef="#br0" timeOffset="21298.93">7814 2055 1554 0,'-37'-42'603'0,"3"43"-323"15,7 4-115-15,7 9-16 0,6 4-12 16,9 4-86-16,5-1-26 16,9-2-21-16,4-6-5 15,1-9-8-15,5-3-1 16,2-7-7-16,0-4-1 15,-2-8-3-15,-3 2-3 16,-2-1-2-16,-4 1 8 0,0 6 5 16,-6 2 6-16,0 7 7 15,-1 6 0-15,1 9 6 16,-1 4 0-16,1 3-4 16,0 0-16-16,1-3-64 15,2-1-51-15,-3-5-102 16,3-7 566-16</inkml:trace>
  <inkml:trace contextRef="#ctx0" brushRef="#br0" timeOffset="21600.49">7941 2030 1602 0,'0'11'632'0,"1"13"-436"16,3 3-72-16,-2-3-57 0,2-3-35 15,-2-7-44-15,0-5-13 16,-2-7-25-16,0-4-1 16,0-9 19-16,0-5 15 15,0-6 26-15,1-2 2 16,2-1-3-16,1 4-3 16,4 3-3-16,1 1-1 15,7 11-1-15,-1 1 6 16,0 10 12-16,0 6 0 15,-4 5 1-15,-3 3-5 0,-2-1-13 16,-2-2-16-16,1-1-83 16,-5-4 476-16</inkml:trace>
  <inkml:trace contextRef="#ctx0" brushRef="#br0" timeOffset="22204.41">8184 1812 1554 0,'-1'4'670'15,"1"14"-330"-15,5 10-141 16,0 18-94-16,6 4-15 16,-2-4-37-16,1-8-19 15,2-11-28-15,-3-5-11 0,-1-6-13 16,-1-5-6-16,-4-7-12 16,-1-5 11-16,-2-9 3 15,1 0 9-15,2-8 2 16,4-1-11-16,6 0-21 15,-2-3-8-15,2-1-23 16,-3 0 0-16,-5 5 26 16,-3 4 5-16,-3 13 59 15,-3 3 27-15,-1 15 27 16,0 6 17-16,3 9-3 16,3-1-14-16,6-3-19 15,7-4-20-15,3-11-20 16,-3-5-10-16,4-10-15 15,-3-5-9-15,-3-1-42 16,1-1-29-16,-7 4-98 0,-1 1 46 16</inkml:trace>
  <inkml:trace contextRef="#ctx0" brushRef="#br0" timeOffset="22575.96">8645 2024 1231 0,'10'-65'568'16,"-33"53"-139"-16,-4 11-264 15,-1 7-2-15,0 10-4 16,5 7-25-16,9 4-65 16,8 1-14-16,8-2-29 15,2-2-10-15,6-9-16 16,1-3-6-16,9-11-16 0,6-1-8 15,-1-9-13 1,0-2-14-16,-8-5 9 16,-4-2 10-16,-4 2 16 15,-4-4 15-15,-3 7 11 16,0 1-4-16,-1 8 11 16,0 3 5-16,0 9-3 15,1 2 5-15,0 6-9 16,3 5-5-16,0-2-16 0,0 1-10 15,1-4-79-15,-1-4-57 16,1-8-47-16,2-2-205 16</inkml:trace>
  <inkml:trace contextRef="#ctx0" brushRef="#br0" timeOffset="22916.27">8778 1972 1557 0,'1'10'651'0,"4"16"-373"16,-5-1-101-16,2-2-86 16,2-1-31-16,0-5-51 15,0-4-18-15,-4-7-27 0,0-2-9 16,-1-8-13 0,-1-4 7-16,2-6 17 15,0-2 3-15,2-4 14 16,0 1 2-16,3 0-6 15,0 0-5-15,6 7 4 16,4 0 0-16,0 12 10 16,2 3 5-16,0 6 17 15,-5 6 11-15,0 1 13 0,-1 1 14 16,0 1-3-16,-2-2-11 16,-4 1-9-16,-2-2-13 15,-6-2-46-15,-2-2-32 16,2-8-26-16</inkml:trace>
  <inkml:trace contextRef="#ctx0" brushRef="#br0" timeOffset="23832.59">9989 1925 1635 0,'-9'3'654'16,"-15"3"-423"-16,2 9-43 0,3 11-50 15,2-3-29 1,8 3-55-16,4 0-11 16,7-3-22-16,4-2-13 0,8-8-4 15,1-3 1-15,4-8-7 16,0-4-6-16,-1-10-12 15,0-2-4-15,-4-8 2 16,-3 0 7-16,-2 0 11 16,-2-3 0-16,-4 7 3 15,1 4 3-15,-2 9 11 0,-2 7 7 16,4 10 8 0,-5 3 3-16,0 11-9 15,1-3-10-15,0 0-7 16,2 0-6-16,-1-4-39 15,1 0-23-15,1-2-91 16,1-3-59-16,-1-4 494 16</inkml:trace>
  <inkml:trace contextRef="#ctx0" brushRef="#br0" timeOffset="24253.77">10358 2000 1565 0,'-10'1'580'0,"-12"5"-330"15,1 4-72-15,1 7 28 16,3 4 3-16,6 4-96 16,3-1-28-16,8-2-39 15,3-1-20-15,8-8-19 16,1-4-4-16,5-14-10 15,3-8-1-15,-6-11-26 16,2-4-6-16,-4-1-9 16,-4 0-7-16,-3-1 7 15,-5 0 1-15,-5-3 1 16,-4-2 7-16,-9 2 15 0,-1 1 4 16,-3 9 9-1,-1 9 7-15,3 11 10 16,3 7 9-16,9 16 18 0,7 2 7 15,12 10-4-15,6-1-6 16,11-6-14-16,0-7-6 16,4-13-27-16,-3-4-20 15,-2-7-75-15,-1 2-85 16,-6 2 493-16</inkml:trace>
  <inkml:trace contextRef="#ctx0" brushRef="#br0" timeOffset="24583.31">10700 1946 1462 0,'-7'-4'585'0,"-16"-3"-359"16,-3 5 17-16,-7 7-2 16,0 6-44-16,5 8-76 15,-2 4-31-15,10 4-39 16,4-3-10-16,13-2-21 0,4-4-1 15,12-2-16 1,3-7-1-16,5-8-15 16,2-3-3-16,-1-10-14 15,0-1-11-15,-5-4-2 16,0-1 0-16,-2 0 19 0,-7 5 7 16,-1 5 16-16,-1 6-3 15,-2 9 0-15,1 3 1 16,-3 9 3-16,1 2 0 15,-2 2-15-15,2 2-20 16,3-6-92-16,0-1-61 0,3-13 336 16</inkml:trace>
  <inkml:trace contextRef="#ctx0" brushRef="#br0" timeOffset="24800.39">10742 1733 1599 0,'2'14'699'16,"5"12"-350"-16,3 26-170 15,3 11-33-15,-2 3-56 0,-2-6-30 16,2-13-43 0,-2-9-26-16,-1-12-52 15,-3-2-23-15,-1-10-47 16,-4-5-32-16,-2-7-46 15,-3-5 12-15</inkml:trace>
  <inkml:trace contextRef="#ctx0" brushRef="#br0" timeOffset="25136.39">11064 1974 1285 0,'-14'-6'588'0,"-16"-5"-146"16,0 5-205-16,0 13-62 16,-2 6 3-16,8 11-75 15,5-1-30-15,10 0-41 16,9-2-19-16,6-8-15 16,7-3-7-16,4-10-3 15,4-3-2-15,3-8-14 16,2-2-10-16,0-3-24 15,-4 2-1-15,-5 1 7 16,-5 6 15-16,-3 6 25 0,-3 3 11 16,-1 10 21-16,-1 2 5 15,-2 1 2-15,1 0 0 16,0-2-23-16,-1-4-32 16,3-4-150-16,0-5 15 15</inkml:trace>
  <inkml:trace contextRef="#ctx0" brushRef="#br0" timeOffset="25482.93">11123 1731 1589 0,'4'13'666'0,"4"28"-375"15,2 9-77-15,5 12-74 16,-5-3-43-16,0-15-56 15,-1-9-18-15,-1-11-32 16,-1-6-5-16,-3-9-12 16,0-5-4-16,-2-7 13 15,0-4 3-15,0-6 13 16,1-3 5-16,5-3-10 0,1 0-7 16,1 2-16-16,4 5-8 15,1 8 11-15,-2 4 8 16,1 10 14-16,-1-1 4 15,-3 6 4-15,-1-3 0 0,-1-2 3 16,-8 2-2 0,0-3-104-16,-3-1 22 15</inkml:trace>
  <inkml:trace contextRef="#ctx0" brushRef="#br0" timeOffset="25863.7">12140 1706 1936 0,'-5'5'758'16,"-4"12"-510"0,3 9-92-16,14 16-77 0,7 4-23 15,9 6-50 1,-1-7-26-16,-11-13-18 0,-5-7-5 15,-12-9-7-15,-4-2 4 16,-10-3-7-16,-3 1-4 16,-4-8-9-16,4-3 5 15,6-7-65-15,7-2-47 16,13-3 172-16</inkml:trace>
  <inkml:trace contextRef="#ctx0" brushRef="#br0" timeOffset="26200.55">12285 1842 1511 0,'-2'12'727'15,"-1"7"-247"-15,3 0-260 16,3-3-65-16,6-5-78 16,8-4-31-16,2-10-46 15,-1-9-22-15,1-14-22 16,-8-1-7-16,-4-5-2 15,-3 3 10-15,-6 7 18 16,-4-1 5-16,-7 9 10 16,-2 3 1-16,-3 10 12 15,1 6 9-15,5 16 33 16,4 9 6-16,8 16 4 0,3 3-4 16,11 0-22-16,1-6-10 15,6-14-25-15,-1-8-17 0,0-13-37 31,-2-7-23-31,-7-5-73 0,-5-6-46 16,-6-2 481-16</inkml:trace>
  <inkml:trace contextRef="#ctx0" brushRef="#br0" timeOffset="26634.18">12590 1633 1485 0,'-4'8'698'16,"-4"3"-289"-16,0 20-181 16,0 14-44-16,8 18-52 0,0 7-24 15,10-9-45-15,6-6-19 16,4-26-31-16,3-12-5 16,3-9-21-16,-1-10-13 15,-4-13-18-15,-2-4-13 16,-9-10 7-16,-3-2 14 15,-7-2 8-15,-6-2 9 16,-7 8 5-16,-5 5-11 0,-4 17 6 16,1 9 1-16,-2 19 7 15,4 4 11-15,1 6-27 16,1 3-19-16,11-9-134 16,6-2-76-16</inkml:trace>
  <inkml:trace contextRef="#ctx0" brushRef="#br0" timeOffset="27050.91">12828 1848 1876 0,'15'-12'712'15,"-20"35"-486"-15,7 2-86 16,9-2-43-16,8-7-20 16,4-15-68-16,4-4-18 15,0-13-53-15,-4-5-16 16,-8-6-36-16,-1 2-8 16,-10 4 26-16,-3 3 20 15,-7 2 46-15,-7 1 35 0,-10 5 36 16,-5 1 13-16,0 12 33 15,0 6 0-15,4 12 15 16,5 10 8-16,2 14-9 16,7 4-7-16,12 1-26 15,6-5-23-15,13-13-25 16,5-8-17-16,1-12-23 16,6-7-21-16,-4-8-53 15,-2-4-15-15,-9-4-146 16,-9-3 473-16</inkml:trace>
  <inkml:trace contextRef="#ctx0" brushRef="#br0" timeOffset="27384.89">13307 1760 1435 0,'-15'-6'704'0,"-16"-1"-121"16,3 16-415-16,5 11-17 0,4 15-26 16,7 6-25-16,13 7-56 15,6-3-47-15,11-6-37 16,6-9 1-16,-2-12-50 15,-8-1-11-15,-8-5-16 16,-7-1-3-16,-10-3 39 16,-1 0 30-16,-7-4 9 15,-5-4-18-15,3-1-21 16,1-6-33-16,6-3-53 16,6 0-13-16</inkml:trace>
  <inkml:trace contextRef="#ctx0" brushRef="#br0" timeOffset="27782.72">13516 1886 1325 0,'-9'-6'564'16,"-14"-4"-218"-16,-3 5-119 15,0 11-27-15,0 8-9 0,4 10-76 16,6 1-21-16,9 5-38 16,6-3-23-16,9-6-28 15,5-2-6-15,10-12-19 16,-1-4-6-16,1-10-27 16,0-3-23-16,-5-10-13 15,1 0 4-15,-2-6 26 16,-3-2 25-16,-5 3 28 15,-4 1 6-15,-5 11 28 16,-2 6 7-16,-2 15 13 16,1 9 7-16,1 13-24 15,2 4-4-15,2 0-14 0,2-3-7 16,1-7-28 0,0-4-26-16,2-9-69 0,0-3-68 15,0-8-74 1,0-4-85-16</inkml:trace>
  <inkml:trace contextRef="#ctx0" brushRef="#br0" timeOffset="28050.55">13650 1924 932 0,'1'15'538'16,"-1"14"-17"-16,7 1-262 0,-10-7-126 15,3-2-28-15,0-4-54 16,-3-3-8-16,4-8-25 15,-2-3-2-15,-5-7 1 16,5-2 8-16,-6-7 9 16,4-5 2-16,5-5-2 15,1-5-9-15,8-6-5 16,5 0-6-16,7 8-8 16,2 6-5-16,9 20-1 15,-2 9-7-15,-3 10-30 16,-5 5-40-16,-12-3-127 15,-3-2 70-15</inkml:trace>
  <inkml:trace contextRef="#ctx0" brushRef="#br0" timeOffset="29852.24">5881 2922 1528 0,'-18'-32'673'16,"23"42"-332"0,-6 11-70-16,1 24-109 15,3 8-46-15,3 13-66 16,7-3-19-16,-3-12-17 15,-3-6-6-15,26-46-887 47,-39 44 878-47</inkml:trace>
  <inkml:trace contextRef="#ctx0" brushRef="#br0" timeOffset="30367.76">5866 3056 1323 0,'-6'-11'583'0,"3"-12"-281"16,8-1-77-16,14-3-78 15,8 4-47-15,6 4-62 16,-2 4-16-16,-8 7-17 15,-2 7-2-15,-11 6-7 0,-4 8-2 16,-5 9 2-16,-2 2 2 0,-7 9 7 16,-2 1 4-1,-4 3-1-15,0-4 3 0,-4-1-3 16,-1-8-6 0,1-7 4-16,3-1-5 15,6-10 4-15,1-2 4 16,16-4 7-16,1-3 12 0,13-1 28 15,11-1 6-15,-1 1-11 16,0-1-11-16,-7 5-28 16,-7 4-13-16,-3 2-29 15,-4-1-31-15,-3 2-101 16,-2-2-74-16</inkml:trace>
  <inkml:trace contextRef="#ctx0" brushRef="#br0" timeOffset="30616.4">6202 3019 1455 0,'6'10'749'0,"-1"3"-152"16,6 27-370-16,-5 6-59 15,3 9-69-15,1 4-34 16,-2-10-43-16,4 1-20 15,-6-5-32-15,4-2-19 16,-5-9-49-16,-1-6-17 16,-1-18-65-16,-5-3-26 0,-6-16-76 15,-3-13 16-15,-2-13-316 16</inkml:trace>
  <inkml:trace contextRef="#ctx0" brushRef="#br0" timeOffset="30784.35">6202 3286 396 0,'-6'-24'374'15,"6"6"-22"-15,0-31 120 16,5 0-86-16,17 3-104 15,1 2-58-15,8 16-80 16,-2 12-28-16,-9 13-51 16,-2 6-16-16,-10 10-12 15,-2 1-12-15,-6 7-2 16,-1 2-3-16,-4 0-15 16,-5 0-4-16,-5-4-27 15,0-1-16-15,-9-5-124 16,2-6-53-16</inkml:trace>
  <inkml:trace contextRef="#ctx0" brushRef="#br0" timeOffset="31268.26">7140 2876 1508 0,'2'-1'677'15,"0"1"-310"-15,-3 15-196 16,-7 7-21-16,-3 16-71 16,-3 4-34-16,1 3-25 15,0 1-13-15,2-10-7 16,-1-7 0-16,0-10-5 15,2-5-1-15,5-9-1 16,-1-3 0-16,14-5 5 16,4-1 4-16,9-6-1 15,11-2 5-15,-4 0-22 16,1-2-31-16,-6 3-98 16,-10 5-78-16,-3 2-112 0</inkml:trace>
  <inkml:trace contextRef="#ctx0" brushRef="#br0" timeOffset="31460.94">7160 2941 1361 0,'1'2'612'16,"2"10"-274"-16,2 9-51 0,-1 18-92 16,2 7-38-16,-2 5-78 15,0-2-25-15,1-8-34 16,-1-8-7-16,0-9-15 15,-2-6-23-15,-1-9-47 16,3-6-46-16,-6-6-127 16,3-2 515-16</inkml:trace>
  <inkml:trace contextRef="#ctx0" brushRef="#br0" timeOffset="31733.86">7412 2894 1870 0,'-7'10'729'0,"-9"14"-519"0,-1 6-50 16,0 8-84-16,1-1-32 16,4-1-36-16,2-3-13 15,5-6-15-15,1-4 0 0,3-13 1 16,2-7-4-1,9-7 15-15,3-4 0 16,6-3 5-16,2 4 0 0,-2-3-33 16,3 1-14-16,-6 5-104 15,0-3-66-15,-5 7-308 16</inkml:trace>
  <inkml:trace contextRef="#ctx0" brushRef="#br0" timeOffset="31938.56">7441 2925 1096 0,'-1'-3'545'0,"3"0"-103"15,5 8-115-15,1 21-69 16,2 9-31-16,-5 17-96 0,1 1-29 16,-3-3-53-1,1-4-17-15,-3-12-27 0,-1-6-22 16,0-9-48-1,-3-9-18-15,3-6-165 0,1-4-34 16</inkml:trace>
  <inkml:trace contextRef="#ctx0" brushRef="#br0" timeOffset="32325.46">7635 2938 1438 0,'-12'8'723'0,"-2"19"-134"16,3 6-282-16,6 11-134 15,10 3-26-15,6-5-85 16,4-9-24-16,9-12-37 16,-1-11-17-16,3-14-25 15,-3-6-21-15,-3-17-25 0,-5-4 9 16,-7-5 27-1,-3 1 13-15,-6 3 38 16,-7 2 0-16,-7 5 8 16,-4 2 6-16,-3 10 0 15,0 7-3-15,2 13-11 16,-3 5-2-16,4 9-65 16,4 2-60-16,4-1 365 0</inkml:trace>
  <inkml:trace contextRef="#ctx0" brushRef="#br0" timeOffset="32423.64">8000 2996 1804 0,'0'-1'807'0,"-2"-1"-243"16,-1 0-523-16,3 1-51 15,-1 1-120-15</inkml:trace>
  <inkml:trace contextRef="#ctx0" brushRef="#br0" timeOffset="32917.87">8287 2872 1770 0,'-6'9'739'0,"-7"10"-425"0,0 8-72 16,1 10-96 0,6 3-33-16,11-4-59 0,7-6-17 15,7-12-27 1,3-7-10-16,2-14-14 15,-1-8-20-15,-1-12-22 0,-5-5-4 16,-6 0 11-16,-5 2 22 16,-5 1 22-16,-3 4 9 15,-3 2 9-15,-4 4-8 16,-10 5 8-16,0 3-6 16,-10 9-12-16,1 1-4 15,8 13-52-15,1 3-27 0,13 0-106 16,4 4-70-16</inkml:trace>
  <inkml:trace contextRef="#ctx0" brushRef="#br0" timeOffset="33232.91">8483 2857 1800 0,'-5'16'764'16,"-3"14"-420"-16,4 8-166 16,3 4-31-16,8-2-63 15,4-4-30-15,11-14-42 16,5-9-15-16,-1-16-17 0,4-8-6 16,-9-13-4-16,-5-2 3 15,-7-3 19-15,-7-2 4 0,-4 6 4 16,-6 0 0-1,-8 3-7-15,0 3-13 16,-10 5-25-16,1 1-20 16,3 9-80-16,-1 4-44 15,11 10 442-15</inkml:trace>
  <inkml:trace contextRef="#ctx0" brushRef="#br0" timeOffset="33566.42">8763 2898 1197 0,'-8'-2'588'0,"-8"3"-236"16,-3-1 18-16,0 12-183 16,-1 9 1-16,3 13-37 15,3 8-30-15,13 3-61 16,5-8-18-16,13-7-29 0,4-8-16 15,6-16-16 1,0-6-6-16,-2-20-11 16,0-7-8-16,-7-11 5 0,-3-2 3 15,-6 3 16-15,-5 3 10 16,-9 7 6-16,-5 5 2 16,-10 9 0-16,-1 3 2 15,-4 12-8-15,1 4-3 16,5 9-19-16,2 5-17 15,4-2-139-15,8-1-49 0</inkml:trace>
  <inkml:trace contextRef="#ctx0" brushRef="#br0" timeOffset="33733.51">9156 2887 1776 0,'0'0'732'0,"0"0"-342"16,-1 1-355-16,0-1-59 15,0 0-67-15,0 0-559 16</inkml:trace>
  <inkml:trace contextRef="#ctx0" brushRef="#br0" timeOffset="34051.71">9304 2867 1842 0,'-3'4'707'0,"-9"8"-463"16,2 8-75-16,5 14-29 15,-1 6-12-15,10 2-57 16,6-2-22-16,10-9-38 15,5-9-10-15,3-14-12 16,-1-8-9-16,-1-14-15 16,-5-6 1-16,-6-6-2 15,0-3 2-15,-7-2 13 16,-2 0 6-16,-6 6 10 16,-3 2-1-16,-14 3-11 0,-6 6-13 15,-8 3-26-15,-3 0-11 16,4 9-62-16,5 2-38 15,8 9 459-15</inkml:trace>
  <inkml:trace contextRef="#ctx0" brushRef="#br0" timeOffset="34382.83">9522 2873 1864 0,'-1'0'674'0,"-2"8"-505"16,-3 4-56-16,-2 18 25 16,-1 6 14-16,7 7-44 15,4 2-23-15,7-9-51 0,2-8-17 16,4-11-14 0,1-11-3-16,3-11-14 0,2-8-13 15,-1-13-18 1,0-1-12-16,-9-7-4 15,-3 0 8-15,-7 6 8 16,-4-2 17-16,-12 7 9 0,0 1-3 16,-6 6 9-16,2 5-11 15,7 9-16-15,3 2-58 16,5 8-123-16,4 0 392 16</inkml:trace>
  <inkml:trace contextRef="#ctx0" brushRef="#br0" timeOffset="34700.33">9788 2855 1554 0,'-3'0'649'16,"-4"2"-325"-16,-4 11-163 16,-8 4 5-16,4 13-2 15,1 3-22-15,12 9-54 16,5 1-22-16,10-7-42 15,3-6-12-15,7-16-15 16,4-8-14-16,4-15-28 16,0-6-14-16,-7-11-18 15,-2-5-3-15,-10 1 9 16,-1-1 6-16,-7 3 20 16,-2 4 12-16,-5 1 31 15,-6 0 8-15,-6 5 16 0,-2 0 3 16,-8 7-19-16,1 2-18 15,2 12 306-15</inkml:trace>
  <inkml:trace contextRef="#ctx0" brushRef="#br0" timeOffset="36033.86">11168 2868 1474 0,'0'0'617'15,"0"2"-357"-15,-1 6-30 16,1 14-64-16,1 5-31 15,2 10-49-15,2 0-21 16,4-3-28-16,2-4-19 16,5-16-12-16,1-3-2 15,3-15-8-15,-1-4-2 0,-5-16-18 16,-1-3-8-16,-4-4 3 16,-8-1 5-16,3 3 15 15,-4 0 7-15,-4 4 4 16,0 2 4-16,3 9 13 15,-1 5 7-15,2 9 11 16,4 9-6-16,-2 8 1 16,1 7 1-16,2 8-9 15,-2 1 5-15,-2 4-15 16,3-4-4-16,-2-5-18 16,3-2-35-16,0-11-52 15,0-5-91-15,3-9-86 16</inkml:trace>
  <inkml:trace contextRef="#ctx0" brushRef="#br0" timeOffset="36467.87">11399 2881 1431 0,'-1'10'639'16,"-2"9"-310"-16,6 5-153 16,-1 5-26-16,2 0-75 15,2-3-35-15,-4-5-33 16,0-5-1-16,0-11-20 15,-2-2-6-15,-1-7-5 16,2-5-3-16,-1-9 12 16,-1-4 9-16,4-7 7 15,-2 3-1-15,7 0 1 16,4 3-1-16,1 5 1 16,3 3 2-16,-1 11-2 15,-1 7 1-15,-4 11 9 0,-3 4 1 16,-5 7 3-16,1 1-1 15,-3 1-8-15,0-2-5 16,0-3-78-16,0-3-67 16,-2-6 380-16</inkml:trace>
  <inkml:trace contextRef="#ctx0" brushRef="#br0" timeOffset="36645.51">11645 2754 1330 0,'3'17'666'0,"6"22"-148"15,-4 3-245-15,-1 3-113 16,1-1-49-16,3-3-79 16,-1-1-50-16,5-11-141 15,-2-6-85-15</inkml:trace>
  <inkml:trace contextRef="#ctx0" brushRef="#br0" timeOffset="37035.17">11607 2918 1073 0,'0'-6'562'0,"2"-7"-74"0,6 0-227 16,7 5-109-16,4-1-35 0,8 5-80 15,-2 1-20 1,-2 3-16-16,2 7-7 0,-10 2-7 15,-2 9 3 1,0 9 9-16,-5 0 14 16,0 9 36-16,-1-6 7 0,3-4 2 15,2-8-10-15,1-10-30 16,4-6-11-16,-1-13-20 16,-2-5-10-16,-2-8-5 15,-2-1-4-15,-1 0 15 16,-2-1 7-16,-2 1 6 15,-2 1 6-15,-4 2-1 16,1 8 3-16,-2 9 14 16,0 5-1-16,1 15 13 15,0 7 9-15,1 8-1 16,1 5 0-16,2 2-11 16,2-2-18-16,-1-7-35 15,0-4-25-15,-3-13-86 16,-1-6-70-16</inkml:trace>
  <inkml:trace contextRef="#ctx0" brushRef="#br0" timeOffset="37588.4">12086 2776 1930 0,'6'10'728'16,"-3"10"-522"-16,3 6-93 16,1 2-5-16,-3-1-17 15,1-2-31-15,3-2-39 16,-3-3-16-16,-1-2-5 16,1 0-2-16,-5-7-4 15,0-3-2-15,5-4-7 16,0-4 0-16,4-12 5 15,2-2-8-15,1-6-22 16,1-2-12-16,2 3-24 16,3 1-2-16,-1-1 5 0,-2-2 10 15,-4 5 23-15,-3-2 12 16,-8 9 17 0,-1 3 19-16,-8 8 31 15,-2 8 16-15,-4 12 41 0,1 5-1 16,4 6-3-16,5 2-7 0,11-3-30 15,6-3-15 1,7-6-24-16,1-10-16 16,-1-11-24-16,-3-6-8 15,-5-7-34-15,-3-1-18 16,-8 0-75-16,-4-1 387 0</inkml:trace>
  <inkml:trace contextRef="#ctx0" brushRef="#br0" timeOffset="38066.21">12740 2784 1641 0,'1'15'695'16,"1"9"-401"-16,1 11-151 16,-1-2-55-16,2-2-58 15,0-5-20-15,0-10-39 16,0-2-17-16,-4-10-21 16,0-2-1-16,-4-7 27 15,-2-5 19-15,0-7 30 16,-1-2 9-16,5-3 10 15,2-3 7-15,4 1-12 0,5-3-5 16,6 4-9-16,4 5-6 16,3 9 2-16,-1 10 7 15,0 16 18-15,-3 8 14 16,-8 6 7-16,-4 1-2 16,-6-5-16-16,0-1-17 15,-1-6-17-15,1-2-27 16,2-8-79-16,-1-6-65 15,3-9-101-15,4-7-58 0</inkml:trace>
  <inkml:trace contextRef="#ctx0" brushRef="#br0" timeOffset="38400.89">13010 2789 1580 0,'-2'8'671'0,"2"13"-364"15,0 0-58-15,7 2-93 16,2-5-38-16,6-9-65 0,2-3-29 0,1-12-45 16,1-4-20-1,-3-8-24-15,-3-2-11 0,-5 0 18 32,-4-1 18-32,-4 4 25 0,-3 0 10 15,-8 3 5 1,-1 2-1-16,-5 7 3 0,0 9 14 15,2 15 22-15,1 8 8 16,4 15 12-16,4-1 1 16,7-1-13-16,4-1-11 0,4-6-18 15,5-3-16-15,-3-10-35 16,0-5-20-16,-2-10-32 16,-4-5-62-16,-2-5-82 15,0-3 517-15</inkml:trace>
  <inkml:trace contextRef="#ctx0" brushRef="#br0" timeOffset="38834.39">13409 2818 1454 0,'-20'-2'681'16,"-15"-1"-284"-16,5 7-187 15,-2 6-32-15,10 10-65 16,3 2-25-16,6 6-40 16,7 2-16-16,10-2-32 0,8-4-11 15,5-11-29-15,3-11-11 16,1-11-24-16,1-6-5 16,0-6-7-16,-3-2 5 15,-2 0 18-15,0 0 6 16,-4 4 30-16,0 8 13 15,-4 13 49-15,0 11 22 16,-3 13 37-16,-1 6 5 0,-2 7-25 16,-2 3-17-16,-1 3-31 15,0 3-9-15,0-6-13 16,1-3 0-16,-1-5-3 16,-2-6-9-16,-7-5-29 15,-4-1-11-15,-6-9-20 16,-6-3-7-16,0-10-11 15,-1-2-12-15,-1-9-37 16,4-5-12-16,1-8-18 16,7-1 241-16</inkml:trace>
  <inkml:trace contextRef="#ctx0" brushRef="#br0" timeOffset="39217.57">13559 2850 2563 0,'-5'8'71'0,"-1"-3"83"0,-2 4-24 0,-4 7-27 15,4 1-17 1,5 1-28-16,8-3-44 15,7-3-7-15,4-7-25 0,1-6-1 16,2-5-26 0,-1-3-12-16,-2-4-14 15,5 1-10-15,-6-3 15 16,0-3 8-16,-5 4 30 0,-6 3 12 16,1 7 20-16,-3 6 13 15,-2 10 8-15,2 4 7 16,-1 9-5-16,4 2-7 15,2-2-9-15,2 2-9 16,-1-6-36-16,-2-5-53 0,3-7-115 16,-4-8-21-16</inkml:trace>
  <inkml:trace contextRef="#ctx0" brushRef="#br0" timeOffset="39483">13838 2846 1507 0,'0'12'652'0,"0"15"-342"16,0-1-89-16,1-1-86 15,2-2-50-15,-2-9-58 16,2-3-21-16,-2-8-18 16,-1-5-2-16,-2-8 1 15,-1-3 5-15,0-8 10 16,3-1 0-16,0-2 8 15,1-1 1-15,4 3-2 0,2 2 2 16,3 9-6 0,3 2-7-16,0 8-58 0,-1 2-64 15,1 6-98-15,-2 4-468 16</inkml:trace>
  <inkml:trace contextRef="#ctx0" brushRef="#br0" timeOffset="39817.78">14142 2872 1410 0,'-11'-5'550'16,"-38"-13"-307"-16,21 12-94 0,10 9 12 16,0 9 14-1,2 9-30-15,3 4-24 0,5 7-37 16,8-4-18-1,5-5-27-15,3-3-10 0,7-13-38 16,3-7-13-16,6-13-38 16,4-7-29-16,-2-7-29 15,-3 0-19-15,-2 1 16 16,-4 3 24-16,-3 9 46 16,-3 4 45-16,0 14 64 15,-4 10 24-15,0 5 11 16,0 3-11-16,-5 0-46 15,1-2-25-15,-2-4-145 16,-1-1 447-16</inkml:trace>
  <inkml:trace contextRef="#ctx0" brushRef="#br0" timeOffset="40617.15">14688 2523 1624 0,'2'16'707'0,"1"11"-408"15,2 20-101-15,-1 5-53 0,-2 1-72 16,0-4-16-16,0-12-36 15,0-8-9 1,-1-11-12-16,2-6-8 16,-1-8-15-16,0-5-6 15,0-11-6-15,-1-5 4 0,-1-8 14 16,0-7 7-16,0-7 6 16,0 1 1-16,3-4 3 15,2 1 0-15,2 7 0 16,2-1 1-16,-1 14 1 15,1 6 3-15,-2 15 14 16,0 11 1-16,-2 15 15 16,0 11-1-16,-1 12-3 15,2 2 6-15,2-3-16 16,0-5 4-16,3-8-14 16,-3-7-4-16,-3-8-4 15,4-7-9-15,1-11-2 16,3-3-2-16,4-8-2 15,0-4 2-15,1-7-1 16,0-1-6-16,1-8-1 0,-2-1 4 16,-3-2-3-16,-1-2 10 15,-3 0 2-15,-2 2 1 16,-1 3 7-16,-1 4-1 16,-3 12 16-16,1 4-1 15,-3 13 10-15,1 5 6 16,-1 14-6-16,1 8 5 15,0 11 0-15,-1 2-8 0,1 0-3 16,-1-3-11-16,3-9-31 16,-1-6-10-16,1-9-51 15,-1-3-26-15,-1-6-102 16,-1-1-57-16</inkml:trace>
  <inkml:trace contextRef="#ctx0" brushRef="#br0" timeOffset="40817.58">15318 2871 1703 0,'0'-1'777'0,"0"3"-282"15,-2 2-275-15,2-4-116 16,-1 0-20-16,-1 10-50 0,-12 24-23 15,-4-14-81-15,2-2-5 16,-13 6 67-16</inkml:trace>
  <inkml:trace contextRef="#ctx0" brushRef="#br0" timeOffset="41841.14">5932 3994 2614 0,'0'15'139'0,"-1"2"-61"15,3 15-52-15,1 19-12 16,5 10-9-16,2-4-13 15,0-19-54-15,0-9-36 16,-3-15-89-16,-3-6-31 16,-3-6-26-16,-2-5-120 0</inkml:trace>
  <inkml:trace contextRef="#ctx0" brushRef="#br0" timeOffset="42234.93">5908 4038 949 0,'4'-8'438'0,"5"-10"-195"15,1 0-43-15,7 4-59 16,2 0-37-16,0 5-30 16,-1 5-15-16,-7 8-12 15,-4 8 6-15,-6 12 25 16,-1 5 15-16,-1 7 16 16,1 4-6-16,1 1-31 0,3-5-15 15,8-12-26 1,3-5-11-16,6-19-15 15,2-3-5-15,2-13-17 16,1-5-11-16,-3-6-7 16,-3-1-3-16,-6 7 18 0,-6 4 9 15,-2 12 30-15,-3 6 14 16,3 22 34-16,-1 11 7 0,0 20-8 16,4 5-13-1,-2 1-31-15,5-4-6 0,-3-11-18 16,-2-1 5-1,2-11-16-15,-4-4-20 16,-1-12-68-16,1-5-70 0,-5-12-90 16,-1-7 74-16</inkml:trace>
  <inkml:trace contextRef="#ctx0" brushRef="#br0" timeOffset="42432.17">6235 4172 1167 0,'8'-17'518'0,"13"-19"-235"15,4 9-48-15,2 13-53 16,-1 7-31-16,-10 11-65 16,-3 8-24-16,-7 8-32 15,-2 8-14-15,-4 6-3 16,-2-1 0-16,-3-2-10 16,-2-5-3-16,-3-10-23 15,-3-2-11-15,-6-11-30 16,-2-4-24-16,-3-6-64 0,-4-6 216 0</inkml:trace>
  <inkml:trace contextRef="#ctx0" brushRef="#br0" timeOffset="43149.48">7006 4005 1428 0,'-11'-21'630'0,"8"21"-321"16,4-1-52-16,-2 1-92 0,1 0-40 16,0 0-57-16,0 0-17 15,0-1-18 1,0 0-5-16,0 0-10 0,0 0-3 16,4-7-7-16,16-26-5 15,-1 16-3-15,6 0 8 16,6 6-6-16,2 1 3 15,-4 16-4-15,-8 6-4 0,-9 10 7 16,-4 3-2 0,-7 0 0-16,-2 1-2 0,-5 0-3 15,-2 0-2-15,-2 1 6 16,-1 2 5-16,-4 0-3 16,2 3-2-16,-2-4-1 15,-1-4 1-15,4-6-1 16,5-9 0-16,7-7 0 15,1-5 0-15,11-9-2 16,1-1 4-16,8-7-6 16,6 3 5-16,-2 3 5 15,-2 2-4-15,-4 7 3 16,-4 4-8-16,-3 2-32 16,-3-1-23-16,-3 1-167 15,0-2 457-15</inkml:trace>
  <inkml:trace contextRef="#ctx0" brushRef="#br0" timeOffset="43483.71">7359 3887 1497 0,'-6'5'719'0,"-7"4"-264"0,-1 15-232 15,1 7-43-15,8 8-74 16,5 0-20-16,10-6-46 16,5-5-15-16,10-7-17 15,-1-9-3-15,1-12-6 16,2-2-3-16,-8-14-3 16,-3-3-7-16,-3-3 9 15,-7-4-1-15,-5 1 4 0,-3 2 2 16,-11 0 0-16,-1 1 4 15,-9 3 1-15,5 3-9 16,0 8-32 0,-3 6-31-16,9 6-71 15,-3 3-66-15,6 4 437 16</inkml:trace>
  <inkml:trace contextRef="#ctx0" brushRef="#br0" timeOffset="43816.48">7596 3871 1530 0,'0'0'642'16,"0"5"-346"-16,-2 5-44 0,0 14-44 16,-2 4-26-16,1 5-66 15,3 2-29-15,4-6-34 16,2-3-25-16,7-7-15 15,3-7-10-15,3-10-5 16,1-4-7-16,-3-10-5 16,-3-5-1-16,-8-5 4 15,-2-3 6-15,-5 0 2 16,-3 0 3-16,-2 1 0 16,-3 2 1-16,-4 3 3 15,-5 3-4-15,-1 8-17 16,-1 5-17-16,1 6-52 15,5 2-28-15,6 3-133 16,2-4-33-16</inkml:trace>
  <inkml:trace contextRef="#ctx0" brushRef="#br0" timeOffset="43988.61">7913 3912 1281 0,'0'0'745'0,"-2"-6"-7"16,1 2-452-16,1 5-183 15,-3-2-56-15,3 1-149 16,0 0-120-16</inkml:trace>
  <inkml:trace contextRef="#ctx0" brushRef="#br0" timeOffset="44332.85">8057 3795 1267 0,'-10'5'662'0,"-8"9"-176"16,0 19-183-1,5 7-23-15,7 6-92 16,5-3-44-16,10-11-75 0,3-6-25 15,9-9-33-15,0-7-4 16,1-13-22-16,3-6-5 0,-3-10-19 16,-5 0-10-1,-4-3 13-15,-7-1 9 16,-8 1 12-16,-3-1 9 16,-12 3 4-16,-1 2-1 0,-5 4 0 15,-1-1 2 1,4 7-22-16,0 3-38 0,8 8-44 15,0 6-59-15,1 0-133 16,11 3 291-16</inkml:trace>
  <inkml:trace contextRef="#ctx0" brushRef="#br0" timeOffset="44650.77">8258 3835 1758 0,'-6'1'672'16,"-8"13"-458"-1,-3 9-19-15,0 13 3 16,6 2-28-16,5-1-71 0,14-3-29 16,10-9-46-16,4-2-10 15,11-14-9-15,-6-7-7 16,-2-10-12-16,0-8-10 15,-10-6-15-15,-1 0 0 16,-7-1 14-16,-5 2 3 16,-7 2 18-16,-8-4 4 15,-5 2-10-15,-2-2-2 0,0 6-32 16,2 3-19-16,1 7-41 16,5 4-66-16,4 3-101 15,3 7 276-15</inkml:trace>
  <inkml:trace contextRef="#ctx0" brushRef="#br0" timeOffset="49716.77">8480 3856 1416 0,'-2'-3'575'0,"-1"-2"-343"0,-3 9-43 15,4 13-57-15,0 9-34 16,2 9-57-16,5 0-6 15,5-7-7-15,3-3-5 16,6-9-12-16,4-6-6 16,4-6 0-16,3-7-5 0,-6-8-4 15,-6-4 0 1,-4-6 4-16,-7 0 0 16,-7-4 8-16,-1 1 2 0,-10-3 6 15,-4 2 4-15,-9 4-4 16,-4 7-2-16,-3 14-9 15,-1 6-7-15,9 16-5 16,6 1-18-16,8-2-93 16,5 1-62-16,6-6 86 15</inkml:trace>
  <inkml:trace contextRef="#ctx0" brushRef="#br0" timeOffset="49874.04">8825 3945 1755 0,'3'0'624'16,"-1"-2"-532"-16,1 1-79 16</inkml:trace>
  <inkml:trace contextRef="#ctx0" brushRef="#br0" timeOffset="50267.67">9152 3907 1536 0,'-26'-43'587'0,"15"62"-384"16,2 6-49-16,3 5 0 15,2 1-21-15,8-5-54 16,4-3-21-16,7-5-27 16,2-5-15-16,3-7-13 15,3-5-2-15,3-13-12 0,-2-2-5 16,-4-7-5-16,-2-5-1 15,-9-2 9-15,-1-3 6 16,-9 2 9 0,-7 2 2-16,-10 6 8 0,-5 8-3 15,-2 5-2-15,-4 9-4 16,4 13-8-16,3 6-13 16,6 5-88-16,6-1-63 15,7-6 350-15</inkml:trace>
  <inkml:trace contextRef="#ctx0" brushRef="#br0" timeOffset="50617.13">9365 3826 1694 0,'-5'-3'651'0,"-47"21"-451"16,27 14-17-16,12 2-40 16,6 2-32-16,14-14-69 15,8-5-22-15,13-8-19 16,8-4-5-16,1-8-2 0,-2-2-3 16,-8-7-1-16,-7-4-2 15,-7-3 6-15,-4-5 5 16,-4-1 2-16,-5 2 8 15,-5-5-3-15,-4 4-4 16,-4-2-8-16,-2 6-19 0,0 9-37 16,-2 3-21-16,-1 12-144 15,4 4 522 1</inkml:trace>
  <inkml:trace contextRef="#ctx0" brushRef="#br0" timeOffset="51017.98">9652 3739 1604 0,'-8'0'610'0,"-13"6"-413"16,2 12-18-16,0 12 29 0,2 8-33 15,8 4-69 1,4-2-23-16,9-5-47 0,5-6-15 15,10-11-11 1,5-7-8-16,6-8-7 16,1-6-4-16,-1-8-31 0,-3-5-7 15,-3-11-1-15,-5-1 6 16,-7-4 28-16,-7-3 14 16,-14 7 6-16,-4 2-4 15,-14 8-2-15,-2 7-10 16,-4 8-33-16,0 9-19 15,2 14-133-15,4 5 472 0</inkml:trace>
  <inkml:trace contextRef="#ctx0" brushRef="#br0" timeOffset="51648.89">10852 3688 1766 0,'-2'3'678'0,"-1"13"-502"15,1 7-43-15,-1 14-56 16,1 5-26-16,4-1-22 15,5-5-11-15,7-15-16 16,5-9 1-16,4-12-6 16,1-5-2-16,1-12-12 15,-4-7-7-15,-4-8-8 16,-4-5 2-16,-8 2 13 16,0 1 9-16,-5 9 8 15,3 5 1-15,-3 10 16 16,0 5 1-16,1 10 10 15,-4 8-2-15,3 14-4 16,-1 7-4-16,3 7-8 0,0 3 2 16,3-5-10-16,-1-6-14 15,1-7-43-15,0-8-71 16,1-11-133-16,1-3 172 16</inkml:trace>
  <inkml:trace contextRef="#ctx0" brushRef="#br0" timeOffset="51967.56">11151 3708 1314 0,'1'11'537'16,"1"17"-298"-16,1 6-51 0,-1 4-49 16,2-2-32-16,0-8-72 15,1-6-19-15,1-13-38 16,-3-2-28-16,2-11-23 15,0-5-5-15,-2-12 17 16,1-4 27-16,-3-5 22 16,0-2 7-16,4 3 8 15,1 3 3-15,4 4 3 16,4 7-4-16,-2 10 2 16,0 4 0-16,-2 12 5 15,-2 7 5-15,2 11 8 0,-3 4 4 16,3 2-7-16,-1-3-5 15,-7-7-15-15,8-5-31 16,-9-6-84-16,-1-8 183 16</inkml:trace>
  <inkml:trace contextRef="#ctx0" brushRef="#br0" timeOffset="52150.59">11480 3615 1517 0,'3'13'609'0,"4"18"-412"15,-1 10-34-15,-1 12-60 16,0 3-40-16,0-7-53 16,-2-6-33-16,3-17-113 15,-1-8-64-15,-6-12-237 16</inkml:trace>
  <inkml:trace contextRef="#ctx0" brushRef="#br0" timeOffset="52325.05">11442 3761 1495 0,'4'-3'645'15,"10"-1"-321"-15,1-5-167 16,4-1-97-16,-1-1-23 0,-2 3-31 15,-4 4-22 1,-3 7-124-16,-3 5 483 16</inkml:trace>
  <inkml:trace contextRef="#ctx0" brushRef="#br0" timeOffset="52734.21">11649 3827 2594 0,'3'11'38'15,"3"8"46"-15,-2-7-23 16,5 11-9-16,3-1-14 15,0-14-19-15,3-2-9 16,1-10-13-16,-5-9-8 0,3-10-30 16,-4-10-10-16,-1-5-4 15,3 0-2-15,-9 4 25 16,1 6 10-16,-5 9 9 16,-2 6 18-16,0 13 26 15,5 4 9-15,4 12 15 16,-1 7-3-16,4 8-8 15,-4 5-5-15,2-3-15 16,0-3-11-16,0-7-13 0,-1-5-7 16,-5-7-27-1,-2-2-47-15,-2-4-86 16</inkml:trace>
  <inkml:trace contextRef="#ctx0" brushRef="#br0" timeOffset="53149.42">11903 3652 2081 0,'48'-8'720'15,"-47"42"-645"-15,3 5 9 0,0 2-1 16,1 2-27-16,4-5-43 15,-3-6-11-15,0-13 2 16,-2-8-7-16,-2-11-1 16,0-4-5-16,6-6-1 15,2-6-2-15,2-9-21 16,2-3-7-16,1-3-31 16,-1 2-3-16,1 4 2 15,1 0 5-15,-10 7 24 16,-3 4 11-16,-7 12 39 15,-5 4 15-15,0 16 31 0,2 9 25 16,4 9 13 0,4 7-2-16,12-2-24 15,4-6-27-15,6-12-29 16,2-11-20-16,-3-14-37 0,-2-4-23 16,-3-4-98-16,-5-2-34 15</inkml:trace>
  <inkml:trace contextRef="#ctx0" brushRef="#br0" timeOffset="53683.8">12813 3650 1558 0,'-5'8'612'0,"-3"16"-415"0,2 2-35 15,5 7-53-15,3 0-32 0,2-6-51 16,1-5-10 0,1-14-20-1,-1-5-4-15,-1-13 3 0,-2-8 1 16,-4-11 6-16,-2-4 3 15,-5-2 11-15,7 5 1 0,2 4 10 16,4 0 0-16,8 8 0 16,2 3-7-16,9 14-10 15,-5 7 0-15,1 13-3 16,-2 5 3-16,-10 6 0 16,0 2 0-16,-4 4-7 15,-6-1-2-15,3-4-25 16,5-4-25-16,-5-15-119 15,5-7-58-15,3-15-144 16</inkml:trace>
  <inkml:trace contextRef="#ctx0" brushRef="#br0" timeOffset="54016.67">13067 3654 1297 0,'0'3'551'0,"4"9"-259"0,0 0-58 15,7 1-42-15,3 2-37 16,6-4-86-16,1-5-29 16,-1-10-58-16,-1-3-18 15,-3-9-32-15,-5 1-8 16,-5-1 19-16,-5 0 13 16,-9 2 28-16,0 0 9 0,-5 1 12 15,-3 4 8-15,-1 9 22 16,-2 5 17-16,3 14 22 15,3 6 10-15,5 13 6 16,6 4-13-16,7 8-26 0,5-4-16 16,6-10-27-1,2-7-10-15,0-19-35 16,0-5-21-16,-1-8-69 16,-3-8-39-16,-5-4 467 15</inkml:trace>
  <inkml:trace contextRef="#ctx0" brushRef="#br0" timeOffset="54432.99">13444 3662 1763 0,'-15'4'714'15,"-14"11"-461"-15,-2 5-40 0,13 16-89 16,5 4-38-1,9 0-49-15,11 0-15 0,5-15-29 16,7-9-12 0,5-17-32-16,1-7-12 0,-4-13-18 15,-4-11 5-15,-4-4 30 16,-4-1 7-16,-1 7 30 16,-1 10 9-16,1 18 0 15,0 5 16-15,0 23 21 16,-2 10 3-16,-3 11 7 15,-2 5-7-15,-3-7-16 16,0-5-3-16,-2-5-4 16,0-5-5-16,0-1 0 15,-2-1-8-15,-3 0-10 16,0-1-18-16,-5-7-17 0,-1-3 2 16,-8-15-14-1,-1-5 1-15,-3-16-65 0,-1-8-30 16,9-6-56-1,1-4 6-15</inkml:trace>
  <inkml:trace contextRef="#ctx0" brushRef="#br0" timeOffset="54816.52">13674 3656 2738 0,'-10'3'44'0,"0"3"20"15,-4 5 48 1,6 9-22-16,8 2-17 16,7 5-40-16,5-2-15 15,1-9-11-15,6-2-3 0,5-10-11 16,-2-8-5-16,1-7-17 15,-5-8-8-15,-3-6 0 16,2-3 2-16,-3 8 15 16,-5-2 11-16,-1 9 13 15,-6 4 13-15,0 6 19 16,-2 6-2-16,0 5 2 16,-1 7-9-16,-1 6-13 15,2 3-3-15,4 4-8 16,-1-4-21-16,3-3-53 15,0-4-20-15,-2-7-153 16,1-8-33-16</inkml:trace>
  <inkml:trace contextRef="#ctx0" brushRef="#br0" timeOffset="55101.17">13916 3694 1633 0,'33'-3'706'15,"-32"33"-405"-15,1 3-131 16,0-1-54 0,4-4-75-16,-1-8-20 0,0-8-34 15,-2-8-9-15,-3-8-2 16,0-4-5-16,-3-12 21 16,-2-2 9-16,1-10 6 15,0 1 4-15,3 3 0 16,4 3-4-16,4 7-5 15,2 4 0-15,2 7-15 16,-1 2-21-16,4 7-77 16,-1 1-61-16,-6 5-79 0,1 3 471 15</inkml:trace>
  <inkml:trace contextRef="#ctx0" brushRef="#br0" timeOffset="55433.61">14293 3688 1356 0,'-11'-6'598'15,"-15"-3"-211"-15,-1 1-189 0,0 8-51 16,-2 4-10 0,0 12-60-16,4 5-13 15,9 11-22-15,3 3-6 16,12 0-14-16,7-4-1 0,9-12-17 15,6-11-4-15,8-18-3 16,-5-6-10-16,0-15-21 16,-2-2-8-16,-5 1-11 15,0 1-1-15,-2 13 20 16,-1 5 9-16,-3 13 16 16,-3 5 5-16,-3 13 7 15,-1 6 4-15,-2 6 2 16,0 2 2-16,-1 0-87 15,2-4-72-15</inkml:trace>
  <inkml:trace contextRef="#ctx0" brushRef="#br0" timeOffset="55882.18">14691 3446 1256 0,'-4'1'711'15,"-4"2"-64"-15,3 25-420 16,-1 12-83-16,4 7-70 15,1-1-19-15,1-13-24 16,1-3-8-16,3-10-30 16,-1-4-25-16,-1-7-42 15,-1-6-36-15,-1-11-100 16,0-3-38-16,-1-7-36 0,-3 0-96 16</inkml:trace>
  <inkml:trace contextRef="#ctx0" brushRef="#br0" timeOffset="56199.92">14659 3468 1054 0,'5'0'490'0,"7"1"-185"0,5 9-19 0,0 15-45 16,0 3-11-1,-2 5-48-15,0-1-39 16,0-7-53-16,-3-3-24 16,1-8-36-16,-1-1-13 15,-3-5-18-15,2-2 0 16,-1-1-5-16,-2-4 9 15,-3-4 1-15,3-2-5 0,0-5 2 16,-7-2 1-16,9-5-2 16,-7-2 4-16,-3-7-1 15,0-4-3-15,-5-4 5 16,2-4-3-16,2 1 3 16,2 4 0-16,2 5-4 15,-2 6 0-15,3 13-3 16,-4 2-4-16,-1 5-16 15,4 3-18-15,-6 5-151 16,3 5-69-16</inkml:trace>
  <inkml:trace contextRef="#ctx0" brushRef="#br0" timeOffset="65800.42">6087 4888 1610 0,'-3'-1'659'0,"1"2"-405"16,0 4-52-16,4 24-48 15,4 9-47-15,5 12-49 16,5 3-16-16,2-12-24 15,-1-9-5-15,7-15-14 16,-2-8-1-16,3-16-16 16,1-5-4-16,-11-17-9 15,0-4 2-15,-9-3 15 16,-1-1 7-16,-5 5 7 16,-3 3 1-16,-1 9 2 15,2 9 3-15,3 15 15 16,-1 11 1-16,11 24 15 15,-1 8 11-15,0 10-6 0,8 1 1 16,-8-12-15-16,0-5-21 16,-1-7 0-16,-5-3-6 15,-6-4-1-15,-5 0 5 16,-11-6-3-16,-1-1-2 16,-8-8-3-16,-2-4-14 15,-2-7-49-15,1-6-22 16,9-9-207-16,-1-9 311 0</inkml:trace>
  <inkml:trace contextRef="#ctx0" brushRef="#br0" timeOffset="66166.92">6417 5126 3237 0,'-1'8'5'0,"1"-6"16"0,4 3-20 16,3 3 2-16,9-3-7 15,2-4-3-15,3-8-7 16,-1-7-2-16,1-9-1 15,-3 1 2-15,1-3 7 16,-4 3-2-16,-5 9 5 16,-2 3-5-16,-1 16 4 15,2 8 0-15,-3 10 6 16,1 6-1-16,0-1-19 16,-3-3-19-16,3-6-55 0,4-4-92 15,-6-9-101-15,5-2-260 0</inkml:trace>
  <inkml:trace contextRef="#ctx0" brushRef="#br0" timeOffset="66519.17">6708 4864 1521 0,'2'25'668'15,"2"16"-372"-15,3 10-94 16,-2 1-35-16,5-9-86 15,1-4-32-15,-3-14-39 16,1-7-6-16,-3-12-23 16,-1-6-3-16,3-9-11 15,0-2-1-15,1-8 3 16,0-2-3-16,-1-3 1 16,0-4-10-16,-1-2 9 15,1 2 12-15,-4 6 4 16,-3 5 12-16,-3 13 25 15,-2 6 4-15,-1 18 31 16,0 5 20-16,5 11 3 0,2 2-5 16,8-6-18-1,3-6-19-15,2-8-25 0,1-9-2 16,-2-9-28-16,0 0-18 16,-6-10-26-16,-2 1-76 15,-1-1-87-15</inkml:trace>
  <inkml:trace contextRef="#ctx0" brushRef="#br0" timeOffset="67090.5">6578 5010 981 0,'-6'-6'504'16,"-1"-2"-83"-16,-4 3-85 0,-10 4-70 15,0 5-38 1,-10 11-91-16,0 6-38 15,5 5-33-15,5 2-20 16,12-2-19-16,5-2-8 16,9-1-46-16,2-2-54 15</inkml:trace>
  <inkml:trace contextRef="#ctx0" brushRef="#br0" timeOffset="67817.85">6983 5004 1067 0,'0'-6'615'16,"0"-5"-64"-16,0 13-311 16,4 9-29-16,-4 15-90 15,5 3-35-15,0 6-47 16,1-5-10-16,3-8-24 16,-2-4 0-16,-3-10-6 15,0-3-4-15,-3-5-5 16,1-3 2-16,4-8 7 15,-4-6-6-15,-1-6 10 16,0-1-3-16,3-2 0 16,6 3 5-16,6-1-4 15,2 4 2-15,-2 12-1 0,-3 3-5 16,-1 18 5 0,-3 6 3-16,-3 9 5 0,-1 1 3 15,-1 2-2-15,-3-4-6 16,2-3-7-16,0-3-20 15,2-4-74-15,1-3-77 16,4-7 65-16</inkml:trace>
  <inkml:trace contextRef="#ctx0" brushRef="#br0" timeOffset="67979.12">7314 4990 1321 0,'4'13'641'15,"0"10"-241"-15,1 9-180 16,-3 4-42-16,5-4-97 16,-2-6-33-16,1-9-77 15,2-5-102-15,-4-9 129 16</inkml:trace>
  <inkml:trace contextRef="#ctx0" brushRef="#br0" timeOffset="68143.55">7258 4909 1811 0,'32'-63'652'16,"-9"58"-548"-1,2-1-52-15</inkml:trace>
  <inkml:trace contextRef="#ctx0" brushRef="#br0" timeOffset="68833.64">8331 4889 1231 0,'-4'-5'625'15,"0"-4"-126"-15,0 2-249 0,0 4-83 16,3 2-45-16,1 0-61 15,0 1-25-15,0 0-28 16,0 0-3-16,0 0-6 16,0 0 1-16,0 0 2 15,0 0-2-15,0 0 3 16,0 0-3-16,0 0 1 16,0 0 1-16,0 0 0 15,0 0 1-15,0 0-2 16,0 0 12-16,0 0 18 15,0 0 19-15,0 0 10 16,2 7 0-16,19 53 0 0,-10-9-6 16,3 10-8-16,1 1-9 15,-1-14-23 1,-4-7-3-16,-2-9-10 0,-2-4 3 16,-6-7-2-16,-2-2-6 15,-5-2 0-15,-5 2-8 16,-7-6-15-16,1-1-8 15,-2-5-19-15,0-8-13 16,4-8-37-16,0-6-47 16,-1-11 371-16</inkml:trace>
  <inkml:trace contextRef="#ctx0" brushRef="#br0" timeOffset="69018.63">8292 4805 2543 0,'14'10'-2'0</inkml:trace>
  <inkml:trace contextRef="#ctx0" brushRef="#br0" timeOffset="69247.1">8520 4923 1295 0,'17'3'766'16,"-19"-2"-1"-1,1 6-467-15,-2 11-165 0,7 9-55 16,-1 6-40-16,5 3-19 16,-2-6-42-16,-2-4-28 15,-1-8-80-15,-5-6-68 16,-2-5-138-16,-7-5 400 16</inkml:trace>
  <inkml:trace contextRef="#ctx0" brushRef="#br0" timeOffset="69387.2">8432 4831 1385 0,'8'-11'605'15,"6"-4"-347"-15,6 0-124 16,1 7-32-16,6 4-113 16,3 3-67-16,-1 2 477 15</inkml:trace>
  <inkml:trace contextRef="#ctx0" brushRef="#br0" timeOffset="69781.7">8689 4746 1555 0,'43'-31'675'16,"-48"47"-371"-16,-3 8-97 0,4 7-31 15,2 10-52-15,2 3-24 16,5 4-48-16,5-1-22 15,3-6-18-15,1-6-5 16,-3-12-7-16,0-7-5 0,-5-10-24 16,1-7-17-16,0-9-16 15,0-4-3 1,-1-8-10-16,0-3 0 0,-2-3-14 16,0-2 2-16,-4 6 17 15,3 4 16-15,-2 9 37 16,-1 3 33-16,-3 13 48 15,0 5 10-15,1 15 23 16,2 6-10-16,3 9-22 0,3-1-7 16,7-9-24-1,1-3-18-15,3-14-10 16,1-5-9-16,0-8-16 16,-2-6-3-16,0-6-26 15,-9-3-12-15,-2 2-95 16,-1 0-57-16</inkml:trace>
  <inkml:trace contextRef="#ctx0" brushRef="#br0" timeOffset="70100.17">9174 4894 1680 0,'-10'-2'681'0,"-12"2"-403"16,-1 2-69-1,2 12-62-15,3 10-32 0,5 7-52 16,-1 3-28-16,11 0-24 16,3-8-4-16,6-8-7 15,8-9 0-15,0-10-6 16,2-5-7-16,1-10-23 16,2-3-2-16,-4-6-6 15,0-1 1-15,1 6 20 16,-4 5 4-16,-1 12 6 15,0 7 10-15,-5 10 3 16,1 6 0-16,-3 3-19 16,-1-1-85-16,0-1 35 15</inkml:trace>
  <inkml:trace contextRef="#ctx0" brushRef="#br0" timeOffset="70650.48">9972 4830 1243 0,'-6'0'607'0,"-10"4"-134"16,1 7-239-16,2 12-52 0,-2 6-25 15,6 6-45-15,3 4-19 16,6-11-48-16,4-4-14 0,8-14-22 15,2-8-16 1,4-16-7-16,0-8-12 16,-2-11-26-16,-3-6-3 15,-5-1 0-15,0 0 9 16,-9-2 27-16,-2 5 6 0,-8 1 8 16,-3 7 6-16,2 10-2 15,0 6 2-15,5 15 5 16,1 12 3-16,3 16 14 15,0 7 9-15,7 10 1 16,6-1 6-16,8 0-14 16,0-3-11-16,2-13-26 15,-2-6-27-15,1-12-59 16,-1-8-65-16,0-7-87 0,0-6-34 16,-1-9-60-1,-4-1-120-15,1-4-3 16</inkml:trace>
  <inkml:trace contextRef="#ctx0" brushRef="#br0" timeOffset="70779.06">10174 4804 966 0,'2'1'472'0,"0"7"-142"0,-1 3-55 15,1 9-72-15,2 2-28 16,4 3-72-16,1 2-29 16,0-6-89-16,-4-5-67 0,-2-8-49 15,-2-4-392 1</inkml:trace>
  <inkml:trace contextRef="#ctx0" brushRef="#br0" timeOffset="71233.63">10351 4839 1781 0,'-28'10'723'15,"39"30"-447"-15,-1 10-67 16,3 12-99-16,-2-1-26 16,-3-6-68-16,-1-9-8 15,-7-9-5-15,1-3-2 0,-5-8-4 16,-4-3-12-16,-2-6-29 15,-7-4-19-15,-2-6-35 16,0-6-25-16,-4-7-62 0,0-6-34 16,1-7 196-1</inkml:trace>
  <inkml:trace contextRef="#ctx0" brushRef="#br0" timeOffset="71350.89">10270 4814 1455 0,'14'-9'599'0,"15"-9"-372"16,4 4-65-16,-5 10-87 15,-3 4-86-15,-6 5 90 16</inkml:trace>
  <inkml:trace contextRef="#ctx0" brushRef="#br0" timeOffset="71669.14">10720 4854 3115 0,'-3'-7'174'0,"1"-3"-216"0,-3-3 10 16,-4-7-12-16,1 3-12 15,2 7-12-15,4 10-78 16,2 6-83-16,1 8-447 15</inkml:trace>
  <inkml:trace contextRef="#ctx0" brushRef="#br0" timeOffset="72166.66">10858 4794 1011 0,'-7'-2'638'0,"-1"3"-193"15,-1 6 133-15,4 9-424 16,3 8-18-16,2 5-54 16,3-2-22-16,3-5-42 15,-2-7-20-15,1-7-15 16,-1-4-8-16,-2-7 8 16,0-3 4-16,-3-10 10 15,-1-3 6-15,2-3-4 0,0 0 7 16,4-1 0-1,5 1-9-15,6 5 7 0,5 3-7 16,3 13-3-16,-5 7 9 16,0 14-3-16,-7 7 2 0,-6 7 0 15,-3 0-2 1,-2-1 0-16,0-3 0 16,-1-8 3-16,2-5-4 0,-2-14 1 15,0-2-3 1,6-9 0-16,-2-8 3 0,4-6 0 15,5-6 0-15,-3-3-6 16,3 3 2-16,3 3 0 16,-1 2-4-16,4 7 8 15,0 8-1-15,-3 11 4 16,-2 9 4-16,-5 9 2 16,-2 3-1-16,-5 1-5 15,1 1-13-15,-1-4-35 16,-4-1-81-16,3-9-88 15</inkml:trace>
  <inkml:trace contextRef="#ctx0" brushRef="#br0" timeOffset="72846.39">10561 4837 1375 0,'-1'0'622'16,"1"5"-278"0,-2 6-51-16,4 15-70 15,2 5-55-15,9 6-71 16,-2 0-27-16,4-10-40 0,1-6-13 15,-2-10-14-15,2-7-22 16,-4-11-50-16,2-5-35 16,0-9-141-16,-2-2-44 15,-3 1-100-15</inkml:trace>
  <inkml:trace contextRef="#ctx0" brushRef="#br0" timeOffset="73018.72">10700 4805 1183 0,'0'0'566'16,"2"0"-227"-16,3 10-83 0,0 5-27 16,0 11-57-1,-1 5-36-15,0 4-68 16,-1 0-26-16,-1-6-35 16,-2-3-19-16,1-11-60 15,0-6-82-15,0-9 430 16</inkml:trace>
  <inkml:trace contextRef="#ctx0" brushRef="#br0" timeOffset="73499.11">11148 4661 1045 0,'0'0'633'0,"4"3"70"16,3 5-409-16,3 14-74 15,1 7-45-15,-1 10-65 0,1 6-31 16,-4 0-41-16,1-2-15 16,-5-6-33-16,-1-3-24 15,1-9-58-15,-2-5-37 16,-1-11-119-16,1-6-43 16</inkml:trace>
  <inkml:trace contextRef="#ctx0" brushRef="#br0" timeOffset="73849.56">11454 4762 1486 0,'-9'0'694'0,"-16"5"-207"16,1 2-253-16,4 14-90 15,-4 0-21-15,8 8-57 16,5 0-17-16,11-3-28 15,12-2-14-15,11-10-4 16,5-6-6-16,3-11-15 0,-6-6-2 16,-4-8-16-1,-3-3 2-15,-7-3 17 0,-1 3 3 16,-5-1 14 0,-1 5 3-16,-3 6-5 0,0 5-4 0,-1 13 3 31,1 4-2-31,3 10 3 0,-3 4 7 15,-1 1-20-15,3-1-21 16,3-2-45-16,0-5-57 16,6-10-129-16,-4-3 538 0</inkml:trace>
  <inkml:trace contextRef="#ctx0" brushRef="#br0" timeOffset="74182.3">11593 4592 1476 0,'2'7'653'0,"2"16"-302"16,4 11-98-16,-2 14-86 15,-1 4-37-15,1-1-68 0,-2-6-23 16,7-7-32 0,-4-8-9-16,0-10-15 15,0-8-3-15,-4-11-10 16,2-4-1-16,-2-10 15 15,1-4 3-15,0-6 13 0,3-1 1 0,6-3-5 16,5 2-6 0,2 6 1-16,2 5-1 0,-1 13 3 15,-3 8 3 1,-7 12 6-16,2 4 3 16,-5 5 6-16,-2-2-1 15,-1-1-19-15,-3-4-119 16</inkml:trace>
  <inkml:trace contextRef="#ctx0" brushRef="#br0" timeOffset="74518.14">12746 4578 578 0,'-16'-12'362'16,"6"7"-95"-16,-15 0 388 16,0 9-227-16,8 23-63 15,0 6-68-15,11 9-146 16,4 1-52-16,8-4-67 15,5-4-20-15,3-8-31 16,0-6-18-16,-5-5-37 16,-7-4-19-16,-10-2-5 15,-7-1 2-15,-6-4 19 16,-2-4 16-16,2-1 13 16,4-2-11-16,6-6-75 15,7-1-46-15</inkml:trace>
  <inkml:trace contextRef="#ctx0" brushRef="#br0" timeOffset="74850.73">12769 4723 1648 0,'0'9'713'0,"-1"4"-390"0,5 1-144 15,2-4-40-15,11-7-74 16,6-4-25-16,3-11-42 15,0-4-24-15,-8-5-24 16,-7-1-8-16,-5 1 7 16,-5 0 15-16,-10 2 24 15,-1 3 8-15,-13 5 12 0,-1 8 8 16,2 13 25 0,0 9 8-16,12 12 14 15,2 5-3-15,11 5-14 16,3-2-11-16,8-6-22 15,4-5-3-15,5-12-9 16,3-8-9-16,-2-7-33 16,-5-3-25-16,-7-8-91 15,-1 0-58-15</inkml:trace>
  <inkml:trace contextRef="#ctx0" brushRef="#br0" timeOffset="75217.09">13026 4640 3180 0,'0'22'39'0,"5"8"49"16,-1-8-18-16,10 25-18 15,2-8-19-15,4-14-24 16,3-4-6-16,-1-17-13 0,0-4-8 16,-4-12-10-16,-1-7-12 15,-4-6-2-15,-3-2 1 16,-5 0 10-16,-5 2 9 16,-9 5 10-16,-1 2 2 15,-9 11 5-15,-1 7 0 0,-1 11 2 16,-3 7 0-1,2 2-1-15,4 2-18 0,9-4-51 16,7-1-56-16,8-5-149 16,4-3-94-16</inkml:trace>
  <inkml:trace contextRef="#ctx0" brushRef="#br0" timeOffset="75602.33">13341 4607 1765 0,'-6'4'680'0,"-3"12"-479"16,3 5-6-16,9-1-30 0,7 3-42 16,9-5-60-1,6-4-30-15,4-10-40 0,-1-4-15 16,-5-12-38-16,-4-5-14 15,-6-5-22-15,-5-2 3 16,-4 1 25-16,-3 2 17 16,-4 3 29-16,-6 0 11 15,-5 6 14-15,-6 5 13 16,-6 7 34-16,-3 18 17 16,3 14 28-16,1 8 4 0,13 9-2 15,3-5-7-15,9-2-27 16,10-4-17-16,11-8-25 15,4-4-18-15,5-12-33 16,-3-7-26-16,-7-14-60 16,-3-7-65-16,-7-8-115 15,-4-3 534-15</inkml:trace>
  <inkml:trace contextRef="#ctx0" brushRef="#br0" timeOffset="75883.95">13751 4553 1942 0,'-6'14'817'0,"-8"10"-449"0,3 11-221 32,-1 5-35-32,5-2-57 0,7-5-23 15,12-4-39-15,7-4-7 16,7-5 2-16,2-1-16 15,-11-4-36-15,-4-2-9 16,-15 0-16-16,-8-1 2 0,-9-2 22 16,-5-4-14-16,-5-3-57 15,-3-3-23-15,1-8-22 16,6 1-3-16,0-5 19 16,7 0 12-16</inkml:trace>
  <inkml:trace contextRef="#ctx0" brushRef="#br0" timeOffset="76283.5">14008 4649 1946 0,'-8'-9'642'0,"-11"-6"-615"15,1 3 19-15,-6 12 38 0,2 10 22 16,2 11 3-16,2 4-26 16,9 5-16-16,2-2-11 15,7-3-24-15,0-3-5 16,8-6-11-16,4-5-19 0,8-11-14 16,3-4-16-1,2-11-42-15,-4-1-10 16,-4-4-16-16,-2-2 7 0,-1 2 39 15,-5-3 18-15,-2 8 25 16,-1 3 10-16,-6 12 22 16,-1 4 1-16,-1 17 3 15,-3 2-1-15,5 6-18 16,1 0-5-16,7-2-12 16,1-2-56-16,2-9-108 15,-3-3-36-15,3-13-353 16</inkml:trace>
  <inkml:trace contextRef="#ctx0" brushRef="#br0" timeOffset="76550.23">14174 4670 1504 0,'-4'16'671'0,"0"16"-331"15,1-7-185-15,3 1-35 0,2-6-65 16,2-4-12-16,0-6-30 15,-1-8-14 1,0-9-5-16,-3-7 0 16,1-6 4-16,-1-1 4 0,1-5 0 15,1 0-1 1,5-2-2-16,2-1 1 0,5 11-2 16,3 7 2-16,5 10-2 15,1 8-10-15,-1-1-72 16,-5 0-69-16</inkml:trace>
  <inkml:trace contextRef="#ctx0" brushRef="#br0" timeOffset="76998.83">14991 4361 1678 0,'1'-2'721'0,"3"8"-412"16,1 9-16-16,0 22-109 15,2 15-42-15,-4 13-50 16,0 4-24-16,-1-6-41 15,0-13-9-15,0-15-23 16,0-8-24-16,0-12-53 16,2-3-34-16,-4-11-98 15,2-5-47-15,-2-13-81 0,1-5 48 16</inkml:trace>
  <inkml:trace contextRef="#ctx0" brushRef="#br0" timeOffset="77250.14">14982 4462 799 0,'0'-10'466'0,"3"-13"-5"0,10 1-186 16,8 3-93-16,5 0-34 16,3 5-62-16,-4 3-20 0,-3 9-28 15,-5 6-13 1,-12 13 3-16,-4 7 9 16,-6 11 26-16,-8 4 20 15,1 9 22-15,3 0 5 0,5-6 0 16,5-4-15-16,13-13-37 15,6-9-20-15,12-8-23 16,6-7-16-16,-1-9-33 16,0 1-25-16,-13-2-56 15,-1 4-49-15,-9 3-114 16,-5-1-3-16</inkml:trace>
  <inkml:trace contextRef="#ctx0" brushRef="#br0" timeOffset="77420.16">15385 4545 1095 0,'2'1'566'16,"2"12"-99"-16,1 12-82 16,-1 14-83-1,1 10-46-15,-2 6-119 16,1 0-39-16,-2 9-57 0,-2-7-31 16,0-2-38-16,0-3-27 15,2-21-68-15,0-8-29 0,-1-19-151 16,-1-9 463-1</inkml:trace>
  <inkml:trace contextRef="#ctx0" brushRef="#br0" timeOffset="77634.32">15373 4648 1368 0,'9'-19'593'0,"12"-21"-304"16,5 5-65-16,2 15-88 15,0 11-28-15,-6 16-47 16,-5 8-16-16,-8 10-23 15,-6 2-4-15,-7 1-3 16,-1 4-1-16,-7-10 4 16,-1-4-1-16,-4-8-7 15,-5-5-6-15,-2-5-6 16,-2-3-19-16,-5-9-76 0,3-3-70 16</inkml:trace>
  <inkml:trace contextRef="#ctx0" brushRef="#br0" timeOffset="79125.73">13017 4558 715 0,'-19'-62'435'0,"19"54"39"0,2-1-240 16,1 5-55-16,-2 4-11 15,2 9-8-15,-2 9-7 16,3 14-21-16,-2 4-24 16,0 3-52-16,1-3-22 15,-1-9-21-15,3-2-12 16,0-8-69-16,-1-2-74 0,-1-8 448 16</inkml:trace>
  <inkml:trace contextRef="#ctx0" brushRef="#br0" timeOffset="87648.47">16122 4327 1503 0,'-5'4'611'0,"-18"13"-396"0,-3 7-61 16,1 14-23-16,1 7-39 16,15-1-19-16,6 5-10 15,21-10-29-15,3-4-4 16,15-13-17-16,4-11-8 16,-1-9-2-16,-2-10-7 15,-8-9 2-15,-6-6 0 0,-10-1 1 16,-2-1 2-16,-9 6 3 15,-5 3 15-15,-10 10 4 16,-5 6 2-16,-9 11-5 16,-1 7-14-16,1 6-3 15,2 1-2-15,8-3-7 16,6-2-14-16,8-4-74 16,7-5-100-16,6-9-2 15</inkml:trace>
  <inkml:trace contextRef="#ctx0" brushRef="#br0" timeOffset="87989.19">16530 4427 3022 0,'-10'10'74'0,"1"1"-69"0,-2 6-2 16,-7 8-2-16,2 2 0 15,3-5 2-15,9-8-5 16,3-4 4-16,10-6-3 15,9-3-6-15,6-1 3 16,7-5-5-16,1-3 4 16,-4 1-12-16,-7 0-53 15,-3 2-66-15,-7 3-147 16,-3 0 130-16</inkml:trace>
  <inkml:trace contextRef="#ctx0" brushRef="#br0" timeOffset="88187.73">16619 4392 1369 0,'1'0'599'0,"2"6"-317"15,1 9-66-15,-1 10-18 16,-1 15-45-16,-2 6-25 16,-1 9-62-16,-1-6-26 15,2-7-20-15,1-7-10 0,1-15-48 16,2-4-30-1,2-14-119-15,-1-4-60 0,2-10 135 16</inkml:trace>
  <inkml:trace contextRef="#ctx0" brushRef="#br0" timeOffset="88483.46">16824 4432 1523 0,'-6'13'662'0,"-11"17"-319"16,-1 6-133-16,14 10-47 16,1-5-50-16,14-9-59 15,8-5-24-15,6-16-31 16,0-7-2-16,5-10-25 16,0-9-2-16,-7-10-8 15,-3-6 7-15,-9-1 22 0,-6-2 8 0,-6 3 6 16,-5 4-4-1,-6 8 8-15,-4 3-5 0,-7 10-1 16,-1 4-1 0,-7 4-30-16,0 6-35 15,6 2-143-15,3 2 484 16</inkml:trace>
  <inkml:trace contextRef="#ctx0" brushRef="#br0" timeOffset="88670.76">17277 4430 1785 0,'1'0'762'0,"-1"-1"-341"15,0 0-361-15,0 1-18 16,-1-1-138-16,1 0-90 15</inkml:trace>
  <inkml:trace contextRef="#ctx0" brushRef="#br0" timeOffset="89000.77">17530 4360 1879 0,'11'-25'723'0,"-34"42"-527"16,0 6-27-16,-2 7-48 16,3 3-27-16,11-1-44 15,8 0-10-15,13-4-32 16,6-5-4-16,7-9-8 16,1-5-6-16,2-9 4 15,2-5-8-15,-4-9 5 0,-2-6-1 16,-4-8 4-1,-2-1 6-15,-3 1 2 16,-7 3 7-16,-8 1-8 0,-7 4-2 0,-10 5-14 16,-2 1-17-1,-2 11-29-15,-5 3-19 16,10 7-101-16,3 4-75 16</inkml:trace>
  <inkml:trace contextRef="#ctx0" brushRef="#br0" timeOffset="89317.07">17778 4365 1502 0,'-4'-2'679'0,"-4"4"-238"16,-1 4-280-16,-6 10-23 15,-3 4-20-15,0 9-25 16,4 2-8-16,14-1-45 15,2-2-17-15,14-8-15 16,4-3-8-16,6-12-3 16,3-3-1-16,-2-12-1 15,0-7 3-15,-4-6-1 16,-5-2 3-16,-6 1 2 16,-3 3-2-16,-9 1-4 0,-3 2 1 15,-7 1-19 1,-4 1-2-16,-3 3-28 0,-1 2-26 15,4 8-78-15,-1 1-93 16</inkml:trace>
  <inkml:trace contextRef="#ctx0" brushRef="#br0" timeOffset="89535.82">18083 4358 1702 0,'-1'0'687'15,"-5"-3"-436"-15,3 3-72 16,0-2-24-16,3 1-69 16,0 1-41-16,0 0-63 15,0-1-35-15,0 1-174 16,0 0 473-16</inkml:trace>
  <inkml:trace contextRef="#ctx0" brushRef="#br0" timeOffset="90268.74">18156 4394 641 0,'-21'-2'435'15,"19"-3"92"-15,2 2-212 16,-5 2-32-16,-4 1-29 0,-7 9-57 15,-8 1-21-15,0 12-52 16,1 6-10-16,7 1-18 16,5 3-13-16,6-2-39 15,8-4-8-15,7-5-21 16,3-8-12-16,16-8-3 16,1-5-6-16,7-9-3 15,1-8-1-15,-6-6-4 16,-4-3-1-16,-12-2 4 15,-4 2 6-15,-12 3 7 16,-5 1 4-16,-8 3-9 0,-3 1-8 0,-7 7-9 16,-3 3-7-1,0 8-10-15,1 2-19 0,8 2-43 32,0 2-92-32,10 1 438 15</inkml:trace>
  <inkml:trace contextRef="#ctx0" brushRef="#br0" timeOffset="90436.58">18420 4440 1476 0,'-2'-1'766'15,"2"1"-355"-15,1-3 18 16,-1 2-397-16,0 0-13 15,0 0-61-15,0 1-119 0</inkml:trace>
  <inkml:trace contextRef="#ctx0" brushRef="#br0" timeOffset="90766.87">18688 4346 2116 0,'-4'0'235'16,"0"4"-90"-16,-7 6 214 16,-6 6-226-16,-6 9-38 15,1 7-9-15,7-1-31 16,9-2-11-16,15-1-26 0,6-9-16 16,6-6-6-1,2-9-4-15,0-9-14 0,-4-6 5 16,-4-7-8-1,-2 0 8-15,-2-5 10 16,-3 1-4-16,-1-3 2 0,-1 0-14 16,-14 2-19-16,-1 1-3 15,-5 3-3-15,-2 6-3 16,6 8-39-16,2 3-63 16,1 5-98-16,0 2-180 15</inkml:trace>
  <inkml:trace contextRef="#ctx0" brushRef="#br0" timeOffset="91100.04">18818 4357 1898 0,'13'-20'721'0,"-26"24"-524"15,-4 5-38-15,-4 13-32 16,3-1-19-16,1 8-26 15,10 1-21-15,8-3-35 16,8 2-8-16,9-7-17 0,5-5 1 16,9-9-4-1,-1-4 3-15,0-7-5 16,-5-5-3-16,-6-3 3 16,-2-3-5-16,-6-4 6 15,-2-1 2-15,-5-3-9 16,-2 1 1-16,-5 2-19 0,-3 1-5 15,-4-1-10-15,-2 2-12 16,-2 4-15-16,-1 2-12 16,1 9-77-16,2 0-79 15,1 5-436-15</inkml:trace>
  <inkml:trace contextRef="#ctx0" brushRef="#br0" timeOffset="91450.32">19021 4350 1818 0,'-2'2'698'0,"-3"3"-504"16,-8 8-36 0,-1 8-11-16,0 6-17 15,4 2-15-15,11 1-59 16,6-4-13-16,13-5-32 15,3-1-8-15,2-11-4 16,1-6-9-16,-4-7-10 16,-3-9-1-16,0-5-2 15,-3-1 11-15,-5-5 12 0,-6 2 0 16,-7-1 7-16,-2-4-5 16,-13-1-2-16,-2 3-5 15,-1 8-9-15,-4 7 3 16,1 14-14-16,-2 4-11 15,1 9-42-15,3 2-65 16,7-1 370-16</inkml:trace>
  <inkml:trace contextRef="#ctx0" brushRef="#br0" timeOffset="91642.51">19267 4532 2153 0,'4'6'762'0,"0"3"-648"0,-6 4-25 15,-13 2-32 1,-4 3-12-16,-1 1-60 16,1-3-32-16,6-4-153 15,4-7 415-15</inkml:trace>
  <inkml:trace contextRef="#ctx0" brushRef="#br0" timeOffset="91815.58">19453 4402 1433 0,'7'0'751'0,"5"0"-86"0,3 1-552 16,-1-1-32-16,5 0-76 15,-4-2-22-15,-2-2 279 16</inkml:trace>
</inkml:ink>
</file>

<file path=ppt/ink/ink10.xml><?xml version="1.0" encoding="utf-8"?>
<inkml:ink xmlns:inkml="http://www.w3.org/2003/InkML">
  <inkml:definitions>
    <inkml:context xml:id="ctx0">
      <inkml:inkSource xml:id="inkSrc0">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0" timeString="2022-05-23T13:15:42.616"/>
    </inkml:context>
    <inkml:brush xml:id="br0">
      <inkml:brushProperty name="width" value="0.05292" units="cm"/>
      <inkml:brushProperty name="height" value="0.05292" units="cm"/>
      <inkml:brushProperty name="color" value="#FFFFFF"/>
    </inkml:brush>
    <inkml:context xml:id="ctx1">
      <inkml:inkSource xml:id="inkSrc1">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1" timeString="2022-05-23T13:15:56.123"/>
    </inkml:context>
  </inkml:definitions>
  <inkml:trace contextRef="#ctx0" brushRef="#br0">10380 13399 0</inkml:trace>
  <inkml:trace contextRef="#ctx1" brushRef="#br0">1337 818 1409 0,'2'7'539'0,"0"15"-290"16,-1 10-75-16,2 18 14 15,-1 0-13-15,1 4-103 16,4 4-26-16,-2-10-28 0,1 1-9 15,1-11-13-15,-3-11-6 16,1-6-27-16,-1-7-15 16,-4-7-53-16,0-2-23 0,0-3-42 15,-1-4-22 1,0 1-16-16,0-2-70 0</inkml:trace>
  <inkml:trace contextRef="#ctx1" brushRef="#br0" timeOffset="215.48">1365 887 1142 0,'8'-14'463'0,"12"-12"-316"16,5 5-27-16,6 5-52 15,2 9-28-15,-3 10-23 16,-9 12-8-16,-14 11-4 16,-5 9 5-16,-16 5 8 15,2-5 5-15,-5 0 2 16,-5-5-6-16,2-6-5 15,-2-2-6-15,4-13-8 0,0-2-10 0,8-11-59 32,1-6-45-32</inkml:trace>
  <inkml:trace contextRef="#ctx1" brushRef="#br0" timeOffset="759.14">1614 1124 956 0,'-23'-31'530'0,"19"39"-105"0,0 11-215 16,0 5-42-16,4 5-68 15,1-3-19-15,6-6-37 16,2-5-19-16,5-11-18 16,-1-4-14-16,5-12-33 15,-3-12-19-15,-2-7-46 16,-4-5-12-16,-4 3-3 16,-5 8 13-16,0 4 40 15,-5 7 17-15,-7 9 49 16,1 4 22-16,-7 13 41 15,4 7 14-15,2 16 14 0,2 7 1 16,10 2-19 0,1-2-6-16,7-13-27 15,2-9-15-15,3-9-31 16,4-6-33-16,2-6-88 0,-2-4-66 16,-5-8-244-1</inkml:trace>
  <inkml:trace contextRef="#ctx1" brushRef="#br0" timeOffset="1140.33">1787 1045 1445 0,'-3'15'560'16,"-1"17"-352"-16,-1 3-81 0,5-2-24 15,0-4-33 1,3-8-58-16,3-8-31 0,-6-4-51 15,1-8-19-15,-1-4-17 16,-5-3 17-16,0-11 28 16,-1-2 16-16,1-10 23 15,3-4 3-15,8 1 21 16,1 5 6-16,6 9 4 16,0 6 1-16,2 7-11 15,1 4-13-15,-2 5-70 16,75 31-353 93</inkml:trace>
  <inkml:trace contextRef="#ctx1" brushRef="#br0" timeOffset="1579.04">1925 944 1421 0,'4'13'581'16,"3"10"-355"-1,-3 15-71-15,6 13 1 0,-4 7-57 16,5-3-34 0,-1-11-44-16,-3-11-11 0,0-16-5 15,-2-4-4 1,-5-9-12-16,1-2-8 0,2-8-10 15,-4-4-2-15,4-9 2 16,-4-4 6-16,1-9 9 16,4-3 0-16,3 4 0 15,4 2 0-15,0 11-1 16,1 10 0-16,-1 18 6 16,-4 5 2-16,-2 17 7 15,-1 7 3-15,-4-4 7 16,1-1-3-16,-1-14-47 15,0-6-43-15,1-7-96 16,1-3-133-16</inkml:trace>
  <inkml:trace contextRef="#ctx1" brushRef="#br0" timeOffset="1749.06">2161 1084 1319 0,'-1'19'512'0,"1"19"-327"0,-1 2-48 16,4-10-40-16,3-4-23 0,2-11-90 15,3-4-57 1,-3-11-105-16,-4-2-192 0</inkml:trace>
  <inkml:trace contextRef="#ctx1" brushRef="#br0" timeOffset="2020.21">2099 967 994 0,'0'0'511'0,"2"2"-247"16,4-1 21-16,11 0-270 15,4-3 1-15,8-1-42 16,5 2-35-16</inkml:trace>
  <inkml:trace contextRef="#ctx1" brushRef="#br0" timeOffset="3183.38">2344 990 792 0,'3'4'429'0,"1"6"13"16,3 7-209-16,-1 12-10 0,-2 6-22 16,-2 3-74-1,5 4-37-15,6-3-43 0,1-7-17 16,1-4-14 0,-2-7-6-16,-2-11-3 0,1-3-3 15,3-7-41 1,-3-4-33-16,0-10-105 0,-1-6-63 15</inkml:trace>
  <inkml:trace contextRef="#ctx1" brushRef="#br0" timeOffset="3366.79">2243 1225 1436 0,'0'-1'554'16,"2"-4"-373"-16,10-8-137 16,13-5 0-16,11-5-68 15,2-1-43-15,-1 4-125 16</inkml:trace>
  <inkml:trace contextRef="#ctx1" brushRef="#br0" timeOffset="3731.38">2557 1076 1350 0,'-2'9'538'0,"-2"14"-299"0,3 10-83 16,0 4-22-1,3 4-19-15,5-7-62 0,1-8-29 16,3-12-24-16,1-5-14 0,1-8-37 15,3-3-21 1,1-8-30-16,1-6-8 0,-6-8 4 16,-1-5 11-16,-3-5 31 15,-5 1 17-15,1 5 35 16,-4 9 12-16,4 7 23 16,-1 10 8-16,2 12 18 15,2 6 6 1,-1 19 5-16,-6 2-4 0,11 4-24 15,-2-4-8-15,-2-11-28 16,5-3-24-16,-8-10-65 16,-1-5-62-16</inkml:trace>
  <inkml:trace contextRef="#ctx1" brushRef="#br0" timeOffset="4049.1">2829 1101 1446 0,'0'15'568'16,"-1"16"-378"-16,0 1-59 15,1-1-54-15,0-5-22 0,1-10-47 16,2 0-13 0,-2-11-27-16,-1-2-9 15,1-3-14-15,0-7 8 16,-1-11 19-16,0-1 9 0,0-12 16 15,2 0 0 1,3 1 3-16,4-1 0 0,3 4-1 16,0 8 1-16,0 10 0 15,1 9 5-15,1 20 12 16,1 6 0-16,-4 13 5 16,-3 5-3-16,-4-8-31 15,0-4-41-15,1-14-89 16</inkml:trace>
  <inkml:trace contextRef="#ctx1" brushRef="#br0" timeOffset="4451.64">3189 1032 1416 0,'-11'3'590'15,"-13"14"-348"-15,-2 6-12 0,-2 17-37 16,4 4-42 0,12-1-68-16,6-6-31 15,12-10-41-15,2-9-13 16,7-10-19-16,8-7-20 0,2-11-69 16,5-10-29-1,-6-12-53-15,-7 0-4 0,-7-5 60 16,-5 5 38-1,-3 12 107-15,0 5 55 0,-4 19 82 16,1 14 29-16,-1 18 9 16,1 5-10-16,3 11-67 15,4-2-18-15,4-7-29 16,0-3-19-16,1-4-18 16,-2-3-27-16,-7-3-61 15,0-2-25-15,-13-9-31 16,-2-10-12-16,-4-10-9 15,-4-2-5-15,5-14-44 0,0-1-26 16</inkml:trace>
  <inkml:trace contextRef="#ctx1" brushRef="#br0" timeOffset="4859.03">3505 1027 1226 0,'-8'0'526'0,"-15"1"-270"16,-3 6-8-16,5 10-22 16,-1 8-53-16,6 10-81 15,7 4-26-15,5 0-32 16,3-5-14-16,7-14-21 15,4-4-4-15,11-11-31 16,4-5-17-16,0-9-36 16,-1-10-26-16,-5-7-19 15,1-3 6-15,-9-3 29 16,1 5 28-16,-8 4 54 16,-1 4 19-16,-1 9 43 15,-3 7 16-15,1 12 15 16,-2 4-1-16,2 11-18 0,0 8-15 0,0-2-18 15,3 2-13 1,1-9-48-16,3-9-34 0,-1-8-97 16,-1-1-71-1</inkml:trace>
  <inkml:trace contextRef="#ctx1" brushRef="#br0" timeOffset="5200.16">3658 1026 1235 0,'0'7'573'0,"-3"17"-202"16,1 7-154-16,2 4-91 15,0-1-25-15,5-5-61 16,1-8-34-16,-2-5-51 16,2-8-19-16,-2-10-24 15,-2-3 9-15,0-14 34 16,0 4 19-16,-1-8 26 0,4-1 6 15,2 2-3 1,0-5 0-16,6 6 1 0,3 2 0 16,2 7-29-1,4 8 0-15,-4 3-3 0,0 9-5 16,-10 6 32 0,-4-6 5-16,0 0 21 15,11 26 6-15,-3 6 0 16,0-6-11-16,-8-16-67 0,-2-8-45 15,0-9-274-15</inkml:trace>
  <inkml:trace contextRef="#ctx1" brushRef="#br0" timeOffset="6578.88">4679 1009 1565 0,'0'2'630'15,"4"10"-380"-15,-3 12-47 16,6 26-58-16,2 11-13 16,2 4-60-16,-1-6-31 15,1-17-37-15,-1-8-17 0,-1-7-64 16,0-4-40-16,-4-11-115 15,-2-8-56-15,-4-14-228 16</inkml:trace>
  <inkml:trace contextRef="#ctx1" brushRef="#br0" timeOffset="6781.63">4715 1054 1022 0,'10'-21'503'15,"6"-13"-186"-15,9 11-147 16,2 4-25-16,-5 15-82 15,-2 4-17-15,-12 16-34 0,-3 4-6 16,-5 5 0 0,-2 1-3-16,-6 3 0 15,-1 2-2-15,-6-4-1 16,0-1 0-16,0-10-7 0,2-7-12 16,0-5-46-1,1-4-36-15,7-10-140 0</inkml:trace>
  <inkml:trace contextRef="#ctx1" brushRef="#br0" timeOffset="7199.29">5082 1036 1043 0,'-8'-22'497'0,"-15"19"-165"0,1 6-135 16,-3 5 19-16,1 7-51 15,5 5-37-15,7 8-47 16,5 3-12-16,6 0-37 16,2-1-7-16,7-11-16 15,4-6-13-15,2-15-28 16,6-4-25-16,2-8-35 0,2-5-2 15,1-6 7 1,-9-3 18-16,-4 0 40 0,-3 3 14 16,-6 8 33-1,5 4 17-15,-3 8 22 0,-5 5 11 16,2 8 1 0,-4 7-3-16,1 13-16 0,0 6-8 15,0 1-19 1,2-1-6-16,-1-5-40 0,4-9-41 15,-3-6-99-15,5-4-68 0</inkml:trace>
  <inkml:trace contextRef="#ctx1" brushRef="#br0" timeOffset="7417.92">5231 1054 1584 0,'1'20'653'15,"0"29"-396"-15,2 6-52 0,3 0-66 16,1-3-39-16,1-14-61 0,1-4-17 16,-2-11-37-1,-4-3-31-15,-5-4-40 0,-6-3-19 16,-7-2 3 0,-3-2 10-16,-4-5-4 0,-1 1-20 15,-1-10-59 1,0-5-30-16</inkml:trace>
  <inkml:trace contextRef="#ctx1" brushRef="#br0" timeOffset="7648.86">5205 913 1329 0,'8'0'533'16,"7"-2"-348"-16,4 6-114 15,1 1-39-15,2 1-130 16,-2 2-443-16</inkml:trace>
  <inkml:trace contextRef="#ctx1" brushRef="#br0" timeOffset="7966.39">5610 1009 1257 0,'-33'1'515'16,"7"-3"-266"-16,-3 2-43 15,-3 11-14-15,1 2-23 16,1 15-56-16,4 2-21 0,11 0-31 16,4 5-16-1,14-12-20-15,8 0-6 0,8-9-17 16,2-7-9-16,10-17-35 15,-4-4-23-15,-3-14-27 16,-1 3-8-16,-8-1 15 16,-2-2 13-16,-4 9 29 15,-2-3 15-15,-3 10 17 16,-2 5 12-16,-2 6 21 16,1 2 2-16,-1 11 6 15,-1 7-2-15,1 5-9 16,0 3-2-16,1-1-11 15,0-1-9-15,2-8-65 16,0-2-38-16,2-11-115 16,0-5-103-16</inkml:trace>
  <inkml:trace contextRef="#ctx1" brushRef="#br0" timeOffset="8215.24">5675 920 1212 0,'2'6'531'0,"0"16"-229"16,0 2-74-16,1 14-59 16,0 1-31-16,-1 3-67 15,1-3-24-15,-1-9-27 16,1-2-18-16,1-15-30 16,2-3-13-16,2-16-18 15,1-12-10-15,2-14-17 16,2-5-8-16,1 4-17 15,3 3-8-15,-3 8-29 16,4 3-29-16,-2 7-179 16</inkml:trace>
  <inkml:trace contextRef="#ctx1" brushRef="#br0" timeOffset="8367.92">5799 1020 1356 0,'-29'72'610'0,"34"-46"-289"0,11-3-159 15,0-5-40 1,6-8-64 0,-2-1-35-16,-3-5-78 0,-3-3-42 15,-7-1-113-15,-3-4-12 16</inkml:trace>
  <inkml:trace contextRef="#ctx1" brushRef="#br0" timeOffset="8866.1">6481 911 1608 0,'1'5'637'0,"0"9"-424"0,3 5-39 16,0 12-56 0,0 4-10-16,1 5-42 15,-1 0-18-15,2-1-36 16,1-8-6-16,-1-5-9 16,1-9-14-16,-2-10-26 15,-2-2-15-15,1-20 5 0,-1 0 6 16,5-14 20-16,2-8 7 0,5 4 0 15,1 0 4 1,3 6-1-16,-1 8-7 0,-6 4-60 16,1 4-44-1,-12 7-83-15,4 3-92 0</inkml:trace>
  <inkml:trace contextRef="#ctx1" brushRef="#br0" timeOffset="9043.93">6636 1008 1525 0,'-26'36'608'0,"23"-9"-400"0,7 4-50 15,6-1-73 1,8-1-25-16,0-8-60 0,-2-3-29 16,0-12-74-1,-6-1-53-15,-1-12-118 0,-1-1-167 16</inkml:trace>
  <inkml:trace contextRef="#ctx1" brushRef="#br0" timeOffset="9330.03">6799 1033 1391 0,'-1'14'575'16,"-3"20"-332"-16,1-2-67 0,2-3-65 15,1-4-33-15,0-13-66 16,1-1-29-16,2-7-60 16,-2-4-19-1,-1-9-2-15,-1-4 15 0,0-7 53 16,0-5 18-16,2 0 20 16,1 0 9-16,3 1 11 15,0 4 6-15,3 3-7 16,4 6-7-16,1 5-40 15,0 6-40-15,-2 7-101 16,-1 2-209-16</inkml:trace>
  <inkml:trace contextRef="#ctx1" brushRef="#br0" timeOffset="9759.1">6998 1033 2013 0,'-5'6'67'0,"4"8"112"15,0-7-23-15,1 14-11 16,8-3-37-16,5-8-67 15,5 0-25-15,8-11-35 16,-4-4-28-16,1-9-51 0,-4-4-22 16,-8 0-12-1,-2 0 15-15,-7 6 29 0,-4 3 23 16,-8 1 33 0,-4 0 17-16,-11 6 49 0,-5 0 23 15,2 9 56 1,-3 7 20-16,7 10 14 0,6 10 0 15,9 6-27-15,9 2-19 0,12-7-35 16,4-6-21 0,13-10-27-16,5-10-10 15,2-9-30-15,0-6-48 16,-9-11-131-16,-6-2-57 0</inkml:trace>
  <inkml:trace contextRef="#ctx1" brushRef="#br0" timeOffset="10018.94">7403 1043 1469 0,'-72'-23'606'0,"37"36"-331"15,2 3-36-15,10 6-52 0,7 6-46 0,10 0-74 16,7 2-34 0,11 0-22-16,4-7-6 0,7-14-31 15,2-6-31 1,7-19-93-16,0-5-37 0,3-11-94 16,-4-1-70-1</inkml:trace>
  <inkml:trace contextRef="#ctx1" brushRef="#br0" timeOffset="10234.52">7433 889 1188 0,'3'7'551'0,"2"11"-185"16,-4 15-74-16,-1 0-77 15,-6 9-34-15,0 5-96 16,6-7-24-16,2 1-50 15,1-9-35-15,4-8-79 0,-3-6-50 16,4-10-96 0,0-4-48-16,-2-10-135 0,1-3-146 15</inkml:trace>
  <inkml:trace contextRef="#ctx1" brushRef="#br0" timeOffset="10388.7">7576 1022 937 0,'1'13'523'0,"-1"7"-77"0,0 8-250 16,-1 3-46-1,0-3-71-15,1-1-26 0,2-9-88 16,1-4-51 0,0-8-135-16,-3-5-218 15</inkml:trace>
  <inkml:trace contextRef="#ctx1" brushRef="#br0" timeOffset="10550.37">7561 928 1309 0,'2'-3'495'16,"3"-5"-338"-16,3 4-276 0</inkml:trace>
  <inkml:trace contextRef="#ctx1" brushRef="#br0" timeOffset="10808.88">7776 957 1186 0,'-7'0'578'16,"-4"10"-236"0,-7 4 17-16,7 16-156 0,3 7-6 15,4 4-59-15,8 4-50 16,2 0-71-16,2-5-11 0,5-10-21 16,-1-10-15-1,11-15-69-15,3-5-39 0,3-9-91 16,0-5-49-16,-9-10-73 15</inkml:trace>
  <inkml:trace contextRef="#ctx1" brushRef="#br0" timeOffset="10960.52">7698 1119 1819 0,'8'-3'659'0,"12"-7"-552"16,9-5-58-16,7 1-114 16,-4 0-79-16</inkml:trace>
  <inkml:trace contextRef="#ctx1" brushRef="#br0" timeOffset="12529.02">8686 821 1542 0,'-1'-8'630'0,"1"5"-379"15,2 13-28-15,4 22-55 0,4 11-36 16,0 8-54 0,-1-3-25-16,-3-1-31 0,0 1-10 15,-4-4-34 1,1-1-34-16,-1-9-92 0,-2-7-54 16,0-13-119-1,0-9-171-15</inkml:trace>
  <inkml:trace contextRef="#ctx1" brushRef="#br0" timeOffset="12783.9">8822 1028 1507 0,'0'23'606'15,"1"21"-374"-15,2-1-28 16,4 1-62-16,2-13-43 0,4-11-69 15,3-4-17-15,1-17-35 16,-2-5-13-16,-1-17-15 16,1-5-3-16,-4-4 25 15,-1-3 11-15,-6 5 16 16,-4 1 2-16,-3 8-19 16,3 4-23-16,-2 9-74 15,-4 4-44-15</inkml:trace>
  <inkml:trace contextRef="#ctx1" brushRef="#br0" timeOffset="13165.76">9233 1027 1493 0,'-19'-1'655'15,"-15"2"-314"-15,2 3-137 16,4 5-4-16,5 9-69 16,5 4-46-16,11 4-57 15,2 1-16-15,8-5-8 16,5 1-5-16,5-10-18 16,3-5-9-16,4-9-33 15,2-9-24-15,0-10-45 16,1-2-16-16,-1-4-14 15,-3-2 7-15,-5 6 37 16,-3 2 25-16,-7 10 41 0,-2 3 24 16,-1 12 48-1,-2 6 16-15,-1 12 26 0,-1 3 7 16,1 8-22 0,2 0-12-16,3-4-32 0,0-6-28 15,2-11-83 1,6-7-54-16</inkml:trace>
  <inkml:trace contextRef="#ctx1" brushRef="#br0" timeOffset="13434.11">9379 1035 1147 0,'-1'12'527'0,"3"10"-210"0,-2 4-174 16,-5-2-40-16,6-7-55 15,-2-1-41-15,1-9-68 16,-2-6-22-16,0-6 0 16,-4-4 20-16,-2-11 40 15,2 2 24-15,1-4 18 0,6-1 4 16,10 5 5 0,3 0-2-16,7 9-11 0,5 3-7 15,-2 3-25 1,1 4-24-16,-7 2-173 15</inkml:trace>
  <inkml:trace contextRef="#ctx1" brushRef="#br0" timeOffset="13951.9">10027 992 1616 0,'-3'7'601'0,"1"11"-442"15,2 2-64-15,1 11-38 16,3-4-6-16,0-2-28 16,1-2-9-16,0-10-15 15,0-1-19-15,-3-16-9 16,-2-5-5-16,1-13 10 0,-3-3 16 15,1 3 13 1,-2-4 5-16,1 6 3 16,7 1 0-16,2-2 1 15,4 5 3-15,11 4-3 16,-4 6 0-16,6 10-12 16,2 5-2-16,-14 7 0 0,-1 4-1 15,-8 4 9 1,-4 1-4-16,1 1-12 0,-3-1-20 15,3-4-86-15,0-2-48 16,6-4-189-16</inkml:trace>
  <inkml:trace contextRef="#ctx1" brushRef="#br0" timeOffset="14334.23">10345 1001 1291 0,'-2'11'574'16,"-3"6"-233"-16,6 2-180 15,3-1-20-15,7-6-38 16,4-1-30-16,6-12-92 16,1-5-43-16,0-7-76 15,-5-5-30-15,-5 3-4 16,-5-1 23-16,-7 4 70 0,0 1 38 15,-8 0 77 1,-3 2 39-16,-10 5 57 16,-3 4 20-16,2 7 9 0,0 10-12 15,7 8-24 1,5 6-19-16,7 8-34 0,4 0-16 0,9-2-28 31,4-8-7-31,3-9-23 0,3-6-24 0,-3-13-72 16,0-2-48-16,0-12-93 15,-3-1-39 1</inkml:trace>
  <inkml:trace contextRef="#ctx1" brushRef="#br0" timeOffset="14733.32">10748 1012 1410 0,'-18'0'599'16,"-13"3"-244"-16,1 8-217 0,1 6 8 15,11 11 9 1,4 3-24-16,13 0-77 0,8-3-25 16,3-10-50-1,7-8-15-15,4-12-47 0,1-11-27 16,4-7-37-1,-4-4-6-15,-3-2 32 0,-4 1 32 16,-5 9 58 0,-3 3 30-16,-5 17 62 0,-1 14 28 15,-2 15 51-15,-1 13 20 16,-1 8-11-16,0-7-29 16,2-2-42-16,-4-8-38 15,2-8-33-15,-2 0-9 16,-3-4-29-16,-2-3-8 0,-7-6-50 15,-1-2-12 1,-3-14-24-16,-2-4-10 0,0-10-35 16,2-7-18-16,0-3-60 15</inkml:trace>
  <inkml:trace contextRef="#ctx1" brushRef="#br0" timeOffset="15158.84">11019 977 1023 0,'-9'6'538'0,"-6"6"-185"16,-1 1 20-16,10 1-195 15,5-3-31-15,13-4-67 16,6-3-28-16,7-5-56 16,2-2-27-16,-5-4-54 0,-4-1-30 15,-6-3-20 1,-4 0 7-16,-8 2 47 16,-1-3 26-16,-10 6 41 15,-3 2 18-15,-7 3 35 0,-4 2 20 16,-2 7 43-1,-4 4 19-15,7 12 16 0,5 6 6 16,12 7-21-16,10 9-21 0,10-5-43 16,8-6-22-1,7-8-27 1,2-17-14-16,1-10-51 0,-2-5-34 16,-8-12-95-16,-5 3-47 15,-7-4 18-15</inkml:trace>
  <inkml:trace contextRef="#ctx1" brushRef="#br0" timeOffset="15508.92">11357 1075 1550 0,'-65'-46'627'16,"55"60"-366"-16,4 16-133 15,4 4-13-15,2 9-25 0,3-4-21 16,1-11-50 0,1-3-20-16,4-15-36 15,-5-3-14-15,-3-9-29 16,0-5-6-16,-6-6 4 0,1-6 1 15,-3-3 18-15,-6-1 14 16,4-3 22-16,4 1 12 16,7 1 8-16,9 2-12 15,14 6-29-15,-1 5-33 16,10 5-116-16,-1 4-134 0</inkml:trace>
  <inkml:trace contextRef="#ctx1" brushRef="#br0" timeOffset="15690.79">11547 1063 1658 0,'-2'19'650'0,"-4"21"-436"16,2 1-69-16,3-3-72 15,1-7-26-15,4-12-71 16,0-5-40-16,0-9-104 15,-2-1-53-15,2-8-57 16</inkml:trace>
  <inkml:trace contextRef="#ctx1" brushRef="#br0" timeOffset="15850.89">11539 968 1390 0,'8'-1'535'0,"10"1"-381"16,-2 0-125 0,-7-3-72-16</inkml:trace>
  <inkml:trace contextRef="#ctx1" brushRef="#br0" timeOffset="17315.08">12411 1048 1157 0,'14'-45'531'0,"-27"32"-205"15,-2 5-32-15,-8 8-64 0,2 7-20 16,-3 7-57-16,3 8-27 0,9 7-42 16,3 3-20-1,9 0-27-15,1-2-13 0,9-8-14 16,6-5-13 0,3-9-37-16,4-9-20 15,2-13-53-15,-3-3-9 16,3-10-1-16,-9 5 13 0,-6-2 56 15,1-1 18-15,-11 5 40 16,1 1 17-16,-1 10 37 16,0 2 20-16,-1 9 8 15,-2 7-3-15,-1 8-26 16,-4 8-16-16,7 7-14 16,0 0-5-16,1-1-19 15,3-8-17-15,-3-6-81 16,6-3-55-16,-5-5-137 0,4 0-12 15</inkml:trace>
  <inkml:trace contextRef="#ctx1" brushRef="#br0" timeOffset="17548.84">12733 1031 1366 0,'-19'-1'591'0,"-12"0"-310"16,1 10-33-16,-1 6 17 0,8 11-55 15,5 4-53 1,14 3-79-16,6 2-30 0,11-10-36 16,7-4-12-1,8-20-50-15,4-8-43 16,2-20-123-16,-2-5-65 0,-8-4-88 15</inkml:trace>
  <inkml:trace contextRef="#ctx1" brushRef="#br0" timeOffset="17758.91">12760 890 1512 0,'0'15'647'0,"0"19"-327"0,0 4-54 15,1 5-63-15,1 0-50 0,-1-2-88 16,-1 1-24 0,0-10-44-16,0 0-32 0,0-15-96 15,1-6-67 1,0-5-132-16,2-6-16 0</inkml:trace>
  <inkml:trace contextRef="#ctx1" brushRef="#br0" timeOffset="18031.49">12949 858 1050 0,'-4'10'616'0,"1"20"45"16,0 6-387-16,-5 4-114 16,5 8-16-16,-4-5-55 0,6 1-37 15,1-3-35 1,0-4-17-16,4-14-50 16,-5-1-29-16,1-15-84 15,3-6-35-15,-3-2-44 16</inkml:trace>
  <inkml:trace contextRef="#ctx1" brushRef="#br0" timeOffset="18414.79">13551 962 2161 0,'-20'14'55'0,"10"-1"67"16,2 2 45-1,-6 15 2-15,13 8-32 0,5 0-44 16,7-2-101-16,0 0-37 0,-4-16-66 16,-2-3-21-1,-11-6-21-15,-2-4 10 0,-5-3 46 16,-1-3 23-16,2-4 40 16,-1-6-1-16,4-1-29 15,4 0-48 1,4 0-208-16</inkml:trace>
  <inkml:trace contextRef="#ctx1" brushRef="#br0" timeOffset="18783.21">13756 890 1539 0,'-5'13'616'0,"-10"6"-365"0,3 15-96 16,3 7-9-1,4 3-21 1,5 2-29-16,10-5-44 0,3-2-23 16,8-10-22-16,0-10-10 0,3-15-49 15,-2-8-21 1,-4-15-27-16,-4-4-6 15,-7-4 31-15,-4 1 26 16,-7 3 34-16,-4 2 18 0,-8 8 26 16,-3 3 7-16,-8 13 10 15,1 9-3-15,-1 4-17 16,-1 5-13-16,7 1-47 16,-1-2-34-16,12-3-100 15,9 0-62-15</inkml:trace>
  <inkml:trace contextRef="#ctx1" brushRef="#br0" timeOffset="19159.09">14009 898 2348 0,'-4'4'37'16,"-1"7"67"-16,-5 9 50 16,-1 10 17-16,-1 18 15 0,6 2-35 15,8 7-82 1,3-6-26-16,7-9-34 0,1-10-6 16,6-20-28-1,11-4-22-15,3-15-46 16,3-9-23-16,-7-9-3 15,-9-2 15-15,-10-2 44 0,-8 2 27 16,-9 4 33-16,-9 3 19 0,-12 10 30 16,-3 3 11-1,-4 16 15-15,0 5-4 0,8 10-30 16,4 2-12 0,10-2-54-16,5-6-40 15,8-5-117-15,5-2-69 16</inkml:trace>
  <inkml:trace contextRef="#ctx1" brushRef="#br0" timeOffset="19510.36">14501 1058 2030 0,'45'-22'826'0,"-46"22"-524"16,-2 2-95-16,2-2-123 15,0 0-56-15,0 0-142 16,1-1-87-16,0 1-185 16</inkml:trace>
  <inkml:trace contextRef="#ctx1" brushRef="#br0" timeOffset="19658.75">14562 1136 1592 0,'-5'1'725'0,"2"1"-337"0,-4 2-149 16,8-3-156 0,4-1-65-16,2 0-168 15,2-4-102-15</inkml:trace>
  <inkml:trace contextRef="#ctx1" brushRef="#br0" timeOffset="21759.2">1550 2245 1364 0,'-5'3'567'15,"-5"-2"-259"-15,6 2-167 16,5-3-52-16,3-3-5 0,5-10-58 16,-2-7-34-1,6-7-44-15,3-1-16 0,-6 7-14 16,4 5 8 0,-7 7 40-16,-4 2 10 15,1 4 36-15,-2 7 21 16,0 14 26-16,3 12 21 0,3 16 8 15,-2 5 1-15,3-6-16 16,-1-8-13-16,-3-14-23 16,0-5-17-16,-3-7-16 15,2-2-16-15,-3-4-61 16,-1-3-42-16,-2-4-119 16,1 1-16-16</inkml:trace>
  <inkml:trace contextRef="#ctx1" brushRef="#br0" timeOffset="21950.56">1696 2333 1666 0,'31'-44'686'0,"-31"44"-417"15,2 0-171 1,-2-4-40-16,0 3-190 0,0 1 456 0</inkml:trace>
  <inkml:trace contextRef="#ctx0" brushRef="#br0" timeOffset="36028.74">7091 5331 0,'0'0'0</inkml:trace>
  <inkml:trace contextRef="#ctx1" brushRef="#br0" timeOffset="23367.17">2394 1908 1612 0,'0'4'646'0,"0"6"-409"15,4 10-24-15,7 21-49 16,1 3-20-16,2 12-53 0,-3 1-26 16,-4-7-44-1,-2-4-11-15,-6-8-11 0,-1-7-12 16,-3-10-17-1,-4-1-8-15,-2-9-20 0,-6-3-7 16,-8-3-21-16,2-6-23 0,-7-5-59 16,7-3-37-1,6-3-69-15,2-4-315 0</inkml:trace>
  <inkml:trace contextRef="#ctx1" brushRef="#br0" timeOffset="23782.51">2551 2084 1491 0,'0'18'654'15,"0"13"-380"-15,-1 10-81 16,0-1-38-16,1-4-87 15,2-5-29-15,6-10-27 16,2-6-11-16,4-10-24 0,4-5-16 16,-2-9-35-1,2-2-13-15,-4-12-8 0,1-2 8 16,-4-3 27-16,-7-2 19 16,-6 4 28-16,2 2 13 15,-1 5 26 1,1 4 9-16,4 8 26 0,-8 3 5 15,3 8-6-15,1 7-6 16,2 13-13-16,4 7-10 16,-3 5-14-16,3 3-3 0,-5-6-12 15,1-5-12-15,1-7-55 16,-4-8-37-16,1-5-117 16,1-7-83-16</inkml:trace>
  <inkml:trace contextRef="#ctx1" brushRef="#br0" timeOffset="24279.1">2794 2119 1612 0,'0'11'648'0,"0"16"-424"0,-2-1-52 15,2 2-90 1,0-1-33-16,0-9-47 15,2-4-19-15,0-4-47 0,0-8-19 16,-1-3-13-16,-1-4 15 16,-1 4 47-16,0-11 19 0,-1-33 28 15,4 22 7 1,0 2 6-16,2-2-3 0,2 6-8 16,0 4-6-1,2 8-9-15,2 5 0 16,1 8-1-16,-3 6-2 0,-3 12 4 15,-1 1 4-15,-4 3-2 16,-2-4 0-16,2-7-4 16,0-3-6-16,1-8-10 15,0 0 2-15,0-6-6 16,0-3 2-16,0-9 12 16,2-8 0-16,-1-7 7 15,2-2 3-15,0-1-3 16,0 2 2-16,-2 6 1 15,4 3 1-15,1 8 11 16,4 5 7-16,2 10 20 16,-3 6 11-16,-3 10 4 0,1 2-7 15,-5 1-20 1,2 1-14-16,-4-4-53 0,-1-2-33 16,0-1-87-1,0-5-43-15,-1-5-199 0</inkml:trace>
  <inkml:trace contextRef="#ctx1" brushRef="#br0" timeOffset="24501.93">3000 1980 1585 0,'7'19'705'0,"2"14"-372"0,2 8-137 15,-3 4-35-15,-1-1-90 16,2-1-35-16,3-2-65 16,-3-8-40-16,-2-10-119 0,5-7-60 15,-12-16-83 1,0-1-122-16</inkml:trace>
  <inkml:trace contextRef="#ctx1" brushRef="#br0" timeOffset="24902.16">3307 2083 997 0,'-8'-1'555'0,"-14"1"9"16,-1 3-280-16,4 10-95 0,-3 5-25 15,12 10-76-15,1 2-36 0,5 2-32 16,4-1-10-16,1-11-8 16,5-5-1-16,2-12-9 15,4-3-8-15,6-11-30 16,-1-5-12-16,0-7-41 16,0-2-22-16,-5-2 1 15,-3 1 5-15,0 4 45 16,-3 6 27-16,-3 6 48 0,1 4 27 15,-3 10 55 1,2 7 20-16,-1 9 13 0,-1 6-11 16,3 8-45-1,-3-2-18-15,3-2-37 0,1-7-20 16,-2-13-59 0,0 1-47-16,0-11-98 15,-1 0-43-15</inkml:trace>
  <inkml:trace contextRef="#ctx1" brushRef="#br0" timeOffset="25269.56">3423 2010 1525 0,'4'20'676'0,"0"13"-345"0,1 5-148 16,3 2-43-1,-2-2-76-15,-1-5-26 0,-1-3-48 16,-3-10-19-16,2-11-44 16,3-5-22-16,5-13 4 15,-5-8 12-15,1-6 29 16,2-3 12-16,-5-1 14 16,2 2 3-16,3 5 4 15,0 1-1-15,6 5-12 16,1 3 1-16,-2 7 8 15,0 2 9-15,-2 6 14 16,-1 4 3-16,-2 5 13 16,-1 2 6-16,-5 4 19 0,0 2 3 15,0 1-12 1,-2 0-6-16,0-8-51 0,2-1-37 16,-2-9-115-1,-1-4 95-15</inkml:trace>
  <inkml:trace contextRef="#ctx1" brushRef="#br0" timeOffset="26478.97">4905 1930 1562 0,'0'6'653'16,"0"6"-374"-16,1 15-87 0,0 12-29 15,3 10-57 1,1 9-35-16,0 0-53 0,2-8-22 15,-1-6-68-15,0-10-47 0,-2-16-96 32,0-1-63-32,-4-16-203 0</inkml:trace>
  <inkml:trace contextRef="#ctx1" brushRef="#br0" timeOffset="26689.14">4928 1969 1083 0,'16'-17'499'15,"10"-10"-194"-15,9 14-166 16,-7 6-24-16,-3 19-60 16,-5 5-31-16,-13 9-24 15,-1 0-3-15,-13 0-1 16,-3-2 3-16,-11-1 2 16,-4 0 3-16,-2-3 3 15,-2-5 0-15,5-7-1 16,5-4-6-16,4-6-58 15,7-2-51-15</inkml:trace>
  <inkml:trace contextRef="#ctx1" brushRef="#br0" timeOffset="27060.85">5082 2101 1535 0,'-11'28'660'0,"9"-15"-367"15,9 1-122-15,3-5-33 0,8-5-76 16,3-3-40 0,-1-12-66-16,1-1-38 0,-5-3-62 15,-5-1-12 1,-5 1 8-16,-4 1 33 0,-4 2 61 15,-5 1 26-15,-2 3 44 16,-4 2 17-16,-6 4 33 16,-1 4 12-16,4 10 14 15,-1 4 6-15,5 12-7 16,5 4-9-16,9 6-20 16,3-2-17-16,16-1-27 15,-1-7-9-15,-5-12-42 16,7-4-41-16,-5-17-116 0,2-5-76 15</inkml:trace>
  <inkml:trace contextRef="#ctx1" brushRef="#br0" timeOffset="27398.99">5272 2064 1524 0,'-2'11'621'0,"1"15"-375"0,-1 2-77 15,2 0-73-15,3-1-25 16,1-4-76-16,-1-8-35 16,-1-7-45-16,-1-3-14 0,-1-10 23 15,-2-3 27-15,-2-7 37 16,1-7 13-16,3-2 5 16,0 0 2-16,7 2-2 15,1 0-1-15,6 6-13 16,2 2-8-16,1 6-2 15,1 5-1-15,-3 11 27 16,0 5 19-16,-7 6 22 16,-7 2 12-16,0 0-16 15,-2 1-12-15,3 1-44 0,-2-5-50 16,-3-4-104 0,3-5-105-16</inkml:trace>
  <inkml:trace contextRef="#ctx1" brushRef="#br0" timeOffset="27778.93">5625 2049 1436 0,'-12'0'585'16,"-14"1"-334"-1,3 12-88-15,4 6 17 0,1 9-46 16,7 4-41-16,8 2-54 15,0-3-19-15,11-6-27 16,2-9-15-16,7-16-37 16,2-7-11-16,2-14-43 15,-1-6-15-15,-2-3 1 16,-1 1 12-16,-2 8 54 16,-1 5 34-16,-4 13 79 15,-2 8 34-15,-7 14 57 16,-1 7 17-16,-3 14-16 15,-1 2-11-15,-2 3-39 16,-3-3-19-16,-2-8-27 16,0-4-17-16,-1-2-31 0,0-4-21 15,1-8-22 1,1 0-17-16,-3-13-38 0,3-2-26 16,-3-10-79-1,-2-4-40-15,-1-9-17 0</inkml:trace>
  <inkml:trace contextRef="#ctx1" brushRef="#br0" timeOffset="28199">5770 1890 1489 0,'-5'19'613'16,"3"15"-335"-16,5 9-119 0,3 3-2 15,7-5-50 1,-2-5-43-16,-1-7-54 16,4-1-16-16,-8-11-25 15,-3-3-7-15,2-12-19 16,1-4 5-16,-2-9 15 0,5-6 9 0,0-5 24 31,-2-3 4-31,9 0-1 0,-1 1 1 16,2 5-2-1,2 2-3-15,-1 12 5 0,-4 6-1 16,-5 14 16 0,-1 6 13-16,-7 4 14 15,-1 0 5-15,-1 1-16 16,-3-4-18-16,4-5-66 0,-1-4-46 0,1-9-122 15,5-2-74-15</inkml:trace>
  <inkml:trace contextRef="#ctx1" brushRef="#br0" timeOffset="28559.1">6189 2018 1775 0,'-11'1'631'0,"-16"7"-495"16,6 5 16-16,4 9 26 15,3 2-23-15,6 0-84 16,5 1-24-16,5-3-38 16,4-2-11-16,8-8-23 15,1-7-21-15,7-13-45 16,4-4-17-16,1-8-34 15,-1-1-10-15,-4-2 20 16,-3-1 14-16,-6 2 54 16,0 0 30-16,-6 12 41 0,-2 4 33 15,-3 12 53 1,-1 7 18-16,-1 7 20 0,-4 5-11 16,1 1-38-1,0 0-19-15,1-3-38 0,3-5-30 16,1-8-89-16,0-7-67 0,4-10 96 15</inkml:trace>
  <inkml:trace contextRef="#ctx1" brushRef="#br0" timeOffset="28819.03">6441 1978 1535 0,'-6'11'653'0,"-7"6"-278"0,13 1-253 16,8-1-20-16,5-3-50 15,1 0-47-15,0 0-27 16,-3 1 4-16,-6 0-20 16,-4-1 4-16,-6-3-25 15,0 1-17-15,0-4 20 16,1-1-7-16,1-7-34 15,-4-3-26-15,2-5-61 16,3-4-7-16</inkml:trace>
  <inkml:trace contextRef="#ctx1" brushRef="#br0" timeOffset="29019.86">6632 2017 1559 0,'1'9'713'0,"4"9"-318"16,-5 6-220-16,-2 1-52 16,2 1-83-16,0-5-47 0,4-5-93 15,4-3-45-15,1-11-101 16,-2-3-28-16,-1-9-32 16,-1-3-145-16</inkml:trace>
  <inkml:trace contextRef="#ctx1" brushRef="#br0" timeOffset="29182.59">6557 1844 1963 0,'5'-1'712'15,"10"-3"-581"1,-4-5-99-16,10 9-131 0,-2-3-73 15</inkml:trace>
  <inkml:trace contextRef="#ctx1" brushRef="#br0" timeOffset="29451.85">6782 1897 1125 0,'0'5'601'16,"3"15"-68"-16,12 69-316 16,-10-43-29-16,-3-7-60 15,-1 0-33-15,-2-5-63 16,1-3-14-16,0-9-53 15,1-8-57-15,3-14-144 16,-1-6 48-16</inkml:trace>
  <inkml:trace contextRef="#ctx1" brushRef="#br0" timeOffset="29808.98">7042 1994 1306 0,'-16'-2'538'16,"-14"2"-211"-16,3 3-115 15,4 9 0-15,4 4-2 16,2 7-84-16,6 3-56 16,3-2-47-16,8-3-8 0,4-5-10 15,3-6-4 1,9-6-29-16,3-4-21 0,7-10-54 15,1-4-31-15,3-6-24 16,-3-1 6-16,-3 1 36 16,-4 2 36-16,-9 3 51 15,-2 5 21-15,-4 8 46 16,-2 2 16-16,-2 11 19 16,3 3-3-16,-2 5-24 15,2 5-18-15,2-3-29 16,0 0-19-16,1-2-68 15,1-5-50-15,1-4-235 16</inkml:trace>
  <inkml:trace contextRef="#ctx1" brushRef="#br0" timeOffset="30149.02">7218 1993 1538 0,'-1'14'632'15,"0"12"-350"-15,2 1-177 16,-1 0-27-16,4-8-49 16,-3-1-36-16,1-9-49 15,0-4-11-15,1-5-1 16,-1-3 14-16,2-10 29 16,-1-2 9-16,3-6 5 15,0 1-3-15,2 1-28 16,2 0 2-16,3 5-4 0,-1 2 1 15,3 7 27 1,3 6-3-16,-3 10 14 0,3 1 5 16,-8 5 11-1,-5 0 6-15,-1 0-1 0,-3-2-1 16,-1-3-57 0,-1-1-41-16</inkml:trace>
  <inkml:trace contextRef="#ctx1" brushRef="#br0" timeOffset="30704.3">8384 1748 1296 0,'-1'-4'657'16,"1"-3"-189"-16,-1 16-253 15,1 12-25-15,0 23-71 0,1 12-18 16,-1 8-39 0,0-8-21-16,2-9-30 15,-2-10-11-15,3-11-27 16,-1-2-22-16,-1-12-72 15,0-7-43-15,0-5-84 16,-1-4-24-16,0-3-135 16</inkml:trace>
  <inkml:trace contextRef="#ctx1" brushRef="#br0" timeOffset="30864.81">8351 1992 1852 0,'10'-11'108'0,"-5"-1"-29"0,17-15 71 16,3-8-51-16,8 0-64 15,5 2-21-15,-2 8-33 16,-3 7-21-16,-14 9-61 16,-1 5-44-1,-14 8-113-15,-4 4-200 0</inkml:trace>
  <inkml:trace contextRef="#ctx1" brushRef="#br0" timeOffset="31042.96">8434 1917 1170 0,'0'5'578'0,"2"16"-207"16,2 1-65-16,6 6-103 0,1 3-46 15,1-7-71 1,-1-3-29-16,1-8-43 0,-2-3-14 16,0-6-50-1,-3-3-38-15,-1-2-98 0,0-1-48 16</inkml:trace>
  <inkml:trace contextRef="#ctx1" brushRef="#br0" timeOffset="31433.25">8652 1946 1487 0,'-9'6'703'15,"-1"6"-228"-15,8 3-287 16,0-5-52-16,18 2-67 16,0-5-37-16,5-5-75 15,6-2-35-15,-8-7-78 16,-1-5-32-16,-5-2-9 16,-4 0 22-16,-7 1 76 15,-2 2 39-15,-4 3 71 16,-4-3 29-16,-6 3 45 15,-2 3 20-15,-3 5-1 16,1 8-1-16,4 11-25 0,1 4-5 16,4 4-1-1,4 4-1-15,7 0-1 16,5 0-11-16,5-3-21 16,3-6-16-16,4-11-26 15,-1-4-14-15,1-12-57 16,-1-3-30-16,-7-6-91 0,-2-1-43 15</inkml:trace>
  <inkml:trace contextRef="#ctx1" brushRef="#br0" timeOffset="31817.85">8974 1981 1676 0,'-53'-40'689'0,"41"55"-393"16,4 3-98-16,4 8-72 15,-1-2-33-15,5-1-68 16,1-3-29-16,3-5-35 16,-1-1-21-16,-3-9-14 15,2-4-1-15,-2-3 11 16,0 1 19-16,0 0 18 15,-1-7 13-15,-4-31 8 0,2 21 6 16,3 0 5-16,4-4-1 16,11 1-2-16,4 2-1 0,7 5-1 15,2 11-2 1,-1 10 1-16,-4 7 1 0,-9 6-2 16,-1 0 4-1,-9 3 0-15,-2-3-3 0,-2-4-54 16,0-2-43-1,0-6-93-15,2-1-73 0</inkml:trace>
  <inkml:trace contextRef="#ctx1" brushRef="#br0" timeOffset="32151.18">9239 1950 949 0,'-6'-4'503'0,"-8"0"-76"16,-4 4-96-16,-2 16-59 16,-2 3-21-16,4 5-73 0,0 5-46 15,8-8-69 1,2-1-24-16,8-4-22 0,4-2-13 16,6-5-18-1,4-4-15-15,1-12-39 0,1-5-24 16,2-6-40-16,0-1-19 0,1 2-7 15,-4 1 16 1,-1 4 49-16,-1 4 30 0,-1 8 57 16,-3 8 20-1,-2 8 16-15,-3 0-2 16,0 1-20-16,1-3-23 16,-2-7-75-16,2 0 15 15</inkml:trace>
  <inkml:trace contextRef="#ctx1" brushRef="#br0" timeOffset="32589.08">10017 1727 1568 0,'-1'0'673'0,"-1"4"-382"16,0 14-51-16,1 23-95 16,1 10-36-16,1 11-49 15,2-5-24-15,3-12-25 16,-1-8-15-16,2-11-55 0,2-3-37 15,-5-10-85 1,2-4-39-16,-3-6-82 16,-3-3 15-16</inkml:trace>
  <inkml:trace contextRef="#ctx1" brushRef="#br0" timeOffset="32818.21">10075 1718 1293 0,'21'-6'519'15,"25"-4"-336"-15,1 3-42 0,-11 8-67 16,-9 4-9 0,-20 9-3-16,-11 5 3 0,-11 9 15 15,-5 5 3 1,-7 4-21-16,-1-1-13 0,-8-5-21 16,4-5-9-1,2-12-17-15,4-5-14 0,11-8-48 16,0-5-27-1,10-1-92-15,4-8-16 0</inkml:trace>
  <inkml:trace contextRef="#ctx1" brushRef="#br0" timeOffset="33199.11">10381 1880 1295 0,'-11'-4'522'16,"-10"-1"-246"-16,-2 8-88 0,3 5 22 15,0 9 7 1,5 5-42-16,6 2-84 0,4 3-22 16,7-5-38-1,3-5-13-15,6-6-27 0,1-6-18 16,6-6-40-16,-2-4-23 0,3-7-29 15,1-2-4 1,-5-6 14-16,1-4 20 16,-7 0 44-16,-4 2 21 15,0 10 49-15,-3 5 27 16,-5 13 23-16,0 7 4 16,-2 11-15-16,1 5-23 0,4-1-25 15,0-4-5 1,0-5-37-16,2-3-33 0,2-8-113 15,1 0-50-15</inkml:trace>
  <inkml:trace contextRef="#ctx1" brushRef="#br0" timeOffset="33433.91">10542 1862 1250 0,'3'17'620'16,"2"22"-175"-1,0 6-135-15,-5 2-115 0,0-2-48 16,1-8-74-16,-1-1-36 0,0-5-47 16,0-1-21-1,-6-5-55-15,0-2-10 0,-5-4 13 32,-5-4 17-32,-4-1 44 15,-5-1 9-15,-2-3-10 0,2-2-10 16,3-9-59-16,1-5-46 15,7-6 105-15</inkml:trace>
  <inkml:trace contextRef="#ctx1" brushRef="#br0" timeOffset="33583.99">10455 1740 1438 0,'9'-2'511'15,"13"1"-465"1,-5 1-66-16,4 2-295 0</inkml:trace>
  <inkml:trace contextRef="#ctx1" brushRef="#br0" timeOffset="33959">10831 1907 965 0,'-12'-7'488'16,"-15"1"-20"-16,2 3-305 0,-3 9-2 15,1 6 19 1,3 13-24-16,-2-1-45 0,11 3-62 16,-2 1-15-1,14-9-20-15,3-1-7 0,6-7-9 16,8-3-7-16,2-9-26 15,4-3-14-15,2-8-46 16,-2-4-21-16,1-1 2 16,-2-3 5-16,-1 0 43 15,-2-1 23-15,-4 6 32 16,-4 4 22-16,-4 13 50 16,-2 10 25-16,-6 8 18 15,0 4-1-15,-1 0-31 16,-1-5-19-16,4-2-22 15,2-3-16-15,0-5-55 16,3 0-43-16,-2-6-115 16,2-3 29-16</inkml:trace>
  <inkml:trace contextRef="#ctx1" brushRef="#br0" timeOffset="34259.03">10858 1738 1431 0,'4'14'593'16,"0"23"-335"-16,7 9-68 0,-5 7-46 15,-3-1-15-15,5-15-40 16,-7-7-26-16,8-11-32 16,-4-7-10-16,0-6-20 15,-1-5 1 1,1-6-11-16,2-5-3 0,4-6-15 15,6-2-12-15,-2-3-18 16,6-3-17-16,-2-1-31 16,-2 0-17-16,0 2-33 15,0 3-20-15,-5 7-19 16,-4 2-63-16,-5 6-193 16</inkml:trace>
  <inkml:trace contextRef="#ctx1" brushRef="#br0" timeOffset="34429.99">11057 1844 815 0,'-42'32'519'0,"38"-10"-18"16,12 6-201-16,1 4-35 16,5-4-85-16,1-3-37 15,-2-5-70-15,0-5-25 0,-3-4-42 16,-1-3-16 0,-5-4-48-16,0-4-25 15,-3-1-63-15,-2-3-36 16,0 3 26-16,0 0-358 15</inkml:trace>
  <inkml:trace contextRef="#ctx1" brushRef="#br0" timeOffset="52747.99">2724 2751 1379 0,'0'-1'559'0,"-3"4"-352"16,10 9-34-16,-3 12-27 16,4 8-29-16,5 7-34 15,-8 1-15-15,4 4-35 16,1-3-11-16,-4-2-15 15,-2-3-3-15,-1-7-9 0,-2-3-15 16,-1-8-38 0,1-3-32-16,-2-9-64 15,0-2-31-15,-2-10-157 16,1-7-121-16</inkml:trace>
  <inkml:trace contextRef="#ctx1" brushRef="#br0" timeOffset="52938.84">2747 2828 1146 0,'5'-3'475'16,"6"2"-267"-16,4 4-31 15,4 10-15-15,0 8-21 0,1 4-36 16,1 2-20 0,-1-1-41-16,0-3-19 0,-3-5-22 15,1-2-30 1,-4-7-68-16,0-4-52 0,-5-5-132 15,-2 0-181-15</inkml:trace>
  <inkml:trace contextRef="#ctx1" brushRef="#br0" timeOffset="53140.06">2973 2773 900 0,'1'3'502'0,"5"13"21"15,0 6-264-15,-1 14-54 16,0 5-22-16,-2 0-76 16,3-2-36-16,3 0-45 15,-1-6-15-15,-1-7-36 0,-2-7-35 16,-4-13-83 0,0 0-52-16,3-5-105 0</inkml:trace>
  <inkml:trace contextRef="#ctx1" brushRef="#br0" timeOffset="53582.51">3185 2960 940 0,'-20'-51'529'0,"2"58"52"16,5-1-395-16,2 7-81 16,6 1-10-16,7 3-50 15,5 2-27-15,11-3-18 16,-3 1-2-16,1-10-10 16,-3-4-6-16,1-9-13 0,-2-7-11 15,-3-5-19 1,-2-4-1-16,-5-1 2 0,-2 2 14 15,-3 5 26 1,-2 5 8-16,-8 7 49 0,-1 4 16 16,-4 9 31-16,-8 7 23 15,3 14 10-15,3 3-2 16,10 10-16-16,10 2-20 0,6-9-43 16,4-4-12-1,8-13-19-15,2-7-14 0,5-11-74 16,0-5-56-16,0-11-107 15,-2-4-32-15</inkml:trace>
  <inkml:trace contextRef="#ctx1" brushRef="#br0" timeOffset="53958.75">3378 2872 1409 0,'-5'2'622'0,"-11"9"-318"15,0 5-65-15,1 14-90 0,0 3-43 16,8 8-46 0,6-1-21-16,4-5-30 0,4-3-4 15,6-12-35 1,2-7-14-16,5-12-16 0,1-5-28 16,-2-14-10-1,-2-5 2-15,-9-8 22 0,-1-4 24 16,-5 7 51-1,0 3 23-15,-3 11 28 0,0 7 23 16,-1 15 0-16,0 7-1 0,2 16-9 16,6 14-8-1,5 5-1-15,-2-1-10 16,2-3-18-16,-5-8-11 16,-5-5-11-16,-5-1-2 15,-7-8-9-15,-3-1-10 16,-4-5-24-16,1-4-27 0,0-10-44 15,-3-6-30-15,3-12-95 16,3-6 34-16</inkml:trace>
  <inkml:trace contextRef="#ctx1" brushRef="#br0" timeOffset="54358.73">3641 2924 1066 0,'-14'2'561'0,"-13"4"-64"16,2 5-258-16,8 5-92 15,7 3-25 1,4 4-59-16,4 0-25 0,10 0-22 15,-2-3-9-15,7-6-12 0,1-4-4 16,0-12-21 0,0-5-7-16,1-11-31 0,-3-4-10 15,-1-7-2 1,-1 3 4-16,-4 0 30 16,-1 6 15-16,-2 8 23 15,-2 4 11-15,-1 10 19 16,0 5 8-16,3 13 15 0,1 5-4 0,2 9-13 15,-2-1-5 1,2-4-43-16,2-3-40 0,-1-12-107 16,2-7-22-1</inkml:trace>
  <inkml:trace contextRef="#ctx1" brushRef="#br0" timeOffset="54632.89">3777 2904 1342 0,'0'18'605'0,"0"10"-290"0,4 9-166 15,-1-3-36-15,4-4-76 16,-1-4-28-16,-2-12-57 16,0-3-23-16,-5-12-13 15,1-6 10-15,-5-13 46 16,1-4 26-16,-3-7 22 0,-1 1 2 15,8 4 2 1,4 2-8-16,8 8-11 0,1 4-5 16,9 6-27-1,-4 2-30-15,0 4-53 0,1 3-35 16</inkml:trace>
  <inkml:trace contextRef="#ctx1" brushRef="#br0" timeOffset="55000.78">4048 2900 1165 0,'9'-23'622'16,"-27"16"-45"-1,-3 7-397-15,1 5-38 0,0 8-48 16,3 8-26-16,3 8-35 15,1 3-7-15,8 3-14 16,3-2-3-16,8-6-9 16,7-6-2-16,5-10-12 15,2-12-4-15,0-16-22 16,2-6-18-16,-5-13-29 16,1 0-13-16,-4 2 1 15,-3 8 5-15,0 12 31 16,-5 4 16-16,-1 12 46 15,-1 5 30-15,0 9 46 16,-2 5 4-16,0 4-17 16,0 1-11-16,-1-4-59 0,1-1-32 15,0-5-95 1,1-5-76-16</inkml:trace>
  <inkml:trace contextRef="#ctx1" brushRef="#br0" timeOffset="56399">4995 2811 1411 0,'-1'-3'529'16,"1"-6"-404"-16,3 0-37 0,0-5-40 15,5-1-17 1,9-1-19-16,-6-1-6 0,3 4-1 16,-3 2 3-16,-11 5 25 15,3 3 9-15,-1 5 20 16,-2 8 14-16,3 16 19 16,1 9 10-16,2 14 7 15,2 0-13-15,0-4-38 16,-2-3-17-16,-1-7-28 0,-3-6-4 15,-1-6-9 1,-3-6-2-16,-9-4 2 0,-4-1-2 16,-8-4 3-1,-4-3-3-15,-6-5-21 16,2-1-22-16,0-9-101 16,4 0-72-16</inkml:trace>
  <inkml:trace contextRef="#ctx1" brushRef="#br0" timeOffset="57959.11">8352 2681 1172 0,'-2'-3'560'0,"-1"4"-172"16,-2 9-177-16,2 17-66 15,1 8-29-15,2 7-51 16,1 0-17-16,3-7-23 0,0-3-22 15,3-8-49-15,0-5-46 16,-2-5-101-16,3-1-50 16</inkml:trace>
  <inkml:trace contextRef="#ctx1" brushRef="#br0" timeOffset="58350.62">8359 2739 1018 0,'6'-10'435'15,"4"-12"-247"-15,3 6-80 16,-2 2-14-16,-1 10-48 16,0 6-13-16,-6 12 6 15,-2 7 8-15,-3 10 31 16,-3 4 9-16,1 1 1 16,1-3-6-16,2-10-27 15,4-1-12-15,6-10-27 16,4-3-6-16,1-6-10 15,3-7 0-15,0-6-5 16,3-3-4-16,-3-3-2 16,-1-1-1-16,-5 3 6 0,-2 3 4 15,-5 10 16 1,0 6 23-16,-3 15 45 0,-1 3 15 16,-1 9 2-1,1 4-17-15,-1 4-45 0,6 7-14 16,-4-3-19-1,-2 1-7-15,0-13-45 0,1-5-40 16,6-8-82-16,-2-9-58 0,1-6-86 16,-6-5-214-1</inkml:trace>
  <inkml:trace contextRef="#ctx1" brushRef="#br0" timeOffset="58550.63">8618 2836 1081 0,'13'-13'503'15,"4"-15"-207"-15,1 15-131 16,1 8-29-16,-8 13-41 16,-2 5-13-16,-4 6-11 0,-3 4-2 15,-4-4-20 1,-2 1-10-16,-2-4-25 16,-3-7-8-16,-5-3-10 15,-1-3-15-15,-8-5-43 16,3-1-41-16,-5-4 116 15</inkml:trace>
  <inkml:trace contextRef="#ctx1" brushRef="#br0" timeOffset="58993.68">9405 2614 1050 0,'3'1'619'0,"-3"7"38"15,2 7-377 1,-2 17-99-16,1 9-36 0,3 1-50 15,1 1-37 1,2-12-33-16,-4-3-14 0,4-7-46 16,-3-6-31-16,-1-6-103 15,0-4-41-15,-4-1-68 16</inkml:trace>
  <inkml:trace contextRef="#ctx1" brushRef="#br0" timeOffset="59150.84">9618 2762 1764 0,'0'0'653'16,"-3"-3"-492"-16,3 3-234 15,0 0-71-15</inkml:trace>
  <inkml:trace contextRef="#ctx1" brushRef="#br0" timeOffset="59508.91">9903 2650 1564 0,'-9'1'636'0,"-8"5"-374"16,0 9-60-16,4 11-66 16,1 4-34-16,9 4-61 15,3-1-13-15,10-2-19 16,3-7-6-16,6-8-11 16,2-5-14-16,0-11-23 15,1-5-5-15,-2-9-8 16,-2-5 7-16,-6-8 25 15,-3-1 7-15,-8-3 19 0,-3 4 3 16,-10 3 4 0,-4 3 2-16,-7 7-1 0,0 5-4 15,3 10-20 1,-1 1-44-16,7 15-100 0,2 0-57 0</inkml:trace>
  <inkml:trace contextRef="#ctx1" brushRef="#br0" timeOffset="59848.83">10145 2652 1577 0,'-6'-3'593'0,"-9"2"-417"15,-4 8 4-15,1 11-5 16,0 9-33-16,6 12-62 15,5 0-22-15,9 0-31 16,6-7-8-16,9-12-16 16,6-5-3-16,3-11-13 0,0-5-9 15,1-11-26 1,-3-6-5-16,-2-10 9 0,-8 0 7 16,-9-2 29-1,-6 2 7-15,-11 2 2 0,-5 1 2 16,-6 5-11-16,2 4-5 0,-1 13-59 15,3 6-43 1,4 9-98-16,6 1-72 0</inkml:trace>
  <inkml:trace contextRef="#ctx1" brushRef="#br0" timeOffset="60150.96">10337 2628 1122 0,'-6'1'607'0,"-7"8"-42"16,-1 5-307-16,-3 10-75 15,2 8-30-15,7 8-43 16,5-2-35-16,12-4-44 16,5-6-18-16,5-11-33 15,-1-5-17-15,3-11-50 16,-2-4-12-16,-2-9-9 0,-2-6 12 15,-4-5 42 1,1-7 20-16,-6 0 31 16,-1 0 0-16,-5 0 5 15,-5 3-2-15,-4-1-1 0,-3 4-1 16,-3 5-16 0,2 4-13-16,-1 13-76 15,1 5-48-15</inkml:trace>
  <inkml:trace contextRef="#ctx1" brushRef="#br0" timeOffset="60358.28">10762 2665 1917 0,'-3'1'739'0,"-5"3"-503"16,1 0-97-16,2 1-57 0,1 0-46 16,4 1-159-1,0 1-102-15</inkml:trace>
  <inkml:trace contextRef="#ctx1" brushRef="#br0" timeOffset="60901.35">11137 2597 1196 0,'-5'4'643'16,"-7"11"-73"0,-4 7-312-16,0 10-113 0,2 6-28 15,7-1-47 1,5-6-24-16,11-8-33 0,5-5-8 16,6-10-4-1,4-4-13-15,2-11-28 0,1-6-12 16,-3-6-20-16,-3-3 3 0,-9-6 27 15,-6-1 18 1,-6-1 24-16,-5 1 2 0,-8 2 2 16,0 3-4-1,-3 9-6-15,0 5-10 0,-6 12-67 16,6 7-44 0,3 8-107-16,3 3-133 15</inkml:trace>
  <inkml:trace contextRef="#ctx1" brushRef="#br0" timeOffset="61229.1">11377 2631 1125 0,'0'-1'626'16,"0"1"-102"-16,-16 12-247 15,-26 36-38-15,31-16-84 16,0 0-47-16,16-2-69 0,6-4-24 16,7-7-21-16,8-8-8 15,4-12-30-15,0-7-7 0,-1-11-17 16,-5-3 5 0,-8-7 24-16,-5-2 12 15,-10-2 26 1,-2 2 4-16,-11 2 3 0,-5 2 2 0,-6 4-7 15,-2 8-7-15,1 10-49 16,3 6-51-16,9 10-112 16,8 6 183-16</inkml:trace>
  <inkml:trace contextRef="#ctx1" brushRef="#br0" timeOffset="61567.28">11586 2610 1460 0,'-9'2'604'0,"-11"9"-330"0,1 7-21 16,2 14-56 0,5 5-41-16,9 2-88 15,4-1-26-15,10-9-31 16,5-6-18-16,4-11-37 15,3-5-14-15,2-13-26 16,1-6 0-16,-1-11 20 0,-2-1 18 16,-9-8 27-16,-6 1 15 15,-10 2 13-15,-5-3 7 16,-7 8 6-16,-8-1 0 0,-1 6-9 16,0 7-5-1,1 9-45-15,2 6-39 0,1 9-107 16,2 4-52-16</inkml:trace>
  <inkml:trace contextRef="#ctx1" brushRef="#br0" timeOffset="61718.98">11947 2633 1962 0,'-1'0'695'0,"-2"-1"-602"16,-2 0-40-16,-1 2-78 16,-1 0-74-16</inkml:trace>
  <inkml:trace contextRef="#ctx1" brushRef="#br0" timeOffset="62083.64">12185 2598 1300 0,'0'-1'619'0,"-9"0"-166"16,-44 15-172-16,30 12-99 16,6 8-25-16,13 5-88 15,5-3-32-15,8-6-32 16,4-6-16-16,7-11-25 15,3-6-18-15,2-10-24 0,2-7-4 16,-4-10 15 0,-3-2 13-16,-3-3 32 0,-3-6 13 15,-5 2 11 1,-4 0 2-16,-9-1 13 0,-4 7 5 16,-8 3 7-1,-4 7-1-15,-8 9-16 0,0 7-10 16,-3 10-36-16,7 3-48 0,11 4-120 15,8-1-19 1</inkml:trace>
  <inkml:trace contextRef="#ctx1" brushRef="#br0" timeOffset="62399.11">12401 2589 1756 0,'-6'1'674'16,"-9"6"-460"0,-5 7-12-16,-1 13-32 0,2 8-28 15,7 3-74 1,5 1-23-16,9-4-35 0,7-8-9 16,14-6-6-1,5-6-17-15,11-9-71 0,4-6-32 16,-3-13-64-16,0-4-17 0,-11-5 55 15,-6-4 34 1,-15-4 69-16,-8-1 44 0,-10-1 48 16,-12 1 12-1,-4 9 13-15,3 6-8 0,-5 8-31 16,4 5-30 0,4 8-87-16,-1 3-60 15</inkml:trace>
  <inkml:trace contextRef="#ctx1" brushRef="#br0" timeOffset="62728.88">12699 2658 1536 0,'-14'-2'690'16,"-11"-1"-337"-16,-2 11-121 0,-2 5-36 15,5 15-71 1,2 6-40-16,8 6-51 0,14 3-13 16,13-10-34-1,7-7-23-15,15-13-55 0,0-8-25 16,0-10-47 0,0-5-1-16,-8-12 34 0,-5-6 23 15,-7-6 76 1,-6-1 33-16,-8-1 38 0,-4-1 10 15,-11 6 3-15,-4 2-9 16,-13 15-19-16,-2 9-26 16,-3 14-75-16,2 10-56 0</inkml:trace>
  <inkml:trace contextRef="#ctx1" brushRef="#br0" timeOffset="64384.88">2822 3610 1384 0,'-1'1'561'16,"-4"9"-363"-1,2 5-53-15,-1 11-62 0,0 7-33 16,5 10-34-16,1 4-5 16,2-7-16-16,1-2-25 15,-2-14-48-15,0-3-28 0,-1-11-59 16,-2-4-31 0,0-3-206-16</inkml:trace>
  <inkml:trace contextRef="#ctx1" brushRef="#br0" timeOffset="64708.9">2799 3662 942 0,'0'-1'455'15,"5"-1"-158"-15,4 5-134 16,9 6-16-16,3 15-17 16,4 7-5-16,0 14-31 15,-3 2-14-15,1-3-36 16,-5-6-11-16,-2-13-21 15,-3-7-5-15,-4-13-5 16,-1-2-4-16,-4-4 0 0,0-7-2 16,-4-7 7-1,-2-9 2-15,0-13 2 0,-2-4 6 16,0-3 16-16,1 3 10 16,-2 9 12-16,1 4-1 15,2 8-15 1,-1 7-10-16,0 4-14 0,0 4-9 15,0 5-44-15,1 2-59 16,1 7-127-16,-2 4-121 0</inkml:trace>
  <inkml:trace contextRef="#ctx1" brushRef="#br0" timeOffset="65067">3128 3731 1473 0,'20'24'596'15,"-23"-17"-379"-15,11 3-115 0,1-6-34 16,4-2-43 0,5-1-20-16,-3-10-5 0,0-4-12 15,-3-6-11 1,-2-1-2-16,-3 1 0 0,-5 1 12 15,-6 7 14 1,-4 1 4-16,-8 5 15 0,1 4 5 16,-6 3 14-1,-1 2 6-15,5 8 4 0,1 6 1 16,6 10-9-16,9 8-4 0,2 2-18 16,4-3-8-1,8-4-11-15,1-11-26 0,7-5-63 16,1-7-38-16,3-9-87 15,-1-5-30-15</inkml:trace>
  <inkml:trace contextRef="#ctx1" brushRef="#br0" timeOffset="65465.34">3397 3630 1391 0,'-5'4'634'0,"-10"6"-300"15,-3 3-79-15,0 10-102 0,2 5-44 16,10 6-46 0,5 5-22-16,5-5-24 0,3-4-11 15,6-8-35 1,3-11-11-16,4-11-29 0,0-8-10 16,1-14 10-1,-7-2 6-15,-8-14 26 0,-3 5 13 16,-3 1 19-16,-1 1 5 0,-2 19 24 15,3 4 14 1,-7 9 10-16,7 9 8 0,5 15-4 16,3 11-5-1,7 17-6-15,-5 3-7 0,2-6-16 16,-5-9-9 0,-3-9-3-16,-4-8 2 0,-5 0-14 15,-8-3-13 1,-10-4-33-16,0-3-25 0,-4-8-59 15,0-6-45-15,6-7-43 16,0-6-218-16</inkml:trace>
  <inkml:trace contextRef="#ctx1" brushRef="#br0" timeOffset="65848.8">3639 3693 1485 0,'-23'-38'598'0,"-2"45"-364"0,3 3-51 0,14 10-64 15,0-1-29 1,11 7-61-16,3-3-13 15,3-3-15-15,6-1-8 0,1-14-15 16,0-7-10-16,3-14-21 16,-5-5-11-16,1-3-2 15,-3 1 3-15,-5 4 21 16,0 0 14-16,-3 9 18 16,-1 3 4-16,-3 5 8 15,1 4 4-15,0 6 6 16,2 6 1-16,1 9 1 0,1 3-4 15,-1 2-14 1,1-2-33-16,0-3-89 0,-3-6-47 16</inkml:trace>
  <inkml:trace contextRef="#ctx1" brushRef="#br0" timeOffset="66129">3811 3650 1222 0,'-3'7'559'16,"-2"13"-243"-16,2 6-128 15,3 0-113-15,1-1-31 16,4-2-65-16,-4-5-30 0,1-9-31 16,-2-5-3-1,-1-9 27-15,-4-7 26 0,-1-6 36 16,0-6 11-16,1-4 7 15,7 0 5-15,6 4 8 16,4 6 0-16,3 8-3 16,-1 2-7-16,-3 5-19 15,0 3-22-15,3 0-68 16,-4 4-38-16</inkml:trace>
  <inkml:trace contextRef="#ctx1" brushRef="#br0" timeOffset="66481.23">4128 3637 1341 0,'-12'-3'564'0,"-13"-2"-323"15,1 5-32-15,1 5-67 0,4 1-28 16,2 10-52-1,6 4-17-15,3 6-25 0,3 3-7 16,8-2-8-16,0-4-5 0,8-10-19 16,-1-4-9-1,9-17-18-15,-3-8-13 0,0-8-19 16,-1-5-6 0,-3 6 8-16,-1 2 11 0,0 8 26 15,-2 4 13-15,-3 7 8 16,3 5 6-16,-4 6 17 15,0 5 2-15,-1 6 6 16,1 3-11-16,-1 0-66 16,-3-1-31-16</inkml:trace>
  <inkml:trace contextRef="#ctx1" brushRef="#br0" timeOffset="67099">4905 3382 1535 0,'2'12'620'16,"3"8"-391"-16,4 21-94 0,-3 9-11 15,2-1-49-15,-2-1-25 0,1-18-34 16,-2-8-9 0,-2-6-12-16,-1-3-7 15,-2-6-18-15,2-6-3 16,5-5 7-16,2-5 8 0,9-9 15 16,-4-4 5-1,8-8 1-15,3-3 0 0,-1-9-3 16,6 2-10-16,-8-1-18 15,-7 5-16-15,-6 17-46 16,-5 3-18-16,-4 14-57 16,0 5-25-16</inkml:trace>
  <inkml:trace contextRef="#ctx1" brushRef="#br0" timeOffset="67300.78">5056 3542 1270 0,'2'1'592'0,"2"5"-256"16,5 2-78-16,6 10-89 0,1 3-37 0,2 2-47 15,-2 0-20 1,-2-5-38-16,-1-2-16 16,-4-4-29-1,-2-1-27-15,-2-6-82 0,-2-1-56 0,-5-4-89 16,-3-2-266-16</inkml:trace>
  <inkml:trace contextRef="#ctx1" brushRef="#br0" timeOffset="68960.12">8344 3323 1261 0,'-1'-5'592'0,"-2"-4"-219"0,2 6-93 16,0 12-102 0,-1 9-41-16,0 26-72 0,1 8-24 15,0 11-22 1,1-4-5-16,1-17-44 0,2-6-32 0,2-14-93 15,0-2-60-15,-4-11-99 16,-1-2-351-16</inkml:trace>
  <inkml:trace contextRef="#ctx1" brushRef="#br0" timeOffset="69348.95">8362 3331 1109 0,'6'-8'434'0,"7"-5"-292"16,-2 7-37-16,-3 8-32 0,-2 6-2 16,-6 13 8-1,0 4 20-15,-6 15 19 0,-2 8 3 16,-1 1-4 0,2-4-17-16,5-13-19 0,2-7-20 15,12-13-33 1,2-2-12-16,9-8-15 15,1-4-14-15,2-5-44 16,-1-2-26-16,-4-7-45 0,-1 1 2 16,-6-4 26-16,0 2 27 15,-8 3 41-15,-1 4 24 16,1 9 46-16,-5 2 28 0,2 13 53 16,-1 6 11-1,-2 10-3-15,-1 4-21 0,-3 3-50 16,0 0-21-1,-4 0-30-15,7 3-16 0,0 0-45 16,1-7-45 0,1-5-108-16,-1-13 4 0</inkml:trace>
  <inkml:trace contextRef="#ctx1" brushRef="#br0" timeOffset="69559.11">8606 3456 1556 0,'15'-10'645'16,"9"-7"-388"0,2 7-70-16,-11 14-100 0,-5 12-32 15,-3 11-44 1,-5 1-5-16,-3 1-10 0,-5-4-12 16,-5-4-36-1,0-1-23-15,-5-5-47 0,-4-3-20 16,-7-7-35-16,0-4 14 0</inkml:trace>
  <inkml:trace contextRef="#ctx1" brushRef="#br0" timeOffset="70216.95">9321 3377 1272 0,'7'-59'633'0,"0"49"-186"16,7-1-221-16,8 2-134 15,-1 5-36-15,-4 4-41 0,-2 0-15 16,-10 7-22 0,0 1-14-16,-5 6-6 15,-4 2 5-15,-5 4 23 16,-1 2 13-16,-7 0 0 0,3 3 3 16,-3-6-1-1,6-1 0-15,7-6 9 0,0-5-6 16,11-3-4-16,0-7 5 0,11 1-4 15,7-4 2 1,0 3 3-16,2 4-10 0,-11 0-6 16,-4 7-7-1,-8 5-9-15,-4 1 7 16,-4 6 5-16,-5-3 12 16,-6-3 9-16,0 0 3 0,-6-5 8 15,3 2-3 1,-1-3-2-16,-6-1-3 0,7-4-8 15,0 2 0-15,4-4-58 16,7-1-59-16,6-1-40 16</inkml:trace>
  <inkml:trace contextRef="#ctx1" brushRef="#br0" timeOffset="70369">9642 3384 1891 0,'-1'-3'795'16,"-3"-4"-468"-1,3 4-160-15,-2 0-200 0,3 3-98 16</inkml:trace>
  <inkml:trace contextRef="#ctx1" brushRef="#br0" timeOffset="70730.42">9927 3327 1622 0,'-16'-42'624'0,"4"53"-439"15,-1 3-22-15,7 17-35 16,-2 10-17-16,8 5-48 16,5 0-15-16,6-10-23 15,3-10-8-15,2-15-16 16,5-8-3-16,1-13-16 16,0-6-7-16,-3-12-2 15,-7-9-3-15,-7 1 9 16,-3-3 3-16,-5 9 10 15,-5 6 3-15,-10 5-7 0,-2 3-3 16,-2 8-31 0,2 5-37-16,5 5-110 0,1 5 36 15</inkml:trace>
  <inkml:trace contextRef="#ctx1" brushRef="#br0" timeOffset="71049.8">10105 3302 1635 0,'-13'0'641'16,"-12"4"-419"-16,0 5-9 0,10 11-37 16,3 6-38-16,8 13-75 15,4 6-26-15,5-3-20 16,4-5-10-16,7-16-7 15,3-9-6-15,4-11-15 16,4-6-1-16,-3-14-6 16,-1-5 5-16,-2-13 11 0,-5-1 8 15,-8 1 3 1,-8 3-7-16,-10 10-5 0,-1 3-17 16,-4 8-18-1,0 2-11-15,0 9-72 0,-3 2-44 16,5 6-10-16</inkml:trace>
  <inkml:trace contextRef="#ctx1" brushRef="#br0" timeOffset="71359.09">10324 3292 1718 0,'-13'4'200'0,"1"2"-49"15,-12 7 206-15,1 4-86 0,5 7-74 16,9 7-39-16,11 5-94 16,5-2-32-16,6-3-30 15,1-10-4-15,4-14-24 16,-1-7 2-16,2-13-1 16,-2-7-5-16,-1-8 10 15,-2-3 1-15,-5 0 9 16,-4 2 2-16,-5 5-1 0,-10 3-4 15,-1 6-8 1,-3 1-3-16,-1 4-20 0,7 5-31 16,-6 6-98-1,2 4-53-15</inkml:trace>
  <inkml:trace contextRef="#ctx1" brushRef="#br0" timeOffset="71628.78">10571 3318 1313 0,'1'-3'728'0,"-4"-1"-84"16,0 1-368-16,-3 2-161 16,1 1-77-1,1 0-187-15,-1 3-5 0</inkml:trace>
  <inkml:trace contextRef="#ctx1" brushRef="#br0" timeOffset="72060.37">11014 3327 1470 0,'-22'-42'646'0,"-5"55"-328"16,-1 6-107-16,7 12-96 16,5 3-26-16,16 0-37 15,3-3-16-15,12-7-22 16,9-7-6-16,4-13-8 15,7-4-4-15,-2-22-15 0,-1-6-7 16,-9-6-1 0,-6-1 0-16,-10 7 21 0,-5 4 5 15,-8 7 5 1,-6 2 3-16,-8 4-5 0,-5 5 3 16,-3 6-4-1,-3 4-16-15,3 10-42 0,4 3-35 16,8 3-97-16,10 2-37 0</inkml:trace>
  <inkml:trace contextRef="#ctx1" brushRef="#br0" timeOffset="72384.5">11192 3266 1700 0,'-9'5'682'0,"-8"7"-429"16,-2 6-51-16,6 8-80 16,4 1-23-16,9 1-62 15,-4 0-11-15,18-3-26 16,5-6-9-16,5-10-19 16,9-7-16-16,-8-12-14 15,-5-9 5-15,4-7 17 16,-5-2 14-16,-9 2 22 0,-5 5 9 15,-8 3 3 1,-9 0 4-16,-3 1-4 0,2 2-7 16,-4 3-8-1,5 5-14-15,0 7-65 16,0 1-62-16,3 9-96 16,3 1-216-16</inkml:trace>
  <inkml:trace contextRef="#ctx1" brushRef="#br0" timeOffset="72709.11">11434 3272 1573 0,'8'0'660'15,"-38"14"-365"-15,2 4-33 0,5 9-68 16,10 1-44-16,8 2-91 15,4 3-24-15,14-7-38 16,4-3-9-16,11-13-26 16,3-10-13-16,-1-12-17 15,-4-6-9-15,-7-11 16 16,-3-3 12-16,-7 1 26 16,-1 2 16-16,-9 7 13 0,-4 4-1 15,-8 4 1 1,-6 1 0-16,-3 5-5 15,-2 5-7-15,-1 6-87 0,5 7-59 0,6 5-52 16</inkml:trace>
  <inkml:trace contextRef="#ctx1" brushRef="#br0" timeOffset="72950.86">11668 3305 1974 0,'-4'-3'734'0,"-3"-1"-583"15,2 1-106-15,-1 3-205 16,5 0 448-16</inkml:trace>
  <inkml:trace contextRef="#ctx1" brushRef="#br0" timeOffset="73383.85">11979 3254 1383 0,'-6'4'624'0,"-11"8"-276"16,0 5-127-16,3 9-92 16,4 6-29-16,7 4-31 0,6-3-24 15,10-1-25 1,3-8-12-16,6-8-8 0,4-10-4 16,-2-15-14-1,2-8-6-15,-4-14-9 0,-3 1 2 16,-8-2 10-16,-3 4 10 15,-11 5 11-15,-6 3 0 16,-9 4 0-16,-6 2 2 0,-2 9-3 16,3 4 0-1,-1 7-21-15,5 6-28 0,-1 4-74 16,7 1-52-16,13-3-97 16</inkml:trace>
  <inkml:trace contextRef="#ctx1" brushRef="#br0" timeOffset="73698.92">12186 3284 1448 0,'29'-28'629'16,"-45"36"-314"-1,-4 6-76-15,1 12-79 0,5 1-38 16,8 6-49-16,8 0-28 0,7-5-30 15,7-2-8 1,6-11-12 0,2-8-12-16,1-11-14 0,-3-10-9 15,-3-9 0-15,-5-3 6 0,-7-1 17 16,-4 1 11 0,-5 4 6-16,-2 3 0 15,-5 1 0-15,-3 0-4 16,-3 4-8-16,0 2-16 15,4 7-75-15,2 4-42 0,3 5-38 16</inkml:trace>
  <inkml:trace contextRef="#ctx1" brushRef="#br0" timeOffset="74002.02">12473 3278 1265 0,'-16'2'638'0,"-14"-1"-168"0,-3 8-199 16,4 6-20-1,4 7-82-15,5 8-53 0,14 9-75 16,6 0-23 0,9-1-17-16,6-8-10 15,9-16-22-15,2-7-9 16,3-16-20-16,4-11-8 0,-3-13 1 15,3-4 3-15,-7 2 11 16,-11 2 7-16,-11 4-10 16,-8 8 4-16,-16 1 7 15,-6 5 0-15,-10 8-49 16,-2 5-57-16</inkml:trace>
  <inkml:trace contextRef="#ctx1" brushRef="#br0" timeOffset="76084.47">2882 4364 1335 0,'-2'-1'592'15,"1"1"-304"1,-3 7-61-16,6 11-84 0,0 12-34 16,1 16-42-16,-2 5-20 15,-1 3-22-15,2-6-17 0,2-14-43 16,1-8-31-16,1-11-85 15,-3-4-41-15,-3-6-72 16,2-4-90-16</inkml:trace>
  <inkml:trace contextRef="#ctx1" brushRef="#br0" timeOffset="76329.25">2886 4407 1176 0,'0'-2'527'0,"-1"-1"-270"0,4 3-66 16,-3 0-50 0,7 8-27-16,37 49-3 0,-20-12-2 15,-1 5-28 1,1-5-21-16,4-14-37 0,-1-8-12 16,-6-9-9-1,-1-5-1-15,-11-8-4 16,-3-1-3-16,-3-7-4 0,-5 1-7 0,0-3-56 15,-8-3-36 1,4-2-98-16,-1-1-12 0</inkml:trace>
  <inkml:trace contextRef="#ctx1" brushRef="#br0" timeOffset="76558.81">3102 4351 1382 0,'0'5'580'16,"5"8"-326"-16,-1 12-105 15,-4 9-24-15,7 14-24 16,-5 1-12-16,7 2-47 16,-2-8-14-16,1-12-24 15,3-2-15-15,-4-14-49 16,2 0-50-16,-3-9-95 0,-4-6-11 15</inkml:trace>
  <inkml:trace contextRef="#ctx1" brushRef="#br0" timeOffset="76950.23">3225 4534 1696 0,'-1'0'652'15,"-8"16"-470"-15,1 26-51 16,17-26-65-16,1-3-26 0,8-11-60 16,0-8-31-1,0-9-59-15,-3-6-19 0,-6-7 13 16,-4 4 26-16,-7 0 67 15,-3 2 29-15,-4 6 29 16,-2 4 15-16,-4 5 21 0,-3 6 5 16,0 6-14-1,0 9-3-15,8 14-18 16,2 6-6-16,7 9-4 16,5-1-5-16,5-5-12 0,2-5-9 15,7-14-26 1,-1-5-27-16,-2-13-58 15,-2-4-41-15,-7-5-76 16,2-1-30-16</inkml:trace>
  <inkml:trace contextRef="#ctx1" brushRef="#br0" timeOffset="77358.95">3474 4456 1683 0,'-14'3'728'16,"-15"4"-379"-16,5 13-183 15,2 4-35-15,8 12-64 16,5 0-20-16,11-1-26 16,3-3-12-16,8-13-28 15,4-6-14-15,7-10-31 16,0-7-10-16,-3-14-9 15,3-8-18-15,-9-11-5 0,-2-2-3 16,-4 5 31 0,-3 9 24-16,-3 13 70 15,-3 9 26-15,3 16 51 16,-1 10 25-16,3 18-6 0,4 7-5 16,-4-1-50-1,0-1-21-15,-6-13-23 16,0 0-8-16,-3-4-7 15,-1-5 0-15,-2-5-3 0,-6-4-24 16,-4-5-32-16,-2-3-28 0,-3-7-83 16,2-6-41-1,0-8-50-15,-1-7-165 0</inkml:trace>
  <inkml:trace contextRef="#ctx1" brushRef="#br0" timeOffset="77759.03">3753 4423 1439 0,'-8'0'623'0,"-11"4"-324"16,1 4-64-16,5 9-80 0,3 6-42 15,2 6-64 1,7 4-16-16,1-1-23 0,4-2-2 16,8-12-22-1,0-4-15-15,1-12-20 0,5-6-11 16,-1-12-17 0,-4-3-9-16,2-11-17 0,-4 0 0 15,-2 3 28 1,-1 2 23-16,-3 10 41 0,-4 5 16 15,0 9 31-15,5 6 3 16,-6 10 18-16,2 4 6 16,5 11-24-16,-6 3-1 0,3-1-28 15,5-2-36 1,-6-10-77-16,3-6-54 0,1-9 69 16</inkml:trace>
  <inkml:trace contextRef="#ctx1" brushRef="#br0" timeOffset="78048.92">3926 4490 1093 0,'11'-2'599'16,"-15"32"-33"-16,5 3-432 0,0-3-48 15,3-8-65 1,-2-7-35-16,0-10-53 0,1-3-21 15,-2-6-5-15,1-5 16 0,-6-12 47 16,1-3 14 0,-6-9 18-16,0-1 2 15,11 7 0 1,1 1 4-16,6 12-2 0,6 9 2 0,-3 3 0 16,0 4 1-1,-1 3-25-15,-1 0-41 0,-1 1-233 16</inkml:trace>
  <inkml:trace contextRef="#ctx1" brushRef="#br0" timeOffset="78399.06">4181 4452 1431 0,'19'-26'609'0,"-32"22"-328"16,0 2-80-16,-2 6-90 16,1 10-25-16,-1 8-45 0,2 3-16 15,3 11-8 1,1-2-4-16,5-4-2 0,0-3-2 16,7-9-4-1,0-9-3-15,7-6-10 16,3-5-4-16,3-11-13 0,3-2-14 0,1-10-39 15,1 0-15 1,-1 0-22-16,-1 4 0 16,-6 8 39-16,-1 8 10 15,-7 11 57-15,0 6 25 16,-2 7 25-16,1 7 5 16,0 1-39-16,-2-2-47 15</inkml:trace>
  <inkml:trace contextRef="#ctx1" brushRef="#br0" timeOffset="79008.73">5002 4202 1506 0,'0'5'631'16,"-2"12"-355"-16,0 9-55 15,1 13-85-15,0 3-14 0,6 0-37 16,2-7-16-16,-2-5-31 16,1-2-9-16,-3-10-17 15,-1 0-3-15,-2-7-1 16,3-4-4-16,-3-5 2 16,4-1 1-16,3-2-5 15,2 0-1-15,12-7-1 16,7-1-1-16,3-4 1 15,-1 0-1-15,-5 2-15 16,-4 0-4-16,-6 5-27 16,-4 0-12-16,-5 3-27 0,-3 0-29 15,-3 3-96 1,-4 0 506-16</inkml:trace>
  <inkml:trace contextRef="#ctx1" brushRef="#br0" timeOffset="79839.09">8307 4097 1290 0,'0'9'598'16,"2"9"-249"-16,-1 20-142 15,2 8-33-15,-2 6-71 16,2-3-35-16,-1-16-44 15,0-4-17-15,1-8-57 16,-1-3-47-16,1-4-112 0,1-5-42 16</inkml:trace>
  <inkml:trace contextRef="#ctx1" brushRef="#br0" timeOffset="80265.13">8332 4152 1258 0,'9'-12'487'16,"9"-11"-350"-16,2 5-38 0,-7 12-46 15,-2 6-20 1,-8 14-20-16,-3 8 2 0,-5 14 33 16,-3 8 19-1,4 1 17-15,2-3 6 0,4-15-18 16,6-5-18-16,4-11-22 15,7-3-13-15,4-5-16 16,2-3 1-16,-3-2-23 16,-2-2-13-16,-3-1-26 15,-3 0-16-15,-6-3 4 16,-2 1 5-16,0-6 24 16,-6 2 11-16,4 0 19 15,3 1 12-15,-7 5 28 16,3 5 17-16,-1 10 54 15,-1 6 16-15,2 14 30 0,-2 7 0 16,-2 9-43 0,-3 4-19-16,4 1-54 0,0-1-10 15,5-6-40 1,1-6-39-16,-1-15-99 0,2-7-69 16,-1-14-72-1</inkml:trace>
  <inkml:trace contextRef="#ctx1" brushRef="#br0" timeOffset="80484.05">8568 4323 911 0,'9'-20'541'15,"8"-12"-6"-15,11 7-318 16,2 9-39-16,-5 16-70 16,-6 4-30-16,-7 12-29 15,-6 2 0 1,-6 5 1-16,-1-4 1 0,-9 0-16 15,-1-3-11-15,-9-4-17 16,-2 0-11-16,-9-4-32 16,2-1-39-16,6-6-104 15,2-2 498-15</inkml:trace>
  <inkml:trace contextRef="#ctx1" brushRef="#br0" timeOffset="81968.89">10633 4108 1319 0,'-74'21'599'15,"61"-21"-208"1,6 0-116-16,6 0-68 0,3-2-34 16,13 0-87-1,8-3-33-15,10-1-22 0,5 0-10 16,2 1-12 0,-4-1-2-16,-4 0-6 0,-1 0 1 15,-11 1 0 1,-3 3 0-16,-9 0 3 0,-4 2-3 15,-2 0 1-15,-2-1-3 16,-1 1-18-16,0 0-21 16,0 0-140-16,-14 3-83 0</inkml:trace>
  <inkml:trace contextRef="#ctx1" brushRef="#br0" timeOffset="84209.07">2964 5184 1440 0,'-2'-2'589'0,"0"-1"-366"0,1 6-37 15,1-3-74-15,2 21-26 16,15 62-21-16,0-21-6 0,7 3 4 16,-1-5-12-1,0-17-32-15,0-13-6 0,-1-11-10 16,1-4-3-1,-2-14 0-15,0-1-2 0,-7-13 3 16,-2-4-1-16,-6-11 1 16,-3-6 4-16,-2-11-2 15,1-7 2-15,-2-2 0 16,-2 5 4-16,-1 6 12 16,-3 7 3-16,0 13 1 15,-1 5-4-15,2 13-16 16,-7 4-15-16,4 6-68 15,-1 8-57-15,4 4-125 16,7 5-79-16</inkml:trace>
  <inkml:trace contextRef="#ctx1" brushRef="#br0" timeOffset="84482">3435 5239 1367 0,'-18'8'686'0,"-8"4"-141"0,3 12-336 16,5 7-26-1,17 5-71-15,3 3-42 0,13-2-62 16,3-2-28 0,1-9-57-16,-3-5-31 0,-7-8-15 15,-6-5 9 1,-11-2 49-16,-9-1 25 0,-7-2 28 15,0-3 2-15,2-2-26 16,6-3-31-16,7-3-108 16,7-2-118-16</inkml:trace>
  <inkml:trace contextRef="#ctx1" brushRef="#br0" timeOffset="84799.57">3575 5372 1596 0,'16'-20'642'0,"-36"24"-421"0,-1 9-33 16,0 11-58 0,1 4-35-16,8 2-44 0,3-4-16 15,9-5-25 1,6-3-6-16,2-10-12 0,5-4-7 0,3-7-10 15,1-6-8 1,1-5-12-16,-2-2-7 16,-2-4-1-16,-3 1 4 0,-3 1 11 15,-2 8 7 1,-2 17 3-16,-2 6 4 0,0 12-5 16,0 1-12-16,-1-5-55 15,1-1-43-15,-1-8-113 16,3-6-173-16</inkml:trace>
  <inkml:trace contextRef="#ctx1" brushRef="#br0" timeOffset="85108.78">3657 5209 1299 0,'2'8'588'16,"1"9"-269"-16,2 20-124 0,1 7-30 15,2 11-59-15,2-3-30 16,1-10-54-16,-3-6-22 16,-1-14-27-16,-3-7-10 0,-2-10-9 15,-1-4 2 1,-1-8 16-16,3-4 9 0,1-11 3 16,4-3-7-1,4-9-24-15,5 2-18 16,-3 4-14-16,4 8 9 15,-2 12 21-15,1 4 15 0,-2 13 24 16,-5 5 4-16,-4 7 5 16,-1 1 3-16,1 3-55 15,-6-5-38-15</inkml:trace>
  <inkml:trace contextRef="#ctx1" brushRef="#br0" timeOffset="85449.18">4030 5366 1570 0,'0'-27'572'0,"-21"46"-437"0,1 6-6 16,6 5-5-16,3-1-33 0,8-6-65 15,2 0-18 1,4-9-21-16,1-5-14 0,4-9-25 16,2-3-11-1,5-12-19-15,1-7-3 0,2-2-3 16,0-3-2 0,0 6 22-16,0 6 15 15,-3 12 24-15,-4 6 16 16,-4 13 7-16,-2 6 3 0,-5-2-26 15,0 0-41-15</inkml:trace>
  <inkml:trace contextRef="#ctx1" brushRef="#br0" timeOffset="85918.65">4852 5041 1614 0,'0'6'663'0,"0"15"-393"15,-1 7-74-15,4 15-88 16,-1 3-27-16,4-2-44 16,5-2-16-16,-2-6-30 15,-1-7-35-15,0-7-123 16,-3-5-70-16</inkml:trace>
  <inkml:trace contextRef="#ctx1" brushRef="#br0" timeOffset="86089.02">4868 5449 1792 0,'-21'40'699'0,"26"-47"-478"0,9-7-162 15,5 0-23 1,5-1-77-16,-3 4-62 0,-1 1 333 16</inkml:trace>
  <inkml:trace contextRef="#ctx1" brushRef="#br0" timeOffset="86758.93">5109 5263 1793 0,'-9'11'684'0,"-5"10"-483"16,1 4-136-1,8 6-18-15,5-1-29 0,9-4-13 16,-1-3-9-16,-1-6-7 16,1-10-13-16,-6-4-1 15,-1-7 2-15,-2-2 5 0,-3-11 14 16,-1-6 0 0,3-7 5-16,4-5 1 0,2 1 2 15,9 3 0 1,2 8-2-16,-2 6-2 0,3 8-3 15,-6 9 1-15,1 10 8 16,-1 5 4-16,-2 12 5 16,-1 3 1-16,-2 3-16 15,0-1-26-15,-2-5-91 16,2-4-59-16,-2-9-86 16,1-9-326-16</inkml:trace>
  <inkml:trace contextRef="#ctx1" brushRef="#br0" timeOffset="87048.73">5487 5224 1421 0,'-14'1'640'15,"-14"0"-310"-15,-5 7-129 16,-4 4-38-16,7 6-58 0,7 3-30 16,11 4-43-16,5 1-8 0,6-2-21 15,3-3-5 1,7-10-12-16,4-5-14 0,5-9-58 16,4-9-43-1,2-10-85-15,3-5-30 0,0-6-153 16</inkml:trace>
  <inkml:trace contextRef="#ctx1" brushRef="#br0" timeOffset="87230.39">5466 5066 680 0,'-3'-5'437'0,"-7"-1"75"16,7 6-189-16,5 17-77 16,-2 7-17-16,7 15-65 15,4 2-33-15,-5 6-56 16,7-1-26-16,-8-1-44 15,-2-4-13-15,3-5-34 16,-5-5-34-16,0-11-66 16,0-7-43-16,-2-10-9 0,1-3-160 15</inkml:trace>
  <inkml:trace contextRef="#ctx1" brushRef="#br0" timeOffset="87863.1">4802 5149 1401 0,'-5'-2'630'0,"-5"1"-285"15,4-1-68-15,8-1-109 16,7-2-50-16,12-6-82 16,7 0-23-16,1 2-31 15,-2 5-35-15,-8 7-141 16,-5 6 468-16</inkml:trace>
  <inkml:trace contextRef="#ctx1" brushRef="#br0" timeOffset="88332.8">5723 5237 1210 0,'-21'-23'559'0,"16"41"-231"15,0 7-90 1,1 18-97-16,0 4-28 0,5-2-44 15,5-2-20-15,4-21-18 16,4-10-15-16,9-18-10 16,1-13-2-16,5-12-4 0,-4-6 3 15,-13-5-3 1,-4 4 1-16,-13 7 2 16,-2 8-2-16,-11 6 5 15,-6 4-5-15,-2 10 1 16,-4 3-2-16,7 10-21 0,8 2-21 0,6 6-94 31,8-2-62-31,5 0-178 0</inkml:trace>
  <inkml:trace contextRef="#ctx1" brushRef="#br0" timeOffset="88667.79">5958 5243 1617 0,'-4'12'647'0,"1"16"-420"16,1 3-47-16,0-3-75 15,3-3-37-15,0-5-52 16,2-8-16-16,-1-4-26 16,-2-6-8-16,3-4 2 15,-1-7 6-15,-2-10 19 16,0-6 7-16,-1-5 1 0,2 2-1 15,3 1 4 1,2 4-2-16,10 4-2 0,-1 3 0 16,-6 12-7-1,8 4 0-15,-6 14 3 0,-1 7-1 16,3 6 5 0,-9 6-2-16,-4 1-41 15,-3-3-36-15,2-6-108 16,-1-7-43-16</inkml:trace>
  <inkml:trace contextRef="#ctx1" brushRef="#br0" timeOffset="89032.72">6131 5216 1645 0,'-3'5'643'0,"-1"6"-431"16,3 1-50-1,6 4-64-15,7-4-30 0,9-4-45 16,5-2-20-16,-2-9-24 16,4-4-12-16,-5-6-18 15,-9-5-4-15,1-2 10 16,-8 0 9-16,-7 3 23 16,2 0 6-16,-14 5 8 15,-1 3 13-15,-7 4 28 16,-6 5 13-16,-1 10 22 15,-1 6 2-15,5 13-12 16,5 4-8-16,13 9-15 16,5-1-14-16,15 4-16 0,3 1-12 15,6-18-26 1,5-1-22-16,-2-16-69 0,-1-10-37 16,-8-4-88-1,-8-8-30-15</inkml:trace>
  <inkml:trace contextRef="#ctx1" brushRef="#br0" timeOffset="89351.35">6427 5157 1535 0,'-5'-1'696'0,"-11"-1"-302"16,3 4-145-16,1 8-120 16,3 3-31-16,7 11-39 15,4 2-21-15,11 6-35 16,2 0-18-16,6-1-70 0,-1-6-24 16,-5-1-27-1,-1-1 11-15,-8-3 70 0,-2 0 27 16,-6-2 14-16,-5-6-2 0,-6-7-11 15,-1-5-8 1,-1-7-30-16,5-1-33 0,6-4-91 16,1-5 76-1</inkml:trace>
  <inkml:trace contextRef="#ctx1" brushRef="#br0" timeOffset="89548.45">6612 5200 1309 0,'-1'9'651'15,"-1"6"-205"-15,2 7-255 16,4-2-62-16,-3-1-77 16,0-3-35-16,2-3-72 15,-3-5-37-15,2-4-113 16,3-3-22-16</inkml:trace>
  <inkml:trace contextRef="#ctx1" brushRef="#br0" timeOffset="89710.72">6549 5070 1923 0,'-2'-1'696'15,"4"1"-565"1,0 0-122-16,-2 0-170 0,0 0-27 16</inkml:trace>
  <inkml:trace contextRef="#ctx1" brushRef="#br0" timeOffset="90108.86">6846 5151 1358 0,'0'-1'553'0,"-3"1"-307"0,-18 2-25 16,-23 19-26 0,25-2-23-16,9 5-61 15,4 2-33-15,9 0-37 16,4-1-15-16,3-6-20 15,4-4-14-15,2-10-27 16,0-5-10-16,5-10-16 16,-2-7-7-16,0-5-10 15,-2-4 5-15,-2 1 16 16,-3 1 16-16,-5 7 34 0,-3 5 17 16,-4 9 34-16,-1 3 12 15,-2 6 17-15,5 8-5 0,-2 6-17 16,2 5-11-16,8 2-16 15,-6 0-9-15,6 0-20 16,-1-3-16-16,-5-6-69 16,5-4-52-1,-2-11-123-15,3-6 242 16</inkml:trace>
  <inkml:trace contextRef="#ctx1" brushRef="#br0" timeOffset="91083.39">8268 4971 1334 0,'0'-1'552'16,"0"5"-321"-16,6 11-34 0,-1 17-48 16,1 9-27-16,-1 10-57 15,-3-5-16-15,0-7-30 16,0-5-13-16,-2-11-51 15,3-2-44-15,1-9-91 16,1-4-41-16,-1-10-243 0</inkml:trace>
  <inkml:trace contextRef="#ctx1" brushRef="#br0" timeOffset="91459.16">8280 5074 1339 0,'2'-13'532'0,"8"-17"-350"0,3 4-49 15,11 5-56 1,-1 7-13-16,-3 14-35 0,-1 3-7 16,-12 14-11-16,1 5-4 0,-5 2 9 15,-3 6 7 1,2-3 16-16,-2-2 13 0,4 2 11 16,1-6-2-1,1-5-14-15,3-1-17 0,1-9-17 16,1-5-9-1,3-4-6-15,-1-5-5 0,4-7-8 16,-1 1-4-16,-3-5-1 16,2 3 5-16,-3 9 5 15,-4 7 10-15,2 13 23 16,-1 6 14-16,-4 16 24 16,4 6-1-16,-3 10-19 15,-3 9-14-15,-1-1-24 16,0-4-12-16,1-11-28 15,-1-13-33-15,3-12-81 16,1-6-42-16,-1-7-58 16,-3-6-32-16</inkml:trace>
  <inkml:trace contextRef="#ctx1" brushRef="#br0" timeOffset="91682.71">8594 5086 1425 0,'14'-13'623'0,"10"-7"-336"16,0 10-114-16,-3 9-39 0,-4 12-64 16,-6 5-30-1,-7 5-27-15,-3-1-4 0,-5 3-7 16,-2-2-1 0,-8-3-1-16,-3-4-5 15,-7-4-23-15,-7-6-26 16,2-4-87-16,0-2-51 0</inkml:trace>
  <inkml:trace contextRef="#ctx1" brushRef="#br0" timeOffset="95098.76">9582 4801 1436 0,'-5'5'562'16,"-5"12"-381"-16,-8 6-38 15,-5 16-63-15,-4 4-25 16,3 4-39-16,0-1-8 16,4-15-6-16,6-4-3 15,5-12-6-15,2-6-5 0,7-6-13 16,6-3 0-16,9-4 4 15,7-3 4-15,6-3 15 16,-1-2-1-16,-4-1-46 16,-4 4-42-16,-6 3-84 15</inkml:trace>
  <inkml:trace contextRef="#ctx1" brushRef="#br0" timeOffset="95298.88">9543 4860 1029 0,'-1'7'534'0,"1"15"-78"0,1 14-201 0,-1 16-57 31,0 5-41-31,0-2-64 0,0-8-34 0,3-13-41 16,1-4-15-1,0-9-47-15,-1-5-41 0,-3-7-106 16,2-4-37-1</inkml:trace>
  <inkml:trace contextRef="#ctx1" brushRef="#br0" timeOffset="95452.9">9729 4929 1508 0,'0'0'563'0,"1"-2"-445"15,2 2-58-15,-3 0-134 0,0 0-130 16</inkml:trace>
  <inkml:trace contextRef="#ctx1" brushRef="#br0" timeOffset="95782.79">10084 4916 1625 0,'-34'7'664'15,"2"17"-388"-15,11 8-60 0,8 3-67 16,5 0-47 0,12-8-63-16,4-3-18 0,6-11-26 15,3-4-6 1,5-9-21-16,1-8-3 0,-1-9-8 15,2-8 4-15,-9-7 16 16,-2-1 3-16,-8-3 18 16,-7 7 5-16,-11 3-3 15,-5 4-5-15,-5 11-23 16,0 3-17-16,0 13-59 16,5 6-26-16,4 9-73 15,4 6-30-15</inkml:trace>
  <inkml:trace contextRef="#ctx1" brushRef="#br0" timeOffset="96084.07">10201 4910 1623 0,'37'-4'693'0,"-51"32"-387"16,3 10-118-16,3 3-45 15,3-7-51-15,7-5-40 0,7-10-32 16,8-8-8 0,6-9-28-16,1-6-7 0,-3-10-21 15,0-6-6 1,-10-8 3-16,-1-3 9 16,-5-2 21-16,-5 0 8 15,0 4 12-15,-8 3-1 0,-2 6-3 16,1 6-13-16,0 8-46 15,2 5-30-15,2 8-76 16,3 6-47-16</inkml:trace>
  <inkml:trace contextRef="#ctx1" brushRef="#br0" timeOffset="96411.37">10564 4866 1538 0,'-15'0'617'0,"-12"1"-426"0,0 10 5 15,-1 7 10 1,6 10-58-16,4 2-46 0,13 6-47 16,4 0-27-1,9-5-18-15,2-4-10 16,7-12-12-16,7-6-10 0,0-13-22 15,5-7-8-15,-1-12-8 16,-3-4 9-16,-7-8 16 16,-7 2 10-16,-10 2 19 15,-8 4 2-15,-7 7 1 16,-6 3-3-16,-7 11-26 16,2 4-20-16,2 8-68 15,5 5-43-15,10 5-60 16</inkml:trace>
  <inkml:trace contextRef="#ctx1" brushRef="#br0" timeOffset="96602.15">10954 4883 1807 0,'-6'-1'677'15,"-5"-4"-495"1,2 4-148-16,2 3-51 0,4 3-138 16,2 1-384-1</inkml:trace>
  <inkml:trace contextRef="#ctx1" brushRef="#br0" timeOffset="96909.21">11111 4850 1678 0,'14'-17'665'0,"-30"30"-410"16,2 7-50-16,-1 11-56 16,4 4-38-16,9 4-68 15,5-6-28-15,11-6-21 16,3-3-11-16,2-16-23 15,1-3-6-15,1-13-16 16,-1-8-3-16,0-12 3 0,-3-5 12 16,-8-2 25-1,-5 0 15-15,-7 6 12 0,-5 3 3 16,-9 6-4 0,2 5-9-16,-2 10-43 0,1 5-39 15,5 10-100 1,1 0 167-16</inkml:trace>
  <inkml:trace contextRef="#ctx1" brushRef="#br0" timeOffset="97233.75">11286 4923 3023 0,'-3'14'29'16,"1"8"22"-16,2-2-17 0,1 17-19 16,7-3-7-16,6-12-21 15,4-8-6-15,7-10-27 16,0-8-13-16,-1-8-21 16,-3-7-15-16,-2-7 16 15,-4-3 10-15,-9-5 26 16,-3 3 15-16,-8 2-1 15,-4 2 0-15,-4 9-10 16,-2 4-22-16,0 7-56 16,2 4-46-16,8 7-322 0</inkml:trace>
  <inkml:trace contextRef="#ctx1" brushRef="#br0" timeOffset="97509.1">11517 4841 1099 0,'-3'0'608'0,"-3"3"-74"0,-5 9-281 16,0 3-41-1,-2 12-57-15,3 6-36 16,7 2-64-16,4 2-19 16,11-9-37-16,3-4-12 15,8-9-37-15,3-9-21 16,-1-12-40-16,-3-11-5 0,-7-10 14 15,0-5 17 1,-7 0 47-16,-5 2 14 0,-4 2 29 16,-9 2 5-16,-4 6-1 15,-2 0 2-15,-1 6-28 16,1 3-39-16,3 5-87 16,2 4-222-16</inkml:trace>
  <inkml:trace contextRef="#ctx1" brushRef="#br0" timeOffset="97667.11">11742 4844 1154 0,'4'-3'497'0,"8"-2"-250"0,-9 0-132 15,-1 3-77 1,-3 0-53-16</inkml:trace>
  <inkml:trace contextRef="#ctx1" brushRef="#br0" timeOffset="97982.39">11988 4772 1581 0,'-14'8'676'0,"-13"13"-346"15,1 6-76-15,4 7-99 16,6 1-30-16,10 2-77 0,6-5-30 16,9-4-14-1,6-8-14-15,6-12-28 0,1-7-19 16,3-13-32 0,-3-5-10-16,-2-9 6 0,-2-2 15 15,-6-2 36 1,0-1 19-16,-11 3 21 0,-1 0 6 15,-9 5-3-15,-6 3 3 16,1 6-16-16,-2 4-25 16,4 9-66-16,4 4-60 15,2 5-240-15</inkml:trace>
  <inkml:trace contextRef="#ctx1" brushRef="#br0" timeOffset="98298.76">12155 4826 2697 0,'-13'10'108'0,"1"6"-6"16,-10 12 80-16,8 9-53 15,5 1-46-15,10 1-46 16,6-7-19-16,9-6-16 15,5-9-24-15,8-13-30 0,2-5-24 16,-3-18-45 0,2 0 5-16,-10-13-8 0,-3-3 11 15,-7 2 41 1,-5-1 13-16,-9 4 21 0,-5 2 4 16,-6 3-26-1,-6 4-17-15,2 10-62 0,2 7-31 16</inkml:trace>
  <inkml:trace contextRef="#ctx1" brushRef="#br0" timeOffset="98616.51">12377 4801 1486 0,'-3'1'650'0,"-2"3"-276"0,-4 11-193 15,0 6-8 1,4 12-37-16,2 3-26 0,6 0-60 16,4-3-24-16,5-7-19 15,4-7-9-15,5-10-33 16,1-8-17-16,6-12-31 16,1-8-16-16,-3-11-6 15,-1-2-1-15,-10-5 35 16,-6 4 17-16,-7-1 42 0,-11 2 15 15,-13 3 5 1,-7 5 2-16,-8 7-18 0,1 8-16 16,0 11-65-1,1 4-53-15,0 8-345 0</inkml:trace>
  <inkml:trace contextRef="#ctx1" brushRef="#br0" timeOffset="99558.69">8200 5839 1686 0,'11'-3'623'0,"24"-1"-513"16,10-4-118-16,10 2-70 16,3-1-23-16,5-2 13 15,9 8 6-15,6-5 37 16,0 3 35-16,2 1 44 15,1-4 10-15,10 3 11 16,2-3-3-16,4 2-9 16,-1-2-6-16,5 4-1 0,0 0-8 15,0 6-12 1,1 1 1-16,0-2-7 0,4 2 4 16,5-5 3-1,1-1 1-15,2-7 0 0,2-1 4 16,8 0 6-16,1-5 10 15,-3 2 2-15,5 0-1 16,-4-2-12-16,-7 3-12 0,5 1-9 16,-4-2-1-1,-4 2 10-15,0 0 12 16,-1 1 26-16,-2-1 7 16,-8 4 8-16,-2 0-11 15,-1 0-19-15,-3 1-11 16,-6-2-18-16,-1 1 1 0,-14 1-9 15,-1 3 3-15,-1-1 9 16,-4-1 5-16,-4-1 14 16,-10-3-1-16,-6 3-6 15,0 3-3-15,-6-1-9 16,2 0-2-16,-10 1-9 16,-7-1 0-16,-9 1-8 15,-9 0-4-15,-8 1-20 16,-3 0-25-16,-7-3-72 15,-1-1-88-15</inkml:trace>
  <inkml:trace contextRef="#ctx1" brushRef="#br0" timeOffset="101488.88">2992 6330 1683 0,'-32'-38'632'0,"47"36"-460"0,7-3-55 0,23-2-36 15,5-1-13 1,0-3-35-16,-5 3-16 0,-12-2-17 15,-4 6-11-15,-9-4-40 16,-2 2-27-16,-8 3-63 16,-3-4-28-16,-4 8-71 15,-2 2-109-15</inkml:trace>
  <inkml:trace contextRef="#ctx1" brushRef="#br0" timeOffset="101701.09">3150 6244 977 0,'0'5'467'16,"3"12"-123"-1,0 7-108-15,4 13-38 0,6 9-16 16,-4 11-66 0,0 4-34-16,0-3-51 0,0-9-19 15,0-15-13 1,-3-10-15-16,0-8-41 0,-2-5-26 15,-1-6-65-15,1-1-28 0,-1-4 17 32</inkml:trace>
  <inkml:trace contextRef="#ctx1" brushRef="#br0" timeOffset="101998.75">3317 6515 1596 0,'18'43'662'16,"-25"-13"-375"-16,7-4-154 15,4-5-26-15,5-10-54 16,5-1-30-16,4-10-46 16,1-2-21-16,-1-10-34 15,-4-7-9-15,-5-8 5 16,-5 0 21-16,-8-1 40 15,-8 3 21-15,-8 6 26 16,-2 4 2-16,-3 14-6 16,3 1-11-16,7 12-27 0,2 5-26 15,4 3-85 1,6 0-51-16,7 2-199 0</inkml:trace>
  <inkml:trace contextRef="#ctx1" brushRef="#br0" timeOffset="102210.57">3605 6311 1400 0,'2'22'649'0,"-1"17"-293"0,4 18-129 15,-2 1-41 1,2-3-90-16,3-5-40 0,1-14-79 15,2-11-50-15,-2-10-108 16,-1-7-65-16,-5-8-274 16</inkml:trace>
  <inkml:trace contextRef="#ctx1" brushRef="#br0" timeOffset="102658.83">3509 6549 1312 0,'2'-3'535'0,"6"-2"-303"16,10-5-168-16,7-5-35 0,8-2-33 16,1-1-26-1,0 1-42 1,-1 2-13-16,-3 0 4 0,1 2 15 16,-9 1 34-16,-4 5 12 0,-6 4 35 15,-5 0 31 1,-7 3 75-16,0 1 42 0,-11 5 33 15,-3 6-6-15,-1 10-39 16,-2 5-28-16,6 6-32 16,0-1-10-16,7-6-25 15,2-2-12-15,5-11-30 16,4-2-12-16,6-9-24 16,3-3-15-16,2-10-18 15,-1-6-15-15,0-9-22 16,0-1 0-16,-4-1 11 0,-3 1 17 15,-6 8 37 1,-2 7 10-16,1 13 25 0,0 9 9 16,3 14 12-1,-1 4 6-15,-2 6-10 0,0 1-9 16,2-10-38 0,3-2-37-16,-3-8-97 15,6-6-52-15</inkml:trace>
  <inkml:trace contextRef="#ctx1" brushRef="#br0" timeOffset="102851.73">3983 6264 1475 0,'1'8'661'15,"-1"19"-280"-15,2 7-100 0,3 19-123 16,0 6-25-16,3-2-78 15,-1-3-41-15,1-15-58 16,0-9-34-16,-4-14-94 16,1-3-47-16,-4-10-157 15</inkml:trace>
  <inkml:trace contextRef="#ctx1" brushRef="#br0" timeOffset="103259.02">4750 6252 1617 0,'1'4'671'15,"3"14"-399"-15,1 7-66 0,4 16-90 32,0 6-31-32,0 1-55 0,2-5-25 0,-3-6-55 15,-1-8-56 1,-1-12-119-16,-3-6-44 0</inkml:trace>
  <inkml:trace contextRef="#ctx1" brushRef="#br0" timeOffset="103470.9">4756 6275 1149 0,'9'-9'503'0,"12"-7"-241"15,2 1-74-15,1 12-75 16,-1 6-27-16,-8 10-40 16,-3 8-17-16,-8-1-7 15,-5 1-4-15,-11 1-7 16,-3-1-1-16,-5-2 1 15,-2-3-2-15,1-5-12 16,0-3-11-16,5-7-52 16,5 0-38-16,9-4-117 0</inkml:trace>
  <inkml:trace contextRef="#ctx1" brushRef="#br0" timeOffset="103832.81">5055 6233 1628 0,'-1'7'693'16,"-4"10"-400"-16,2 5-85 15,-2 12-103-15,-1 0-30 16,6 2-41-16,0-3-17 0,3-9-24 15,0-3-14-15,-2-10-19 16,0-5-13-16,5-9 1 16,1-7 8-16,6-12 17 15,3-2 16-15,1-5 8 16,5-1-1-16,0 1-8 16,1 0-7-16,-4 5-22 15,-2 2-16-15,-4 5-53 16,-6 3-21-16,-4 10-37 0,-3 3-25 15,-1 5-97 1,-3 8-157-16</inkml:trace>
  <inkml:trace contextRef="#ctx1" brushRef="#br0" timeOffset="103979.03">5192 6261 1144 0,'-42'45'542'0,"42"-31"-196"0,3 3-36 15,4 5-78 1,4 3-38-16,0 1-91 0,2-3-37 15,-3 1-45-15,0-2-13 0,-3-9-36 16,-2-3-28 0,-2-7-128-16,0-5-70 0,1-6-158 15</inkml:trace>
  <inkml:trace contextRef="#ctx1" brushRef="#br0" timeOffset="104168.1">5331 6252 1552 0,'2'12'675'16,"2"17"-357"-1,-1 4-74-15,1 10-118 0,1 1-39 16,2 1-68 0,3-3-31-16,-1-13-60 0,0-7-55 15,1-14-114 1,-5-6-48-16</inkml:trace>
  <inkml:trace contextRef="#ctx1" brushRef="#br0" timeOffset="104381.7">5311 6255 1480 0,'9'-14'613'16,"18"-16"-381"-16,4 2-40 15,7 10-86-15,-5 12-29 0,-6 15-41 16,-7 10-19-16,-11 8-13 15,-4-1 1-15,-11 1 3 16,-4-2-1-16,-8-6-2 16,-2 1-4-16,-8-3-12 15,-5-4-5-15,0-7-67 16,-3-6-53-16,8-8 432 16</inkml:trace>
  <inkml:trace contextRef="#ctx1" brushRef="#br0" timeOffset="106260.86">8342 6062 1341 0,'0'-6'608'15,"-1"-4"-304"-15,3 9-73 16,4 7-26-16,4 20-58 0,0 13-23 15,0 0-36 1,-6-20-13 0,1 1-36-16,9 59-16 0,-4-10-53 0,1-8-39 0,-8-35-91 15,0-5-50 1,-3-10-53-16,0-7-10 16,-3-12-85-16</inkml:trace>
  <inkml:trace contextRef="#ctx1" brushRef="#br0" timeOffset="106688.9">8369 6165 1106 0,'2'-7'478'0,"5"-10"-248"16,3-3-39-16,8 1-63 15,4 1-26-15,1 7-44 16,0 6-18-16,-6 10-20 15,-3 9-3-15,-6 18 20 0,-4 1 11 16,-4 11 19 0,-5-6 14-16,-2-6-10 0,5-4-6 15,1-10-13 1,10 0-18-16,1-10-18 0,8-1-7 16,1-7-6-1,-4-7-2-15,11-3-2 0,-10-6-7 16,-2-2-7-16,3 3 1 0,-10 3 0 15,3 3 6 1,0 10 15-16,-5 5 15 0,0 15 34 16,-2 7 18-16,-1 10-1 15,0 4-12-15,1 5-31 16,0-2-18-16,-1-3-12 16,0-5 1-16,-2-10-17 15,1-6-16-15,1-6-68 16,0-5-59-16,-1-7-96 15,1-6-37-15</inkml:trace>
  <inkml:trace contextRef="#ctx1" brushRef="#br0" timeOffset="106899.9">8677 6275 1455 0,'8'-10'603'0,"5"-9"-366"0,4-3-55 16,5 12-78-16,-5 4-32 0,-4 8-39 15,-8 11-11 1,-3 5-5-16,-2 2 1 0,-6-2 5 16,1 0-2-1,-8-1-10-15,-3-1-2 0,0-3-18 16,-2-3-17 0,0-4-52-16,4-2-38 0,-5-7-77 15</inkml:trace>
  <inkml:trace contextRef="#ctx1" brushRef="#br0" timeOffset="107584.25">9627 6282 1480 0,'-24'-34'649'15,"26"35"-352"-15,-3 3-44 0,-1 6-98 16,2 6-36-16,3 6-47 15,1 1-14-15,10-3-33 16,1-2-5-16,6-13-14 16,0-5-3-16,-2-10-2 15,6-2-15-15,-11-5-19 16,0 3-11-16,-7 2-15 16,-12 2 1-16,-6 2 7 15,-10-1 7-15,-6-3 17 16,0-3 10-16,-4-4 15 15,4 0 4-15,3-3 9 0,9 0 1 16,10 0 4 0,2-2-2-16,12 4-8 0,-2 3-2 15,7 3-4 1,2 4 1-16,-1 7-1 0,-1 5-1 0,-4 13 0 31,-3 7-6-31,-5 16 4 0,-3 3-3 0,-5 0-20 16,-3-4-18-16,-1-14-66 15,2-3-28-15,2-9-68 16,6-2-22-16</inkml:trace>
  <inkml:trace contextRef="#ctx1" brushRef="#br0" timeOffset="107728.96">9898 6164 1493 0,'0'1'672'16,"1"-2"-335"-16,-1 2-168 16,0-1-64-16,0 0-161 0,0 0-98 15</inkml:trace>
  <inkml:trace contextRef="#ctx1" brushRef="#br0" timeOffset="108099.42">10304 6100 1450 0,'-8'-6'637'16,"-13"-3"-315"-16,-2 11-71 15,-7 24-86-15,-2 4-31 16,8 13-60-16,3-2-14 15,17-7-25-15,9 1-9 0,9-13-14 16,12-3-7-16,4-12-17 16,2-6-12-16,-1-10-15 15,-6-6-6-15,-6-6 8 16,-2-2 14-16,-10-7 15 16,-3 1 8-16,-8-2 8 15,-4 0-6-15,-5 7-2 16,-6 3 0-16,0 10-31 0,2 7-18 15,1 8-84 1,4 4-53-16,6 8-88 0,5-2-37 16</inkml:trace>
  <inkml:trace contextRef="#ctx1" brushRef="#br0" timeOffset="108360.09">10409 6065 1191 0,'0'3'609'15,"-3"7"-170"-15,-1 7-98 0,-8 15-112 16,1 6-46 0,-1 4-81-16,2-2-25 0,9-9-33 15,5-8-20 1,8-12-22-16,4-4-14 0,7-9-19 16,0-6-12-1,-2-11-19-15,-2-4-3 0,-6-4 12 16,-8-4 18-1,1-2 21-15,-4 3 15 0,-9 3 1 16,-1 5-5-16,-9 13-26 16,3 3-38-16,3 9-102 15,5 5-56-15</inkml:trace>
  <inkml:trace contextRef="#ctx1" brushRef="#br0" timeOffset="108658.8">10648 6089 1357 0,'-7'-3'639'0,"-6"-1"-188"0,-8 11-224 15,-1 9-16 1,1 16-30-16,-3 5-37 0,10 3-73 16,2-3-19-1,8-10-35-15,13-6-11 0,9-9-9 16,9-2-11-16,8-11-25 15,-5-6-7-15,-1-8-36 16,-3-2-5-16,-8-6 4 16,-4-2-2-16,-6 0-3 15,-7-2-3-15,-11 2-9 16,-3 5 8-16,-5 3 23 16,0 6-9-16,-3 8-55 15,5 2-1-15</inkml:trace>
  <inkml:trace contextRef="#ctx1" brushRef="#br0" timeOffset="108822.12">10845 6157 1782 0,'0'0'816'16,"-2"2"-314"-16,0-2-343 15,1-1-79-15,1 1-122 0,-1 0-85 16</inkml:trace>
  <inkml:trace contextRef="#ctx1" brushRef="#br0" timeOffset="110382.09">11212 6014 1558 0,'-7'-5'635'0,"0"43"-383"16,3 6-66-16,4 5-64 16,5-7-27-16,7-14-47 15,3-7-14-15,5-16-25 16,7-5-9-16,4-15-1 16,-3-5-12-16,-2-16-10 15,-11-3-3-15,-10 1-1 16,-5 2 12-16,-9 13 15 15,-4 3 4-15,-11 7 5 16,0 6-1-16,-6 7-7 16,0 5 0-16,8 9-22 0,1 4-30 15,10 3-81-15,5 4-58 16,7-3-180-16</inkml:trace>
  <inkml:trace contextRef="#ctx1" brushRef="#br0" timeOffset="110699.47">11450 6006 1712 0,'39'-25'697'0,"-53"37"-427"16,0 5-81-16,1 11-85 15,4 6-24-15,9 3-34 16,7-1-15-16,6-11-19 15,2-4-4-15,3-21-19 16,1-4-13-16,0-14-22 16,1-8-11-16,-5-5-3 15,-5-5 8-15,-6 3 23 16,-4 3 13-16,-3 12 18 16,-4 3 3-16,-6 8 2 15,-3 5-2-15,-1 3-7 16,0 3-18-16,-1 2-83 0,5 1-57 15,7-1-148-15</inkml:trace>
  <inkml:trace contextRef="#ctx1" brushRef="#br0" timeOffset="111015.62">11740 5969 1467 0,'-10'3'673'16,"-8"3"-349"-16,-8 14-84 16,-3 9-47-16,3 14-75 15,7 6-28-15,10 1-35 16,7-8-17-16,5-15-19 16,6-8-10-16,7-17-19 15,8-2-13-15,4-17-23 16,-1-7-15-16,1-13-22 15,-10-7 8-15,-5 2 20 16,-6 3 17-16,-10 13 34 16,-9 4 6-16,-6 10 4 15,0 4-2-15,-2 5-4 16,4 7-13-16,5 3-99 16,-2 4-62-16</inkml:trace>
  <inkml:trace contextRef="#ctx1" brushRef="#br0" timeOffset="111168.82">11854 6001 2098 0,'56'-7'796'0,"-56"5"-595"15,0 0-100-15,0-3-132 16,0 5-109-16</inkml:trace>
  <inkml:trace contextRef="#ctx1" brushRef="#br0" timeOffset="111508.84">12253 5981 1673 0,'5'17'687'0,"-33"3"-393"0,-3 8-64 0,8 8-99 16,9 4-28-1,10-3-62-15,10-4-27 0,11-10-12 16,5-7-7 0,5-10-34-16,1-8-13 0,1-12-30 15,-1-8-9 1,3-11 30-16,-6-5 15 0,-7 1 9 15,-6 4 11-15,-12 8 4 16,-5 3 3-16,-10 10 24 16,-3 3 7-16,-4 5 5 15,-1 5 0-15,4 4-3 16,1 2-9-16,5 4-105 16,1 0-85-16</inkml:trace>
  <inkml:trace contextRef="#ctx1" brushRef="#br0" timeOffset="111833.13">12533 6004 1801 0,'-7'0'635'15,"-16"9"-482"1,5 5-3-16,-1 16 20 0,3 8 1 15,12 3-81-15,5-1-28 16,11-10-40-16,2-10-19 16,7-11-19-16,4-6-7 0,4-16-29 15,2-6-13 1,-6-15-12-16,-3-6-6 0,-9-1 21 16,-5 0 15-1,-8 12 27-15,-6 4 12 0,-6 10 8 16,-7 5 0-16,-5 6-7 15,5 6-29-15,2 4-72 16,3 3-61-16,11 2-187 16</inkml:trace>
  <inkml:trace contextRef="#ctx1" brushRef="#br0" timeOffset="112133.12">12668 5993 1471 0,'23'-9'711'16,"-37"10"-282"0,4 12-192-16,2 3-58 15,8 13-88-15,4 6-35 16,11 3-43-16,6-4-8 0,5-8-32 16,0-13-18-1,-1-15-38-15,-1-6-22 0,-6-19-11 16,-3-1 2-16,-5-7 25 15,-2-2 23-15,-9 7 35 16,-2 3 21 0,-11 8 34-16,-4 2 1 0,-5 3-2 15,-4 4-10-15,0 8-51 16,-1 4-34-16,3 13 444 16</inkml:trace>
  <inkml:trace contextRef="#ctx1" brushRef="#br0" timeOffset="114010.66">1662 7602 1482 0,'-1'-1'607'15,"0"0"-368"1,1 0-96-16,0-9-14 0,13-22-61 16,-1 21-30-1,6 3-27-15,2 4-8 0,-1 9-8 16,0 7-3-16,-5 11-8 15,-6 5 3 1,-10 8 11-16,-3 5 1 16,-8 1 4-16,0-1 1 0,-3-8-4 15,2-6 2-15,0-8 0 16,1-4 2-16,2-9-1 16,-1-4 0-16,2-3-2 15,1-5-2-15,7-6-4 16,2-5-1-16,7-7 1 15,4-1 5-15,2 2 6 16,4 2 0-16,1 14 4 16,1 3-7-16,-3 9-2 15,-3 5-6-15,-2 1-58 16,-4 5-45-16,0-4-88 0,-2 0-201 16</inkml:trace>
  <inkml:trace contextRef="#ctx1" brushRef="#br0" timeOffset="114160.64">1976 7765 1572 0,'-2'-3'725'16,"0"3"-290"-16,-1-4-256 0,3 4-164 15,0-1-64 1,-1 0 334-16</inkml:trace>
  <inkml:trace contextRef="#ctx1" brushRef="#br0" timeOffset="115709.18">2670 7404 1355 0,'1'3'610'0,"-1"7"-287"0,5 17-119 16,-1 10-23 0,2 15-52-16,3 4-34 15,3 5-53-15,-5-4-17 16,3-10-35-16,-6-10-23 15,-1-15-77-15,1-8-52 0,-4-10-83 16,0-4-41-16</inkml:trace>
  <inkml:trace contextRef="#ctx1" brushRef="#br0" timeOffset="115918.93">2660 7516 1073 0,'7'-14'462'0,"12"-13"-234"16,3 1-49-16,5 10-45 15,-3 6-30-15,-7 13-47 16,-3 9-20-16,-10 9-17 0,-3 7-8 16,-2 1-1-1,-3-2-4-15,-4-2-3 0,-1-4 0 16,-3-3-4 0,-1-4-2-16,0-3-12 0,-3-5-11 15,3-5-58 1,2-1-32-16,5-5-215 0</inkml:trace>
  <inkml:trace contextRef="#ctx1" brushRef="#br0" timeOffset="116118.88">2927 7501 1612 0,'0'15'658'0,"4"20"-401"15,-3 2-37-15,2 3-88 16,1 1-44-16,-1-5-65 16,1-1-38-16,1-11-112 15,-2-7-53-15,-1-8-112 16,-2-8-24-16</inkml:trace>
  <inkml:trace contextRef="#ctx1" brushRef="#br0" timeOffset="116338.84">2918 7464 993 0,'5'-16'483'16,"6"-9"-171"0,8 5-135-16,4 4-24 15,-1 16-50-15,-1 4-30 16,-5 17-35-16,-12 2-14 16,1 1-15-16,-7 4 2 15,-8-6-7-15,3 1-4 0,-10-5-24 16,-2-5-7-16,1-4-16 15,-1-5-9 1,4-4-25-16,1-5-30 0,5-4-130 16</inkml:trace>
  <inkml:trace contextRef="#ctx1" brushRef="#br0" timeOffset="116758.89">3217 7392 1594 0,'-3'12'688'15,"-3"7"-369"-15,5 11-165 0,0 6-30 16,3 3-59-1,2-2-22-15,1 0-30 0,3 0-16 16,-3-8-23-16,0-4-11 0,-3-11-12 16,-1-8 3-1,-1-7 6-15,0-6 8 0,2-13 7 16,6-4 1 0,3-6-5-16,1-1-5 0,3 8-3 15,0 4 3 1,3 8 9-16,0 6 4 0,-1 8 2 15,0 7 7-15,-9 8 24 16,0 2 13-16,-4 3 16 16,-4 0-6-16,0-1-21 15,-1-3-39-15,0-6-126 16,3-2 81-16</inkml:trace>
  <inkml:trace contextRef="#ctx1" brushRef="#br0" timeOffset="117159.08">3901 7345 1372 0,'6'13'639'16,"5"12"-272"-16,6 16-138 16,0 4-25-16,-4 6-72 15,-4-3-47-15,-4-5-56 0,3 1-19 16,-1-9-81 0,-2-5-44-16,-2-14-123 15,-3-7-38-15,-4-13-219 16</inkml:trace>
  <inkml:trace contextRef="#ctx1" brushRef="#br0" timeOffset="117310.09">3848 7529 1346 0,'8'-2'523'0,"17"-5"-361"16,5 0-54-1,2 1-48-15,1 3-45 0,-5 2-103 16,-2 2-12-16</inkml:trace>
  <inkml:trace contextRef="#ctx1" brushRef="#br0" timeOffset="117666.8">4080 7492 1270 0,'42'-5'592'0,"-46"18"-196"16,3 1-102-16,3 0-95 15,3 0-35-15,5-2-75 16,3-3-39-16,3-5-41 16,4-4-11-16,1-7-34 15,-2-2-15-15,-3-6-31 16,-5 0-5-16,-6 0 8 0,-5 1 20 16,-6 3 34-1,-6-1 15-15,-5 7 30 0,-4 2 16 16,-1 6 33-16,0 6 10 0,3 9 5 15,2 6-5 1,7 6-15-16,6 2-9 0,7 2-14 16,10-1-16-1,6-2-13-15,4-5-14 0,9-12-53 16,1-5-32 0,2-13-100-16,-3-6-60 15,-8-9-66-15,-3-1 120 16</inkml:trace>
  <inkml:trace contextRef="#ctx1" brushRef="#br0" timeOffset="117910.16">4371 7510 1156 0,'3'9'596'16,"2"4"-180"-16,0 5-149 16,1 2-58-16,-3 2-84 15,1 0-45-15,-3-3-60 16,-1-4-23-16,0-7-38 0,-1-3-16 15,-3-9-14 1,-1-5 9-16,-2-5 26 0,2-8 13 16,3-2 21-1,2-1-1-15,4 0 11 0,4 4 5 16,3 6-1 0,0 5-4-16,2 8-34 0,0 5-31 15,1 6-91 1,-1 3-30-16</inkml:trace>
  <inkml:trace contextRef="#ctx1" brushRef="#br0" timeOffset="118249.68">4556 7522 1313 0,'-3'0'664'16,"-3"3"-170"-16,5 9-316 0,3 7-37 16,5 10-72-1,2 5-24-15,5-1-27 16,2-1-11-16,-2-12-7 16,2-7-4-16,1-11-8 0,1-4-3 15,-4-16-6 1,4-5-5-16,-9-7-3 15,-5-2 2-15,-1 4-11 16,-2 3-1-16,-2 11-3 0,1 1-15 16,-4 8-27-16,2 4-34 15,3 1-84-15,1 0 26 16</inkml:trace>
  <inkml:trace contextRef="#ctx1" brushRef="#br0" timeOffset="118481.15">4840 7345 1507 0,'0'1'685'0,"-2"11"-293"15,2 5-152-15,1 17-116 16,2 10-25-16,0 4-40 15,4 1-19-15,-2-5-52 16,4-7-22-16,0-7-52 16,0-4-30-16,-2-15-72 0,-5-2-52 15,-2-9 51 1</inkml:trace>
  <inkml:trace contextRef="#ctx1" brushRef="#br0" timeOffset="118630.29">4792 7536 1459 0,'6'-4'594'16,"8"-3"-377"-16,5-3-83 15,7-1-108-15,1 2-74 0,-4 4-106 16,-1 4-220 0</inkml:trace>
  <inkml:trace contextRef="#ctx1" brushRef="#br0" timeOffset="118999.05">5125 7473 1175 0,'-9'-2'532'15,"-12"-3"-237"-15,-3 6-52 16,-6 5-1-16,1 9-29 16,5 3-37-16,5 6-70 15,6-1-27-15,8-2-42 16,3 0-20-16,7-8-22 0,10 1-8 0,6-10-22 15,3-5-12 1,7-7-31-16,-6-7-17 16,2-4-15-1,-2 0 13-15,-8-2 30 16,-4 2 28-16,-7 4 38 0,-1 1 16 16,-4 8 38-16,0 3 6 0,2 9 17 31,-2 5-4-31,3 10-31 0,-1 3-11 15,0 4-18-15,1 0-13 0,0 0-20 16,1-3-22-16,-1-6-51 16,1-4-42-16,0-12-73 15,0-6-31-15</inkml:trace>
  <inkml:trace contextRef="#ctx1" brushRef="#br0" timeOffset="119316.62">5284 7459 1487 0,'3'9'615'16,"1"12"-357"-1,-2 5-54-15,-1 1-89 0,1-1-39 16,0-3-65 0,2-4-22-16,0-8-27 0,-1-1-18 15,4-9-18 1,-2-8-3-16,2-8 11 0,-1-3 8 15,-1-5-6-15,4 0-2 16,3 0-7-16,3 1-1 16,0 2 18-16,4 6 15 15,-5 6 23-15,-2 7 16 16,6 10 35-16,-8 6 17 0,-1 8 33 16,2 2 5-1,-4 0-19-15,1-1-14 0,5-4-49 16,-6-3-27-16,1-7-90 15,-3-7 387-15</inkml:trace>
  <inkml:trace contextRef="#ctx1" brushRef="#br0" timeOffset="119829.69">5690 7519 1816 0,'-3'-43'716'0,"-24"53"-455"0,2 4-64 15,1 7-70 1,6 2-32-16,9-1-68 0,3-3-20 16,7-6-41-1,2-3-23-15,7-7-27 0,3-7-23 16,5-6-8-16,1-5 0 0,0-5-35 15,0 1 14 1,-2 2 25-16,-2 4 21 0,-1 10 89 16,3 5 34-1,-3 14 62-15,5 4 30 0,-1 11 9 16,-7 8-20 0,-3 9-53-16,-4 3-28 0,-4-1-27 15,-6-7-2 1,-2-7-3-16,-8-4 1 0,-5-5 7 15,1-3 5-15,-7-6 19 16,3-3 9-16,-3-9 0 16,1-6-7-16,7-11-13 15,5-10-16-15,11-10-15 16,6-1-2-16,16-7-13 16,4 5-8-16,9 4-22 15,6 2-14-15,-1 12-48 16,-3 6-13-16,-7 6-36 0,-10 5-11 0,-5 3-8 15,-4 1 229 1</inkml:trace>
  <inkml:trace contextRef="#ctx1" brushRef="#br0" timeOffset="121632.32">6491 7467 1478 0,'-12'3'627'16,"-17"5"-356"-16,14 9-92 16,-1 3-28-16,6 4-50 15,12 1-36-15,-3-5-36 16,4 2-7-16,11-5-14 0,0-2-9 15,8-10-16 1,-2-5-10-16,-1-10-20 16,-2-3-4-16,2-6-5 0,-4-2 6 15,-3 0 25 1,-3-1 9-16,-8 3 23 0,1 2 10 0,-3 7 25 31,3 2 14-31,-2 9 11 0,0 2-2 0,-3 9-26 16,-4 4-12-1,2 4-10-15,2 3-7 0,4 0-1 16,3-2-4-16,1-3-40 16,-1-1-30-16,-3-9-91 15,2 0-54-15,3-9-64 16,1-4-88-16</inkml:trace>
  <inkml:trace contextRef="#ctx1" brushRef="#br0" timeOffset="121828.98">6680 7370 1079 0,'3'8'615'16,"0"8"-46"-16,4 13-307 0,-1 7-45 16,-1 7-68-1,3-1-44-15,-4-2-66 0,3-4-18 16,3-11-40-1,-1-4-25-15,2-16-69 0,2-5-46 16,2-11-76-16,-4-9-25 0</inkml:trace>
  <inkml:trace contextRef="#ctx1" brushRef="#br0" timeOffset="122000.95">6687 7519 1446 0,'-2'0'658'0,"6"0"-322"0,5-3-192 16,5-2-48-16,9-1-89 15,-3-1-79-15,2 4-144 16,-4 2 69-16</inkml:trace>
  <inkml:trace contextRef="#ctx1" brushRef="#br0" timeOffset="122382.61">6978 7491 1067 0,'27'-22'560'16,"-52"22"-96"0,0 3-118-16,-4 3-98 15,3 7-36-15,3 2-76 16,2 4-27-16,7 3-48 0,5-1-20 15,9-1-27-15,6-5-7 0,5-4-12 16,5-4-13 0,6-8-32-16,-1-4-16 0,2-8-28 15,0-2-10 1,-7-2-13-16,4 0 6 0,-10 2 29 16,-2 1 22-1,-4 6 51-15,-2 2 25 0,-2 6 36 16,0 5 7-16,-1 4 6 15,0 4-9-15,1 4-26 16,1-1-6-16,1 2-31 16,2-4-22-16,5-5-88 15,0-3-56-15,7-6-86 16,1-5 33-16</inkml:trace>
  <inkml:trace contextRef="#ctx1" brushRef="#br0" timeOffset="122598.97">7194 7404 977 0,'-1'2'618'0,"-2"10"50"0,-1 2-321 15,3 12-142-15,2 3-46 16,3 3-80-16,2-2-27 0,-3-3-51 16,0-2-17-1,-2-5-18-15,-3-2-2 0,-1-3 8 16,-5-2 5-16,-5-9 9 15,0-4-9-15,-3-4-17 16,2-5-18-16,5-2-86 16,1-1-51-16,5-2 44 15</inkml:trace>
  <inkml:trace contextRef="#ctx1" brushRef="#br0" timeOffset="123869.14">8102 7389 1529 0,'-10'-3'650'15,"-11"-2"-365"-15,9 11-77 16,1 7-6-16,7 10-53 0,4 1-42 16,5 6-56-1,3-1-20-15,1-3-31 0,1-3-17 16,-6-6-36-1,-3-4-19-15,-4-2-15 0,-4-1 5 16,-5-5 16-16,-1 0 12 0,-2-7-4 16,2-1-10-1,5-5-75-15,4-2-45 0,10-1-85 16</inkml:trace>
  <inkml:trace contextRef="#ctx1" brushRef="#br0" timeOffset="124215.9">8206 7432 847 0,'-9'6'548'0,"1"9"87"15,1 1-294-15,6-1-108 16,6-1-33-16,4-5-78 16,5-1-47-16,11-7-48 15,2-2-11-15,-1-9-30 16,-1-3-17-16,-8-1-41 0,-3-3-22 0,-9 2 4 15,-3 0 15 1,-8 1 37-16,-7 1 25 0,-8 1 33 31,-5 6 11-31,-5 9 24 0,1 8 7 0,8 12 9 16,5 1-1 0,11 7-11-16,5-2-8 0,10-1-22 31,10-1-13-31,12-8-14 0,5-3-15 0,5-8-53 15,-7-7-41-15,-6-8-94 16,-3-4-44-16,-11-4 25 16</inkml:trace>
  <inkml:trace contextRef="#ctx1" brushRef="#br0" timeOffset="124423.17">8429 7230 1259 0,'3'6'578'0,"4"14"-219"0,1 9-69 16,0 18-57-1,-2 5-37-15,-3-1-70 0,-1-2-39 16,-2-12-57 0,0-3-23-16,-2-11-61 0,0-4-35 15,2-10-106 1,3-5-59-16,0-7-24 15</inkml:trace>
  <inkml:trace contextRef="#ctx1" brushRef="#br0" timeOffset="124758.81">8543 7404 884 0,'1'1'566'15,"-6"8"68"-15,1 3-282 0,4 9-127 16,0 5-41-16,2 3-66 15,6-1-37-15,1-5-40 16,6-4-17-16,4-9-29 16,-1-5-14-16,2-9-36 15,-3-2-15-15,-1-9-24 16,-2-4-2-16,-7-1 7 16,-3-2 14-16,-4-1 29 15,0 1 17-15,-2 3 28 16,-1 4 14-16,1 8 37 15,1 6 14-15,-1 11 5 16,2 7-6-16,3 9-28 16,-2 3-11-16,6 0-24 15,-2-3-19-15,0-5-64 16,-1-5-29-16,-2-4-55 0,0-3-35 16,-1-5-128-1</inkml:trace>
  <inkml:trace contextRef="#ctx1" brushRef="#br0" timeOffset="125401.17">8833 7429 1790 0,'-6'7'681'0,"-6"12"-472"16,3 3-49-16,4 3-43 15,2 1-32-15,6-6-72 16,2-2-26-16,-1-10-37 16,2-2-20-16,-2-6-22 15,-3-4 6-15,-2-6 31 16,-5-5 15-16,0-6 32 16,1-2 9-16,5 2 4 15,1-2 9-15,7 7 4 16,0 1-2-16,6 8-6 0,4 6-20 0,1 1-70 31,3 4-42-31,1 0-83 0,0 1-23 0,1-3-4 16,-6-3 21-1,-1-3 80 1,-3-2 48-16,-14 1 118 0,5-2 61 16,-7 0 85-16,-1 4 29 15,3 6 21-15,-4 5-10 16,-1 8-35-16,-3 4-22 15,7 9-46-15,2 0-25 16,7 0-42-16,1-4-22 0,9-9-29 16,1-3-20-16,3-11-32 15,0-4-19-15,-9-10-55 16,0-5-16-16,-5-5-5 16,-2-2 13-16,-3 1 52 15,-2 0 31-15,0 5 49 16,0 2 21-16,-1 6 44 0,1 6 16 15,-1 9 29 1,1 5-2-16,2 8-18 0,2 4-18 16,1 3-36-1,-2-2-11-15,1 0-47 16,-3-4-24-16,1-3-61 16,-3-2-46-16,2-6 58 15</inkml:trace>
  <inkml:trace contextRef="#ctx1" brushRef="#br0" timeOffset="125815.65">9288 7249 1309 0,'-4'10'669'0,"-4"11"-13"0,4 15-533 16,3 8-15-16,3 6 4 16,4-1-13-16,5-12-66 15,-1-4-20-15,-4-8-27 16,-1-6-10-16,-1-8-14 16,-2-3-6-16,-1-7 3 15,1-4 7-15,-2-7 8 16,2-4 6-16,5-8 1 15,-2-2-6-15,11 2-5 16,-1-1-6-16,7 6 5 16,3 5 0-16,-1 11 6 0,1 3 4 15,-9 12 7 1,-1 4 5-16,-8 2 4 0,-2 0 3 16,-4-2-1-1,2-3-15-15,0-5-42 0,0-2-27 16,0-4-72-16,-1-1-29 0,-2-4-58 15</inkml:trace>
  <inkml:trace contextRef="#ctx1" brushRef="#br0" timeOffset="126858.84">10391 7326 1495 0,'2'6'631'15,"1"20"-344"-15,2 11-62 0,2 12-78 16,-2 6-46-1,1-2-63-15,0 1-12 0,0-3-25 16,0-5-17-16,-2-14-86 16,0-4-53-1,1-16-121-15,-3-6-18 0</inkml:trace>
  <inkml:trace contextRef="#ctx1" brushRef="#br0" timeOffset="127088.23">10395 7383 1053 0,'4'-26'537'16,"1"-21"-164"-16,13 17-168 16,-1 5-38-16,4 19-69 0,1 7-29 15,-8 11-43 1,0 9-12-16,-9 6-10 0,-2 5-8 16,-4 2-19-1,-7-5-4-15,-6-3-6 0,-5-5 5 16,-4-7 13-1,1-5-2-15,4-3-15 0,4-5-20 16,7-2-60-16,5-2-35 0</inkml:trace>
  <inkml:trace contextRef="#ctx1" brushRef="#br0" timeOffset="127750.17">10566 7345 1201 0,'-1'6'545'0,"1"7"-201"16,2-3-87-16,1 4-62 15,2-2-26-15,7-2-69 16,4-2-36-16,7-8-46 16,3-3-18-16,-5-8-43 15,-1-4-29-15,-6-2-34 16,-4-2-2-16,-8-1 36 0,-5 4 26 15,-10 3 51 1,-1 3 15-16,-9 8 32 0,-1 2 19 16,-4 11 12-1,0 3 7-15,11 11-11 0,3 4-8 16,15 2-19 0,6 3-10-16,5-8-20 15,11-4-16-15,2-5-39 16,4-5-28-16,0-5-73 15,-4-4-35-15,-4-7-59 0,-4-4-7 16,-6-4-1-16,1-1-33 16,-5-6-89-16,0 1 21 0,-2-4 100 15,-2-5 136 1,-2-1 304-16,0 1 71 0,-1 8 64 16,0 12-12-1,1 11-44-15,1 8-32 0,-2 10-45 16,1 3-42-16,-1 3-77 15,0 0-25-15,4-7-44 16,-1-7-14-16,0-2-22 16,-1-6-13-16,-3-5-23 15,0-1-1-15,1-9 17 16,0 0 16-16,2-10 22 16,-1-2 1-16,3-4 0 15,2-3 0-15,6 4-1 16,1 1 1-16,3 12 0 15,-2 7-4-15,0 16 1 16,-1 7 1-16,-7 6 2 16,0 6 5-16,-3-5-4 0,-3 1-17 15,2-7-88 1,-1-4-49-16,-1-4-71 0</inkml:trace>
  <inkml:trace contextRef="#ctx1" brushRef="#br0" timeOffset="128166.3">11152 7378 1209 0,'-9'-10'511'0,"-14"-3"-247"16,-4 3-73-16,-3 13-26 15,-2 12-13-15,3 8-25 16,5 7-30-16,13 0-35 15,3-4-17-15,12-5-34 16,7-6-22-16,8-8-43 16,4-6-23-16,3-9-33 15,-1-4-1-15,-3-5 10 16,-2-1 22-16,-5 1 41 0,-1 4 28 16,-2 11 64-1,1 7 26-15,-4 14 46 0,-2 5 6 16,-7 3-21-16,-1 2-21 0,-6 1-40 15,-1 2-12 1,-3-4-16-16,-2 2-8 0,-4-1-21 16,-3-4-15-1,-3-2-27-15,-2-6-12 16,3-11-39-16,1-5-17 16,1-10-59-1,1-10-21-15,2-5 5 0,1-5-249 16</inkml:trace>
  <inkml:trace contextRef="#ctx1" brushRef="#br0" timeOffset="128582.67">11207 7132 1813 0,'-1'7'685'0,"-3"8"-497"15,4 20-80-15,5 11-9 0,2 11-15 32,2 0-27-32,1-9-37 15,-1-9-19-15,-2-11-20 16,-3-8-7-16,-1-12-5 0,-1-3 2 15,-2-7 3-15,5-4 3 16,-1-8 5-16,-3-6 8 16,8-8 4-16,-1-2 1 0,7 1 1 15,7 1 1 1,0 11 3-16,3 8 1 0,-7 14-1 16,0 9 1-1,-8 9-1-15,-6 2 0 0,-4 0 3 16,0 1-2-16,-2-5-29 15,1-4-50-15,0-7-108 16,3-3-60-16</inkml:trace>
  <inkml:trace contextRef="#ctx1" brushRef="#br0" timeOffset="128948.73">11648 7321 1238 0,'-16'-1'561'0,"-13"2"-204"15,1 9-170-15,5 9-6 16,5 7-16-16,3 3-29 0,12-2-80 16,4 0-26-1,8-7-26-15,2-8-13 0,4-7-35 16,1-5-18-16,0-5-60 15,-1-4-20-15,2-5-13 16,2-4 9-16,2 1 55 16,0-1 31-16,1 5 66 15,-7 5 35-15,-3 9 51 16,-3 8 13-16,-2 10 7 16,-2 2-13-16,-7 1-45 15,4-2-21-15,-3-5-67 16,3-3-62-16,8-6-103 15,-3-4-48-15</inkml:trace>
  <inkml:trace contextRef="#ctx1" brushRef="#br0" timeOffset="129219.3">11952 7222 1556 0,'-14'13'710'15,"-10"9"-314"1,6 11-165-16,6 1-47 0,13 0-67 16,6 1-40-1,6-10-77-15,0-1-38 0,-3-8-64 16,2-7-9 0,-2-2 27-16,-1-2 31 15,-7 2 10-15,-2 1-6 16,-11 0-30-16,-2 1-20 0,0-3-12 15,5-2-14-15,4-4-38 16,3-4-14-16,5-5 8 16,4-1-186-16</inkml:trace>
  <inkml:trace contextRef="#ctx1" brushRef="#br0" timeOffset="129401.37">12079 7301 1337 0,'7'12'667'0,"3"10"-248"16,-3 6-168-16,-5 0-71 0,0 0-97 16,2-3-42-1,-3-7-58 1,4-5-32-16,0-7-94 16,2-3-56-16,-2-5-79 0,-4-5 24 0</inkml:trace>
  <inkml:trace contextRef="#ctx1" brushRef="#br0" timeOffset="129558.88">12047 7176 1605 0,'7'-3'721'15,"3"-3"-311"-15,1 2-302 16,0 2-87-16,0 6-111 15,-2 2-78-15</inkml:trace>
  <inkml:trace contextRef="#ctx1" brushRef="#br0" timeOffset="129832.19">12204 7107 1087 0,'1'8'601'16,"3"13"-19"-16,5 9-298 15,3 15-111-15,1 8-31 16,-2 2-65-16,-1-2-35 0,-3-9-31 16,-4-9-8-1,-1-7-12-15,-2-6-8 0,0-8-37 16,1-1-18-1,0-9-101-15,3-4-41 0,0-7 180 16</inkml:trace>
  <inkml:trace contextRef="#ctx1" brushRef="#br0" timeOffset="130209.04">12505 7293 1462 0,'-15'-3'613'16,"-10"2"-340"-16,0 9-78 0,0 5-21 15,4 12-27 1,3 1-42-16,7 4-63 0,2-3-17 16,9-4-23-1,0-4-5-15,12-6-15 0,3-3-15 16,6-7-40-16,3-6-21 0,-2-7-56 15,-1-4-19 1,2-4-8-16,-2-3 13 0,-3-2 69 16,0 1 35-1,-8 4 62-15,-4 4 29 0,-2 10 38 16,-3 2 19-16,-1 14 13 16,3 7-13-1,-2 9-30-15,1 3-20 16,4-5-41-16,0-2-16 0,2-8-52 15,0-3-27-15,0-4-63 16,0-1 81-16</inkml:trace>
  <inkml:trace contextRef="#ctx1" brushRef="#br0" timeOffset="130568.63">12735 7331 1151 0,'-1'16'593'15,"-1"10"-151"1,0 5-262-16,0-3-58 0,3-6-75 16,2-6-32-1,0-6-50-15,-1-4-22 0,0-5-16 16,0-4-1 0,-2-6 33-16,2-1 23 0,1-8 28 15,-2-3 17 1,3-5 11-16,2-3 0 15,6 3-11-15,0 3-7 16,11 7-16-16,4 8-8 0,0 10-9 16,-2 4-3-16,-8 12 0 15,-3 6 4-15,-5 3 2 16,-2 2-3-16,-3-3-3 16,-4-6 0-16,0-4-5 15,-1-3-8-15,0-6-48 16,0-2-34-16,0-4-94 15</inkml:trace>
  <inkml:trace contextRef="#ctx1" brushRef="#br0" timeOffset="132184.2">3065 8543 1247 0,'-48'20'618'0,"50"-20"-123"15,4-2-324-15,16-2-92 16,6-3-7-16,8 0-18 16,-3 0-17-16,-6 0-42 15,-8 3-24-15,-8-1-89 16,-4 0-67-16,-4 4-131 15,-2 3-195-15</inkml:trace>
  <inkml:trace contextRef="#ctx1" brushRef="#br0" timeOffset="132367.41">3032 8648 1301 0,'0'1'539'0,"-3"0"-319"0,9-2-115 15,1-1-22 1,12-5-27-16,8 1-14 0,1 0-16 16,4 2-11-1,-9 6-93-15,-4 2-52 0</inkml:trace>
  <inkml:trace contextRef="#ctx1" brushRef="#br0" timeOffset="132825.04">3714 8341 1124 0,'0'2'580'0,"0"1"-110"16,3 12-246-16,1 11-29 16,5 20-56-1,0 4-35-15,2 1-68 0,-3-5-16 16,-1-15-57-16,-2-3-46 15,2-9-100-15,0-3-64 16,-4-7-122-16</inkml:trace>
  <inkml:trace contextRef="#ctx1" brushRef="#br0" timeOffset="133038.99">3774 8365 928 0,'10'-6'409'0,"15"-4"-207"15,0 6-49-15,-6 8-49 0,-1 6-28 16,-12 13-37 0,-3 6-10-16,-9 10-13 15,-5 0-9-15,-5-5-5 16,-4-6 3-16,0-11-2 0,0-4-6 16,7-5-7-1,2-4-8-15,5-3-30 0,2-1-28 16</inkml:trace>
  <inkml:trace contextRef="#ctx1" brushRef="#br0" timeOffset="133359.01">3993 8439 1049 0,'2'26'557'15,"1"11"-82"-15,0 3-283 16,0-3-25-16,0-14-67 16,0-2-30-16,0-6-53 15,1-4-8-15,-2-3-21 16,0-6-5-16,-2-2-10 16,0-2-3-16,0 1 10 15,0-4 9-15,1-16 17 16,7-25 2-16,2 19 4 0,1-5-5 15,4-4-3 1,3-2-5-16,-1 6-40 0,1 9-34 16,-7 13-70-1,-4 7-26-15,-4 12-205 0</inkml:trace>
  <inkml:trace contextRef="#ctx1" brushRef="#br0" timeOffset="133538.79">4058 8541 1313 0,'1'6'580'16,"3"10"-273"-16,3 0-66 15,4 3-79-15,2-1-32 16,2-2-65-16,-1-1-31 0,-4-5-34 16,-1-2-33-1,-4-2-101-15,-2-3-65 16,-1-1 52-16</inkml:trace>
  <inkml:trace contextRef="#ctx1" brushRef="#br0" timeOffset="133734.04">4249 8429 831 0,'4'8'530'0,"4"15"57"16,4 6-282-16,-4 9-120 15,-1-1-36-15,1-1-84 0,-8-5-14 0,0-7-76 32,2-3-40-32,1-12-95 0,-3-3-52 15,4-10-343 1</inkml:trace>
  <inkml:trace contextRef="#ctx1" brushRef="#br0" timeOffset="133958.94">4248 8419 1237 0,'4'-14'600'0,"-1"-13"-236"0,18 5-148 16,2 5-50-16,5 7-95 16,3 6-32-16,-10 9-38 15,-5 8-14-15,-9 13-35 16,-3 5-10-16,-7 9-3 16,-3 2 14-16,-5-7 35 15,-3-4 13-15,-5-13 9 16,-3-6 0-16,-1-9 2 15,-3-3-7-15,5-4-64 16,8-2-63-16</inkml:trace>
  <inkml:trace contextRef="#ctx1" brushRef="#br0" timeOffset="135028.84">5825 8289 1323 0,'-3'0'577'15,"-2"2"-278"-15,-5 7-55 16,-12 14-93-16,-1 6-46 16,-2 12-74-16,4-3-21 0,4-2-10 15,6-6-18 1,1-10-52-16,2-5-36 0,1-7-91 16,0-5 5-1</inkml:trace>
  <inkml:trace contextRef="#ctx1" brushRef="#br0" timeOffset="135201.46">5628 8304 1290 0,'2'-1'561'16,"5"1"-297"-16,5 6-78 16,6 3-24-16,6 9-41 15,-1 2-30-15,2 3-49 16,-2 2-15-16,-1-3-48 15,-4 0-60-15,-5-2-109 16,-3-2-147-16</inkml:trace>
  <inkml:trace contextRef="#ctx1" brushRef="#br0" timeOffset="135648.64">6337 8210 1300 0,'-1'2'625'15,"1"3"-242"-15,0 9-149 0,3 5-34 16,1 17-58-1,-1 1-30-15,4 7-43 0,2-4-24 16,-1-11-24-16,1-4-7 0,1-10-30 16,0-9-23-1,1-8-62-15,-1-4-39 0,0-6-60 16,-1 1-10 0,-2-3-16-16,-2-1-4 0</inkml:trace>
  <inkml:trace contextRef="#ctx1" brushRef="#br0" timeOffset="135809.1">6249 8368 1442 0,'5'-2'539'15,"6"-2"-403"-15,9-5-111 16,9-3-34-16,4-2-96 0,-2 3 58 15</inkml:trace>
  <inkml:trace contextRef="#ctx1" brushRef="#br0" timeOffset="136183.07">6588 8296 1410 0,'0'-1'583'0,"0"1"-329"0,-19 0-40 16,-21 16-57-16,21 1-28 16,6 2-57-16,6 2-23 0,7-3-31 15,2-1-11 1,6-4-11-16,2-6-8 0,5-7-26 16,7-3-19-1,3-10-56-15,0 0-26 0,-5-4-36 16,-5-2 9-16,-4 2 52 15,-2 3 30-15,-4 5 81 16,-5 4 30-16,2 2 62 16,-1 3 26-16,-1 4 14 15,0-4-14-15,-1 0-37 16,2 18-21-16,0 25-31 16,3-19-7-16,-1-8-46 15,-3 0-35-15,5-7-92 16,1-6-51-16,0-3-215 15</inkml:trace>
  <inkml:trace contextRef="#ctx1" brushRef="#br0" timeOffset="136528.6">6759 8272 1227 0,'0'9'584'0,"0"5"-231"0,0 5-182 16,0 1-47-16,1 0-72 15,0-1-29-15,1-5-56 16,-2-1-24 0,1-7-39-16,-1-4-3 15,-2-5 22-15,2-5 20 0,0-7 40 16,0-1 9-16,2-4 15 16,3 1 5-16,3 1 1 15,2 4 3-15,-1 4-12 16,-3 0 2-16,5 6-6 15,1 0-6-15,0 5 1 16,2 6-4-16,-6 5 9 16,-2 5 19-16,-2 5 28 15,4 1 11-15,0 3 6 16,-2 0-12-16,3-4-23 0,0-4-27 16,-2-10-85-1,-1-7-50-15</inkml:trace>
  <inkml:trace contextRef="#ctx1" brushRef="#br0" timeOffset="136681.78">6817 8194 956 0,'12'-4'490'0,"6"-3"-16"0,7 4-524 15</inkml:trace>
  <inkml:trace contextRef="#ctx1" brushRef="#br0" timeOffset="136959.03">7191 8209 1352 0,'0'-1'641'16,"-6"0"-293"-16,-15 2-99 16,-40 17-29-16,41 7-71 15,4 4-33-15,13 13-45 0,8 6-17 16,5 9-31 0,4-1-6-16,4-9-21 15,-1-5-15-15,-2-10-24 16,-4-4-15-16,-6-2-37 0,-3-6-8 15,-6-4-50-15,-1-2-25 16,-8-4-34-16,-2-1-26 16,-5-9-121-16</inkml:trace>
  <inkml:trace contextRef="#ctx1" brushRef="#br0" timeOffset="137123.79">7056 8457 1027 0,'15'-9'596'16,"11"-3"-11"-16,5-1-412 16,0 3-53-16,-7 4-79 15,-4 3-53-15,-9 3-120 16,-3 3 268-16</inkml:trace>
  <inkml:trace contextRef="#ctx1" brushRef="#br0" timeOffset="138229.07">8304 7997 1418 0,'0'9'607'0,"1"21"-329"15,-1 13-44-15,5 17-98 16,-1 1-33-16,2-4-59 0,2-8-17 15,-3-9-30-15,2-5-24 0,-2-11-79 16,0-9-62 0,-2-16-99-16,0-8-113 15</inkml:trace>
  <inkml:trace contextRef="#ctx1" brushRef="#br0" timeOffset="138467.28">8311 8130 880 0,'2'-25'489'16,"3"-19"-95"-16,10 7-171 15,4 10-36-15,3 12-73 16,1 8-32-16,-7 12-48 16,-2 7-10-16,-8 10-17 15,-2 3-7-15,-7 11-4 16,-4-3-1-16,-6-1-2 16,-1-3 2-16,-6-9 2 15,0-6-2-15,2-5-1 16,0-6-3-16,6-5-29 15,3 1-27-15,7-4-72 0,4 1-33 16,7-4-241 0</inkml:trace>
  <inkml:trace contextRef="#ctx1" brushRef="#br0" timeOffset="138621.91">8531 8055 833 0,'6'18'540'15,"2"11"23"-15,-1 9-307 0,-4 1-53 16,-2-6-80-16,0 1-41 0,-3-8-51 16,3-3-33-1,-3-4-104-15,1-5-51 0,2-6-98 16</inkml:trace>
  <inkml:trace contextRef="#ctx1" brushRef="#br0" timeOffset="138883.65">8524 8085 1077 0,'8'-19'510'15,"9"-13"-214"-15,4 6-133 16,8 5-29-16,2 11-63 16,-6 6-27-16,-4 12-26 15,-7 9-11-15,-12 13-6 16,-3 6 4-16,-7 6 2 0,-2-2-2 15,-4-8 0 1,-5-7-2-16,-5-8-11 0,0-6-6 16,-1-5-13-1,7-4-16-15,4-3-32 0,0-3-22 16,7-4-34 0,3 2-126-16</inkml:trace>
  <inkml:trace contextRef="#ctx1" brushRef="#br0" timeOffset="139217.01">8769 8027 1543 0,'1'24'653'0,"0"22"-365"16,1 2-72-16,-2-3-95 15,0-10-41-15,5-10-54 16,-3-3-21-16,3-9-31 0,-3-4-13 15,-2-7-33 1,1-2-4-16,-1-7 16 0,3-5 17 16,3-4 32-1,1 0 7-15,3-3-20 0,1 4-15 16,2-1-25 0,1 1 0-16,4 11 18 15,-3 2 9-15,1 9 25 16,-7 6 14-16,-3 4 21 15,-3 0 7-15,-2 2 1 16,0 0-5-16,-6-4-47 0,5-1-53 16,-9-7-83-16</inkml:trace>
  <inkml:trace contextRef="#ctx1" brushRef="#br0" timeOffset="139949.47">9481 8069 1185 0,'0'7'583'0,"1"18"-196"15,2 6-103-15,0 8-123 16,3 0-45-16,-3-6-67 15,1-5-21-15,0-9-28 16,-1-3-15-16,-1-9-52 0,-1-3-32 16,-2-5-38-1,-3-6 0-15,-2-10 39 0,0-3 29 16,-3-9 47 0,5-2 22-16,2-7 36 15,2-3 13-15,10-2 26 16,3 0-2-16,7 12-19 0,-1 9-11 15,-1 16-31-15,0 11-2 16,-9 13-10-16,0 8 2 16,-8 7 3-16,-5 4-3 0,-4-3 6 15,-3 0-6 1,3-9-1-16,1-6 5 0,-1-6-4 16,4-6 3-1,0-3 8-15,0-2-7 0,7-2 2 16,0-1 8-16,-3 0 2 15,18-4 5-15,30-6-3 16,-17 6-3-16,-6 5-15 16,-4 2 1-16,-10 6-8 15,-2 5-9-15,-12 3-5 16,-4 3-2-16,-7 1 6 16,-3 0 11-16,-1-4 6 15,-2 1 0-15,0-5-2 16,-2-3-12-16,7-2-28 15,3-6-21-15,8-3-71 16,5-5-40-16</inkml:trace>
  <inkml:trace contextRef="#ctx1" brushRef="#br0" timeOffset="140329.16">9951 8203 1237 0,'-7'-1'484'0,"-14"-2"-260"16,-4 3-13-16,-6 11 13 15,-1 3-8-15,7 7-77 16,2 1-27-16,13 0-32 16,3 0-28-16,10-4-32 15,9-2-16-15,4-8-15 16,5-4-16-16,1-7-37 15,1-5-22-15,-2-6-39 16,-1 0-6-16,-5-4 18 16,-4-1 25-16,-4 6 47 0,-2 0 27 15,-5 7 49 1,1 4 20-16,-1 5 23 0,-2 6 1 16,1 6-27-1,1 2-17-15,0 3-18 0,2-4-24 16,1 1-66-16,-1-5-40 0,3-2-94 15,2-4-84 1</inkml:trace>
  <inkml:trace contextRef="#ctx1" brushRef="#br0" timeOffset="140733.28">10208 8190 1242 0,'-14'-4'556'0,"-20"-2"-185"16,1 6-171-16,2 13-18 16,-1 3 1-16,8 7-35 15,6 2-38-15,10-1-51 16,5-1-18-16,6-2-30 16,5-5-4-16,5-6-24 15,6-5-22-15,3-10-50 16,3-6-47-16,0-6-58 0,-7-5-20 15,-3-2 17 1,-2-1 38-16,-13-7 80 0,2 2 39 16,-7-7 42-1,-8-5 18-15,12 7 33 0,-3 0 26 16,6 19 45 0,6 11 5-16,1 19 1 15,2 17-12-15,0 15-22 16,1 3-3-16,-5-2-30 0,-2-6-13 15,0-8-28-15,-3-3-19 16,0-3-38-16,2-2-35 16,-4-8-105-16,2-7-55 0</inkml:trace>
  <inkml:trace contextRef="#ctx1" brushRef="#br0" timeOffset="141118.18">10444 8194 1380 0,'-12'-4'520'0,"-14"2"-310"0,1 5-23 16,6 10 23 0,-1 5 2-16,9 5-70 15,5-1-52-15,7 1-43 16,3-2-24-16,6-6-24 15,1-5 0-15,4-4-24 16,1-5-14-16,1-8-31 0,2-4-19 16,-3-2 1-16,-2-3 10 15,-2 0 31-15,-2 0 17 16,-4 0 24-16,-1 3 11 0,-4 9 21 16,-1 0 9-1,0 6 11-15,-2 3-2 16,1 9-17-16,0 6-8 15,1 3-14-15,7 1-3 0,3-2-20 16,0-4-22-16,-1-8-68 16,-1-2-53-16,-2-8-68 15,1-4 84-15</inkml:trace>
  <inkml:trace contextRef="#ctx1" brushRef="#br0" timeOffset="141438.81">10617 8192 926 0,'1'10'541'16,"1"5"-16"-16,0 5-300 0,3 1-44 15,-3-1-72 1,0-1-42-16,2-2-50 0,-4-4-11 16,3-5-15-1,0-4-13-15,-2-7-20 0,3-1 2 16,2-9 7-16,0-3 10 0,3-5 12 15,1 0-2 1,-1 0-8-16,7 3-4 16,0-1-7-16,0 5-26 15,1 8 2-15,-4 5 6 16,-2 12 19-16,-1 5 28 16,-3 6 8-16,-1-2 7 15,-1 1-1-15,1-2-2 16,-2-3-9-16,0-5-17 0,-3-4-52 15,0-5-36-15,-1-3-224 16</inkml:trace>
  <inkml:trace contextRef="#ctx1" brushRef="#br0" timeOffset="143330.03">3110 9484 1543 0,'8'5'587'0,"23"3"-427"16,-12-14-67-16,0 0-38 0,-4 1-23 0,-4 1-81 31,0 3-51-31,-2 1-87 16</inkml:trace>
  <inkml:trace contextRef="#ctx1" brushRef="#br0" timeOffset="143499.24">3143 9577 1470 0,'-1'0'583'15,"2"-1"-389"-15,2 0-63 16,-3 0-63-16,13-5-24 0,31-13-27 16,-17 9-27-16,-7 4-129 15,-5 6 307-15</inkml:trace>
  <inkml:trace contextRef="#ctx1" brushRef="#br0" timeOffset="144151.41">3896 9397 1543 0,'-5'10'617'0,"-12"16"-382"0,1 7-61 16,3 6-32-1,8 0-29-15,10-6-55 0,5-5-19 16,6-13-27 0,1-5-8-16,4-12-20 15,3-4-16-15,-4-8-27 16,-5-1-23-16,-8-2-18 15,-7-1 7-15,-6 4 27 0,-5 0 16 16,-9 1 34-16,-1 0 7 16,-11-1 8-1,-1 0 1-15,4-4 10 0,0-1 5 16,15-4-5-16,5 1 1 0,11 2-4 16,6 1-6-1,9 2 1-15,3 3-1 0,10 2-3 16,-3 4 2-1,-1 9-4-15,-3 4 4 0,-14 13-1 16,-4 3 1-16,-8 8 0 16,-6 6-3-16,-6-2-20 15,-2-1-10-15,4-8-21 16,1-5-12-16,2-7-26 16,3-4-23-16,6-7-28 15</inkml:trace>
  <inkml:trace contextRef="#ctx1" brushRef="#br0" timeOffset="144310.69">4103 9393 1123 0,'0'0'663'0,"0"-2"-12"0,0-1-435 16,0 3-168-16,0-1-76 0,0 0 27 15</inkml:trace>
  <inkml:trace contextRef="#ctx1" brushRef="#br0" timeOffset="144668.87">4367 9391 1313 0,'-2'-29'609'15,"-17"52"-196"-15,-2 4-155 0,4 7-87 16,6 1-20-16,5-4-63 16,6-3-26-16,14-8-45 15,4-8-7-15,10-12-24 16,2-4-15-16,-2-14-22 0,-4-4-20 15,-8-3-7 1,-7-1 13-16,-8 1 28 0,-2 1 20 16,-11 0 23-1,0 1 3-15,-8 9 1 0,-1 3-2 16,5 3-8 0,1 4-10-16,3 1-81 15,5 2-59-15,4 4-26 16</inkml:trace>
  <inkml:trace contextRef="#ctx1" brushRef="#br0" timeOffset="144966.76">4530 9356 1019 0,'0'2'592'15,"-4"5"15"-15,-3 3-285 0,-3 10-91 16,-1 6-36-16,3 5-69 15,3 0-28-15,6-4-48 16,5-6-16-16,5-8-30 16,3-2-6-16,3-11-17 15,7 0-13-15,-2-11-21 16,-5-6-9-16,-2-1-8 16,-5-5 1-16,-10 3 12 15,6 1 11-15,-11-3 23 16,-6 3 11-16,-2 4 12 15,-5-2-4-15,4 6-44 16,-1 2-27-16,5 3-103 16,2 3-41-16</inkml:trace>
  <inkml:trace contextRef="#ctx1" brushRef="#br0" timeOffset="145298.91">4764 9359 1283 0,'12'-24'603'15,"-31"26"-272"-15,-2 11-68 16,0 7-14-16,2 10-74 16,3 3-45-16,9 1-63 15,4-1-20-15,12-7-35 16,8-4-10-16,7-11-23 15,4-5-14-15,1-13-44 0,-2-2-28 16,-7-11-51 0,-3-2-7-16,-9-2 27 15,-5-2 27-15,-3 5 74 16,-4-1 19-16,-7 4 25 0,-3 3 6 16,-5 4-5-1,-1 5-1-15,5 4-55 0,1 3-46 16</inkml:trace>
  <inkml:trace contextRef="#ctx1" brushRef="#br0" timeOffset="145459.26">5015 9351 1933 0,'-1'0'738'0,"-1"0"-538"15,3-1-144-15,-1 1-190 16,0 0 418-16</inkml:trace>
  <inkml:trace contextRef="#ctx1" brushRef="#br0" timeOffset="145949.01">5313 9258 1113 0,'-2'6'568'0,"-4"14"-138"16,-2 4-139-16,0 12-88 15,2 3-26-15,6-2-54 16,6-3-28-16,10-11-50 0,4-5-18 15,7-14-23 1,2-5-12-16,7-8-20 0,-3-9-13 16,-10-2-20-1,-4-6-4-15,-13 1 13 16,-7 1 8-16,-8 1 19 16,-9 1 6-16,-8 3 12 15,-6 0 1-15,0 7-1 16,4 6-2-16,1 6-55 0,5 7-36 15,7 5-86-15,7 1-25 16</inkml:trace>
  <inkml:trace contextRef="#ctx1" brushRef="#br0" timeOffset="146259.06">5506 9317 1494 0,'1'-48'617'0,"-18"62"-347"0,1 5-58 16,5 8-50-1,10 4-28-15,5-2-58 0,6-3-25 16,14-7-36 0,1-5-6-16,7-12-28 15,-3-3-16-15,-6-11-39 16,0-5-20-16,-9-1-25 0,0-6 11 15,-9 0 38 1,-5 1 22-16,-9 1 54 0,-4 4 12 16,-5 3 10-16,-1 1 1 0,1 5-6 31,2 1-8-31,4 2-47 0,4 5-63 0,6 1-40 16</inkml:trace>
  <inkml:trace contextRef="#ctx1" brushRef="#br0" timeOffset="146601.57">5784 9233 962 0,'-8'3'531'0,"-10"11"78"15,1 7-358-15,-1 5-13 16,2 7 12-16,8 0-64 15,6-3-57-15,10-5-72 16,5-4-23-16,5-11-29 16,11-3-6-16,3-12-27 0,-4-6-12 15,4-9-34 1,-9-3-13-16,-11-4 4 0,0 2 14 16,-13 3 35-1,-8 0 19-15,-11 2 20 0,-6 2 0 16,-4 4 1-16,-1 3 0 15,10 9-13-15,0 6-9 16,7 6-78-16,6 4-62 0,4 3-32 16</inkml:trace>
  <inkml:trace contextRef="#ctx1" brushRef="#br0" timeOffset="146750.69">6073 9285 1721 0,'3'-4'644'0,"-1"-2"-479"0,0 2-90 15,-2 3-80 1,0-3-91-16,0 3-422 16</inkml:trace>
  <inkml:trace contextRef="#ctx1" brushRef="#br0" timeOffset="147067.5">6289 9245 1249 0,'0'0'637'0,"-2"4"-148"15,-9 16-241 1,-26 31-24-16,28-20-67 0,5-1-42 0,8 0-55 15,7-1-27-15,9-9-27 16,-2-5-8-16,5-10-22 16,1-5-9-16,-1-10-24 15,0-4-15-15,-4-8-17 16,-4-4 3-16,-10 1 8 16,1 0 10-16,-9 0 26 15,-2 4 0-15,-5 1-10 16,-3 1-2-16,0 10-48 0,-1 4-36 15,6 5 14 1</inkml:trace>
  <inkml:trace contextRef="#ctx1" brushRef="#br0" timeOffset="147399.76">6543 9248 1395 0,'-3'0'542'16,"-2"4"-321"-16,-3 4-46 16,-5 11 22-16,2 9 8 0,3 7-34 15,1 1-33 1,10-4-60-16,3-5-20 0,5-9-34 16,4-4-14-1,7-9-25-15,7-4-15 0,1-7-37 16,0-7-19-16,-8-7-16 15,-8-6 2-15,-4 2 31 16,-6 0 21-16,-11 0 35 16,-7 2 9-16,-9-1 4 15,-2 4-3-15,6 5-45 16,1 7-44-16,8 4-99 16,3 1-31-16</inkml:trace>
  <inkml:trace contextRef="#ctx1" brushRef="#br0" timeOffset="147698.81">6856 9220 1512 0,'-2'3'558'0,"-7"6"-380"31,0 6-11-31,-9 11 24 0,3 5-2 16,2 6-56-16,4-3-28 0,11-3-26 15,3-6-17 1,9-8-32-16,2-5-7 0,9-12-29 16,1-7-29-1,5-9-35-15,1-6-23 16,-8-4-35-16,-2 0 6 16,-12-4 19-16,-9 2 16 15,-10 1 52-15,-3 4 21 16,-10 9 19-16,-1 2 0 0,-5 9-33 15,-6 4-53-15,1 8 218 16</inkml:trace>
  <inkml:trace contextRef="#ctx1" brushRef="#br0" timeOffset="148183.67">7662 9063 1402 0,'-3'2'615'16,"-8"8"-327"-1,-5 6-46-15,-13 18-113 0,-3 4-43 16,-1 7-62 0,0-5-17-16,9-9-17 0,2-3-18 15,9-15-64 1,5-2-42-16,2-8-91 0,3-3-152 15</inkml:trace>
  <inkml:trace contextRef="#ctx1" brushRef="#br0" timeOffset="148361.28">7435 9108 1292 0,'0'-2'544'15,"7"2"-300"-15,8 5-38 0,11 8-55 16,8 8-26-16,-4 6-55 15,7 3-21-15,-7 0-35 16,-2-1-8-16,-2-9-61 16,-7 0-48-16,-7-6-100 15,-5-5 12-15</inkml:trace>
  <inkml:trace contextRef="#ctx1" brushRef="#br0" timeOffset="149260.69">8484 9033 1034 0,'-40'-21'580'15,"39"22"-6"1,-1-1-365-16,2 0-29 0,0 0-34 16,-1 0-25-16,1 0-55 15,0 0-20-15,0-1-20 16,0 0-6-16,0 1-11 16,0-1-2-16,0 0-9 15,3-9 2-15,19-22-2 16,-7 21 0-16,2 4 5 15,8 4-5-15,1 8-2 16,0 7 5-16,-2 9-1 0,-8 3-1 16,-12 7 5-1,-7 1-5-15,-10 0-6 16,-4 1 7-16,-1-1-4 16,-1-3 4-16,0-5 5 15,-3-3-5-15,5-6-5 16,2-3-5-16,2-6-7 0,3 1 3 15,3-8 2-15,3-5-2 16,7-4 2-16,5-5-4 16,10-1 4-16,12 0 9 0,5 5-15 15,5 3-25 1,-2 3-83-16,-7 2-58 0,-5 3 151 16</inkml:trace>
  <inkml:trace contextRef="#ctx1" brushRef="#br0" timeOffset="149649.54">8783 8968 1479 0,'13'-10'593'16,"7"-6"-378"-16,6 3-120 0,-3 4-26 15,-4 8-42 1,-3 4-17-16,-4 12-19 16,-5 3-1-16,-7 10-2 0,-3 3 2 15,-9 3 11 1,0 1 2-16,-4-3 10 0,0 2-2 0,-2-6-2 31,0 2 1-31,0-5-7 0,0-8 7 16,8-5 10-16,4-6 12 0,5-6 7 15,1-5 0 1,7-9-8-16,7-2-9 0,8-6-4 16,3 1-7-1,1 2-11-15,-3 3-15 16,-2 6-44-16,-2 3-29 16,-5 7-88-16,-7-1 112 0</inkml:trace>
  <inkml:trace contextRef="#ctx1" brushRef="#br0" timeOffset="149999.65">9253 8772 1497 0,'-5'0'571'0,"-5"0"-380"16,5 11-27-16,-2 6 14 0,5 6-17 16,5 4-37-1,7-8-63-15,4-4-20 0,5-8-24 16,4-7-9 0,0-8-30-16,2-1-14 0,-5-10-25 15,-9 2-13 1,-10-1 13-16,-3 1 5 0,-15 4 24 15,-3 0 6-15,-7 3 1 16,3 2-4-16,4 5-40 16,3 3-25-16,8 8-76 15,0 0 78-15</inkml:trace>
  <inkml:trace contextRef="#ctx1" brushRef="#br0" timeOffset="150233.14">9560 8785 1572 0,'-10'31'739'16,"-8"23"-291"-16,-10 9-221 15,-2 3-67-15,1 5-83 16,-4 0-33-16,12-3-57 0,0-4-18 15,8-16-51-15,3-8-31 16,3-13-75-16,1-9-41 16,1-8-38-16,5-1-203 0</inkml:trace>
  <inkml:trace contextRef="#ctx1" brushRef="#br0" timeOffset="150478.69">9499 9229 1711 0,'23'12'730'15,"-32"11"-393"-15,8-1-183 16,2-5-47-16,10-13-68 16,1 3-41-16,5-14-61 15,3-4-26-15,-5-7-19 16,0-7 15-16,-9 4 38 0,-3 2 26 15,-8 9 54 1,-6 2 20-16,-7 9 4 16,-4 3-7-16,-6 9-71 0,3 1-87 0</inkml:trace>
  <inkml:trace contextRef="#ctx1" brushRef="#br0" timeOffset="151319.79">3140 10446 1433 0,'8'-2'586'0,"10"-3"-357"15,4-4-4 1,9 3-70-16,-1-2-34 0,-2-3-68 31,-2 2-22-31,-11 0-29 0,-3 0-32 0,-9 3-97 16,0 4-65-1,-3 3-112-15,-2 4-204 0</inkml:trace>
  <inkml:trace contextRef="#ctx1" brushRef="#br0" timeOffset="151498.87">3187 10519 1143 0,'0'0'484'0,"-2"0"-269"16,5 0-42-16,-3-1-21 15,2 1-14-15,19-3-24 16,27-7-19-16,-21 6-47 16,-2-1-19-16,-4 4-30 0,-8 1-38 15,-3 0-119 1,-1 1 111-16</inkml:trace>
  <inkml:trace contextRef="#ctx1" brushRef="#br0" timeOffset="152363.76">4599 10119 1412 0,'0'0'610'16,"4"4"-314"-16,2 14-109 15,-2 7-29-15,5 14-53 16,0 8-29-16,-3 3-50 0,6-1-6 15,-7-11-12 1,2-9-13-16,3-13-48 0,-2-4-46 16,2-9-93-1,-9 1-38-15,-6-8-131 0</inkml:trace>
  <inkml:trace contextRef="#ctx1" brushRef="#br0" timeOffset="152534.13">4746 10210 1109 0,'1'0'553'0,"-2"-1"-115"0,1 1-225 0,0-1-94 16,0 0-30-1,0 0-94-15,0 0-81 0</inkml:trace>
  <inkml:trace contextRef="#ctx1" brushRef="#br0" timeOffset="152899.91">4932 10156 1560 0,'15'-53'595'15,"-4"41"-417"1,0-3-48-16,8 2-43 0,2 5-14 16,2 12-47-1,3 10-20-15,-3 18 17 0,-1 9 11 16,-6 15 31-16,-3 8 15 0,-3 13-1 15,-2 0-8 1,-6-12-13-16,3-9-11 16,-2-24-20-16,-1-1-3 15,-2-8-16-15,0-4-7 0,-3-7-28 16,1-5-40 0,-1-7-96-16,-1 0-58 0,-5-7-1 15</inkml:trace>
  <inkml:trace contextRef="#ctx1" brushRef="#br0" timeOffset="153050.87">5005 10374 1332 0,'8'-12'555'0,"14"-12"-314"0,3-3-41 16,10 5-71-1,-2 3-36-15,-2 5-90 0,-4 3-56 16,-8 5 36-16</inkml:trace>
  <inkml:trace contextRef="#ctx1" brushRef="#br0" timeOffset="153431.81">5435 10110 1387 0,'-8'0'563'16,"-11"5"-307"-16,-1 8-14 0,-1 16-29 16,3 6-8-16,8 15-68 15,7 3-31-15,10 4-38 16,7-2-20-16,7-17-23 16,3-9-10-16,8-16-19 15,1-7-11-15,-4-10-40 16,1-4-14-16,-14-13-26 0,-4-5 1 15,-9 0 26 1,-5-3 16-16,-12 3 37 0,-8 2 7 16,-7 7 19-1,-2 7 6-15,2 14 2 0,3 6 7 16,4 9-3 0,6 6-9-16,7 3-6 15,5 2-13-15,4-10-45 16,8 0-61-16,6-12-119 0,4-5-56 15</inkml:trace>
  <inkml:trace contextRef="#ctx1" brushRef="#br0" timeOffset="153729.57">5680 10207 850 0,'-2'1'560'0,"-2"4"92"16,-5 3-298-16,-2 11-110 15,-1 6-40-15,3 12-74 16,7 5-30-16,7-3-47 16,7-7-13-16,7-13-26 15,5-12-21-15,2-10-45 16,0-12-24-16,-1-12-60 16,-5-4-33-16,-7-7-7 15,-5 6 10-15,-10 2 57 16,2 5 44-16,-14 4 63 15,-6 2 16-15,-5 4 13 16,-6 4 0-16,3 6-24 16,3 5-25-16,10 9-92 15,2 2 168-15</inkml:trace>
  <inkml:trace contextRef="#ctx1" brushRef="#br0" timeOffset="153906.22">6066 10193 2309 0,'0'0'807'16,"-1"-1"-716"-16,0 0-70 0,0 1-81 15,0 0-106-15</inkml:trace>
  <inkml:trace contextRef="#ctx1" brushRef="#br0" timeOffset="154398.51">6356 10153 1123 0,'-2'0'572'0,"1"7"-110"31,-3 5-139-31,-1 14-82 16,-1 8-41-16,3 8-75 15,2 4-35-15,9-9-43 16,5-6-11-16,8-18-26 16,3-9-10-16,4-15-26 0,2-8-19 15,-4-13-33-15,-1-4-10 0,-12 2 10 16,-7 1 12-16,-8 8 35 15,-7 2 16-15,-10 6 14 16,-5 4 2-16,-3 9 2 16,-3 3-2-1,3 6-7-15,6 6-16 16,5 1-70-16,7 0-53 16,10-2-76-16,4-2-20 15</inkml:trace>
  <inkml:trace contextRef="#ctx1" brushRef="#br0" timeOffset="154700.9">6652 10182 1314 0,'-9'3'578'16,"-1"6"-250"-1,-3 6-42-15,0 7-55 0,7 7-33 0,8 7-73 16,3-3-28-1,9-1-40-15,3-8-19 0,3-10-27 16,3-4-15-16,-1-12-30 16,-1-6-20-16,-4-10-24 15,-4-6-7-15,-2-5 7 32,-3-1 15-32,-6 3 19 15,1 3 14-15,-6 3 14 16,-4 2 5-16,-4 0 6 0,-3 2-5 0,0 4-39 15,0 3-19 1,5 8-87-16,3 2-50 0</inkml:trace>
  <inkml:trace contextRef="#ctx1" brushRef="#br0" timeOffset="155085.72">6896 10180 1514 0,'-1'0'556'0,"-6"2"-348"0,-36 8-7 0,23 2 19 16,2 8-19-16,6 9-87 31,4 5-24-31,10 3-34 16,1-3-11-16,12-8-28 15,5-7-13-15,6-15-25 0,3-8-19 16,-2-11-30-16,-1-7-15 16,-6-9 1-16,-2 2 16 15,-5 1 28-15,-5 1 17 0,-12 6 27 16,-6 3 11-16,-15-1 11 16,-3 4-2-16,3 4-5 15,0 4-8-15,6 9-15 16,1 4-13-16,4 4-76 15,4 3-79-15,7-3 272 0</inkml:trace>
  <inkml:trace contextRef="#ctx1" brushRef="#br0" timeOffset="155248.87">7154 10198 1372 0,'-1'-1'717'0,"1"-4"-130"16,0-1-324-16,0-1-167 15,0 1-47-15,-1 4-107 0,0 1-89 16</inkml:trace>
  <inkml:trace contextRef="#ctx1" brushRef="#br0" timeOffset="155784.81">7582 10098 1584 0,'-6'7'656'0,"-5"12"-374"16,-2 2-65-16,4 6-60 16,3-1-24-16,6-5-60 15,7-2-21-15,8-6-29 16,3-7-14-16,7-6-23 31,-1-3-15-31,2-10-16 0,-1-1-10 0,-8-5 8 31,-3 1 16-31,-10-1 17 0,-3-2 8 16,-8 0 10-16,-6 0 8 16,-6-4 7-16,-3 7 0 15,0 9-7-15,0 6-5 16,3 17-13-16,1 2-12 0,4 8-41 16,3 0-44-16,8-4-90 15,3 1-38-15,8-7 15 16</inkml:trace>
  <inkml:trace contextRef="#ctx1" brushRef="#br0" timeOffset="156118.81">7841 10049 1170 0,'-7'8'593'0,"-9"9"-133"15,-2 5-186-15,4 6-104 16,3 1-31-16,15-4-64 0,10-4-29 16,8-7-35-16,5-5-5 15,2-7-31-15,-1-5-18 16,-5-7-43-16,-3-4-19 16,-8-3 10-16,-1-3 21 0,-7 0 47 15,-3-1 19-15,-5 0 37 16,-6 2 9-16,-3 3 13 15,-2 2-3-15,-4 3-22 16,1 4-22-16,3 6-83 16,4 2-73-16,5 7-364 15</inkml:trace>
  <inkml:trace contextRef="#ctx1" brushRef="#br0" timeOffset="156451.06">8131 10037 1355 0,'-5'3'585'16,"-11"10"-299"0,-1 3-4-16,-2 15-55 15,2 2-45-15,10 0-80 0,5-1-21 16,10-6-31-16,5-5-15 0,12-5-33 15,3-7-14-15,11-9-46 16,1-5-25-16,-3-11-53 31,-2 0-21-31,-14-5 5 0,-7 0 10 0,-12 2 62 16,-4-2 26 0,-10 5 74-1,-6-1 33-15,-7 1 28 0,-8 7 3 16,-5 4-32-16,-3 7-24 15,1 11-76-15,5 1-42 0,8 4 454 16</inkml:trace>
</inkml:ink>
</file>

<file path=ppt/ink/ink11.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13:18:50.889"/>
    </inkml:context>
    <inkml:brush xml:id="br0">
      <inkml:brushProperty name="width" value="0.05292" units="cm"/>
      <inkml:brushProperty name="height" value="0.05292" units="cm"/>
      <inkml:brushProperty name="color" value="#FFFFFF"/>
    </inkml:brush>
  </inkml:definitions>
  <inkml:trace contextRef="#ctx0" brushRef="#br0">1362 1098 1575 0,'-5'0'83'0,"4"-1"-25"15,-4 1 107-15,3-2-86 0,2 2 4 16,0-1-10-16,0 0-31 15,3-7-15-15,30-17-18 16,-21 24-7-16,3 3-2 16,-4-1-3-16,-2 5-12 15,0 1-4-15,-6 5-10 16,-3 6 0-16,-6 6 3 16,-3 1 6-16,-3 5 7 0,-1-2 8 15,0-4 5-15,2-1 2 16,3-8-2-16,2-6-3 0,3-4 3 15,3-5-1 1,3 0-4-16,5-4 1 0,6-2 1 16,2-4 1-16,5-1 6 15,3 4-1-15,1 5-2 16,-5 2-1-16,-6 8-2 31,-10-1-1-31,-8 5 3 16,2 2-1-16,-6 0 2 15,-2 1 1-15,-2-2-2 0,-6-1 1 16,4 0 1-16,2-4-1 16,1-3 4-16,5-1 1 0,2-3 1 15,-1-1-1-15,3-4-44 16,-2-2-45-16</inkml:trace>
  <inkml:trace contextRef="#ctx0" brushRef="#br0" timeOffset="351.03">1706 1351 1633 0,'-1'0'648'16,"1"0"-428"-16,-2-1-84 15,1 1-72-15,0-1-21 0,1 0-132 16,-1 1-67-16</inkml:trace>
  <inkml:trace contextRef="#ctx0" brushRef="#br0" timeOffset="1350.22">2435 1012 1587 0,'-2'5'594'16,"0"9"-467"-16,-2 14-16 15,0 9 5-15,3 12-37 16,-1-4-30-16,2-4-31 0,0-7-9 16,2-11-67-16,-1-5-54 15,0-8-113-15,-1-6-80 16</inkml:trace>
  <inkml:trace contextRef="#ctx0" brushRef="#br0" timeOffset="1550.43">2406 1024 1217 0,'5'2'476'0,"8"8"-302"15,-1 8-3-15,8 14 13 0,-3 6-19 16,-2 6-46-16,5-6-36 16,-6-7-39-16,3-6-20 15,1-10-14-15,-3-2-11 0,-1-4-61 16,-2-2-45-16,-4-5-122 15,-1-2-66-15</inkml:trace>
  <inkml:trace contextRef="#ctx0" brushRef="#br0" timeOffset="1736.91">2615 1016 1288 0,'1'17'552'15,"-1"10"-333"-15,0 18-29 16,0 9-9-16,0-3-77 16,4-5-34-16,0-13-49 15,6-7-28-15,-2-10-106 16,2-4-63-16,3-7-225 16</inkml:trace>
  <inkml:trace contextRef="#ctx0" brushRef="#br0" timeOffset="2069.07">2748 1229 1364 0,'0'8'525'0,"5"6"-382"0,0-1-10 16,8-4-48-16,-1-3-29 15,5-6-39-15,-2-2-17 16,2-8-35-16,1-5-12 15,-6-4-13-15,-3-1 10 16,-6-2 29-16,-5 1 12 16,-7 1 17-16,-4 0 7 0,-3 7 23 15,-1 9 8 1,-3 12 13-16,3 11 3 16,3 13-7-16,3 3-8 0,11 4-10 15,3-5-5-15,6-6-13 0,4-4-2 16,0-9-23-16,3-2-27 15,1-7-82-15,2-5-52 16,-1-2-214-16</inkml:trace>
  <inkml:trace contextRef="#ctx0" brushRef="#br0" timeOffset="2485">3056 1114 1405 0,'-10'-6'650'16,"-8"2"-210"-1,-4 12-305-15,5 12-3 0,4 17-39 16,1-4-30-16,12 5-21 16,2-5-10-16,6-8-26 15,5-2-8-15,2-8-16 16,6-3-20-16,1-12-36 15,-2-5-19 1,2-10-41-16,-5-4 3 0,-5-5 27 0,-8-1 24 0,0 0 58 31,-4 1 31-31,-1 10 54 0,1 9 9 0,-5 16 11 16,0 10 4-16,5 12-3 31,3 1-3-31,1 1-12 16,4-1-20-16,-2-1-32 15,-3 4-7-15,-1 0-10 16,-6-4-10-16,-4-4-34 0,-2-5-20 16,-9-9-45-16,0-2-18 15,-2-13-59-15,-4-8-32 16</inkml:trace>
  <inkml:trace contextRef="#ctx0" brushRef="#br0" timeOffset="2901.29">3318 1173 1434 0,'-35'-30'595'15,"9"46"-356"-15,9 9-100 16,6 2-21-16,8 0-51 16,3-1-31-16,9-9-27 15,2-6-2-15,3-8-12 16,2-1-11-16,-1-8-7 16,-1-3-6-16,0-6-11 0,-1-5 3 15,-4-4 5-15,1 0 2 16,-2 0 18-16,-1 3 5 15,-3 10 9-15,-2 7 6 0,-1 10 5 16,0 12 6-16,-1 10 12 16,4 3 4-16,-1 1-8 15,-2-5-3-15,8-9-33 32,-3-3-35-32,0-5-92 0,3-3-60 15,-3-7-309-15</inkml:trace>
  <inkml:trace contextRef="#ctx0" brushRef="#br0" timeOffset="3151.28">3485 1118 1382 0,'-1'11'535'0,"1"15"-352"16,-1 6-49-16,1 1-44 15,1-5-24-15,2-6-63 0,2-7-29 16,0-7-49-16,-2 0-20 0,-3-9 4 15,-3-3 18-15,-3-6 46 16,3-4 24-16,1-4 17 16,0-7 4-16,6-3 14 15,4-1-1-15,4 4 3 32,4 8-6-32,1 9-16 15,-2 6-24-15,-1 3-98 16,3 1-78-16</inkml:trace>
  <inkml:trace contextRef="#ctx0" brushRef="#br0" timeOffset="3502.79">3808 1081 1244 0,'-8'-7'573'15,"-4"-7"-245"-15,-2 9-156 16,-1 4-19-16,-4 10-46 15,1 9-12-15,-3 10-22 0,4 4-4 16,4 6-21-16,4-4-14 16,9-7-15-16,0-2-9 15,7-11-2-15,3 0-2 0,7-10-16 16,1-5-15-16,3-8-41 31,-2-5-21-31,-4-6-12 16,0-4 9-16,-3-1 34 15,-1-2 21-15,-4 9 28 16,-2 8 14-16,-6 10 18 16,6 13 11-16,-4 7 5 0,2 5-6 15,5 3-12-15,-6-7-23 0,4-3-61 16,-3-5-52-16,1-7-101 16,-1 2-81-16</inkml:trace>
  <inkml:trace contextRef="#ctx0" brushRef="#br0" timeOffset="5602.69">4914 1050 1490 0,'-20'-20'513'0,"25"18"-466"0,5 0-18 0,8-5-10 15,1-4-13-15,3-5-27 32,-4 1-6-32,-5 8-2 15,-3-1 9-15,-7 8 20 16,-2 0 19-16,-5 0 51 15,3 0 25-15,1 0 60 16,-6 11 20-16,-3 42-5 0,15-14-18 16,-3 12-44-16,6-2-31 15,-3-5-41-15,-4-5-9 16,4-13-18 0,-9-3-4-16,-6-5-2 0,0-6 2 0,-9-3 0 15,-3-1-6-15,-5-3 1 16,-3 1-5-16,-3-4-14 15,-1 0-10-15,3-3-95 16,3-3-73-16,12-3-247 16</inkml:trace>
  <inkml:trace contextRef="#ctx0" brushRef="#br0" timeOffset="7665.7">2588 2052 1197 0,'-13'8'464'0,"-12"11"-292"15,-2 6-31-15,13 4-1 0,2-2-24 16,11-2-56 0,9-7-24-16,7-13-20 15,3-7-6-15,9-11-22 0,1-8-12 16,4-4-22-16,-4 0-5 15,-4 0 10-15,-6 6 12 0,-10 2 27 16,-3 6 6-16,-8 9 32 16,-1 3 10-16,-4 12 15 0,1 7 7 15,2 4-9 1,-2 3-8-16,10-1-17 16,0-1-5-1,4-3-38-15,3-2-38 0,-3-8-115 16,-1-7-54-16</inkml:trace>
  <inkml:trace contextRef="#ctx0" brushRef="#br0" timeOffset="7927.92">2914 2091 1832 0,'-2'0'617'15,"-2"0"-685"-15,3 1 36 16</inkml:trace>
  <inkml:trace contextRef="#ctx0" brushRef="#br0" timeOffset="15236.23">3427 1780 1505 0,'1'-2'651'16,"-5"-6"-366"-1,6 16-88-15,-2 9-6 16,5 25-70-16,3 11-32 15,4 3-35-15,0-2-20 16,-3-13-18-16,5-9-11 16,-9-2-38-16,0-5-31 15,-6-6-88-15,-2 0-54 0,1-10-73 16,-7-6-33-16</inkml:trace>
  <inkml:trace contextRef="#ctx0" brushRef="#br0" timeOffset="15432.43">3424 1818 922 0,'13'-12'480'16,"9"-11"-76"-16,5 6-170 16,0 17-78-16,-6 5-23 0,-3 16-53 15,-4 7-27-15,-6 7-33 16,-2 7-7-16,-8-2-13 16,-5-5-6-16,-3-7-14 15,-8-9-20-15,-3-6-31 31,-3-4-11-31,-1-4-48 16,3-5-21-16</inkml:trace>
  <inkml:trace contextRef="#ctx0" brushRef="#br0" timeOffset="15918.18">3676 2085 974 0,'32'-38'557'31,"-40"28"-127"-31,-3 5-110 16,-1 5-63-16,-3 12-103 15,-2 6-40-15,2 11-56 0,0 1-9 16,9 4-22-16,5-2-10 16,6-9-14-1,3-3-12-15,4-14-30 0,0-6-16 16,0-13-25-16,1-8-5 0,2-5 4 15,-4-3 15-15,-1 0 27 16,-2 5 15 0,-4 6 25-16,2 3 14 0,-1 11 13 15,-2 3 8 1,-1 13 9-16,0 7-2 16,2 14-5-16,-1 7-8 15,-1-2-10-15,-1 3-10 0,0-7-53 16,0-5-51-16,1-8-122 15,0-9-124-15</inkml:trace>
  <inkml:trace contextRef="#ctx0" brushRef="#br0" timeOffset="16168.3">3846 2083 1802 0,'4'21'704'0,"6"29"-502"15,0 7-20-15,5 7-65 16,-3-5-42-16,-3-12-48 31,4-4-29-31,-11-13-46 0,0-2-24 16,-9-10-42 0,-8-4 2-16,-7-9 38 0,-3 0 15 15,-6-6-19-15,0-6-24 16,-1-6-91-16,1-7-45 0</inkml:trace>
  <inkml:trace contextRef="#ctx0" brushRef="#br0" timeOffset="16302.3">3809 1948 1475 0,'3'4'512'16,"8"4"-457"-16,2 1-54 0,6 3-24 15</inkml:trace>
  <inkml:trace contextRef="#ctx0" brushRef="#br0" timeOffset="16700.71">4068 2041 1395 0,'0'-1'575'16,"-1"0"-327"-16,-12 1-124 15,-25 11-13-15,21 9-32 16,4-2-21 0,2 9-21-16,6 0-5 0,5-5-12 15,5 2-8-15,6-12-12 16,1-6-16-16,6-8-34 15,1-7-19-15,1-9-38 0,-4-4-6 16,-3-3 18-16,-1 0 20 16,-4 6 43-16,1 2 19 15,-4 5 28 1,-2 4 19-16,-3 5 32 16,0 3 5-16,0 9-12 0,1 9-10 0,2 7-22 15,-2 4-7-15,4 1-6 16,-1-2-12-16,1-6-51 31,0-3-36-31,-3-13-119 0,0-4-117 16</inkml:trace>
  <inkml:trace contextRef="#ctx0" brushRef="#br0" timeOffset="16986.3">4163 1853 1259 0,'4'13'522'0,"6"6"-267"0,3 24-104 16,-3 3 2-16,4 3-10 15,-3-3-25-15,-6-12-66 16,6 0-18-16,-3-8-36 16,-6-4-14-16,-1-10-25 15,-1-6-13-15,0-7 0 16,1-4 11-16,4-10 20 15,1-5 10-15,0-5 7 16,7-1-4-16,6 2-23 16,-2 0-17-16,5 3-24 15,-7 2-12-15,-6 3-26 0,-1 5-31 16,-6 4-214-16</inkml:trace>
  <inkml:trace contextRef="#ctx0" brushRef="#br0" timeOffset="17168.64">4345 2013 1302 0,'-31'46'571'16,"43"-28"-266"-16,0 1-67 0,5 3-78 15,1 0-34-15,-2-2-75 16,0 0-25-16,-6-4-38 16,0-6-28-1,-6-4-56-15,-3-7-30 0,-3-1-88 16,-3-1 10-16</inkml:trace>
  <inkml:trace contextRef="#ctx0" brushRef="#br0" timeOffset="18301.18">5126 1744 1366 0,'1'0'568'15,"-1"-1"-343"-15,5 18-66 16,-1 10-4-16,2 22-18 15,2 9-15-15,-2-1-45 16,1-8-20-16,0-17-32 16,0-9-8-16,-3-10-10 0,0-6-2 15,-2-6-5-15,4-1 0 16,4-5 2-16,3-1-1 16,8-3 7-16,2-3-4 15,1 1 2-15,-1 3-9 0,-5 5-54 16,-2 0-33-16,-5 2-99 15,-3 1-40-15</inkml:trace>
  <inkml:trace contextRef="#ctx0" brushRef="#br0" timeOffset="18636.66">5461 1843 1667 0,'-3'3'651'0,"4"19"-427"0,-1 8-62 0,4 6-39 31,5 3-15-31,5-11-44 16,0-6-23-16,7-9-28 0,-1-7-17 15,-4-6-23-15,1-4-10 0,-5-7-8 16,-3-2 8-16,-5-6 20 15,-1 1 10-15,-2-8 14 16,-1 1 0-16,-2 1-1 16,-2-2-1-16,-1 12-10 15,0 0-22 1,-1 8-85-16,2 4-64 0,0 5-226 31</inkml:trace>
  <inkml:trace contextRef="#ctx0" brushRef="#br0" timeOffset="18982.66">5759 1871 1511 0,'11'-20'612'0,"-38"32"-369"0,4 10-52 0,2 6-65 15,1 7-26-15,10-3-55 16,1-8-15 0,10-4-22-16,4-6-7 0,10-8-16 31,5-3-19-31,5-6-44 16,5-4-29-16,-3-4-42 15,-3-3-2-15,-2-4 26 16,-12 1 25-16,-3 0 58 15,-1 5 24-15,-6 11 29 0,6 5 10 16,-2 17 17-16,-3 0 9 16,4 5-12-16,-2 0-4 0,2-7-48 15,4-3-45-15,0-9-176 16</inkml:trace>
  <inkml:trace contextRef="#ctx0" brushRef="#br0" timeOffset="19236.28">5983 1926 1355 0,'1'12'537'0,"1"14"-318"16,1 5-81-16,1-6-54 0,-1-4-14 0,1-4-70 31,-1-7-41-31,-2-8-45 16,-1-3-10-16,0-9 23 15,-2-3 26-15,1-6 58 16,0-2 16-16,3-5 19 0,3-3 3 16,3 0-10-16,3 3-13 15,4 8-19-15,1 7-13 16,1 13-48-16,1 6-32 0</inkml:trace>
  <inkml:trace contextRef="#ctx0" brushRef="#br0" timeOffset="19649.03">6712 1804 1469 0,'2'9'599'16,"3"7"-344"-16,1 21-153 16,0 8-21-16,-1 4-25 15,-3-4-26-15,2-14-79 16,-2-9-37-16,0-11-83 16,0-2-37-1,-2-6-112-15,-2-6-128 0</inkml:trace>
  <inkml:trace contextRef="#ctx0" brushRef="#br0" timeOffset="19802.05">6716 1858 948 0,'3'-11'453'0,"9"-13"-154"15,3 5-52-15,7 13-50 16,4 5-33-16,2 13-61 16,1 8-21-16,0 9-42 0,0 4-20 15,-4-7-18-15,0-4-23 16,-6-9-62-16,1-7-28 0,-7-4-112 15,0-3-23-15</inkml:trace>
  <inkml:trace contextRef="#ctx0" brushRef="#br0" timeOffset="20004.4">6996 1715 1257 0,'1'8'521'15,"8"18"-266"-15,-5 9-40 0,3 16-14 16,-1 7-25 0,-6-6-66-16,1-7-32 0,4-13-53 15,-1-9-29-15,1-13-95 16,4-2-52-16,-3-12-122 16,6-4-60-16</inkml:trace>
  <inkml:trace contextRef="#ctx0" brushRef="#br0" timeOffset="20333.32">7137 1888 1446 0,'4'-9'596'0,"-6"31"-317"16,2 0-77-16,4-3-56 31,3-7-29-31,9-8-62 16,0-4-32-16,5-13-56 15,0-7-38-15,-7-6-66 16,0-2-19-16,-9 1 8 16,-4 8 36-16,-9 5 68 0,-3 1 45 15,-4 11 79-15,-2 5 25 16,-2 14 37-16,1 7 1 16,1 15-24-16,3 4-18 0,10-5-27 15,6 1-22-15,9-14-25 16,3-7-8-16,8-5-21 15,-1-9-17-15,2-5-63 16,-3-3-49-16,-5-8-108 16,-2 1-50-1</inkml:trace>
  <inkml:trace contextRef="#ctx0" brushRef="#br0" timeOffset="20754.18">7566 1780 1337 0,'-20'-3'604'16,"-15"-2"-303"-16,-3 10-75 16,1 4-9-16,4 11-62 0,4 4-35 15,12 10-65-15,5 5-18 16,12-6-25-16,12 0-9 15,6-16-18-15,9-7-14 0,9-11-34 32,-5-13-18-32,2-6-36 0,-8-8-1 15,-6-2 20 1,-2 4 26-16,-7 8 51 0,-2 9 28 16,-3 19 61-16,-2 13 26 15,-1 16 45-15,0 7 5 16,1 4-27-16,1-3-25 0,-1-1-45 15,1 0-18-15,-1-5-21 16,-1 0-10-16,-6-11-13 16,-1-4-8-16,-8-7-16 15,-2-8-13-15,-8-5-40 16,0-7-26-16,-11-8-80 16,0-5-32-16,6-9-149 15</inkml:trace>
  <inkml:trace contextRef="#ctx0" brushRef="#br0" timeOffset="21168.55">7721 1834 1132 0,'-3'2'500'15,"-4"10"-165"-15,2 2-97 0,3 10-1 16,4-2-26-16,9-2-88 16,3-5-46-16,10-11-59 15,0-4-28-15,3-12-50 16,-3-5-31-16,-4-5-50 16,-6 2 5-16,-7-1 34 15,-7 4 29-15,-13 3 70 16,-4 1 31-16,-9 6 53 15,-4 4 25-15,4 13 19 16,-2 4-2-16,8 20-17 0,8 6-11 0,12 5-27 16,5-1-18-16,8-10-20 15,6-6-16-15,8-9-11 32,3-6-8-32,5-13-45 15,0-4-31-15,-9-6-62 16,-5-2-39-16,-11-1-93 15,-6 2-72-15</inkml:trace>
  <inkml:trace contextRef="#ctx0" brushRef="#br0" timeOffset="21491.52">8055 1794 1556 0,'-3'8'610'0,"-4"16"-398"16,4 8-36-16,2 10-47 15,1-1-28-15,2-10-58 0,-1-6-22 16,1-9-26 0,0-6-15-16,-2-7-16 15,0-3-2-15,0-8 3 16,-4-1 8-16,2-9 18 15,0-5 0-15,2-9 9 16,3-2 6-16,5 2 0 16,2 4 5-16,5 11-6 0,0 4-11 15,2 8-68-15,1 2-40 16,-3 4-92-16,2 1-61 0</inkml:trace>
  <inkml:trace contextRef="#ctx0" brushRef="#br0" timeOffset="21680.84">8332 1795 1482 0,'-2'18'699'0,"0"15"-254"0,-2 2-251 16,0 4-48-16,4-5-73 0,1-9-30 16,4-4-60-1,0-8-40 1,1-8-107-16,-2-3-57 15,0-3-100-15,0-4 34 0</inkml:trace>
  <inkml:trace contextRef="#ctx0" brushRef="#br0" timeOffset="21834.74">8318 1685 1495 0,'7'-2'585'16,"10"1"-394"-16,0 0-64 0,-5 1-93 31,-1-2-69-31,-9 2-287 0</inkml:trace>
  <inkml:trace contextRef="#ctx0" brushRef="#br0" timeOffset="24360.09">3628 3019 1544 0,'-12'-22'598'0,"19"18"-405"0,5-2-30 16,2-3-49-16,4-1-25 16,5 1-52-16,-1 0-17 15,1 4-52-15,-6 1-44 16,-7 4-132-16,-4 0-40 0</inkml:trace>
  <inkml:trace contextRef="#ctx0" brushRef="#br0" timeOffset="24569.7">3631 3097 1365 0,'-1'0'553'16,"-1"0"-336"-16,3 0-57 16,-1-1-58-16,5-2-18 15,15-5-44-15,38-17-15 0,-30 12-45 16,-3 5-48-16,-9 4-104 15,-6 3-33-15</inkml:trace>
  <inkml:trace contextRef="#ctx0" brushRef="#br0" timeOffset="24968.35">4284 2833 1410 0,'-5'1'572'16,"5"9"-338"-16,4 9-23 15,6 20-31-15,8 13-15 0,-5 11-55 16,-3 3-35-16,3-10-57 15,-4-8-44-15,1-18-91 32,-1-7-61-32,-5-12-149 15,-4-7-133-15</inkml:trace>
  <inkml:trace contextRef="#ctx0" brushRef="#br0" timeOffset="25182.37">4252 2846 1309 0,'17'-14'515'16,"16"-14"-339"-16,7 7-40 0,-3 12-42 16,-5 9-25-16,-10 11-45 15,-5 8-13 1,-11 12-11-16,-5 2-2 16,-10 7 2-16,-4-1 0 15,-6-3 4-15,-2-3-3 16,0-5-1-16,-4-8-2 15,1-8-16-15,4-3-17 16,4-10-65-16,5 0-50 0</inkml:trace>
  <inkml:trace contextRef="#ctx0" brushRef="#br0" timeOffset="25518.49">4476 3083 1482 0,'-1'5'599'0,"1"7"-358"0,2-6-52 16,5-2-57-16,5-5-41 0,9-11-66 15,2-4-27 1,1-10-44-16,-4-4-28 0,-10 3-30 16,-6 4 7-16,-9 8 39 31,-6 6 33-31,-8 6 50 0,-5 3 22 15,1 11 39-15,-1 4 12 0,7 18 3 16,8 2-5 0,7 4-26-16,4 4-16 0,5-12-30 15,4-2-10-15,6-10-16 16,5-5-22-16,4-11-83 16,5-2-53-16,-1-10-113 15,1-7-36-15</inkml:trace>
  <inkml:trace contextRef="#ctx0" brushRef="#br0" timeOffset="25832.83">4719 2973 808 0,'0'4'511'0,"0"7"29"15,-1 8-272-15,1 11-106 32,0 6-27-32,3 2-32 15,1-1-27-15,1-13-49 16,0-3-19-16,-3-14-37 15,-1-3-9-15,-2-5-9 0,-3-4 5 16,1-6 25-16,-2-8 3 16,1-8 7-16,2-4 3 0,2-5-1 15,6 5 6-15,7 5 1 16,1 2-1 0,5 15-1-16,-3 7-2 0,0 15 4 15,-2 9 4-15,-6 12 10 16,-2 3 2-16,-5 0-3 15,1-3-15-15,1-11-79 16,-2-7-49-16,3-8-200 0</inkml:trace>
  <inkml:trace contextRef="#ctx0" brushRef="#br0" timeOffset="26233.28">5044 2992 1189 0,'-4'-5'530'16,"-5"-5"-225"-16,-10 10-76 15,-4 6 6-15,-8 15-23 0,4 7-39 16,4 7-64-16,4 0-18 0,9-3-41 16,2-6-19-16,10-10-20 15,5-4-18-15,7-12-22 16,5-9-6-16,5-16-35 15,4-1-17-15,0-7-5 16,-4 0 6-16,-5 12 30 16,-4 0 24-16,-3 18 25 15,3 9 14 1,-3 17 53-16,1 10 26 16,-4 9 18-16,-3 3-12 15,-3-3-31-15,-3-2-20 16,-4-10-16-16,-4-1-1 0,-4-7-20 15,-2 2-10-15,-5-6-18 16,-5-3-15-16,0-5-47 16,-2-9-28-16,-2-5-79 15,8-3-39-15,0-9 58 16</inkml:trace>
  <inkml:trace contextRef="#ctx0" brushRef="#br0" timeOffset="26651.7">5222 2799 1646 0,'-1'7'624'15,"-3"17"-418"-15,2 9-30 0,1 13-7 16,2 4-16 0,5-4-64-16,0-5-38 0,4-9-38 15,-2-6-19-15,-4-10-26 16,3-6-9-16,-5-10-18 16,0-5 7-16,3-9 20 15,0-4 8-15,-2-6 15 0,3-3-1 16,3 2-6-1,3 1-4-15,6 8-7 0,5 4-2 0,-2 11 4 16,-1 7 6-16,1 17 9 31,-11 2 5-31,0 7 4 0,-3 0 1 0,-7-6-5 32,0 0-35-32,-1-8-99 15,1-5-59-15,0-8-306 16</inkml:trace>
  <inkml:trace contextRef="#ctx0" brushRef="#br0" timeOffset="26985.28">5609 2948 1437 0,'-10'-1'533'16,"-13"0"-343"-16,2 8-92 15,-2 7 32-15,5 11 39 16,2 1-19-16,6 1-65 16,8-1-31-16,6-8-50 0,6 1-17 15,8-11-35-15,1-5-25 16,0-12-50-16,-1-8-21 16,-3-6-25-1,-3-2 7-15,0 4 50 16,-2 2 31-16,-4 7 66 15,-3 7 36-15,0 7 49 16,2 12 22-16,2 11 21 16,3 2-10-16,-7 5-37 0,1-7-20 15,-1-7-56-15,-1-3-45 16,3-13-105-16</inkml:trace>
  <inkml:trace contextRef="#ctx0" brushRef="#br0" timeOffset="27238.47">5906 2835 1776 0,'-7'6'610'32,"-8"11"-511"-32,5 4-19 0,6 7 47 15,4 1 11-15,8 0-28 16,-1-1-38-16,2-1-77 15,-6 0-21-15,-2-5-26 16,-2-5-21-16,-1-7-33 16,-1-8-19-16,-4-6-47 15,-1-3-17-15,-7-6-20 16,6-1-6-16,3 1-134 16</inkml:trace>
  <inkml:trace contextRef="#ctx0" brushRef="#br0" timeOffset="27431.6">6083 2905 1388 0,'0'14'630'16,"-4"12"-233"-16,1 5-255 16,0-1-43-1,3-3-42 1,0-3-32-16,5-12-81 0,-1-7-43 15,2-8-100-15,2-6-51 16</inkml:trace>
  <inkml:trace contextRef="#ctx0" brushRef="#br0" timeOffset="27585.21">6025 2781 1443 0,'3'-1'529'0,"6"-5"-423"16,1 2-99-16,3 0-131 16,-1 0-208-1</inkml:trace>
  <inkml:trace contextRef="#ctx0" brushRef="#br0" timeOffset="27851.21">6310 2700 1040 0,'-5'2'605'16,"-5"15"43"-16,2 8-380 16,6 21-83-16,2 3-16 0,3 1-55 15,3-1-36-15,3 0-52 16,0-7-11-16,-2-11-19 15,0-3-8-15,-3-15-25 16,1-3-16-16,0-3-79 16,-3-6-54-16,4-9-84 0,0-7-373 15</inkml:trace>
  <inkml:trace contextRef="#ctx0" brushRef="#br0" timeOffset="28219.23">6598 2897 1202 0,'-6'-5'527'0,"-10"-2"-155"0,1 1-199 0,-3 8 12 32,-2 3 15-32,-5 12-31 0,1 4-32 15,0 6-63-15,5 7-14 16,10-5-17-16,3-5-9 15,11-11-20-15,5-6-6 16,11-10-23-16,4-7-25 16,3-10-49-16,1-3-21 0,-4-5-11 0,-2 1 12 31,-2 7 40-31,-5 2 23 16,-10 9 24-16,-1 5 14 0,-4 11 32 15,-1 8 11 1,-1 8 14-16,0 2-2 0,-2 5-18 15,1-2-15-15,7-5-39 16,-1 5-30-16,4-15-81 16,3-1-47-16,-4-10-75 15,4-6-26-15</inkml:trace>
  <inkml:trace contextRef="#ctx0" brushRef="#br0" timeOffset="28552.68">6756 2856 1337 0,'0'11'542'16,"0"13"-323"-16,2 1-63 15,2 5-64-15,0-5-20 0,1-5-50 16,-1-2-27 0,0-12-31-16,-2-3-13 15,-2-6-13-15,2-7 8 16,-2-8 17-16,0 0 13 15,2-5 20-15,2-1-2 0,2-1-13 16,4 1-9-16,4 8-30 16,3 2-9-16,3 14 0 15,1 3 0-15,-2 12 23 16,-3 8 11-16,-5 4 13 16,0 1 8-16,-7 1 12 0,1-5 5 15,-1-6 4-15,-2-1-5 16,2-7-49-16,-2-2-8 15</inkml:trace>
  <inkml:trace contextRef="#ctx0" brushRef="#br0" timeOffset="29264.62">7891 2661 1507 0,'0'1'617'0,"-3"6"-391"0,2 9-47 16,-3 14-72-16,0 4-35 16,1 7-42-1,1-3-13-15,1-7-39 16,-1-6-29-16,0-13-74 0,0-4-39 16,3-9-86-16,0-2-30 0</inkml:trace>
  <inkml:trace contextRef="#ctx0" brushRef="#br0" timeOffset="29568.5">7857 2696 921 0,'3'-9'466'16,"1"-11"-167"-1,8 14-99 1,6 7-15-16,4 16-40 16,4 11-16-16,-3 9-8 0,0-1-13 15,-3-6-32-15,-2-3-13 0,-1-10-29 16,-4-3-6-16,-2-6-17 15,0-4-8-15,-2-7-15 0,2-5-4 32,-5-8 1-32,-2-4 2 0,-3-5 13 15,-6 0 2 1,-3-6 10-16,-3-5 8 0,2 5 21 16,0-3 10-16,4 12-4 0,1 7-5 15,2 7-22-15,0 5-14 16,1 5-31-16,1 2-27 0,0-4-78 15,0 2-55-15,1 14-78 16,8 20-54-16</inkml:trace>
  <inkml:trace contextRef="#ctx0" brushRef="#br0" timeOffset="29919.12">8217 2689 1528 0,'7'27'595'0,"-10"-13"-374"16,5 0-44-16,7-4-44 15,0-4-23-15,8-8-70 16,3-1-30-16,1-5-50 16,-1-5-28-16,-8-5-40 15,-6 1 0-15,-6 0 36 16,0 4 24-16,-8 0 55 15,-3 3 24-15,-8 5 41 0,-1 6 22 16,0 12 6-16,-3 6-5 16,11 9-22-16,1 2-14 0,8 1-19 15,3 0-8-15,10-3-18 32,3-3-7-32,5-6-30 15,9-4-28-15,1-12-111 16,3-2-63-16,-2-8-67 15,-3-4-227-15</inkml:trace>
  <inkml:trace contextRef="#ctx0" brushRef="#br0" timeOffset="30285.6">8481 2668 1381 0,'-2'-1'679'16,"-3"1"-228"-16,-4 9-211 15,-2 8-44-15,0 11-64 16,1 5-26-16,5 2-49 15,3-2-18-15,5-5-25 16,5-5-13-16,3-10-44 0,3-6-26 31,4-12-68-31,-3-6-25 0,1-10-27 16,-4-3 2-16,-5-1 50 16,1-2 30-16,-7 0 73 15,4 8 40-15,-5 6 72 16,5 12 24-16,-2 15 34 15,-2 9 7-15,8 16-22 16,-5 3-19-16,3 5-33 16,-1-3-24-16,-4-1-26 0,2-1-7 15,-3-7-7-15,0-1 2 16,-13-10-18-16,-6-2-2 16,-8-8-35-16,-1-2-30 0,2-10-56 15,-2-6-47-15,5-10-90 16,1-8 97-16</inkml:trace>
  <inkml:trace contextRef="#ctx0" brushRef="#br0" timeOffset="30668.56">8806 2622 1503 0,'-9'2'546'0,"-17"4"-376"15,1 7 16-15,4 7 38 16,3 6-12-16,11 1-84 16,5 4-42-16,5-6-52 0,4-5-17 15,7-8-26-15,5-4-11 16,0-8-29-16,4-5-21 15,-4-4-29-15,-1-5-8 16,-1-6 3-16,-4 4 20 16,-5-2 43-16,3 5 18 15,-8 9 34 1,0 4 9-16,-3 14 6 16,-1 7 2-16,1 7-6 15,-1 1-4-15,0-4-22 0,4-4-22 16,2-7-76-1,4-6-56-15,8-9-129 0</inkml:trace>
  <inkml:trace contextRef="#ctx0" brushRef="#br0" timeOffset="30936.99">8981 2647 1446 0,'1'7'572'15,"4"11"-357"1,-2 5-71-16,0 4-44 0,3 0-21 15,-3-5-41-15,0-3-27 16,1-8-38-16,-3-4-9 0,-3-7-11 16,1-4 7-16,-3-3 21 31,-4-7 9-31,4-6 19 0,-2-4 5 0,6-4 11 16,3 3 2-16,9 0-9 31,5 8-6-31,6 4-13 0,0 2-22 15,-4 9-66-15,-4-1-40 0,-5 3-100 16,-4 5-177 0</inkml:trace>
  <inkml:trace contextRef="#ctx0" brushRef="#br0" timeOffset="31252.28">9389 2623 906 0,'-16'-3'479'16,"-17"-2"-55"0,-3 0-130-16,0 9-48 15,4 3-24-15,6 7-57 16,3 5-38-16,13 6-47 16,2 3-19-16,8-3-30 15,7-4-13-15,9-10-29 16,8-7-18-16,5-10-45 15,3-6-24-15,-3-8-32 16,3 0-3-16,-4 2 18 0,-5 4 19 16,-3 9 52-16,-9 2 18 15,-2 12 27-15,-3 6 10 16,-2 4 5-16,0 2-1 0,-3-1-42 16,1-3-37-1</inkml:trace>
  <inkml:trace contextRef="#ctx0" brushRef="#br0" timeOffset="31818.79">10073 2482 1738 0,'0'-1'660'16,"4"-3"-471"-16,2 0-37 0,14-5-35 15,5 0-25-15,3-1-53 16,-1-1-18-16,-10 3-19 16,-3-1-2-16,-8 3 2 15,2 1 2-15,-7 3-5 32,1 1 2-32,0 2 4 15,-2-1 0-15,1 4 22 16,4 16 10-16,6 51 18 15,-4-21 4-15,-6 3-15 0,1-2-15 0,-3-7-17 16,1-6-6-16,-2-9-2 16,-3-3 0-16,-6-10-8 15,-6-2 1-15,-9-4 1 16,-9-2 0-16,-9-3-3 16,-1-3-8-16,1-7-25 15,8 0-22-15,10-7-54 16,6-2-56-16,12 1-117 0,6-3-457 15</inkml:trace>
  <inkml:trace contextRef="#ctx0" brushRef="#br0" timeOffset="32233.74">11230 2485 1391 0,'-4'-1'635'15,"-9"3"-270"1,-5 6-146-16,-9 15-83 15,-6 7-20-15,-5 10-30 16,5 0-25-16,-1-1-50 16,7-8-19-16,9-6-53 15,0-4-30-15,12-10-98 0,4-3-46 16,0-8-56-16</inkml:trace>
  <inkml:trace contextRef="#ctx0" brushRef="#br0" timeOffset="32439.35">10953 2481 1305 0,'3'0'550'0,"14"3"-276"15,6 5-47-15,4 14-42 16,6 4-11 0,-3 6-64-16,-3 4-30 0,-2-6-49 15,-3-1-30-15,-6-5-54 16,-2-3-32-16,-7-6-81 15,-6-5-24-15,-1-1-69 16,-4-3-144-16</inkml:trace>
  <inkml:trace contextRef="#ctx0" brushRef="#br0" timeOffset="33518.43">11910 2344 972 0,'0'-4'580'0,"5"1"55"0,-1 6-397 15,1 22-49-15,4 9-25 0,-4 17-32 16,-1 4-29-16,-2 0-52 16,-2-5-20-16,1-13-24 15,-1-6-20-15,0-11-66 16,1-4-44-16,0-11-105 16,-1-1-36-16,-3-6-19 15,-2-5-188-15</inkml:trace>
  <inkml:trace contextRef="#ctx0" brushRef="#br0" timeOffset="33651.54">11813 2560 1333 0,'0'-7'541'0,"7"-9"-325"15,10 2-68-15,11 0-69 32,6 1-28-32,5 5-83 15,-1 0-38-15,2 4-94 16,-1 1-56-16</inkml:trace>
  <inkml:trace contextRef="#ctx0" brushRef="#br0" timeOffset="33986.18">12268 2441 1398 0,'-12'4'606'16,"-19"4"-278"-16,-6 3-77 0,-5 6-46 0,6 5-21 31,7 3-56-31,10 0-34 15,12-4-53-15,3-2-19 0,15-6-19 16,7 0-10-16,13-8-38 0,-1-8-17 16,3-8-36-16,-3-7-23 15,-7-2-1 1,0-1 10-16,-9 0 40 16,-5 1 32-16,-4 1 38 0,-5 5 11 0,-1 5 22 31,-2 5 10-31,-1 7 17 15,0 7 2-15,2 9-13 16,0 6-10-16,2 5-12 16,0 2-9-16,0-4-1 15,0-3-8-15,2-8-43 0,2-2-37 16,1-9-140-16,1-4-56 0</inkml:trace>
  <inkml:trace contextRef="#ctx0" brushRef="#br0" timeOffset="34340.53">12373 2482 1137 0,'0'10'537'15,"0"7"-228"-15,-2 7-118 16,0-2-46-16,1 1-73 16,0-5-38-16,2-6-71 15,-1-5-34-15,1-7-54 16,-1-4-9-16,-1-7 33 15,-1-2 33-15,-1-6 70 16,1 0 34-16,3-3 38 16,3 0 14-16,5 3-3 15,4 3-17-15,5 5-32 0,2 3-14 16,4 9-22-16,0 1-9 16,-5 12-4-16,-1 0 1 15,-8 5 11-15,-4 3 14 0,-6 0 19 16,3 1 1-1,-7-4-2-15,-1 0-9 0,4-5-39 16,-10-5-28-16,9-7-85 31,-1-2-40-31</inkml:trace>
  <inkml:trace contextRef="#ctx0" brushRef="#br0" timeOffset="34501.82">12451 2382 1376 0,'7'-6'563'0,"11"1"-350"16,9 1-112-16,7 4-146 16,0 5-62-16,-3-1-205 15</inkml:trace>
  <inkml:trace contextRef="#ctx0" brushRef="#br0" timeOffset="34767.11">12802 2277 1505 0,'-4'6'640'16,"-9"8"-324"-16,-2 7-61 16,-2 15-60-16,-2 5-17 0,5 10-62 15,3 8-26-15,7-2-43 16,4 1-21-16,3-8-14 31,1-6-8-31,-1-7-13 0,-2-8-9 16,-3-4-29-16,-1-6-19 0,-2-7-51 15,1-1-39 1,1-6-64-16,3 0-32 0,-6-7-58 16,1-2-140-16</inkml:trace>
  <inkml:trace contextRef="#ctx0" brushRef="#br0" timeOffset="34881.07">12641 2591 1197 0,'8'-10'506'16,"13"-14"-287"-16,3 4-52 15,4 8-93 1,-3 2-31-16,-4 10-60 0,-6 1-32 16,-4 5-39-16</inkml:trace>
  <inkml:trace contextRef="#ctx0" brushRef="#br0" timeOffset="35268.42">13456 2382 1277 0,'-4'6'635'15,"-4"5"-205"-15,4 21-197 0,3 14-36 0,4 18-51 32,2 4-22-32,1-2-61 15,-1-6-25-15,1-12-35 16,-3-6-13-16,0-12-50 0,-2-6-43 16,0-12-112-16,-1-6-56 15,-3-8-12-15,-2-4-213 16</inkml:trace>
  <inkml:trace contextRef="#ctx0" brushRef="#br0" timeOffset="35485.15">13413 2488 1066 0,'15'-13'472'0,"22"-9"-235"16,2 5-46-16,0 13-67 31,-4 6-27-31,-11 8-43 0,-7 5-15 16,-15 2-10-16,-4 3 8 15,-11 0 19-15,-4 0 3 0,-7-4-12 16,-2-3-12-16,-1-4-19 16,-1-5-9-16,6-4-37 15,6-3-28-15,9-1-84 16,7-1-49-16</inkml:trace>
  <inkml:trace contextRef="#ctx0" brushRef="#br0" timeOffset="35815.9">13749 2486 1733 0,'-35'-21'584'16,"4"23"-506"-1,-1 2 14-15,10 8 51 16,4 5 10-16,7 6-39 15,9 3-43-15,5 0-60 0,4-5-15 16,7-11-32-16,3-4-16 16,5-11-32-16,4-4-12 0,1-5-7 15,-3-4 8-15,-1-2 27 16,-5 2 19-16,-4 4 28 16,-2 4 11-1,-8 9 10-15,-4 3-1 0,-2 12 1 16,0 2 3-16,-1 9-27 0,1-1-27 15,3-2-70 1,3 0-51-16</inkml:trace>
  <inkml:trace contextRef="#ctx0" brushRef="#br0" timeOffset="36069.01">13954 2505 1534 0,'-2'24'690'0,"0"20"-325"0,1 5-166 16,1 3-38-16,0-5-72 31,-2-8-33-31,0-5-44 0,-1-8-15 16,-2-6-35-16,-6-3-31 16,-9-8-38-16,-3 1-9 0,-12-6 12 15,1-1 22-15,-2-3 28 16,-1-5 10-16,9-7-35 15,2-5-36 1,11-7 102-16</inkml:trace>
  <inkml:trace contextRef="#ctx0" brushRef="#br0" timeOffset="36196.67">13899 2360 1506 0,'9'-1'561'0,"12"0"-454"16,-2 1-93-16,-4 4-159 16,0 3-182-16</inkml:trace>
  <inkml:trace contextRef="#ctx0" brushRef="#br0" timeOffset="36568.91">14271 2483 1209 0,'-10'-7'539'0,"-10"-8"-182"16,-3 6-255-1,-6 9 27-15,-4 5 32 0,0 11 26 16,1 4-36-16,10 6-78 31,6 2-29-31,9-3-34 0,7-5-1 16,9-8-17-16,9-4-14 15,11-7-43-15,0-4-23 0,3-7-48 16,-2-4-11-16,-9-4 20 16,-1-4 20-16,-6 4 57 15,-3-2 26-15,-1 8 39 16,-6 2 23-16,-3 7 27 16,-1 6 4-16,-3 6 2 15,0 7-10-15,1 10-14 0,2 1-7 16,0 3-22-16,4 0-18 0,2-10-65 31,3-1-40-31,4-11-97 0,-1-8-2 0</inkml:trace>
  <inkml:trace contextRef="#ctx0" brushRef="#br0" timeOffset="36867.61">14376 2319 1300 0,'0'15'556'0,"0"9"-297"16,-2 13-85-16,2 6-13 15,-2 0-4-15,4-2-20 0,1-8-60 16,-2-5-26-16,3-10-43 16,-4-4-6-1,3-12-5-15,2-3-3 0,-2-10 0 16,4-5-6-16,4-2-14 15,3-3-10-15,11 3-24 16,-2 0-17-16,7 4-28 16,-1 0-15-16,-1 1-27 0,-3 3-2 0,-9 2-20 15,-3 2-15 1,-9 2-188 0</inkml:trace>
  <inkml:trace contextRef="#ctx0" brushRef="#br0" timeOffset="37018.44">14599 2444 682 0,'-28'9'456'0,"19"6"50"0,1 3-137 16,5 8-104-16,10 4-42 16,1 1-90-16,5-1-46 15,1-5-58-15,-6-5-19 16,-1-7-46-16,-4-3-23 0,-1-4-51 16,0-4-25-16,-3-2-47 15,-3-4 13-15</inkml:trace>
  <inkml:trace contextRef="#ctx0" brushRef="#br0" timeOffset="38717.36">15191 2422 1338 0,'-2'-2'587'0,"2"0"-279"16,-3 4-81-1,2-2-58-15,1 12-24 16,-1 38-50-16,1-17-32 0,2-3-34 16,0-1-15-16,1-14-27 15,-2-4-7-15,1-5-19 16,-2-6-3-1,-3-5 7-15,1-4 10 0,-6-7 13 16,3-5 4-16,4-2 5 0,2-4 0 16,8 0 2-16,3 3 1 0,5 4 0 15,3 4 1-15,3 8-2 32,-1 4 2-32,-2 13-4 15,-3 7 3-15,-5 8 1 16,-7 5-1-16,-6 0 4 15,-3-1-6-15,-3-4-30 0,4-2-27 16,2-8-80 0,1-5-44-16,6-9-100 0,2-1-75 15</inkml:trace>
  <inkml:trace contextRef="#ctx0" brushRef="#br0" timeOffset="39051.68">15495 2431 1089 0,'-1'1'511'0,"-2"3"-190"16,0 4-47-16,2 2-62 0,-1 3-22 16,3 1-54-16,2 0-35 15,8-4-52 1,4-2-14-16,6-8-43 0,1-5-22 16,5-7-45-1,0-2-26-15,-9-1-10 16,-1 1 14-16,-16 2 43 15,-5-2 28-15,-10 0 51 16,-4 3 21-16,-11 1 33 16,-2 3 7-16,2 10 1 15,1 5-1-15,9 10-7 0,5 7-4 16,7 4-14-16,5 3-16 16,9 0-27-16,5-2-14 0,8-8-54 15,4-6-38-15,7-10-79 16,3-5-45-16,4-5-53 31,-1-3-38-31</inkml:trace>
  <inkml:trace contextRef="#ctx0" brushRef="#br0" timeOffset="39448.33">15851 2404 1039 0,'-1'-5'537'0,"-4"0"-148"16,-3 6-133-16,-3 7-28 15,-6 11-35-15,-1 2-28 0,0 6-45 16,5 2-18-16,9-2-55 16,2-4-14-16,6-6-31 0,6-5-21 15,6-10-38 1,3-4-28-16,-1-11-37 0,-3-5-11 16,-4-6 23-1,2 0 27-15,-4 2 46 0,1 4 26 16,-2 9 41-16,-4 4 21 0,4 14 30 15,-2 7 20-15,-1 16 6 16,0 9-2-16,-6 11-22 31,-2 0-17-31,-1-1-32 0,-2-6-13 16,-1-8-10 0,-3-5-7-16,-3-7-6 0,-3-3-10 15,-2-7-19-15,-6-4-16 16,-6-8-50-16,1-4-26 15,1-6-65-15,1-5-40 0,7-4-44 16,6-5-71-16</inkml:trace>
  <inkml:trace contextRef="#ctx0" brushRef="#br0" timeOffset="39852.28">16138 2440 1311 0,'-20'-5'501'0,"-18"0"-323"16,3 2-36-16,5 12 37 16,8 5 18-16,7 7-18 31,7 3-51-31,8 1-79 15,9-2-24-15,5-4-36 16,4-5-11-16,3-10-33 0,0-2-21 0,9-7-26 16,-6-4-1-16,-1-4 26 15,-7-5 20-15,-7 1 39 16,-1 1 14-16,1 1 16 16,-4 4 15-16,-1 5 25 15,-3 2 9-15,-1 6 1 16,0 7-14-16,2 9-19 15,0 6-10 1,-1 4-10-16,2-1-1 0,-2-5-33 16,2-4-28-16,1-8-81 15,-3-3-58-15,6-7-220 16</inkml:trace>
  <inkml:trace contextRef="#ctx0" brushRef="#br0" timeOffset="40119.78">16308 2439 1084 0,'0'7'531'0,"-1"13"-160"31,-1 0-119-31,1 3-104 0,-2 0-29 16,1-8-54-16,2-1-34 16,0-7-59-16,0-3-21 15,0-5-28-15,0-4 2 0,-3-5 26 16,1-4 23-16,0-3 32 15,2-1 10-15,3-1 16 16,5 3 7-16,2-3-5 16,3 3-6-16,4 5-15 15,-2 2-19 1,1 7-65-16,0 5-42 16,-5 5-81-16,-1 2-75 0</inkml:trace>
  <inkml:trace contextRef="#ctx0" brushRef="#br0" timeOffset="40449.61">16670 2479 1148 0,'-9'-9'504'16,"-7"-5"-230"-1,-3 4-82-15,-4 5 1 0,-6 10-14 16,-3 5-18-16,3 8-51 15,6 4-15-15,12 3-36 16,3-3-23-16,15-3-26 31,4-6-12-31,11-6-27 16,6-5-5-16,0-6-37 16,-4 0-16-16,0-7-17 0,-2 1 3 15,0 4 28-15,-2 2 18 16,-7 6 37-16,-1 8 2 15,-5 6 7-15,-4 1-22 16,-2 0-60-16,0-2-29 0</inkml:trace>
  <inkml:trace contextRef="#ctx0" brushRef="#br0" timeOffset="40984.94">17382 2179 1703 0,'-3'-5'616'16,"-2"-6"-455"-16,7 3-100 16,6-1 16-16,5 0 13 15,2 0-3-15,5 0-53 16,-1 4-20-16,-5 0-14 15,-2 2 0-15,-8 1-1 0,-2-1 0 16,0 4 2-16,0 3 3 16,-2-4 24-16,3 21 15 0,3 56 26 15,-2-20 10 1,-3-1-7 0,-1-3-10-16,-2-12-22 15,-2-7-9-15,-1-10-14 16,-3-2-4-16,-3-6-6 15,0-1-3-15,-4-9-5 16,0-1 1-16,-3-7 0 0,-5-7-10 16,-6-2-33-1,-2-4-28-15,0-1-71 0,6 3-64 16,8 0 448-16</inkml:trace>
  <inkml:trace contextRef="#ctx0" brushRef="#br0" timeOffset="42017.61">3717 4021 1388 0,'-53'-21'643'16,"54"18"-221"-16,12-3-268 15,7-2-31-15,11-1-57 16,3 1-23-16,6 3-39 16,-10 0-21-16,-8 5-76 15,-5 1-62-15,-17 4-150 0,3 2-214 16</inkml:trace>
  <inkml:trace contextRef="#ctx0" brushRef="#br0" timeOffset="42199">3681 4074 1163 0,'-5'0'555'0,"-1"0"-189"15,12-2-206-15,9 0-31 16,15-8-62-16,6 1-32 15,7-1-38-15,-3 4-26 16,-9 5-85-16,-7 1-57 0,-15 5-86 16</inkml:trace>
  <inkml:trace contextRef="#ctx0" brushRef="#br0" timeOffset="43298.98">4776 3806 1179 0,'0'-10'551'16,"0"-5"-218"-16,3 6-133 16,2 6-27-16,4 15-39 31,1 12-30-31,2 17-34 0,-1 3-9 0,-4-1-26 16,-2-5-6-16,-2-14-26 15,-2-3-23-15,2-8-55 16,-2-3-40-16,0-5-86 15,0 0-42-15,-2-6-201 16</inkml:trace>
  <inkml:trace contextRef="#ctx0" brushRef="#br0" timeOffset="43442.23">4912 3872 936 0,'1'-5'483'15,"2"-5"-58"-15,2 3-374 16,3 2-63-16,0 0-236 0</inkml:trace>
  <inkml:trace contextRef="#ctx0" brushRef="#br0" timeOffset="43768.42">5156 3771 1306 0,'-1'-3'657'16,"-18"32"-149"-16,3 8-294 15,5 2-27-15,9-7-55 16,4-9-32-16,12-6-65 0,3-8-13 31,4-7-23-31,3-2-15 16,-3-10-23-16,-2-4-21 0,-2-10-30 15,-5-3 0-15,-3-4 20 16,-3 0 20-16,-8 7 42 16,-5 0 18-16,-5 7 13 15,-4 3 0-15,-5 6-6 16,1 3-10-16,-1 9-34 0,3 2-32 16,8 6-92-16,3 5-52 15,11 4-182-15</inkml:trace>
  <inkml:trace contextRef="#ctx0" brushRef="#br0" timeOffset="44085.36">5341 3722 1427 0,'-4'4'625'16,"-6"8"-299"-16,2 8-95 15,2 12-86-15,4 4-31 16,9 1-46-16,4-6-24 0,8-6-27 16,-2-7-13-16,5-9-41 15,3-5-17-15,-9-12-37 16,4-6-6-16,-7-9 10 16,-6-1 16-16,-3-4 34 0,-4-2 10 15,-5 2 33-15,-2-1 7 16,-1 7 10-16,-7 4 8 15,4 8-12-15,-4 1-10 0,-1 9-44 32,7 3-53-32,-3 11-144 0,6 5-200 0</inkml:trace>
  <inkml:trace contextRef="#ctx0" brushRef="#br0" timeOffset="44417.4">5526 3754 1385 0,'33'-23'636'0,"-42"41"-229"0,0 17-258 16,0 9-16-16,8 4-27 16,4-9-22-16,8-12-38 15,4-9-37-15,2-17-66 16,4-2-37-16,-2-14-70 15,-2-7-15-15,-4-8 20 16,-3-5 31-16,-6-1 98 16,-4 2 43-1,-5 4 67-15,-2 3 25 0,-6 6 17 16,-2 3-10-16,-2 6-41 16,0 7-26-16,-2 10-69 15,1 9-40-15,9 14-109 16,4 4-390-16</inkml:trace>
  <inkml:trace contextRef="#ctx0" brushRef="#br0" timeOffset="44602.17">5860 3754 1900 0,'53'-7'776'16,"-54"5"-500"-16,-3 1-152 15,-9 1-146-15,-2 2-91 16</inkml:trace>
  <inkml:trace contextRef="#ctx0" brushRef="#br0" timeOffset="45133.93">6119 3709 1466 0,'-4'13'616'0,"-5"16"-322"16,-1 6-51-16,9 6-64 16,-1-3-28-16,9-8-61 15,5-7-31-15,11-10-34 16,12-4-9-16,1-14-33 16,6-3-35-16,-10-11-48 0,-9-8-24 15,-8-3-12-15,-9-4 30 16,-9-1 45-16,-1 8 30 15,-11 4 56-15,-3 4 5 0,-10 5 10 32,-3 1-6-32,2 8-18 0,2 5-11 0,9 11-42 15,3 1-22-15,8 9-92 32,4 3-29-32,6 0-221 15</inkml:trace>
  <inkml:trace contextRef="#ctx0" brushRef="#br0" timeOffset="45465.47">6381 3676 1790 0,'-4'5'674'0,"-4"11"-466"16,2 4-65-16,4 11-32 15,2 0-8-15,9-2-49 0,4-4-24 16,3-11-45-16,3-3-23 16,4-13-60-16,-5-4-29 15,0-10-19-15,-6-5 2 16,-6-4 51 0,0 0 31-16,-4-1 48 0,-2 3 20 15,-5 4 31-15,-3 0 13 0,-6 5 1 31,-2 2-7-31,1 4-19 16,0 5-20-16,3 5-46 16,0 3-37-16,6 5-109 15,2 3-62-15</inkml:trace>
  <inkml:trace contextRef="#ctx0" brushRef="#br0" timeOffset="45812.49">6597 3639 1268 0,'0'-4'482'32,"4"0"-305"-32,-3 4 2 0,3 13 28 15,-4 2-5-15,0 11-30 16,-1 6-31-16,1 6-44 15,1 1-30-15,9-10-47 16,2-6-17-16,2-12-34 16,7-4-28-16,-1-12-72 15,-4-4-24-15,1-11-25 16,-9-7 16-16,-4 1 67 0,-2-3 30 16,-4 4 58-16,-4 2 26 0,-7 5 35 15,-1 3 12-15,-6 5-5 16,1 4-13-16,-3 3-43 15,3 3-38-15,2 2-69 16</inkml:trace>
  <inkml:trace contextRef="#ctx0" brushRef="#br0" timeOffset="45981.31">6874 3678 1537 0,'0'0'676'0,"1"-1"-364"15,-1 1-85-15,-1-1-126 16,0 1-98-16,0-1-187 16</inkml:trace>
  <inkml:trace contextRef="#ctx0" brushRef="#br0" timeOffset="46501.1">7106 3643 1557 0,'-8'11'632'0,"-5"9"-367"0,6 9-101 32,5 3-10-32,5 2-30 15,8-3-35-15,6-13-51 0,4-9-16 0,7-14-43 16,-2-10-30 0,0-11-67-1,-4 0-27-15,-7-1 5 0,-2 2 24 16,-13 8 61-16,-5 2 31 15,-10 3 53-15,-6 1 15 16,-7 2 15-16,1 2-1 16,0 6-23-16,2 4-12 0,10 7-23 15,-1 0-30-15,7-1-73 16,7-2-53-16,9-1-116 16</inkml:trace>
  <inkml:trace contextRef="#ctx0" brushRef="#br0" timeOffset="46784.61">7348 3635 1562 0,'-12'7'646'16,"-5"4"-365"-16,3 9-96 16,4 6-19-16,10 3-23 31,3 2-39-31,11-7-60 15,4-6-22-15,5-12-41 16,2-6-17-16,-1-13-34 16,-3-5-17-16,-7-5-17 15,-5 0 12-15,-4 2 29 0,-5 2 22 16,-5 2 43-16,-4 3 12 16,-8 3 8-16,-2 1 1 0,-1 1-22 15,-1 2-26-15,9 4-123 16,3 3-10-16</inkml:trace>
  <inkml:trace contextRef="#ctx0" brushRef="#br0" timeOffset="47102.34">7612 3623 1373 0,'-10'2'583'16,"-12"4"-216"-16,-1 12-183 16,-2 9 13-16,2 7 24 15,5 5-31-15,16 2-104 0,8-6-35 16,17-13-43-16,6-12-21 0,8-25-52 16,0-12-26-16,-4-11-62 15,-2-1-22-15,-10 7 4 16,-8 5 19-16,-11 9 60 15,-10 1 41-15,-11 7 54 16,-4 2 16 0,-10 7 10-16,-2 4-3 0,1 8-79 15,-1 3 35 1</inkml:trace>
  <inkml:trace contextRef="#ctx0" brushRef="#br0" timeOffset="47567.75">9210 3583 1548 0,'-5'1'617'0,"-8"8"-370"0,-5 8-43 16,-7 10-45-16,-3 6-20 15,0 6-71-15,1 1-27 16,6-3-39-16,2-1-22 15,12-11-67-15,-4-8-51 16,9-13-134 0,1-10-41-16</inkml:trace>
  <inkml:trace contextRef="#ctx0" brushRef="#br0" timeOffset="47758.09">9007 3618 1267 0,'4'-4'591'15,"5"-4"-261"-15,15 9-116 16,5 7-26-16,5 7-46 0,1 1-23 16,-5 8-40-16,-2-2-20 15,-4 0-38-15,-5 0-16 0,-6-4-63 16,-5 0-50-16,-5-3-114 16,0-3-52-16</inkml:trace>
  <inkml:trace contextRef="#ctx0" brushRef="#br0" timeOffset="48759.86">10039 3425 1445 0,'-3'-9'651'0,"-1"-7"-288"16,4-2-154-16,12 2-108 16,8 23-34 46,-10-3-19-62,-5-2-193 16,-2-1 40-16,-2 0-25 0,-1-1 110 0,19 9 11 0,27 54 34 0,-27-10-4 15,-40-23 19-15,-2-4 10 0,4-9 5 16,-3-3-1-16,13-8 0 16,2-2-10-16,8-5-14 0,8-2-6 15,10-3-18 1,11-3-1-16,7-2-9 16,-1 3-13-16,-6 7-17 15,-10 2-8-15,-9 9-3 16,-7 1 11-16,-8 6 21 15,-7 2 11-15,-9 1 19 16,-3 0 7-16,-2-5 5 16,3-1-1-16,1-2-9 0,3-2-11 15,0-4-12-15,1-2-20 0,9-3-76 16,2-1-43-16,12-6-113 16,2-2-7-16</inkml:trace>
  <inkml:trace contextRef="#ctx0" brushRef="#br0" timeOffset="49116.02">10340 3391 1341 0,'0'0'637'0,"0"0"-284"15,-3 13-117-15,0 6-35 16,-1 11-67-16,0 1-27 0,4 0-51 15,4-6-18-15,3-12-41 16,4 0-23-16,4-10-36 16,1-2-26-16,4 2-29 15,1-3 2-15,0 1 26 16,-2 2 25-16,-7 0 45 0,-2 0 16 16,-8 1 21-16,-1 2 6 15,-6 6 16-15,-2 3 6 16,-6 3 6-16,-2-1-5 0,-1-2-15 15,-1-3-9-15,5 0-15 16,2-3-7 0,2-4-25-1,2-4-25-15,-1-6-82 16,1-4-55-16,1-3-216 16</inkml:trace>
  <inkml:trace contextRef="#ctx0" brushRef="#br0" timeOffset="49269.57">10312 3389 1386 0,'9'-10'660'0,"9"-8"-252"0,7 5-247 16,2 1-52-16,4 6-87 16,-1-2-49-16,-9 5-136 15,-1 4-20-15</inkml:trace>
  <inkml:trace contextRef="#ctx0" brushRef="#br0" timeOffset="49614.25">10670 3322 1545 0,'17'-38'589'16,"-25"47"-374"-16,2 4-19 0,5 1-6 31,4 2-22-31,10-3-87 0,4-5-39 0,5-7-51 16,-1-6-18-16,-1-7-40 15,-3-3-15-15,-6-3-10 16,-5 0 15-16,-8 2 39 15,-5 2 18-15,-9 2 26 16,-4 1 2-16,-2 4 2 16,-1 5-2-16,4 8-6 15,4 5-9-15,9 8-85 16,5 2-48-16</inkml:trace>
  <inkml:trace contextRef="#ctx0" brushRef="#br0" timeOffset="49835.64">10959 3246 1216 0,'-12'17'721'0,"-10"15"-20"0,-7 24-436 15,-4 10-66 1,1 9-89-1,4-3-35-15,12-15-54 0,3-9-21 0,8-9-56 16,2-2-45-16,3-10-135 16,1-8-67-1</inkml:trace>
  <inkml:trace contextRef="#ctx0" brushRef="#br0" timeOffset="50081.71">10932 3630 1314 0,'-9'6'640'0,"0"6"-199"0,-3 1-163 0,10-4-131 31,9-3-37-31,9-5-74 0,7-3-46 16,0-8-87-16,0-2-28 0,-5-2-6 31,-5-2 19-31,-13 4 69 15,-5 3 43-15,-12 9 35 0,-9 5 4 0,-8 9-18 16,0 1-44 0,4 0-18-16</inkml:trace>
  <inkml:trace contextRef="#ctx0" brushRef="#br0" timeOffset="50982.8">3791 4766 1319 0,'-38'-2'612'15,"31"2"-234"1,6 1-122-16,4-3-102 15,8-3-31-15,14-3-64 16,9-4-22-16,3 1-24 0,1 1-15 16,-11 1-41-16,-9 7-36 15,-6 3-87 1,-7 1-54-16,-8 7-114 0,-2-1-150 0</inkml:trace>
  <inkml:trace contextRef="#ctx0" brushRef="#br0" timeOffset="51150.65">3732 4860 1334 0,'0'0'583'15,"2"0"-318"-15,9-5-102 0,9-2-32 16,18-3-58-16,-4-2-19 16,4 5-40-1,-7 0-26-15,-15 5-83 16,1 3-56-16</inkml:trace>
  <inkml:trace contextRef="#ctx0" brushRef="#br0" timeOffset="52565.89">5234 4654 1079 0,'-42'-7'470'16,"40"7"-252"-1,2 0-37-15,0 0-80 16,0 0-20-16,0-1-38 15,0 0-14-15,0 1-16 16,0 0 5-16,0-1 24 0,0 0 12 16,0 0 16-16,0 0-2 15,0 0-24-15,6-10-10 16,17-29-27-16,-12 18-3 16,2 3-4-16,1 2-9 0,-1 7-5 15,0 10-4-15,-4 3-8 16,-4 12 4-16,-5 11 11 15,0 2 1-15,-7 7 10 16,-2-4 3-16,0-6-3 0,0-2 2 16,0-8 1-16,2-2-3 0,2-4 5 31,-1-3 9-31,3-2 20 0,2-3 10 0,-1-1 7 31,2 0-12-31,0-1-18 16,0 0-9-16,10-4-12 15,33-28 3-15,-17 22-11 16,-1 4-7-16,-7 9-6 16,-4 2-6-16,-9 10 11 0,-5 2 6 15,-5 8 9-15,-4 2 3 16,-2 1 3-16,-2-4 4 16,-1-5 2-16,1-4 2 0,2-5 0 15,1-4-1-15,3-3-8 16,2-1-20-16,2-4-63 15,2-2-66-15,4-5-64 16</inkml:trace>
  <inkml:trace contextRef="#ctx0" brushRef="#br0" timeOffset="52918.04">5505 4548 1400 0,'-1'5'649'16,"0"9"-293"-16,-1 9-109 16,3 2-20-16,-3 5-79 15,2-5-34-15,1-7-69 16,2-4-19-16,8-7-28 0,2-5-12 16,8-4-29-16,1-4-21 15,1-3-41-15,0-1-11 16,-5 1 14-16,0 4 22 0,-8 0 45 15,-2 4 22-15,-8 5 21 16,-2 2 5-16,-10 10 14 16,1 5 10-16,-4 3 7 15,-2 0-8-15,3 0-11 16,1-2-11 0,1-4-12-1,1-2-7-15,1-10-34 0,1-4-28 16,2-6-108-16,0-4-48 0</inkml:trace>
  <inkml:trace contextRef="#ctx0" brushRef="#br0" timeOffset="53069.71">5461 4603 1204 0,'11'-12'620'0,"11"-6"-133"0,2-1-281 15,7 4-37-15,-5 6-87 16,-1 3-50-16,-1 6-112 15,-2 0-64-15,0 1-132 16,-2 1-296 0</inkml:trace>
  <inkml:trace contextRef="#ctx0" brushRef="#br0" timeOffset="53365.92">5820 4490 1502 0,'-8'13'624'0,"-6"18"-343"0,5 6-37 16,-3 2-64-16,8 0-36 0,6-9-83 15,5-2-28-15,6-13-38 16,4-8-15-16,5-9-52 16,1-8-35-16,-2-7-41 15,-2-5-15-15,-10-6 24 16,-2 4 31-1,-7-3 59-15,0 2 26 0,-9 7 37 0,-4-2 13 16,-8 5 8 0,-4 4 2-16,2 4-19 0,0 6-25 0,6 5-82 31,7 6 75-31</inkml:trace>
  <inkml:trace contextRef="#ctx0" brushRef="#br0" timeOffset="53544.3">6101 4530 3265 0,'-12'6'-8'15</inkml:trace>
  <inkml:trace contextRef="#ctx0" brushRef="#br0" timeOffset="54051.81">6372 4463 1727 0,'-5'11'659'0,"-7"15"-450"15,-1 9-47-15,3 9-19 16,4-2-17-16,6-9-53 16,4-6-19-1,9-13-42-15,2-3-6 16,4-10-30-16,3-4-20 15,1-10-27-15,-2-6-24 16,-4-4-7-16,-3-7 12 0,-9-3 24 16,-2 0 28-16,-7 0 31 15,-5 6 11-15,-8 7 17 16,-2 8 2-16,-4 15-2 16,0 8-8-16,2 15-25 0,2 4-27 15,8 3-79-15,5 2-35 16,10-9-99-16,5-5-109 0</inkml:trace>
  <inkml:trace contextRef="#ctx0" brushRef="#br0" timeOffset="54337.08">6573 4457 1466 0,'-6'4'621'0,"-12"6"-338"0,2 9-80 16,5 12-64-16,0 2-19 16,11-2-41-16,2-3-18 0,11-6-43 15,1-12-6-15,10-6-33 16,1-4-20-16,-3-13-37 16,3-1-24-16,-10-9-11 15,0-4 9-15,-8-2 39 16,-5-3 22-16,-2 5 41 0,-4 2 9 15,-6 5 12 1,2 7 3-16,-7 7-9 0,-6 1-13 0,1 12-110 16,-2 0-145-16</inkml:trace>
  <inkml:trace contextRef="#ctx0" brushRef="#br0" timeOffset="54668.54">6826 4431 1450 0,'-7'0'557'0,"-4"1"-334"16,-5 12-70-16,-1 7 31 15,1 9 10-15,3 5-26 0,9-4-84 16,6 0-31-16,9-10-33 15,2-10-12-15,6-10-23 16,2-9-17-16,2-13-42 16,0 0-23-16,-4-5-18 0,-6 0 4 31,-9 3 36-31,-5 3 17 0,-12 5 46 16,-4 2 13-16,-5 7 11 15,1 2 3-15,1 5-9 16,3 5-6-16,5 5-72 15,3 3-63-15</inkml:trace>
  <inkml:trace contextRef="#ctx0" brushRef="#br0" timeOffset="54852.65">7021 4443 1771 0,'1'-5'754'16,"-1"-6"-428"-16,2 1-124 0,-5 2-131 16,-2 0-53-16,4 2-168 15,-4 1-89-15</inkml:trace>
  <inkml:trace contextRef="#ctx0" brushRef="#br0" timeOffset="55216.89">7274 4410 1407 0,'0'-1'539'0,"0"1"-361"0,-1 0-33 0,-6 20 10 15,-7 31 9 1,14-19-28-16,1-2-43 15,4-7-69-15,0-5-12 0,2-10-11 16,2-5-1-16,4-7-6 16,2-7-5-1,1-8-22-15,1-6-12 16,-2-3-15 0,-2-2-2-16,0 5 9 0,-7 2 5 15,-8 4 19 1,-4 4 12-16,-10 5 15 0,-3 3 8 15,1 8 4-15,1 6-3 16,3 4-21-16,5 4-37 0,4 2-99 16,1-3-58-16</inkml:trace>
  <inkml:trace contextRef="#ctx0" brushRef="#br0" timeOffset="55516.45">7504 4387 1492 0,'11'-40'607'15,"-34"61"-351"-15,2 3-37 16,6 13-45-16,1 1-22 0,14-2-70 31,7 2-37-31,11-12-46 0,3-8-15 0,4-13-30 31,-2-9-26-31,-3-9-33 0,-1-8-25 16,-5-4-18-16,0 0 8 16,-7-2 22-16,-2 4 19 0,-6 4 38 15,-4 0 5 1,-3 2 6-16,-2 3-10 0,1 0-27 16,2 4-41-16</inkml:trace>
  <inkml:trace contextRef="#ctx0" brushRef="#br0" timeOffset="55817.55">7768 4343 1444 0,'-9'0'550'31,"-3"3"-350"-31,-4 12-1 15,-2 7 33-15,6 9 7 16,1 1-33-16,9-1-112 16,2-4-32-16,9-6-38 15,3-5-18-15,10-13-31 16,2-6-20-16,7-9-56 0,-2-6-46 0,-1-5-44 16,-2-1-14-1,-12 1 16-15,-1 2 27 0,-17 2 52 16,-3 1 27-16,-14-1 28 15,-4 4 8-15,-1 6 21 16</inkml:trace>
  <inkml:trace contextRef="#ctx0" brushRef="#br0" timeOffset="57601.9">2864 5930 1228 0,'21'-48'588'32,"-21"60"-209"-32,-2 5-97 0,3 18-72 15,2 11-26-15,4 13-42 16,4 4-30-16,1-10-54 16,-2-9-20-16,-2-17-23 15,-3-12-6-15,-4-7-21 16,0-3-10-16,0-8-21 0,1-1-4 0,-1-9 14 15,3-4 9-15,1-9 23 16,2-3 4-16,8-3-9 16,4 2-6-1,1 11-13-15,0 7-11 16,-5 14-6-16,-1 7-8 16,-6 12-4-16,-6 3 6 0,-3 3 18 15,-10-1 12-15,-3-4 17 16,0-3 2-16,-6-5 7 15,4-3-1-15,0-3 1 16,2-1-5-16,6-3-82 16,2-3-75-1,6-1-215-15</inkml:trace>
  <inkml:trace contextRef="#ctx0" brushRef="#br0" timeOffset="57751.13">3235 6171 1623 0,'0'1'804'0,"-2"-1"-274"15,2 0-230-15,-1-1-209 16,0 0-52-16,1 0-117 16,0 1-129-16</inkml:trace>
  <inkml:trace contextRef="#ctx0" brushRef="#br0" timeOffset="58872.94">3878 5790 1251 0,'0'3'539'0,"0"11"-271"0,-4 7-81 16,4 12-57-16,3 6-15 16,-1 3-42-16,7-1-17 0,1-3-40 15,-3-4-23-15,-2-8-82 32,2-8-61-32,-4-9-187 0</inkml:trace>
  <inkml:trace contextRef="#ctx0" brushRef="#br0" timeOffset="59283.14">3908 5882 1211 0,'9'-14'507'15,"3"-12"-293"-15,6 5-104 16,1 2-24-16,-3 12-49 0,-3 5-20 31,-6 13-21-31,-1 9-1 0,-7 6 5 16,1 6 3-16,-5-3 18 15,-4 0 2-15,-1-5 17 0,0-3 8 0,-1-6 12 16,4-4 12-16,2-7-7 31,2-4-6-31,7-2-26 0,3-2-15 0,11-5-14 16,4 2-4-16,4 0 3 31,-4 2-3-31,-4 9-10 16,-2 4-8-16,-7 9-10 0,-2 4-2 15,-6 5 4-15,-4 1 8 16,-6 0 14-16,0-3 5 16,-5-5 9-16,-3-3 2 15,1-8-8-15,-1-3 0 0,4-5-6 16,2-1-18-16,3-4-59 16,2 2-44-16,7-6-92 15,4-2-202-15</inkml:trace>
  <inkml:trace contextRef="#ctx0" brushRef="#br0" timeOffset="59618.55">4247 5953 1382 0,'-9'2'580'0,"-15"6"-324"0,-2 4-47 16,5 3-59-16,2 3-31 15,10 1-50 1,5-1-20-16,4-3-28 0,5-1-10 16,8-6-27-16,2-4-17 15,4-7-24-15,2-5-15 16,-3-6-14-16,2-3-4 16,-4-2 14-16,-3 0 13 15,4 3 32-15,-12 2 16 0,-1 5 25 16,0 4 11-16,-6 4 20 15,4 3 9-15,0 9 1 16,-2 4-6-16,0 7-17 16,1 2-7-16,2 0-23 15,0-1-24-15,4-4-68 16,-1-4-56 0,1-8-111-16</inkml:trace>
  <inkml:trace contextRef="#ctx0" brushRef="#br0" timeOffset="59809.17">4407 5833 1348 0,'2'11'570'0,"4"16"-276"16,-1 6-76-16,1 4-47 16,0 1-38-1,-1-2-77-15,2-1-36 0,-2-8-76 31,0-4-47-31,-3-8-133 0,-2-5-79 0</inkml:trace>
  <inkml:trace contextRef="#ctx0" brushRef="#br0" timeOffset="60218.59">4366 6018 952 0,'2'-5'497'0,"7"-5"-127"0,2 0-121 16,10-1-127-16,2 1-47 15,1-1-80-15,1 2-35 0,0 2-53 16,0-1-23-16,2 0-26 16,-4 0 7-16,-8-1 44 15,1 2 43-15,-13 3 122 16,-1 1 50-16,-8 5 83 16,-7 5 14-16,-3 6-17 0,-3 4-20 0,0 4-49 15,4 2-20 1,7 2-45-16,4-2-14 15,8-5-30-15,3-3-14 0,9-8-27 16,-1-6-22-16,4-7-40 31,0-7-15-31,-8-5-11 16,1-2 5-16,-3 2 29 16,1 1 14-16,-3 2 31 15,3 4 15-15,-8 3 12 16,-1 5 10-16,0 6 15 15,0 6 6-15,2 5 13 0,-1 4-9 16,2 1-12 0,1 2-9-16,3-4-37 15,-2-3-21-15,0-6-99 0,3-6-50 0</inkml:trace>
  <inkml:trace contextRef="#ctx0" brushRef="#br0" timeOffset="60454.09">4796 5888 1517 0,'0'6'665'0,"1"8"-323"0,3 2-129 0,4-2-126 15,2-3-31 1,0 0-88-16,-2-3-55 16,-3 0-65-1,-3-1-14-15,-3 0 31 0,-6-1 37 16,-5-2 54-16,-4 0 10 15,-3-4-18-15,3-1-31 16,0-6-52 0,3-1-120-16</inkml:trace>
  <inkml:trace contextRef="#ctx0" brushRef="#br0" timeOffset="60553.11">4848 5840 1448 0,'10'-2'624'16,"9"-4"-355"-16,1 2-98 15,-4 5-140-15,-1 3-83 0</inkml:trace>
  <inkml:trace contextRef="#ctx0" brushRef="#br0" timeOffset="61219.13">5538 5854 1151 0,'0'3'603'16,"-2"6"-109"-16,2 4-243 15,1 6-111-15,3 3-25 16,4 1-44-16,-1-3-19 16,0-5-43-16,-1-4-14 15,-4-9-25-15,0 1-10 16,-2-6-2-16,-1 2 6 15,0 1 20-15,-4-12 6 0,-8-26 10 16,9 19 2-16,2-2 2 16,2-1-1-16,8 4 0 15,5 1 0-15,7 13-4 16,1 6-1 0,1 12-5-16,-3 6-1 0,-5 3-2 0,-2 2 1 15,-6-4-1-15,-2-3 1 16,-3-4-2-16,-1-1-5 0,-2-7-5 15,-1-4 1-15,0-3 8 16,1-6 4-16,2-5 11 16,1-3-3-1,3-4 6-15,2-3 3 0,8-1 4 32,7 0 2-32,2 4-2 15,6 5-2-15,-5 11-5 0,-4 7 3 16,-4 13 17-1,-4 3 6-15,-2 4 13 0,0 0-1 0,-6-4-20 16,-4-6-19-16,-4-2-64 16,2-4-48-16,3-6-112 15,7 1 48-15</inkml:trace>
  <inkml:trace contextRef="#ctx0" brushRef="#br0" timeOffset="61582.84">6088 5820 1602 0,'-15'1'573'16,"-12"3"-442"-16,-1 10-4 16,1 7 27-16,5 3 21 15,4 1-28-15,10-4-75 16,5-3-23-16,8-5-32 0,4-3-10 15,8-7-22-15,1-4-19 16,2-7-44-16,-2-3-20 16,-1-4-25-16,-1-1 4 0,-3 0 37 15,-1-3 23-15,-5 5 42 32,0 3 14-32,-6 8 23 0,1 6 10 0,1 12 13 15,-1 4 5-15,4 4-14 16,-3 0-12-16,4-4-21 15,-2-3-27-15,0-4-57 16,2-2-49-16,-6-9-14 16</inkml:trace>
  <inkml:trace contextRef="#ctx0" brushRef="#br0" timeOffset="62001.58">6165 5674 1084 0,'0'7'553'0,"3"17"-137"16,3 13-140-16,-1 10-114 0,2 4-22 15,3-9-55-15,-5-10-33 16,0-12-56 0,-1-6-19-16,-2-6-31 0,2-4-11 0,1-5 1 15,-1-3 10-15,-4-4 30 16,4-3 13-1,1-4 9-15,3-3-1 0,11-2-22 16,0-4-20-16,4 1-35 16,-1-3-19-1,-4 1-18-15,-3 6-4 16,-8 5-17 0,-4 7 9-16,-7 8 33 0,-4 4 25 15,-6 9 76-15,-2 0 45 16,0 5 60-16,0 4 31 0,9 2 32 15,6 1-5 1,11-4-29-16,6-1-29 0,5-6-55 16,-1-1-27-16,-1-5-27 15,-5-4-9-15,-4-1-15 16,-2 0-32-16,-4-3-75 16,-3-1 158-16</inkml:trace>
  <inkml:trace contextRef="#ctx0" brushRef="#br0" timeOffset="62316.78">6592 5716 1468 0,'-16'3'576'15,"-17"12"-340"-15,3 13-24 0,7 10 1 16,5 4-19-16,12-7-80 16,6-5-45-16,11-9-53 15,5-5-13-15,1-5-45 16,1-2-26-16,-9-1-45 16,-4 0-34-16,-6-2-7 0,-8 1 15 15,-7-1 34-15,0-2 34 16,-2-3 39-1,4-1 2-15,5-5-42 0,5 0-39 16</inkml:trace>
  <inkml:trace contextRef="#ctx0" brushRef="#br0" timeOffset="62500.83">6710 5820 1610 0,'-1'13'745'0,"-6"13"-324"15,3 3-144 1,3 3-154-16,1-5-44 16,5-5-82-16,0-5-44 15,1-4-104-15,1-5-56 0,-2-5-83 16,-3-3-26 0,-3-6 8-16,0-1-124 0</inkml:trace>
  <inkml:trace contextRef="#ctx0" brushRef="#br0" timeOffset="62648.96">6653 5675 1622 0,'10'-2'665'0,"10"-6"-428"15,1 2-101-15,0 6-147 16,-2 0-99-16</inkml:trace>
  <inkml:trace contextRef="#ctx0" brushRef="#br0" timeOffset="63301.84">6842 5797 1439 0,'-2'10'627'16,"-2"11"-343"-16,3 10-104 15,0 4-35-15,4-3-60 16,0-5-26-16,2-8-40 16,0-6-14-16,-1-7-29 15,0-4-12-15,-1-5-24 16,-1-6-8-16,0-4 17 16,-2-1 11-16,0-5 28 15,0 0 14-15,1-4 12 0,3-3 3 0,4 7 3 16,4 6-1-16,3 13-10 15,-1 8-4-15,3 13-11 16,-2 1-6-16,-6 3-5 16,4-1 0-16,-4-5 3 15,-4-1 3 1,-2-7 6 0,-9-3-1-16,0-6 1 0,3-2-1 15,2-6-2 1,7-3 2-16,-2-5 0 0,1-2 1 15,7-5 5-15,-3-3 0 0,11 0 2 16,1-3 0 0,3 8-3-16,5 5-2 0,-7 14 3 15,-2 6-2-15,-9 17 7 16,-5 3 12-16,-5 2 9 16,-3 0 6-16,1-7-6 15,1-5-13-15,2-4-32 0,2-4-31 16,4-9-91-1,-3-3-39-15,4-6-170 0</inkml:trace>
  <inkml:trace contextRef="#ctx0" brushRef="#br0" timeOffset="63618.3">7246 5734 1161 0,'0'6'550'16,"0"14"-184"-16,3 11-71 15,0 8-72 1,3 0-32-16,3-6-75 0,1-9-40 16,3-9-65-16,5-4-23 0,1-11-49 15,-1-3-26-15,1-13-44 16,-4-4-8 0,-5-6 4-16,-3-3 19 0,-3-4 51 15,-4 0 20-15,0 5 51 16,-3 3 27-16,2 15 38 15,-1 7 12-15,-1 14 9 0,7 12-11 32,-5 12-25-32,3 1-11 0,5-1-29 15,-6-6-27-15,1-7-60 16,2-5-32-16,-3-6-81 16,3-3-23-16</inkml:trace>
  <inkml:trace contextRef="#ctx0" brushRef="#br0" timeOffset="64182.53">7460 5748 1438 0,'-1'0'587'15,"0"4"-321"-15,3 7-117 16,7 14-43-16,0 5-3 16,-5 0-36-16,1-3-27 15,-3-8-44-15,0-4-8 16,-1-6-10-16,-2-5-6 0,-2-4-1 16,-6-5-5-1,4-8 8-15,2-2 2 0,3-10 8 16,6-1 6-16,6-6 4 15,5 2 4-15,3 5-3 16,2 8-3-16,-2 16-5 16,-4 8-2-16,-2 18 3 15,-5 3 2-15,-4 8 10 16,-3-1 7-16,-5-8 4 16,-1-3 5-16,0-11-1 0,1-2-4 15,1-9-1-15,1-2-3 16,1-6 1-16,1-5-7 0,4-9-10 15,3-3-5-15,3-7-11 16,2-2 1-16,1 2-8 31,3 4-4-31,-2 11 3 0,2 8 3 0,-2 12 17 32,-4 7 10-32,-2 11 5 15,-2 4 7-15,0 1 0 0,-4-4 3 16,-2-5-12-16,0-4-11 15,0-6-49-15,0 0-38 0,-1-6-54 16,0-1-72 0</inkml:trace>
  <inkml:trace contextRef="#ctx0" brushRef="#br0" timeOffset="65835.2">8420 5521 1654 0,'2'7'656'15,"0"6"-429"-15,3 13-76 16,2 7-9-16,0 13-44 15,2-1-33-15,0-3-47 16,-3-3-16-16,-2-14-29 0,0-5-9 16,-4-9-10-16,0-9 0 15,0-7 17 1,-2-3 6-16,2-13 9 16,4-4 6-16,6-5 6 15,2-8 2-15,7 8 2 16,2 3-2-16,1 8-13 15,-7 2-14-15,-1 7-37 16,-5 1-10-16,-7 4 9 16,1 4 14-16,-4 1 58 0,-8 4 29 15,-3 6 41-15,1 3 23 0,-7 11 27 16,11 3 4-16,7 11-14 16,9 0-18-16,12-1-42 15,-3-7-21-15,5-11-31 16,-3-6-16-16,-2-8-49 15,0-1-45-15,-3-8-94 16,-7 1-47-16,1-8-79 16,-3-1-179-16</inkml:trace>
  <inkml:trace contextRef="#ctx0" brushRef="#br0" timeOffset="66119.14">8750 5625 1305 0,'0'0'569'15,"1"2"-288"-15,1 5-44 16,1 11-79-16,1 6-30 0,-2 6-63 16,0-1-23-16,0-6-27 31,-1-2-16-31,-1-11-28 0,2-3-16 16,-2-6-20-16,-1-5 3 0,0-7 21 15,-2-3 16-15,0-6 22 31,-1-2 5-31,4-1 11 0,2 2 5 16,3-1 7-16,5 6 1 0,3 3-5 31,1 2-7-31,4 6-52 0,-4 4-53 0,-2 4-95 32,-1 2-160-32</inkml:trace>
  <inkml:trace contextRef="#ctx0" brushRef="#br0" timeOffset="66483.86">8906 5617 1472 0,'16'-1'628'0,"-25"12"-312"15,9 0-72-15,9 1-73 0,4 0-37 16,9-5-80-16,1-5-32 15,3-8-57-15,-1-4-26 0,-4-3-56 16,-7 0-19-16,-8 0 1 16,-4 0 17-16,-8 1 54 15,-3 2 30-15,-11 1 63 32,-5 6 26-32,-1 6 42 15,-2 6 13-15,4 6 4 16,5 3-3-16,9 10-23 0,6 1-16 15,11 5-33-15,8 3-21 0,6-11-28 16,4-5-20-16,9-12-48 16,-4-9-31-16,-4-10-90 15,-4-2-43-15</inkml:trace>
  <inkml:trace contextRef="#ctx0" brushRef="#br0" timeOffset="66936.28">9280 5601 1772 0,'-12'-6'623'0,"-10"-1"-498"0,-3 5-31 0,4 11 20 31,3 5 12-31,7 13-33 15,4 0-33-15,6 5-35 16,3 1-12-16,6-10-20 16,2-8-12-16,7-11-39 0,2-10-27 0,3-15-58 15,0-3-25 1,1-7-23-16,-5 1 8 16,1 4 41-16,-4-1 33 0,-13 0 62 15,5 1 30-15,-12 0 70 16,-3 2 30-16,3 7 57 15,0 5 20-15,2 13-5 16,4 7-10-16,4 13-29 16,-5 5-14-16,4 8-26 15,-3 1-18 1,2 3-26-16,0 3-15 16,-2-4-25-16,1 0-6 0,-1-9-35 15,-1-6-27-15,6-12-51 16,0-7-37-16,4-10-55 15,3-3-13-15,0-8-111 16,4-5-109-16</inkml:trace>
  <inkml:trace contextRef="#ctx0" brushRef="#br0" timeOffset="67079.82">9499 5597 1251 0,'0'8'542'0,"4"14"-288"15,-3 4-36-15,-1 6-101 16,2 1-35-1,-2-4-61-15,2-2-39 0,0-13-87 16,0-2-58-16,-1-12-323 31</inkml:trace>
  <inkml:trace contextRef="#ctx0" brushRef="#br0" timeOffset="67228.14">9435 5518 1091 0,'8'-5'589'16,"7"1"-15"-16,5-2-509 15,-1 2-79-15,0 5-56 16</inkml:trace>
  <inkml:trace contextRef="#ctx0" brushRef="#br0" timeOffset="67618.83">9586 5520 887 0,'1'-3'545'0,"1"2"55"15,0 5-276-15,3 16-57 16,1 11-36-16,-2 12-69 0,2 7-40 15,0 3-69-15,0-6-16 16,7-11-28 0,-4-13-17-16,7-20-52 0,5-4-33 0,3-15-92 31,-1 1-37-31,-1-5-88 16,-13 0-144-16</inkml:trace>
  <inkml:trace contextRef="#ctx0" brushRef="#br0" timeOffset="67750.48">9583 5647 1291 0,'1'1'590'0,"5"0"-276"0,5-1-75 16,13-2-127-16,5 0-44 16,4-2-105-16,4 0-73 0</inkml:trace>
  <inkml:trace contextRef="#ctx0" brushRef="#br0" timeOffset="68117.75">10390 5544 1322 0,'0'2'603'0,"3"13"-261"0,-1 7-65 0,0 24-92 15,2 12-40-15,-1 9-61 16,0 3-26-16,-2-11-75 16,-1-11-22-16,2-12-69 31,-2-5-53-31,3-10-72 16,-1-6-33-16</inkml:trace>
  <inkml:trace contextRef="#ctx0" brushRef="#br0" timeOffset="68345.1">10363 5646 1258 0,'7'-16'529'0,"13"-14"-288"0,3 9-54 16,4 10-66-16,2 11-28 0,1 12-47 16,-7 3-23-16,-10 8-21 15,-9 1-2-15,-20 3 3 0,-2 3-3 16,-4-1 5-16,-1-6 1 15,3-4-6 1,-1-10-8-16,3-9-28 16,2-5-31-16,9-7-75 15,5-2-33-15</inkml:trace>
  <inkml:trace contextRef="#ctx0" brushRef="#br0" timeOffset="68719.48">10674 5632 1543 0,'-8'-19'591'0,"-20"23"-361"0,6 4-115 16,7 5 23-16,10 8 10 15,4-2-19-15,12 3-92 16,1-5-30-16,3-8-24 15,2-2-10-15,-2-10-31 16,0-3-17-16,-1-9-29 0,1-2-1 16,-3-3 22-1,1 2 16 1,-1 6 39-16,-3 2 14 0,-2 9 31 16,0 1 14-16,-3 10 16 15,-2 2-2-15,-1 11-19 16,0 4-7-16,-1 1-18 15,0 1-14-15,0-6-39 16,1-5-35-16,3-3-68 16,2-4-170-16</inkml:trace>
  <inkml:trace contextRef="#ctx0" brushRef="#br0" timeOffset="68941.23">10884 5641 1445 0,'4'14'606'0,"-1"23"-327"16,4 8-60 0,-5 7-67-16,0 1-27 15,0-11-51 1,-3-7-29-16,0-9-32 0,-4-4-14 16,-3-4-65-16,-5-3-29 15,-6-3-47-15,-3-2-13 16,-5-3 14-16,0-5 13 15,-1-2 13-15,3-4 4 0,3-7-19 16,1-1-12-16</inkml:trace>
  <inkml:trace contextRef="#ctx0" brushRef="#br0" timeOffset="69087.92">10825 5547 1498 0,'11'-6'674'0,"11"-3"-324"0,1 4-212 16,-4 0-56-16,0 4-123 16,-1 2-71-16,0 5-82 31</inkml:trace>
  <inkml:trace contextRef="#ctx0" brushRef="#br0" timeOffset="69472.53">11217 5633 1012 0,'-13'-4'502'15,"-9"-2"-87"-15,-2 2-222 16,-2 4 22-16,-5 8-8 16,2 5-14-1,-2 11-72-15,2 4-29 0,10 8-36 16,8-2-14-16,7-10-27 15,9-5-11-15,13-13-34 16,2-6-19-16,14-9-45 16,-5-5-24-16,-2-8-28 15,-3-1-11 1,-7-6 23-16,-3 4 20 16,-3 5 58-16,-4 1 29 0,-5 11 51 15,-1 3 25-15,-1 5 32 16,0 7 3-16,-1 8-13 15,0 6-13-15,2 11-26 16,3-2-10-16,1-2-20 16,3-2-15-16,-1-11-61 15,0-1-35-15,-2-12-93 16,2-4-11-16</inkml:trace>
  <inkml:trace contextRef="#ctx0" brushRef="#br0" timeOffset="69768.97">11262 5485 1090 0,'0'5'548'0,"6"15"-146"0,4 8-103 16,2 11-94-16,-2 2-29 16,-7-1-73-16,3-2-23 15,-6-3-51-15,1-2-10 0,-1-15-16 16,-1-4-3-16,-5-12 0 15,3-1-7-15,4-5-5 16,-1-4 1-16,8-12-18 16,4-6-7-16,8-5-34 15,7-1-29-15,9 8-40 16,-7 2-18-16,0 7-14 16,-8 1-3-16,-7 5-8 15,-5 2-35-15,-8 5-142 0</inkml:trace>
  <inkml:trace contextRef="#ctx0" brushRef="#br0" timeOffset="69935.95">11478 5600 1125 0,'-35'24'532'0,"34"-9"-208"15,3 5-49-15,7 7-87 16,1 3-46-16,2 2-71 31,0-6-31-31,-2-4-42 0,-1-4-19 16,-3-11-48-16,-2 1-27 15,-2-8-56-15,-1 0-28 16,-3-2-53-16</inkml:trace>
  <inkml:trace contextRef="#ctx0" brushRef="#br0" timeOffset="71416.34">12399 5524 1278 0,'-63'-38'623'0,"52"34"-195"16,5 10-235-16,-1 6-39 15,6 9-56-15,3 5-26 16,4-1-47-16,4-1-17 0,-3-6-28 16,-1-7-15-16,-2-6-25 15,-2-3-2-15,-2-3 14 16,-3-3 15-16,2 3 33 16,0 0 13-16,-7-15 15 15,-6-22 7-15,13 19-9 0,4 4-5 16,7 0-9-16,3-2-8 15,7 8-2 1,3 3-2-16,-1 10 1 0,-3 9 1 16,-6 5-2-1,-3 3-1-15,-11 3 2 0,-4-2-1 0,1-3 1 32,-5-3-8-32,6-3-49 15,3-4-35-15,0-4-95 16,4-3-27-16,7-5-152 15,3-4-146-15</inkml:trace>
  <inkml:trace contextRef="#ctx0" brushRef="#br0" timeOffset="71736.03">12619 5495 782 0,'0'1'445'16,"-2"2"-32"-16,2 4-132 0,-1 2-58 0,1 3-33 15,4 1-49-15,3 0-32 16,6-4-48-1,1-3-22-15,4-5-30 0,3-3-17 16,-2-5-48 0,-3-4-19-16,-3-3-33 0,-5 3 3 0,-6-3 31 31,-2 1 21-31,-6 1 62 0,-10 2 31 0,-6 2 59 16,-3 8 21-16,-3 7 15 31,4 4-5-31,5 12-24 15,2 0-12-15,10 7-30 16,6-1-16-16,12-2-28 0,5-3-13 16,10-6-33-16,3-2-36 15,1-10-77-15,-1-6-47 16,-4-9-86-16,-3-2-23 16</inkml:trace>
  <inkml:trace contextRef="#ctx0" brushRef="#br0" timeOffset="72118.87">12929 5465 1168 0,'-8'0'575'15,"-6"10"-169"-15,-3 5-78 16,2 11-90-16,0 3-40 0,2-1-70 0,4-3-43 31,6-5-53-31,5-4-12 0,7-7-39 16,3-5-18-16,5-6-45 15,3-7-28-15,-4-8-25 16,0-1-5-16,-2-4 33 16,-9-2 28-16,1 7 57 15,-5 4 37-15,-1 9 54 16,4 7 14-16,-2 15 10 16,3 8-9-16,0 10-33 15,-2 5-15-15,0 6-21 16,-3-2-6-16,-5-1-10 0,-3-3-4 0,-6-11 0 15,-8-4-5-15,-6-6-16 16,-1-6-4-16,-2-5-29 16,2-4-15-16,4-5-41 15,1-4-29 1,6-8-72 0,5-4 70-16</inkml:trace>
  <inkml:trace contextRef="#ctx0" brushRef="#br0" timeOffset="72519.86">13168 5476 1551 0,'-13'-1'579'0,"-16"2"-400"0,3 7-51 15,6 7 25 1,5 4 9-16,8 5-17 0,3 2-54 0,7-3-72 16,3 0-19-16,4-10-38 15,5-4-17-15,4-9-37 16,-1-3-14-16,0-4-14 31,-2-7 4-15,-2-3 27-16,-2-1 23 0,-3-1 36 15,-1 5 23-15,-3 4 43 16,-1 5 20-16,-4 7 30 0,-1 4 7 16,1 11-17-16,-3 2-18 0,4 4-26 15,2-1-13-15,0-5-23 16,2-5-21-16,-1-2-70 16,-3-5-41-16,7-5-79 15,-1-4-237-15</inkml:trace>
  <inkml:trace contextRef="#ctx0" brushRef="#br0" timeOffset="72769.6">13338 5508 1132 0,'2'9'527'0,"3"8"-216"16,-2 4-90-16,1 2-107 15,-4-3-26-15,-3-4-41 16,3-5-21-16,-4-7-32 15,4-1-12-15,1-6-8 16,-1-3 0-16,1-3 13 16,-4-6 12-16,3-4 7 0,4 0 0 15,5-2 5-15,4 2-3 16,4 4 0-16,2 0-2 0,0 6-23 16,0 6-25-16,-5 3-71 15,-2 4-35-15,-6 3-247 16</inkml:trace>
  <inkml:trace contextRef="#ctx0" brushRef="#br0" timeOffset="73118.75">13666 5519 1210 0,'0'-25'565'0,"-33"21"-218"0,-2 2-82 15,4 8-72-15,0 4-23 16,8 8-37 0,6 0-33-16,9 0-49 15,7 0-24-15,6-5-23 0,6-2-7 16,12-9-41-16,0-4-13 16,10-10-52-16,0-2-30 15,-3-5-20-15,-1 1 1 16,-2 3 37-16,-5 0 35 0,-3 9 75 15,-4 4 37-15,-7 10 41 16,-1 6 9-16,-4 6-8 16,1 2-18-16,-1-2-35 31,1-3-18-31,3-5-96 0,0-3 39 0</inkml:trace>
  <inkml:trace contextRef="#ctx0" brushRef="#br0" timeOffset="73599.95">14244 5246 1515 0,'-1'-4'694'0,"1"-4"-156"0,5-1-521 16,7-2 16-16,6-2 7 16,4 1 25-1,1-1-23-15,-3 1-49 0,-5 1-5 16,-8 4-3-1,-2 3 13-15,-4 5 10 0,-2 6 11 16,3 13 32-16,-2 8 21 0,3 16 25 16,0 7 4-1,-1 8-16-15,-1 0-21 0,-1-7-23 16,1-7-12-16,-3-16-18 16,-1-5-6-16,-1-7-11 15,-6-1-13-15,-3-7 0 16,-6-4-4-16,-9-4 1 0,-3-3-1 15,-7-6-25 1,-1-1-7-16,3-3-45 0,2 0-25 16,14 3-99-16,7 1-62 15</inkml:trace>
  <inkml:trace contextRef="#ctx0" brushRef="#br0" timeOffset="75399.98">3786 6822 1796 0,'-46'32'683'15,"56"-37"-499"-15,4 0-67 0,11 0-56 16,0 1-27-16,3 2-71 31,-3-1-65-31,-7 1-132 0,0 0-54 16</inkml:trace>
  <inkml:trace contextRef="#ctx0" brushRef="#br0" timeOffset="75549.64">3790 6927 1163 0,'-5'2'492'0,"0"-2"-257"16,2 2-63-16,8-3-71 15,9-1-36-15,5 1-65 16,6-1-29-16,7-1-82 15,-5 3-171-15</inkml:trace>
  <inkml:trace contextRef="#ctx0" brushRef="#br0" timeOffset="76018.48">4573 6661 1205 0,'0'2'543'16,"5"7"-218"-16,2 4-87 15,4 16-67-15,2 8-22 16,0 13-58-16,2 2-27 16,2-3-47-16,-4-9-7 15,-8-17-22-15,1-3-16 16,-7-13-40-16,1-3-26 16,1-2-43-1,-5-4-33-15,3 2-69 0,1-1-132 0</inkml:trace>
  <inkml:trace contextRef="#ctx0" brushRef="#br0" timeOffset="76284.7">4598 6759 1155 0,'0'-9'491'0,"9"-8"-249"16,5-2-67-1,9 2-63-15,2 2-24 0,2 5-47 16,0 8-11-16,-5 10-22 15,-3 6-3-15,-12 9-10 16,-5 5-6-16,-4 1 2 16,-7 0 3-16,-5-4 7 15,-4-2 5-15,-5-7 8 16,-2-1 5-16,6-5 6 16,-2-4-3-16,6-5-13 0,5 1-21 15,4-2-78-15,8-2-55 0,11 0-328 16</inkml:trace>
  <inkml:trace contextRef="#ctx0" brushRef="#br0" timeOffset="76634.89">4803 6862 1516 0,'41'28'624'0,"-45"-13"-344"15,0-2-76-15,4-1-79 16,4-5-35-16,5-5-63 16,3-3-21-16,2-6-21 15,0-3-18-15,-1-8-52 16,-4-3-17-16,-3 0-33 16,-2 1-1-16,-4 5 33 15,-5 2 18-15,-4 4 54 0,-4 2 25 16,-3 8 45-16,-1 4 18 15,1 13 33-15,3 6 16 16,7 9 7-16,5 2-7 0,5-2-30 16,3 0-21-16,4-10-36 15,5-4-19 1,0-11-72 0,1-4-54-16,2-6-115 15,-3-6-25-15</inkml:trace>
  <inkml:trace contextRef="#ctx0" brushRef="#br0" timeOffset="76951.58">5063 6794 1297 0,'-4'13'635'16,"2"11"-266"-16,-2 10-125 16,-4 0-43-16,3 0-98 15,0-5-35 1,5-12-42-16,2-3-29 15,1-5-52-15,0-9-28 16,-1-6-41-16,6-5 2 0,-3-13 27 16,3 0 25-16,1-5 42 0,-4 1 12 0,11 3 19 31,2 2 10-31,1 11 21 16,0 5 3-16,-4 14 19 15,-4 7 1-15,-5 10-11 16,-1 3-1-16,-5 3-26 15,0-2-19-15,0-6-76 16,0-3-48-16,3-9-120 16,1-4-117-16</inkml:trace>
  <inkml:trace contextRef="#ctx0" brushRef="#br0" timeOffset="77385.78">5335 6780 1309 0,'-4'0'644'15,"-4"4"-239"-15,-8 12-159 16,-2 10-45-16,2 10-64 16,2 3-29-16,7-4-51 15,3-3-19-15,7-11-35 16,3-6-8-16,7-10-40 16,4-6-35-16,0-14-54 0,3-4-26 15,-4-6-19-15,0-4 20 16,-1 8 53-1,-5 4 41-15,3 19 83 0,-1 14 35 16,-1 19 72 0,-3 4 8-16,1 6-9 15,-4-3-15-15,-4-6-52 0,-1-3-17 16,-9-4-21-16,0-5-7 16,-5-2-10-1,0-4-2-15,-5-6-9 0,-1-3-2 0,-1-8-8 16,1-4-4-16,3-11-9 15,3-8-7 1,10-6-3-16,7-3 1 0,12-1-6 31,6 4-8-31,8 3-20 16,1 7-18-16,-2 10-30 16,-3 2-8-16,-6 6-21 15,-5 0-8-15</inkml:trace>
  <inkml:trace contextRef="#ctx0" brushRef="#br0" timeOffset="77867.28">5531 6724 1534 0,'0'10'633'0,"3"22"-348"16,-1 12-59-16,-3 13-49 15,1-1-32-15,1-9-69 16,2-8-25-16,5-16-26 0,0-8-21 16,1-11-48-1,0-5-18-15,-1-13-31 0,-2-4-6 0,-2-6 30 16,0-2 14-16,-3-4 34 16,1 5 18-16,0-2 15 15,5 2 3-15,3 13 7 16,3 6-2-16,4 12-8 0,0 9-1 15,-2 6-9 1,-2 5-6-16,-5-1-7 0,-2 1-7 16,-1-6-41-16,-1-2-26 0,-3-6-69 31,2-5-40-31,-1 0-157 16</inkml:trace>
  <inkml:trace contextRef="#ctx0" brushRef="#br0" timeOffset="82700.6">5940 6844 1355 0,'-9'-4'554'0,"-5"-1"-337"0,-4 8-61 16,-5 9-4-16,4 16-34 16,0 3-19-16,8 4-40 15,3-3-8-15,5-8-22 16,5-4-11-16,6-8-15 15,8-3-4-15,4-10-20 0,-1-6-14 16,3-6-32-16,0-4-6 16,-4-5 11-16,-2-4 15 15,-3 1 31-15,-3 2 10 0,-4 5 11 16,1 10 3-16,-5 15 16 31,1 6 6-31,1 17 12 16,-3 0-4-16,3-1-9 15,-1-3-10-15,2-10-45 16,0-4-40-16,-1-9-97 0</inkml:trace>
  <inkml:trace contextRef="#ctx0" brushRef="#br0" timeOffset="83000.77">6265 6745 1423 0,'-18'3'610'15,"-12"6"-293"-15,-2 14-152 0,9 7-8 16,12 9-48-16,6-2-33 16,20-4-53-16,1-2-13 15,8-8-14-15,-4 0-13 0,-7-6-19 31,-9-3-2-31,-13-4 4 0,-4-3 12 0,-10-4 20 16,4 1 1 0,0-4 0-16,2-4-2 15,4-5-18-15,6-4-20 16,7 0-67-16,4-3-61 16</inkml:trace>
  <inkml:trace contextRef="#ctx0" brushRef="#br0" timeOffset="83252.48">6413 6813 1278 0,'-3'-1'600'15,"-2"-2"-260"-15,-1 15-104 16,0 10-36-16,1 9-79 16,2 4-52-16,4 1-38 15,4-7-22-15,2-5-46 16,0-8-40-16,-2-9-107 0,-2-4-42 16</inkml:trace>
  <inkml:trace contextRef="#ctx0" brushRef="#br0" timeOffset="83400.25">6350 6708 2378 0,'5'0'13'16,"-2"0"-4"-1,7 0-6-15,3 2-68 16</inkml:trace>
  <inkml:trace contextRef="#ctx0" brushRef="#br0" timeOffset="83651.37">6574 6700 1180 0,'-23'-1'554'0,"32"33"-254"15,-2 12-60-15,-5 5-19 16,-2 1-87 0,0 1-43-16,-1-10-61 15,0-7-23-15,2-13-106 16,6-9-79-16,7-17-249 15</inkml:trace>
  <inkml:trace contextRef="#ctx0" brushRef="#br0" timeOffset="84001.87">6785 6794 1387 0,'-14'1'627'15,"-7"2"-252"-15,4 6-187 16,2 6-33-16,6 7-57 0,4 3-38 16,5 5-51-16,3 0-5 15,5-8-12-15,2-2-13 16,3-11-38-16,-1-7-29 16,5-5-37-1,-3-8-20-15,-1-11-9 16,0 0 2-16,-3-6 26 15,-1 4 30-15,-2 4 58 16,-2 3 33-16,-3 12 69 16,0 2 32-16,-3 15 42 0,0 6 2 15,1 6-34-15,-2 4-29 16,2-1-52-16,2-4-25 0,2-1-86 16,0-7-56-16,3-6-90 15</inkml:trace>
  <inkml:trace contextRef="#ctx0" brushRef="#br0" timeOffset="84352.09">6954 6807 1427 0,'2'9'620'15,"-2"13"-310"-15,-2 1-103 16,7 1-107-16,-5 0-31 0,5-6-71 15,1-1-29-15,-7-10-36 16,1-5-19-16,0-6 14 16,-1-6 17-16,1-6 31 15,-2-1 18-15,5-5-7 16,-3-2-16-16,7-1-25 0,4 1-19 16,8 2-14-16,3 5 3 0,2 9 22 15,4 7 14 1,-8 15 50-16,-1 9 24 0,-6 11 54 15,-6 3 20-15,-1-2-11 16,-2-5-13-16,0-5-73 16,0-9-35-16,-2-7-91 31,1-5 291-31</inkml:trace>
  <inkml:trace contextRef="#ctx0" brushRef="#br0" timeOffset="85632.93">7810 6800 1552 0,'0'5'589'0,"-1"8"-421"15,3 6-42-15,-2 8-55 31,6 4-18-31,3-2-38 0,-2-5-15 16,-1-4-26-16,-2-10-14 16,-1-6-20-16,-5 0 1 0,2-11 21 15,-9-6 16-15,6-8 16 16,3-7 5-16,2-4 3 16,9 3 7-16,1-2 11 15,3 4 9-15,4 8 13 16,1 6 0-16,-2 16 7 15,-2 8 0 1,-7 13-6-16,-2 5-5 0,-2 4-13 16,-1-3-10-16,1-1-17 0,-1-6-31 15,1-8-80 1,0-4-51-16,5-11-66 16,-1-1-261-16</inkml:trace>
  <inkml:trace contextRef="#ctx0" brushRef="#br0" timeOffset="85918.32">8106 6771 1193 0,'2'8'531'15,"-3"7"-225"-15,2 2-38 16,2-2-65-16,-1-4-47 0,11-6-90 16,5-4-34-1,4-9-34-15,-1-3-18 16,-1-6-61-16,-1-1-28 0,-9 1-17 15,-1 1 12-15,-13 5 58 16,-9 3 32-16,-8 3 63 16,-9 4 21-16,2 9 42 15,-4 2 14 1,8 12-15-16,8 5-9 16,12 7-32-16,5 10-17 15,14-2-24-15,4-5-6 0,9-10-35 16,8-9-46-16,-4-10-105 15,3-8-58-15</inkml:trace>
  <inkml:trace contextRef="#ctx0" brushRef="#br0" timeOffset="86302.34">8398 6711 1799 0,'-4'6'701'15,"-9"14"-482"-15,1 7-51 0,5 8-60 16,1 5-30-16,10-3-47 16,4-7-18-16,4-11-37 31,0-8-18-31,0-11-50 0,0-6-32 16,0-9-36-16,-2-10-12 15,-5-3 17-15,-2-3 26 16,-2 3 60-16,-1 9 38 0,1 10 71 15,0 8 34 1,2 17 69-16,2 11 14 0,3 18-11 16,1 7-19-16,-1 1-58 15,-3-5-23-15,-5-7-25 16,-3-5-8-16,-4-4-15 16,-4-4-7-16,-6-6-21 15,-2-3-11-15,-3-7-45 0,-3-1-26 16,1-9-70-16,-1-7-25 15,5-8 71-15</inkml:trace>
  <inkml:trace contextRef="#ctx0" brushRef="#br0" timeOffset="86717.47">8768 6741 1512 0,'-16'0'555'0,"-10"0"-408"16,-2 9 41-16,4 6 24 16,7 8-9-16,3 1-47 0,8 7-86 15,0-2-16-15,6-2-25 16,0-5-12-16,9-9-12 15,4-5-9-15,5-9-26 0,2-6-17 16,-2-10-29-16,2-6-12 16,-3-5 4-16,-1 0 14 15,-5 2 29-15,-2 2 18 0,-2 7 28 32,0 5 16-32,-1 10 27 15,1 8 15-15,-4 11 8 16,1 4-10-16,-3 8-15 15,-1 2-15-15,2-2-26 16,-1-2-18-16,2-8-60 0,0-6-52 16,0-11-135-16,4-3-26 15</inkml:trace>
  <inkml:trace contextRef="#ctx0" brushRef="#br0" timeOffset="86971.51">8919 6727 1299 0,'1'16'589'16,"2"11"-287"0,-5 4-116-16,4 3-35 15,0-7-81-15,1-4-26 16,0-10-55-16,-4-7-15 0,-4-6-12 16,-4-7-2-1,2-7 20-15,-2-4 6 0,2-6 16 16,4-2 3-16,4 0 5 15,5 0 2-15,9 5-1 16,7 4-2-16,6 5-36 16,0 3-40-16,1 7-84 15,-7 1-45-15,-9 3-376 0</inkml:trace>
  <inkml:trace contextRef="#ctx0" brushRef="#br0" timeOffset="87284.02">9219 6733 1120 0,'-7'-6'564'16,"-5"-4"-219"-16,-1 5-84 15,-4 1-42-15,1 5-93 16,-1 5-42 0,0 5-19-16,0 4-4 0,0 7-9 15,4 1 0 1,7-2-27-16,5-2-7 0,5-6-9 15,4-4-6-15,6-8-26 16,4-3-18-16,8-8-43 16,0-6-36-1,-1-1-21-15,-2 2-1 0,-3 8 38 16,-4 7 34-16,-6 13 59 16,-6 4 20-16,-3 8 14 0,-1 3-6 15,1-3-94-15,2-1 332 16</inkml:trace>
  <inkml:trace contextRef="#ctx0" brushRef="#br0" timeOffset="87735.14">9856 6581 1582 0,'-35'-29'632'0,"49"18"-405"16,7-3-90-16,2-5-73 15,1-4-15-15,-5 0-27 0,-6 1-20 16,-5 5-19-16,-6 5-4 16,-4 9-7-16,0 6 11 0,2 17 32 31,2 9 25-31,1 18 54 16,5 3 17-16,-2 3 1 15,2-3-13-15,1-9-42 0,-6-2-23 16,-2-8-22-1,-1-4-7-15,-9-6-4 16,1-4 0-16,-9-4-3 0,-4-3-4 16,-3-5-21-16,-7-3-9 15,-1-7-33-15,-3-7-27 16,2-1-77-16,9-1-81 0</inkml:trace>
  <inkml:trace contextRef="#ctx0" brushRef="#br0" timeOffset="88128.78">10909 6584 1090 0,'-10'1'598'15,"-12"7"-56"-15,-2 9-328 0,-12 8-95 16,3 6-36-16,5-1-25 16,4-5-26-16,9-4-41 15,4-4-31-15,2-6-90 32,1-1-52-32,0-11-278 0</inkml:trace>
  <inkml:trace contextRef="#ctx0" brushRef="#br0" timeOffset="88302.46">10680 6586 1424 0,'13'6'573'16,"14"10"-333"-16,2 6-33 16,3 4-49-16,0-1-35 15,-5-4-83-15,1 0-19 0,-6-6-36 16,-9-4-46-16,-7-2-128 15,-6-5 227-15</inkml:trace>
  <inkml:trace contextRef="#ctx0" brushRef="#br0" timeOffset="99850.43">4861 7533 1426 0,'5'-4'472'0,"6"1"-423"0,13 0-88 16,9-1-2-16,18 0 33 15,9-4 14-15,4-3 25 16,0 0 7-16,-1 0 17 16,0 2-5-16,11 3-15 15,5-1-2-15,3-1-16 16,0 0-1-16,8-4-1 16,4-3 0-16,6-1 2 0,5-1-1 15,6-2-1-15,1 1-7 16,3 3 3-16,4-1 1 15,-5 3-2-15,0 3 1 0,-1 2-2 16,2 0 2-16,-4-1 13 16,1-2 1-16,10-1 2 31,-1 0-3-31,1-3-12 16,4-1 1-16,-1-1 2 15,-6 3 1-15,4 3 9 16,-1 0-1-16,-11 3 4 0,-3-1-1 15,0 1-6-15,-6 1-2 16,0-2-6-16,1 0 0 0,-2-3 1 16,3-1 0-16,-2-1 3 15,0 2 3-15,-6 3 4 16,-8 3-1-16,-6 3 0 16,-11 0-9-16,-15 3-5 15,-8 0-2-15,-11 0-7 16,1-1 0-16,-4-2 0 0,-5-3-2 15,-6 2 7-15,-4 2-3 16,-20 1-111-16,-9 2 440 16</inkml:trace>
  <inkml:trace contextRef="#ctx0" brushRef="#br0" timeOffset="101092.82">6620 7703 1299 0,'0'0'582'0,"0"2"-225"15,-1 6-174-15,1 14-33 0,4 5-16 0,0 8-36 16,5 1-29-16,0-6-50 16,0-5-19-16,-3-7-70 15,-1-5-44-15,-4-7-88 32,-1-1-37-32,-3-3 8 15,-3-2 17-15,2-3 6 0,-2-5-11 16,1-8-44-16,-2-4 27 0,2-6 110 15,4-2 95 1,5-6 174-16,6 2 43 0,4 2 42 16,7 4-10-16,-2 12-33 15,1 3-26-15,-2 13-59 16,-4 4-21-16,-3 12-34 16,-5 6-9-16,-6 2-6 15,-3 0-4-15,-7-5-6 16,-1-7-4-16,-7-4-9 0,0-3-2 15,-2-2-1 1,0-3 1-16,4-2-13 0,-5 0-23 0,12-3-65 31,2 2-11-31</inkml:trace>
  <inkml:trace contextRef="#ctx0" brushRef="#br0" timeOffset="101420.11">6934 7638 1389 0,'3'19'591'0,"0"6"-307"0,-1 9-128 16,4 2-10-16,0-6-61 15,-2 0-32-15,1-7-47 16,-3-3-6-16,-4-9-13 15,2-1-9-15,-3-6-2 0,3-2 1 16,0-2 10-16,0-1 1 16,-1 0-2-16,1-9 1 15,13-38 2 1,4 16 5 0,8-5 6-16,1 0 1 0,0 5-4 15,1 6-6-15,-11 13-70 16,-5 7-35-16,-7 9-86 15,-5 6-94-15</inkml:trace>
  <inkml:trace contextRef="#ctx0" brushRef="#br0" timeOffset="101603.02">7080 7718 1370 0,'-35'61'574'0,"37"-50"-328"0,10 6-63 31,3 1-9-31,0 1-50 0,1-1-31 16,-4-4-63-16,-1-4-19 16,-1-2-57-16,0-3-50 0,-2-5-120 15,2-1-54-15</inkml:trace>
  <inkml:trace contextRef="#ctx0" brushRef="#br0" timeOffset="101768.4">7237 7660 1194 0,'3'8'510'0,"1"15"-238"0,1 8-84 15,-1 7-51-15,-1 1-15 16,0-4-52-16,-1-5-28 0,0-6-60 16,-2-4-48-1,1-8-86-15,-1-4-57 0</inkml:trace>
  <inkml:trace contextRef="#ctx0" brushRef="#br0" timeOffset="101968.87">7256 7638 1094 0,'7'-4'442'0,"11"-5"-278"31,3 8-34-31,0 7-49 0,1 7-21 16,-11 6-27-16,-7 3-3 15,-8 1 38-15,-7 0 20 16,-3-4 15-16,-4-1-9 0,-5-4-44 16,-1-3-37-16,1-4-109 15,4-3-50-15</inkml:trace>
  <inkml:trace contextRef="#ctx0" brushRef="#br0" timeOffset="103167.16">11934 6244 1491 0,'-1'5'590'0,"-2"2"-405"0,3 16-28 16,0 9-17-1,0 10-26-15,1 5-24 0,0-2-58 16,-1-5-15-16,-4-11-12 0,-2-4 1 16,-5-8 1-16,-2-4 0 15,-2-9 0-15,-4-4-2 16,-3-7-2-16,0-3-1 16,-1-2-20-1,2-2-27-15,9 4-92 16,3 1-54-16,9 3-140 15</inkml:trace>
  <inkml:trace contextRef="#ctx0" brushRef="#br0" timeOffset="103501.19">11782 6288 1303 0,'3'0'489'0,"9"-1"-350"15,1 0-24-15,9-1-33 16,1-2-16-16,0-1-41 0,0-2-22 16,0 3-63-16</inkml:trace>
  <inkml:trace contextRef="#ctx0" brushRef="#br0" timeOffset="103932.74">12031 6314 1418 0,'38'25'592'0,"-40"-16"-318"0,-3 7-155 16,5 10-21-16,4 8-30 15,-3-1-14-15,8 3-41 16,-6-6-9-16,3-14-11 16,3-3-21-16,-1-14-27 15,2-4-7-15,1-10-11 16,1-4 15-16,0-8 24 15,2-3 9-15,0 2 19 0,-3 1 3 16,-2 5 8-16,0 4 11 0,-6 6 27 31,0 5 14-31,-3 12 11 0,-1 5 1 0,-1 14-1 32,1 8-7-32,0 5-16 15,0 0-14-15,1-3-21 16,2-7-19-16,1-7-68 15,3-4-57-15,-1-12-112 16,2-2-179-16</inkml:trace>
  <inkml:trace contextRef="#ctx0" brushRef="#br0" timeOffset="104424.25">12319 6364 1335 0,'-1'8'538'15,"-2"10"-336"-15,1 4-32 0,-1 5-65 0,2-1-33 16,1-4-53-16,1-3-23 16,2-7-51-16,-1-7-27 15,2-7-28-15,0-6 7 16,1-9 40 0,-1-2 29-16,1-6 28 15,-1-1 8-15,1 5 6 16,4 3 2-16,1 7 0 15,1 2-1-15,-1 9 0 0,-1 5 1 16,-2 13 10-16,-3 8 6 16,1 4 11-1,-2 0-2-15,-2-3-13 0,0-6-9 16,1-4-10-16,0-4-4 16,-2-12-9-16,2-1 3 0,0-8-3 31,3-4 5-31,2-5 3 0,2-2-1 0,2-8-2 15,-1 0-3-15,6 4 7 16,-2 0 0-16,4 10 1 16,-2 5 4-1,-9 7 11-15,5 4 12 0,-8 11 33 16,-2 8 7 0,-1 10 6-16,-4 1-9 0,3 0-33 15,2-6-11-15,1-10-60 16,1-2-42-16,1-15-102 15,1-3 57-15</inkml:trace>
  <inkml:trace contextRef="#ctx0" brushRef="#br0" timeOffset="104619.56">12651 6254 1534 0,'1'16'646'0,"2"22"-375"0,1 2-28 16,-1 9-89-16,-2 2-53 0,2-4-63 16,-2-2-26-16,2-15-71 31,1-8-64-31,-1-13-131 0,0-7-50 0</inkml:trace>
  <inkml:trace contextRef="#ctx0" brushRef="#br0" timeOffset="105002.21">12961 6381 1316 0,'-16'-1'580'16,"-15"1"-261"-16,-3 5-122 15,1 7-19-15,3 12-33 16,8 6-32-16,8 5-73 0,6-2-17 0,8-6-17 31,2-6-6-31,10-11-8 0,5-5-3 0,8-12-25 32,1-5-23-32,3-13-42 15,-3-4-7-15,-5-4 6 16,1 1 22-16,-8 8 46 15,1 7 14-15,-10 12 27 16,-3 3 16-16,-4 10 33 16,0 10 13-16,0 9 4 0,-1 3-11 0,2 3-28 15,1-4-16-15,4-7-63 16,2-6-34-16,4-11-114 16,-1-4-42-16</inkml:trace>
  <inkml:trace contextRef="#ctx0" brushRef="#br0" timeOffset="105337.07">13056 6252 1280 0,'2'6'529'16,"1"14"-273"-16,1 7-9 0,1 7-28 16,0 4-30-1,-1 2-87-15,-1-4-39 0,1-7-46 16,0-5-11-16,1-11-5 15,-2-8-11-15,0-7-13 16,0-6-6 0,3-7-16-16,1-2-2 15,3-5-11 1,-1 0-6-16,1 4-16 0,3 1-1 0,1 12 6 16,-1 4 17-16,0 7 31 15,-3 6 15-15,-1 7 25 16,1 3 4-16,-8 1 3 15,4-2-2-15,-5-5-19 16,-1-5-22-16,1-6-92 0,-2-1 67 16</inkml:trace>
  <inkml:trace contextRef="#ctx0" brushRef="#br0" timeOffset="107085.35">13806 6405 1601 0,'-2'26'607'0,"0"26"-424"16,2 6-30-16,1-3-41 15,4-7-18-15,-1-10-65 16,2-5-69-16,-3-4-138 16,0-5-68-16</inkml:trace>
  <inkml:trace contextRef="#ctx0" brushRef="#br0" timeOffset="107307.8">13844 6379 885 0,'9'-10'438'0,"17"-5"-100"0,-3 7-165 16,-4 8-57-1,-3 8-26-15,-13 7-34 16,-3 5-14-16,-7 12-11 16,-5 1-3-16,-5 0-12 0,0 1-3 15,-1-9-10-15,2-4-1 16,2-8-19-16,-1-5-22 0,3-7-80 15,3-1-27-15</inkml:trace>
  <inkml:trace contextRef="#ctx0" brushRef="#br0" timeOffset="107654.54">14078 6370 1379 0,'-9'1'574'16,"-13"8"-319"-16,-3 2-60 15,0 11-62-15,5 5-19 0,6 5-51 16,5-2-28-16,9-5-23 16,4-4-12-16,10-11-20 15,3-2-16-15,6-10-45 0,-3-9-22 16,7-5-25-1,-6-3 4-15,-4-3 46 0,3 1 24 0,-12 2 54 16,0 5 21-16,-6 9 27 16,-2 5 8-16,-1 12 15 15,0 4-3-15,-2 8-17 32,2 5-7-32,0-3-18 15,0-2-22-15,2-10-82 16,3-3-53-16,2-10-152 0</inkml:trace>
  <inkml:trace contextRef="#ctx0" brushRef="#br0" timeOffset="107850.18">14241 6412 1275 0,'-1'19'565'0,"-1"23"-260"0,0 8-40 15,1 0-83-15,1-4-42 16,0-10-84-1,0-6-29-15,1-8-72 0,0-3-52 16,-3-11-92 0,0-3-43-16,-4-6-14 15,-6-5 11-15,0-4-162 16</inkml:trace>
  <inkml:trace contextRef="#ctx0" brushRef="#br0" timeOffset="107999.11">14132 6357 1034 0,'9'-6'593'16,"14"-6"10"-16,-1 1-338 15,-1 3-102-15,2-1-46 16,-5 5-104-16,0 4-91 0,-2 6-101 16</inkml:trace>
  <inkml:trace contextRef="#ctx0" brushRef="#br0" timeOffset="108401.83">14574 6390 1298 0,'-35'-10'506'0,"7"4"-296"15,-6 3-57-15,7 11 0 16,-2 5-2-16,-1 13-39 16,10 5-27-16,3 1-32 15,6 1-7-15,7-9-26 16,4-3-11-16,5-11-12 16,4-5-13-16,5-10-33 0,6-9-20 15,6-7-39-15,2-4-3 0,5-4 25 16,-3 3 18-16,-3 3 44 15,-5 4 12-15,-11 9 26 16,-4 3 15-16,-6 12 27 31,-1 6 15-31,-3 11 6 0,3 7-3 0,-3 0-24 16,1 1-11 0,3-6-24-16,-1-5-26 15,3-4-79-15,1-5-59 16,2-7-171-16</inkml:trace>
  <inkml:trace contextRef="#ctx0" brushRef="#br0" timeOffset="108818.68">14630 6262 1223 0,'3'9'497'0,"-3"13"-259"0,0 8-39 16,2 9-11-1,-2 0-6-15,3 1-73 0,-1-4-35 0,1-4-47 16,1-8-16-16,0-10-14 16,0-4-10-16,0-12-12 31,-2-7 2-31,2-5 4 16,1-6 4-16,1-2 5 15,4-2-1-15,2-2-18 16,1 3-5-16,1 5-14 0,0 1-6 15,-1 3 13-15,-2 3 6 16,-4 2 18-16,-1 5 10 0,-9 8 36 16,-2 5 29-16,-5 5 52 15,0 7 20-15,4 7 2 16,1 1-21-16,7 3-51 16,5-4-19-16,8-10-29 15,4-4-14-15,1-14-39 16,2-4-34-16,-4-8-79 0,-9-6-35 15,0 2-55-15,-7-1-149 16</inkml:trace>
  <inkml:trace contextRef="#ctx0" brushRef="#br0" timeOffset="109829.83">12362 7060 1362 0,'-15'2'584'31,"-11"1"-331"-31,-5 10-59 0,-1 4-7 0,1 3-43 32,4 4-30-32,13-3-48 15,4-2-19-15,11-6-35 16,8-3-6-16,8-8-6 15,3-5-6-15,8-10-11 0,-1-3-13 16,3-7-21 0,-3 2 1-16,-4 0 16 0,-3 0 14 15,-10 9 18-15,-4 1 9 0,-4 10 11 16,-2 4 4 0,-2 6 14-16,0 5-5 15,-3 5-11-15,1 2-5 0,4 0-9 16,0-2-5-16,1-4-38 15,1-2-51-15,0-7-122 16,2-4-56-16,6-7-132 0</inkml:trace>
  <inkml:trace contextRef="#ctx0" brushRef="#br0" timeOffset="110002.39">12489 6904 1113 0,'6'8'486'15,"-1"1"-235"-15,7 21-58 16,-1 6-28-16,-6 8-8 16,2 4-25-16,-7-7-64 15,0-3-21-15,2-7-27 16,-3-6-32-16,4-8-92 0,-1-8-62 16,0-8-117-16</inkml:trace>
  <inkml:trace contextRef="#ctx0" brushRef="#br0" timeOffset="110452.29">12458 7115 1010 0,'6'-5'489'16,"5"-8"-173"-16,16 3-185 31,6 1-37-31,7 2-61 0,-1 1-13 16,-3 1-25-16,-3-3-12 15,-5 1-9-15,-4 1-3 16,-9 3 7-16,-5 2 11 15,-7 1 42-15,-3 0 31 16,-6 2 65-16,-5 4 30 16,-7 6 13-16,-2 5-15 0,-2 3-39 15,4 4-17-15,5-3-34 16,5-2-14-16,6 0-20 16,3-5-14-16,9-5-18 15,3-1 0-15,5-10-25 0,2-4-10 0,0-8-19 16,-2 0-17-16,-3-4-8 15,-2-3 2-15,0 1 20 16,-3-2 17-16,-3 6 24 16,-2 6 16-16,-4 7 27 31,-3 6 7-31,-3 7 25 16,0 2 5-16,3 5-10 15,0 1-1-15,2-1-23 0,0-2-9 16,0-6-12-16,0 1-7 15,2-2-27-15,1 0-30 16,6-2-87-16,-1-1-44 16,0-3-75-16,-2-2-11 0</inkml:trace>
  <inkml:trace contextRef="#ctx0" brushRef="#br0" timeOffset="110734.84">12928 7005 1488 0,'-3'2'601'0,"-1"7"-362"0,3 5-24 15,3 7-55-15,6 1-23 0,6 1-69 16,3-1-24-16,-2-6-27 16,-2-3-7-16,-4-4-7 15,-5 1-7-15,-3-2-14 16,-2 1-3-16,-7 0 0 31,-3-1 5-31,-6 0 5 0,0-2-3 16,2-2-25-16,-2-3-16 0,5-4-58 15,-1-2-39-15,4-6-69 16,1-3 23 0</inkml:trace>
  <inkml:trace contextRef="#ctx0" brushRef="#br0" timeOffset="110879.58">12971 7015 1644 0,'8'-3'688'0,"9"2"-417"15,2 1-64-15,-3 3-117 0,-3 4-48 16,-2-5-172-16,-1 0-42 16</inkml:trace>
  <inkml:trace contextRef="#ctx0" brushRef="#br0" timeOffset="111296.28">13545 6892 1508 0,'-2'12'636'16,"0"12"-345"-16,0 14-107 15,0 5-30-15,1 4-42 16,0-4-35-16,-1-6-50 16,3-1-8-16,-1-10-44 0,1-4-30 15,0-10-117-15,-1-9-59 16,1-8-70-16,-1-9-272 0</inkml:trace>
  <inkml:trace contextRef="#ctx0" brushRef="#br0" timeOffset="111502.92">13527 6951 1056 0,'9'-13'476'0,"10"-12"-222"16,3 2-49-16,10 15-80 0,2 5-33 15,-3 11-46-15,-2 9-18 16,-14 6-13-16,-11 4-6 15,-16 2-6-15,-3 0 3 16,-13-5-1-16,0-3 0 16,3-2 3-16,-3-5-1 15,4-7 3-15,4-3 0 0,5-4-10 16,4-2-27-16,12-3-88 16,5-1-31-16</inkml:trace>
  <inkml:trace contextRef="#ctx0" brushRef="#br0" timeOffset="111802.06">13761 7005 1330 0,'39'18'614'16,"-44"11"-279"-16,2 2-116 31,2-2-45-31,-1-4-78 16,2-4-40-16,-1-4-46 0,1-4-17 15,0-9-47-15,0-3-17 16,4-7-18-16,-1-4 12 0,4-6 37 16,2-1 23-16,2-3 27 15,3 1 0-15,2-1 4 16,2 0-1 0,7 1-13-16,-1-2-7 0,0 0-21 15,-2 3-17-15,-10 6-48 16,-6 4-17-16,-6 11-46 15,-7 5-6-15</inkml:trace>
  <inkml:trace contextRef="#ctx0" brushRef="#br0" timeOffset="111970.29">13887 7083 1344 0,'6'8'618'0,"6"9"-244"16,0 1-82-16,-3 2-105 15,-1 0-50-15,-3-4-90 16,-1 1-25-16,0-4-59 16,-2-4-70-16,3-7-149 15,-1-3-30-15</inkml:trace>
  <inkml:trace contextRef="#ctx0" brushRef="#br0" timeOffset="112182.38">14064 6985 1232 0,'1'12'584'16,"6"9"-228"-16,-7 5-102 15,-2 7-32 1,1-3-72-16,-5 0-50 16,3-4-70-16,2-2-16 15,1-5-43-15,0-7-35 16,4-6-91-16,-3-6-47 0,-3-8-41 15,4-1-7-15,-2-5-159 16</inkml:trace>
  <inkml:trace contextRef="#ctx0" brushRef="#br0" timeOffset="112534.35">14055 7023 1240 0,'3'-16'598'16,"6"-7"-150"-16,8 0-310 15,9 5-35-15,4 8-41 16,0 5-17-16,-3 7-38 15,-4 3-4-15,-7 7-7 16,-4-2-4-16,-7 6-20 16,-4 0-5-16,-6 0 5 15,-5 0 5-15,-5-3 19 16,-3 1 4-16,-6-2 7 16,-1-3 4-16,-4 0 3 15,3-4 4-15,9-2-56 0,3-2-67 16</inkml:trace>
  <inkml:trace contextRef="#ctx0" brushRef="#br0" timeOffset="113492.72">3746 8841 1364 0,'-50'51'561'15,"58"-52"-279"-15,3-8-172 0,11-4-39 16,1 1 3-16,8-2-27 16,6 3-11-1,-3 1-55-15,-1-2-39 16,-10 6-97-16,-12 5-61 0,-11 11-334 16</inkml:trace>
  <inkml:trace contextRef="#ctx0" brushRef="#br0" timeOffset="113651.93">3741 8965 1129 0,'-2'2'480'0,"-2"-2"-254"16,2 3-53-16,4-3-67 15,-2 0-33-15,3 0-48 16,18 0-13-16,44-5 3 31,-26-2-13-31,-4 0-51 16,-4 0-45-16</inkml:trace>
  <inkml:trace contextRef="#ctx0" brushRef="#br0" timeOffset="116236.98">6071 8651 1410 0,'5'-48'568'0,"-6"49"-365"0,1 11-47 16,-1 3-9-16,0 10-22 15,1 5-24-15,-1 3-52 16,1 1-19-16,2-6-24 16,2-5-3-16,-3-9-9 15,1-6-16-15,-1-2-89 16,-1-2-57-16,0-3-89 16</inkml:trace>
  <inkml:trace contextRef="#ctx0" brushRef="#br0" timeOffset="116384.53">6301 8667 1233 0,'-2'-1'547'0,"-1"-2"-185"0,5 2-356 16,-2 0-61-16</inkml:trace>
  <inkml:trace contextRef="#ctx0" brushRef="#br0" timeOffset="116687.46">6506 8578 1535 0,'-8'4'670'0,"-14"7"-314"15,0 4-150-15,6 9-84 16,1 1-25-16,13 3-33 15,2 0-24-15,11-5-32 16,3-3-4-16,8-12-15 16,1-8-13-16,2-15-35 0,-1-6-18 15,-6-4-9 1,-2 2 12-16,-12 2 39 16,-2 3 18-16,-9 3 31 15,-6 1 3-15,-3 7 4 16,-2 0-2-16,-1 6-17 15,3 1-13-15,6 2-91 16,3 5-61-16,10 1-190 16</inkml:trace>
  <inkml:trace contextRef="#ctx0" brushRef="#br0" timeOffset="116982.96">6668 8595 1367 0,'44'-18'632'15,"-54"22"-241"-15,-2 10-193 16,-1 3-34-16,3 7-24 0,4 2-23 16,5-3-52-16,2-2-18 15,11-3-31 1,-1-5-7-16,6-7-9 0,-2-7-11 16,2-11-30-1,1-2-18-15,-5-4-30 16,-1 1-1-16,-7-1 19 15,-3 1 20-15,-4 1 28 16,-2 0 13-16,-1 5 2 16,0 2-12-16,-4 5-61 15,3 6-59-15,-2 5-210 16</inkml:trace>
  <inkml:trace contextRef="#ctx0" brushRef="#br0" timeOffset="117284.55">6879 8586 1244 0,'-4'5'640'16,"-1"5"-128"-16,-1 10-275 16,1 3-51-1,4 4-59-15,2-1-37 16,8-4-63-16,2-3-19 15,9-9-18-15,-1-10-22 0,0-14-54 16,-1-6-18-16,-2-4-25 16,-1 0 19-16,-7 2 48 15,0 3 32-15,-11 4 55 16,0 1 6-16,-8 5 17 16,-5 2-5-16,-4 4-21 15,-5 3-8-15,6 5-101 0,3 1-76 16</inkml:trace>
  <inkml:trace contextRef="#ctx0" brushRef="#br0" timeOffset="117483.2">7309 8653 1825 0,'-1'0'758'0,"-3"0"-480"0,4 0-80 15,0-1-159 1,-1 0-61-16,0 0 259 16</inkml:trace>
  <inkml:trace contextRef="#ctx0" brushRef="#br0" timeOffset="123203.37">7551 8511 1561 0,'-7'-1'602'0,"-10"7"-390"0,1 12-35 15,-1 7-15-15,2 6-19 16,10 0-60-16,5-6-35 0,17-7-26 15,7-3-10 1,3-9-12-16,0-4 1 0,-1-8-16 16,-5-6-21-16,-4-8-25 15,-3-3-7-15,-8 0 11 32,-4 1 18-32,-6 3 30 15,-5 0 7-15,-7 4 4 0,-3 6-1 16,-5 9-3-1,2 6-2-15,3 5-53 0,1 1-38 16,9-3-94-16,5 0-43 16</inkml:trace>
  <inkml:trace contextRef="#ctx0" brushRef="#br0" timeOffset="123502.33">7735 8543 1492 0,'15'-8'626'15,"-30"30"-343"-15,2 6-102 16,6 5-8-16,7-5-53 16,3-4-42-16,12-7-58 0,6-4-8 15,1-5-12-15,6-6-1 16,-3-7-11-1,-2-6-12-15,-3-9-26 16,-5-1-13-16,-6-2 6 0,-4 1 12 16,-5 5 27-1,-6 3 14-15,-7-2 5 0,-5 0 1 16,-5 1-16-16,0 3-32 0,3 9-128 16,1 7 327-16</inkml:trace>
  <inkml:trace contextRef="#ctx0" brushRef="#br0" timeOffset="123878.13">7971 8561 1725 0,'-10'-4'642'0,"-29"19"-439"16,27 7-51-16,10 1-15 15,5-2-24-15,10-4-72 16,5 0-22-16,6-13-17 16,3 1-7-16,-1-11-29 15,-2-4-26-15,-5-6-40 16,-4-5-6-16,-7 3 15 0,-1-3 25 0,-7 3 49 15,-4 2 10 1,-6 1 17-16,-7 0 1 0,-5 9-3 16,-1 0 3-16,1 6-10 15,1 10-5 1,6 3-85 0,4 4-55-16,5-2-52 15</inkml:trace>
  <inkml:trace contextRef="#ctx0" brushRef="#br0" timeOffset="124034.45">8260 8602 1734 0,'50'-8'687'15,"-47"8"-425"-15,-3-2-203 16,1-1-59-16,-1 3 101 15</inkml:trace>
  <inkml:trace contextRef="#ctx0" brushRef="#br0" timeOffset="124567.63">8487 8525 1517 0,'-7'10'600'16,"-7"15"-324"-16,5 2-78 15,9 2-11-15,3-2-18 16,12-8-78-16,6-4-46 15,10-8-31-15,2-6-6 0,0-5-16 16,-3-5-5-16,-10-7-21 16,-4-3-14-16,-9-3-3 15,-5 1 4-15,-9-2 20 16,-2 1 14-16,-11 2 12 16,-4 2 0-16,-4 6-4 0,-1 6-1 15,4 7-2-15,2 4 3 0,7 4-15 31,2 8-23-31,6-3-69 0,2 3-50 0,6 1 80 16</inkml:trace>
  <inkml:trace contextRef="#ctx0" brushRef="#br0" timeOffset="124886.55">8741 8514 1249 0,'-10'8'588'16,"-12"5"-210"-16,9 10-179 15,4 0-20-15,8 3-52 16,6-3-31-16,8-3-57 16,6-3-15-16,3-8-13 15,2-5-10-15,4-8-25 16,-4-4-17-16,-3-8-38 0,-4-3-8 15,-7-2 22-15,-3 1 16 0,-7 3 32 16,0 1 15 0,-10-1 22-1,-2 3 1-15,-8-3 10 16,0 5 0-16,0 11-19 16,1 1-13-16,6 13-94 15,2 2-67-15</inkml:trace>
  <inkml:trace contextRef="#ctx0" brushRef="#br0" timeOffset="125202.57">8948 8528 1643 0,'12'-12'647'0,"-33"28"-423"16,4 8-20-16,6 5-44 15,3 3-34-15,13-5-63 16,8-4-28-16,12-9-27 0,7-8-10 16,6-9-31-16,0-7-33 15,-8-8-38 1,-5-5-11-16,-11-1 19 16,-5 1 38-16,-7-2 34 15,-3 7 29-15,-8-2 26 16,-7-1 4-16,-13 6 1 15,-4-1-10-15,-9 12-50 16,1 7-48-16,5 14 15 16</inkml:trace>
  <inkml:trace contextRef="#ctx0" brushRef="#br0" timeOffset="125884.4">5625 9466 1795 0,'16'-4'503'0,"26"-5"-673"16,19-1-24-16,23-5 67 16,4-1 95-16,9 1 138 15,-7-1 28-15,6 3 16 16,0 0-21-1,2 0-55-15,5 2-26 16,7-5-38-16,3 2-4 16,12-4-2-16,4-4 4 15,7-1 16-15,13-3 12 0,3-1 5 16,1 1-2-16,7 2-16 16,-5 1-8-1,6 5-7-15,-5 1 2 0,-10 6 14 16,2-1 4-16,-19 3 9 15,-2 2 6 1,5-1-7-16,-10-1-6 0,-8-1-8 0,0 0-6 16,-20-3-10-16,-6 2 2 15,-19 0-4 1,-16 1-3-16,-25 4-2 16,-9 1-16-16,-15 4-70 15,-4 0-39-15,-10 2-84 16</inkml:trace>
  <inkml:trace contextRef="#ctx0" brushRef="#br0" timeOffset="126669.04">6368 9730 1020 0,'-2'7'570'16,"-6"11"53"0,-2 5-395-16,-2 9-68 15,2-1-9-15,10-7-57 16,3-4-37-16,12-10-43 15,3-3-7-15,4-7-7 16,-2-6-6-16,-3-6-30 16,-3 0-22-16,-11 0-47 0,-3 3-12 0,-10-2 24 15,-3 1 20 1,-5-1 48-16,-2-2 20 16,-6-2 22-16,0 0 7 0,-1-5 17 15,4-4 4-15,10 4-8 16,3-1-3-16,9 3-17 15,1 2-9-15,10 0-7 16,5 0-2-16,12 9-3 0,-2 4-7 16,-3 11-12-16,-7 7-3 31,-10 7 3-31,-3 6 8 0,-9 4 8 16,-2-1 5-16,-4-5 4 15,0-5 2-15,5-9-22 16,1-5-38-16,7-6-100 15,2-3 2-15</inkml:trace>
  <inkml:trace contextRef="#ctx0" brushRef="#br0" timeOffset="126821.43">6563 9694 1618 0,'-2'-1'615'0,"3"-1"-474"15,-1 0-41-15,0 1-130 16,0 0 118-16</inkml:trace>
  <inkml:trace contextRef="#ctx0" brushRef="#br0" timeOffset="127217.58">6820 9714 1457 0,'-16'-37'579'0,"6"56"-346"0,1 6-40 0,0 8-17 31,0-1-20-31,9-4-64 0,4-7-27 0,8-8-34 32,4-5-16-32,4-10-12 0,2-5-17 0,3-11-48 31,0-4-19-31,-6-4-21 16,-4 1 13-16,-8-1 46 0,-5 3 16 15,-12 2 38-15,-5 2 15 16,-8 10 11-16,-4 5 3 15,4 14-17-15,2 5-8 16,8 11-39-16,2-2-22 16,10-2-89-16,3 1-54 0,9-11 59 15</inkml:trace>
  <inkml:trace contextRef="#ctx0" brushRef="#br0" timeOffset="127517.2">7033 9665 1333 0,'-5'3'582'16,"-8"12"-264"-1,-2 5-72-15,-6 9-55 0,6 4-23 0,9-5-59 32,6-1-31-32,9-10-45 0,7-3-9 0,11-9-17 15,0-6-5-15,7-10-26 31,-4-4-18-31,-8-8-24 16,-6-2-5-16,-9 0 23 0,-5 1 16 16,-2 1 26-16,-6 4 4 15,-6 4 2-15,-2 4 0 0,-1 11-15 16,-3 0-24-16,4 10-110 16,5 0-52-16,6 4-41 15</inkml:trace>
  <inkml:trace contextRef="#ctx0" brushRef="#br0" timeOffset="127833.86">7235 9654 1400 0,'-3'3'604'0,"-5"8"-280"15,0 6-94-15,0 7-61 16,3 6-26-16,5 1-67 15,4-2-29-15,5-7-29 16,1-4-7-16,5-10-11 0,2-5 0 16,-1-9-16-1,-1-5-10-15,-2-7-21 16,-4-2-9-16,-2-3 4 16,-2-1 9-16,-5-1 24 15,-1 1 10-15,-6 2 16 16,-3 4 6-16,-6 3 3 0,-3 4-1 0,-4 10-10 15,2 3-10-15,3 11-133 16,1 3-65 0</inkml:trace>
  <inkml:trace contextRef="#ctx0" brushRef="#br0" timeOffset="128004.17">7378 9708 1546 0,'64'-25'633'16,"-61"20"-362"-16,0 1-226 16,-9 3-65-16,1 6 411 15</inkml:trace>
  <inkml:trace contextRef="#ctx0" brushRef="#br0" timeOffset="128533.96">7699 9617 1343 0,'-8'9'564'16,"-6"15"-229"-16,0 6-173 15,4 8-10-15,6-4 7 0,8-5-49 16,5-6-50 0,12-10-39-16,3-5-13 0,5-9-10 15,0-7-8 1,-3-11-30-16,-2-2-7 0,-4-7-3 15,-1-2 7-15,-11-1 27 16,-8 2 9-16,-11 2 9 16,-8 7 9-16,-4 5 3 15,-2 6 1-15,-4 14-5 16,1 6-3-16,3 15-10 16,4 6-16-16,7-2-76 0,7 2-41 15,8-9-85-15,7-4 42 16</inkml:trace>
  <inkml:trace contextRef="#ctx0" brushRef="#br0" timeOffset="128835.35">7939 9589 1543 0,'-7'11'593'0,"-10"19"-383"0,1 4-29 15,3 4-18-15,8-1-14 16,8-8-67-16,7-5-36 0,9-10-26 16,-1-8-10-16,6-8-27 15,-1-8-16-15,1-9-40 16,-4-5-15-16,-5-6 7 16,-6 0 20-16,-7 1 36 15,-2 2 14-15,-9 4 17 0,-4 3 2 16,-6 8 0-16,2 6-2 15,-1 11-2-15,3 3-23 16,5 9-103-16,2 4-53 0,8 0-333 16</inkml:trace>
  <inkml:trace contextRef="#ctx0" brushRef="#br0" timeOffset="129133.11">8124 9578 1043 0,'-8'6'573'0,"-8"12"-12"0,1 10-318 15,2 12-68-15,3 0-9 16,10-4-43-16,0-8-37 0,8-9-51 16,7-6-14-16,5-9-19 15,3-4-13-15,1-13-26 16,-1-5-15-16,-9-6-14 15,0-3 3-15,-7-3 20 16,-3 2 17 0,-4 1 18-16,-4 3 10 15,-8 4 9-15,-8 2-4 16,0 7 0-16,0 3-3 0,3 10-122 16,4 4-67-16</inkml:trace>
  <inkml:trace contextRef="#ctx0" brushRef="#br0" timeOffset="129308.64">8429 9618 2072 0,'-2'0'683'16,"-1"3"-664"-16,-1-2 3 15,3-1 21-15,0 2-43 16,1-2-58-16</inkml:trace>
  <inkml:trace contextRef="#ctx0" brushRef="#br0" timeOffset="129818.11">8696 9476 1718 0,'-10'12'611'0,"-6"16"-458"16,0 5-13-16,11 5-2 15,5-3-9-15,13-7-83 0,4-6-18 16,8-16-21-16,2-3-4 16,1-18-23-16,0-7-20 0,-4-7-26 15,-3-2-13-15,-8 6 8 16,-6 2 11-16,-8 6 27 16,-6 1 14-16,-10 3 32 15,-2 2 10-15,-8 6 6 16,-3 1 2-16,3 8-14 0,1 6-5 15,9 5-34-15,6 7-54 0,14 1 66 16</inkml:trace>
  <inkml:trace contextRef="#ctx0" brushRef="#br0" timeOffset="130120.28">8884 9504 1715 0,'0'-13'649'0,"-13"35"-466"0,2 3-12 0,7 8-31 15,4 0-23-15,8-3-68 16,5-4-25-16,9-10-23 16,1-8-10-16,6-11-39 15,0-8-18-15,-8-8-30 16,3 1-13-16,-8-5 22 15,-3 3 8-15,-7-2 26 0,-5 2 11 32,-6 1 16-32,-3 1 15 15,0 3 12-15,-3 2 1 16,-2 7 2-16,-4 4 2 16,-4 7-72-16,1 4-52 15</inkml:trace>
  <inkml:trace contextRef="#ctx0" brushRef="#br0" timeOffset="130434.93">9146 9469 1339 0,'35'-6'531'0,"-52"24"-268"31,-3 6 13-31,3 11 13 16,0 8-36-16,8-4-135 16,7-2-43-16,11-14-47 15,7-9-15-15,12-19-27 16,4-11-24-16,8-15-68 0,-6-5-40 16,-9 4-53-1,-3 2 5-15,-20 10 53 16,-2 0 39-16,-11 3 78 0,-9 3 25 15,-9 9 19-15,-4 2 4 0,1 11-74 16,1 1 509-16</inkml:trace>
  <inkml:trace contextRef="#ctx0" brushRef="#br0" timeOffset="130952">10595 8544 1508 0,'-12'4'654'0,"-17"11"-323"15,-9 3-135-15,-3 9-80 16,1 1-33-16,6-2-41 15,9-1-18-15,10-6-46 16,2-4-21-16,8-6-106 0,1-6-72 16,0-8-251-16</inkml:trace>
  <inkml:trace contextRef="#ctx0" brushRef="#br0" timeOffset="131101.44">10320 8558 901 0,'8'5'451'15,"17"5"-46"-15,7 7-207 16,11 10-12-16,-1-2-5 16,-1 0-48-16,-6-3-35 0,-10-5-57 15,1-1-25-15,-15 0-106 16,-2-1-61-16</inkml:trace>
  <inkml:trace contextRef="#ctx0" brushRef="#br0" timeOffset="132585.46">11807 8267 1485 0,'-25'-11'589'0,"26"31"-377"16,-1 14-52-16,-1 8-16 31,4 8-23-31,0-2-32 0,0-10-55 15,0-5-14-15,1-12-14 16,-4-6-9-16,-3-9-62 16,3-1-49-16,-4-5-133 0,-1 0-146 0</inkml:trace>
  <inkml:trace contextRef="#ctx0" brushRef="#br0" timeOffset="132743.78">11941 8390 1739 0,'0'-6'642'0,"-1"-5"-481"16,5 2-172-16,2-1-90 16</inkml:trace>
  <inkml:trace contextRef="#ctx0" brushRef="#br0" timeOffset="133128.31">12114 8300 1781 0,'4'-52'633'0,"14"44"-530"0,6 1-16 16,3-1-35-16,-1 0-6 0,-7-1-53 15,-4 1-20-15,-6 2-12 16,-2 3-2-16,-3 4 12 16,-3 9 15-16,-1 9 56 15,-3 8 32-15,-3 16 53 16,-3 6 19-16,-1 15-21 15,-1-1-19-15,1-7-41 16,4-9-19-16,2-18-25 16,2-5-11-16,2-7-24 15,-3-7-16 1,3-5-60-16,0-3-31 0,0-3-107 0,0 0-62 0,0 0-57 31</inkml:trace>
  <inkml:trace contextRef="#ctx0" brushRef="#br0" timeOffset="133298.65">12140 8396 1528 0,'3'-4'618'16,"8"-7"-395"-16,6 3-55 16,7 2-86-1,2 0-23-15,0 0-92 0,-2 1-81 16,-7 4-88-16,0 0-420 0</inkml:trace>
  <inkml:trace contextRef="#ctx0" brushRef="#br0" timeOffset="133685.4">12489 8272 1073 0,'-5'-1'465'0,"-4"1"-227"16,0 10 28-16,4 20-28 16,-4 10-23-16,2 17-54 0,4 4-21 15,2-11-35-15,7-8-15 0,6-19-40 16,2-7-13-16,10-10-33 15,-2-8-22-15,7-8-55 16,1-4-30 0,-6-8-46-16,-1-1-4 0,-14-3 43 31,-7-4 25-31,-10 8 83 16,-7 3 46-16,-13 16 49 15,2 9 20-15,-6 17-4 0,3 5-27 16,10 2-42-16,-4-4-14 0,14-8-38 15,6-4-28-15,8-6-113 16,9-6-83-16</inkml:trace>
  <inkml:trace contextRef="#ctx0" brushRef="#br0" timeOffset="134166.15">13181 8484 2110 0,'-1'-1'720'0,"1"1"-648"16,-1 0 2-16,1-1-22 0,-1 0-35 15,1 1-164-15</inkml:trace>
  <inkml:trace contextRef="#ctx0" brushRef="#br0" timeOffset="137599.91">12787 8328 1531 0,'-4'10'562'0,"-9"18"-412"15,3 5 0-15,5 5 6 16,2 1-22-16,8-7-62 31,5-5-21-31,9-10-26 0,7-3-8 16,6-12-12-16,3-5-9 0,-3-12-17 16,-6-6-8-16,-2-9-11 15,-6-2 7-15,-9-2 14 16,-4 2 7-16,-16 4 12 0,-9 5 1 15,-9 9 3-15,-3 5 0 16,-5 12-1-16,3 7-16 16,9 8-92-16,3 3-62 0,16-4-44 15</inkml:trace>
  <inkml:trace contextRef="#ctx0" brushRef="#br0" timeOffset="138282.79">13486 8320 1500 0,'-5'5'606'31,"-13"7"-348"-31,-1 10-55 0,-2 10-30 16,2 3-29-16,12 0-63 16,6-1-26-16,12-9-28 15,9-6-10-15,2-7-13 0,4-10 2 16,1-8-28-16,-1-7-13 15,-1-8-28 1,-3-4-10-16,-7-3 15 16,-5-1 11-16,-6-1 26 15,-4 2 10-15,-10 3 14 0,-5 4 2 16,-10 7 3-16,-2 5-1 0,1 14-10 16,1 4-27-16,3 9-110 15,3 3-58-15,10 3-327 16</inkml:trace>
  <inkml:trace contextRef="#ctx0" brushRef="#br0" timeOffset="138570.37">13651 8341 1575 0,'9'-13'624'0,"-31"35"-357"15,3 4-82-15,9 8-27 16,5 2-22-16,8-6-71 16,13-2-32-16,14-14-25 15,5-9-13-15,6-10-41 16,-1-14-19-16,-11-6-20 16,-6-4 8-16,-10-1 38 15,-8 2 21-15,-5 3 29 0,-5 4 4 16,-9 2 3-16,-4 6-2 0,-5 5-11 15,0 6-15-15,0 7-117 16,4 3-65-16</inkml:trace>
  <inkml:trace contextRef="#ctx0" brushRef="#br0" timeOffset="138918.75">13945 8307 1215 0,'-10'2'533'31,"-13"9"-111"-31,4 4-223 0,8 9 28 16,3 5-13-16,10 3-93 15,8-1-50-15,9-6-48 0,2-4-7 16,6-12-16-16,-2-4-4 15,5-14-33-15,-3-5-18 16,-3-9-10-16,-4-1 2 0,-14 0 27 16,0 0 16-16,-17 3 13 15,-6 1 4-15,-7 3 3 32,-6 1 0-32,5 9-20 15,-1 4-37-15,3 8-112 16,5 5-48-16</inkml:trace>
  <inkml:trace contextRef="#ctx0" brushRef="#br0" timeOffset="139069.69">14153 8338 1336 0,'53'11'622'0,"-50"-19"-172"15,2-1-341-15,-2 1-67 0,0 2-62 16,-3 2 401-16</inkml:trace>
  <inkml:trace contextRef="#ctx0" brushRef="#br0" timeOffset="139417.78">14579 8309 1184 0,'0'-43'609'16,"-30"53"23"-16,0 8-501 16,2 8 5-16,10 5 8 0,13 5-29 15,6-1-51-15,20-5-52 16,2-6-4-16,9-14-20 15,-1-8-12-15,0-14-55 16,-4-7-27-16,-8-5-17 16,-1-3 5-16,-8 3 48 0,-4 0 24 31,-8 2 31-15,-5-2 8-16,-10 3 9 0,-2 3-1 15,-7 7 5-15,1 3-1 0,3 8-38 16,3 3-54-16,15 5 39 15</inkml:trace>
  <inkml:trace contextRef="#ctx0" brushRef="#br0" timeOffset="139705.51">14749 8258 2265 0,'-9'14'125'15,"0"-3"87"-15,1 8-20 16,-7 13-21-16,8 7-72 16,6 3-32-16,8-10-51 15,9-5-14-15,5-17-6 0,5-8-19 0,-2-12-39 32,3-7-24-32,-8-5-28 15,1-4 13-15,-6 2 37 16,-5-1 28-16,-10 1 26 15,-7 2 5-15,-8 3 9 0,-7 2-3 16,7 7-19 0,-2 3-48-16,7 5-122 0,6 2-100 15</inkml:trace>
  <inkml:trace contextRef="#ctx0" brushRef="#br0" timeOffset="139986.87">15046 8254 1613 0,'0'0'561'0,"-4"4"-436"0,-1 6 38 15,-8 10 57-15,-1 5 11 16,1 4-58 0,4 3-60-16,12-2-57 15,3-5-23-15,11-10-20 16,-2-9-1-16,7-14-24 15,3-5-20-15,-1-8-45 16,1-2-20-16,-11 0-24 16,-4-3 2-16,-7 4 16 15,-5 0 8-15,-9 4 22 0,-5 3 4 16,-9 7-41-16,1 5-32 0</inkml:trace>
  <inkml:trace contextRef="#ctx0" brushRef="#br0" timeOffset="140901.74">3887 10751 1254 0,'13'-6'512'15,"7"-4"-271"-15,7 1-160 16,-3-2 0 0,-2 4-28-16,-4 0-14 0,-3 7-50 15,-1-2-28-15,-4 2-77 16,-3 2 23-16</inkml:trace>
  <inkml:trace contextRef="#ctx0" brushRef="#br0" timeOffset="141086.87">3863 10870 1452 0,'1'-1'544'0,"8"1"-382"16,8-2-37-1,15-3-17-15,2-3-15 0,2-5-46 16,-4 2-31-16,-12 5-64 31,-2 3-55-31,-9 6-47 16</inkml:trace>
  <inkml:trace contextRef="#ctx0" brushRef="#br0" timeOffset="143633.97">5597 10708 1429 0,'-1'-1'522'16,"-1"-10"-351"-16,6-26-62 16,7 24 8-16,6 2-18 15,-1 4-65-15,2 2-21 0,-5 9-8 16,-5 4 2-16,-6 12 39 15,-2 10 23-15,-9 12 26 0,-5 6 10 16,-4-2-20-16,0-5-17 16,3-11-13-1,2-5-14-15,2-5-12 16,1-2-4-16,3-5-14 16,1-4 1-16,2-5-12 15,2-3-3-15,3-1-1 0,-1-1-3 16,0 1 12-16,3-2 2 15,18-8 0-15,24-8 3 0,-20 12-9 16,0 0-2-16,-4 2 2 31,-5 1-6-31,-5 0-45 0,-1 2-31 16,-4 1-147 0,-3 0 72-16</inkml:trace>
  <inkml:trace contextRef="#ctx0" brushRef="#br0" timeOffset="144096.31">5903 10695 1269 0,'6'-8'493'0,"9"-7"-333"15,3 0-22 1,3 6-29 0,-2 3-32-16,-3 6-42 15,-3 2-9-15,-9 12 14 16,-2 7 11-16,-8 19 7 15,-4 4 0-15,-3 2-9 0,-2-5-8 16,-1-11-5-16,1-6 3 16,1-6 4-16,0-4 1 0,4-2 8 31,2-3-4-31,2-4-13 0,4-3-10 0,4-3-21 16,3 0-3-1,11-3 4-15,4 0 5 0,4-1-3 16,2-2-1-16,-3 0-4 15,-2 3-2-15,-4-1 2 16,-3 1-13-16,-2 4-65 16,-7-3-60-16,-2 3 108 15</inkml:trace>
  <inkml:trace contextRef="#ctx0" brushRef="#br0" timeOffset="144481.71">6284 10700 1387 0,'-12'12'654'16,"-12"13"-196"-16,11 8-257 15,3 0-9-15,8 2-69 16,9-6-49-16,8-6-51 16,9-4-4-16,5-7-15 15,-1-7-1-15,0-9-16 0,-2-9-18 0,-6-6-25 16,-2-7-13-16,-5-4 0 16,-4 2 16-1,-9-4 27 1,-4 4 18-16,-14 6 24 31,-6 6 4-31,-10 12 3 0,-4 6-4 0,4 9-14 0,1 3 2 16,16 5-25-16,3 0-29 15,14-4-150-15,7-1-69 0</inkml:trace>
  <inkml:trace contextRef="#ctx0" brushRef="#br0" timeOffset="144620.79">6673 10743 1910 0,'0'-5'713'0,"0"-8"-546"0,0 3-84 16,0 2-111-16,-1 2-110 0</inkml:trace>
  <inkml:trace contextRef="#ctx0" brushRef="#br0" timeOffset="145119.65">6919 10683 1621 0,'-5'18'632'16,"-11"19"-409"-16,2 6-32 16,4-5-33-16,4-5-37 15,9-12-71-15,6-6-24 0,7-4-16 16,6-11-3 0,8-9-11-16,7-5-14 0,0-16-24 15,-3 0-4-15,-11-4-1 0,-11-5 10 16,-12 6 23-16,-5 2 8 15,-13 9 13-15,-6 9 6 0,-5 10-1 16,0 4 0-16,1 13-6 31,2 8-9-31,7 6-61 0,4 3-50 0,9-6-125 32,9 1-6-32</inkml:trace>
  <inkml:trace contextRef="#ctx0" brushRef="#br0" timeOffset="145435.75">7197 10662 1138 0,'-2'0'568'16,"-3"5"-90"-16,-3 2-190 0,-3 16-69 16,1 10-26-1,0 7-80-15,3 2-31 0,8-10-39 16,5-7-12-1,8-9-20-15,3-4-7 0,8-10-8 16,-1-7-12 0,1-12-26-16,-1-4-11 0,-7-10-17 0,-2-1-2 0,-6-1 9 15,-5-1 9-15,-7 5 23 32,1 4 9-32,-6 8 15 15,1 8 3-15,0 7-23 16,-2 2-32-16,2 8-73 15,1 0-43-15,4 7-45 16,0 4-150-16</inkml:trace>
  <inkml:trace contextRef="#ctx0" brushRef="#br0" timeOffset="145719.4">7457 10677 1476 0,'-3'2'636'0,"-5"1"-343"0,-8 8-127 16,0 5-21-16,0 13-42 16,4 7-14-16,8-4-24 15,4 1-10-15,7-11-17 0,0-7-13 32,15-9-19-32,-3-4-5 15,9-13-14-15,-1-7-14 0,-4-8-25 16,0-5-12-16,-9-3 3 15,-2 3 16-15,-8 4 33 16,-2 2 13-16,-7 9 17 16,-3 2 1-16,-4 9-3 15,-3 1-7-15,-3 5-46 16,0 7-95-16</inkml:trace>
  <inkml:trace contextRef="#ctx0" brushRef="#br0" timeOffset="145917.46">7878 10680 2013 0,'46'21'676'16,"-46"-21"-635"-16,0-1 0 15,0 0-61-15,0 0-99 0</inkml:trace>
  <inkml:trace contextRef="#ctx0" brushRef="#br0" timeOffset="146264.68">8168 10594 1525 0,'-13'7'614'0,"-12"18"-278"15,-4 13-215-15,4 16 35 0,8 3 5 16,11-8-27 0,8-10-62-16,15-17-57 15,5-11-9-15,9-12-3 16,4-9-2-16,5-10-8 15,-1-8-7-15,-10-2-14 16,-7-3 1-16,-16-2 4 16,-5 4 10-16,-8 2 7 0,-7 2-1 15,-8 8 0-15,-4 5-2 16,-2 7-21-16,5 5-17 16,8 5-75-16,4 2-58 15,8 4 239-15</inkml:trace>
  <inkml:trace contextRef="#ctx0" brushRef="#br0" timeOffset="146586.66">8449 10594 1768 0,'-8'4'650'0,"-9"3"-440"31,3 13-52-31,2 6 17 0,2 10 7 16,3 6-57-16,8-2-69 16,2-2-15-16,9-14-20 15,6-7-8-15,5-14-12 16,5-5-9-16,4-12-27 16,-2-5-13-16,-4-5-16 15,-4-4 1-15,-8 1 13 0,-8 0 12 16,-8 0 16-16,-6 1 3 0,-9 5-7 15,1-1-12-15,-1 10-46 16,2 2-37-16,6 9-126 16,2 4 202-1</inkml:trace>
  <inkml:trace contextRef="#ctx0" brushRef="#br0" timeOffset="146902.29">8749 10594 1295 0,'-7'0'521'16,"-7"1"-192"-1,-2 5-141-15,-3 11 44 0,0 4 33 16,3 11-48-16,4 3-64 16,13-1-68-16,6 0-21 15,11-13-32 1,2-6-11-16,10-13-10 15,-1-6-10-15,3-9-27 0,1-4-12 16,-8-4-26-16,-3-1-9 16,-10 1 15-16,-7 1 9 0,-6 3 24 15,-6-2 14-15,-5 0 3 32,-3 1-7-32,-7 2-63 15,0 6-62-15,-5 7 115 16</inkml:trace>
  <inkml:trace contextRef="#ctx0" brushRef="#br0" timeOffset="163234.87">9271 10573 1607 0,'-33'-25'594'0,"32"27"-458"0,2 3-2 16,4 7-6-16,3 0-11 0,3 4-35 15,2 3-8-15,4-2-29 16,4 1-5-16,-7-2-14 16,-4-6-7-16,-4-2-8 15,-6-3-2-15,-1-4 3 32,2 2-5-32,1-5 13 0,-2 1-3 15,0 0-1-15,3-5 7 0,32-36-14 16,-17 16 2-16,6-5-7 15,0-1-2 1,0-5-2-16,-1-5 0 0,-3-3-2 16,-1 3-14-1,-8 11-40-15,-2 8-39 0,-5 11-138 16,-3 3-62-16</inkml:trace>
  <inkml:trace contextRef="#ctx0" brushRef="#br0" timeOffset="-210226.98">9248 1490 1519 0,'-1'-5'607'15,"-2"-4"-406"-15,1 19-66 16,1 17 15 0,-1 16-27-1,0 7-9-15,2 0-49 16,0-5-16-16,0-6-35 15,2-5-4-15,1-6-18 0,-1-2-27 0,1-10-69 16,-3-2-51-16,0-5-70 16,-5-9-23-16,-1-10-82 15,-2-8-67-15,1-11-58 16,0-2 45-16,0-3 269 16,2 1 167-16,2 6 248 15,1-2 36-15,6 8-42 16,2 2-29-16,5 8-66 15,3 9-18-15,3 9-21 0,8 10-6 16,-1 5-8 0,4 3-13-1,2-2-43-15,-11-5-13 0,5 2-28 16,-6-3-8-16,-4-3-10 16,4-1-4-16,-8-8 2 15,-1-1-4-15,-3-5 0 16,0-3-3-16,-1-5-5 15,0-7 5-15,-3-2 0 16,1-2 4-16,-3-2 4 0,-4-1-2 16,-4-6 0-16,-2-3 0 15,0-4 8 1,2 3 7-16,6 6 10 0,1 7-2 0,1 10-10 16,-1 2-1-16,1 10-50 31,2 7-61-31,-1 12-52 0</inkml:trace>
  <inkml:trace contextRef="#ctx0" brushRef="#br0" timeOffset="-209460.65">9555 1646 1820 0,'26'13'665'0,"-30"-9"-526"16,3 4-7-16,4 2-37 16,4 0-18-16,3-2-50 15,4-1-11-15,4-4-16 16,1-3-6-16,2-5-23 0,-3-2-12 16,-3-5-16-16,-5 0-2 15,-6-3 20 1,-8 1 10-16,-4-1 18 15,0 2 8-15,-7 6 9 0,2 2 4 16,-8 11 11-16,3 8 11 16,1 10 6-16,3 6 3 0,4 6-7 31,5-3-3-31,7-1-11 16,3-4-9-16,8-8-9 15,2 0-24-15,3-12-69 0,7-1-52 0,4-8-75 16,2-10-15-16,-2-4-36 15,3-4-34 1,-7-1-7-16,-1-2 31 0,-1 0 141 16,-9-1 133-16,-4 3 197 15,-3 4 52-15,-7 1 50 16,-1 3-3-16,-2 6-35 16,-1 3-28-16,-1 9-66 15,-3 5-26-15,-3 6-51 16,2 8-10-16,0 6-22 0,6 0-14 15,10-3-30-15,0-8-7 0,7-11-28 16,0-6-13-16,-2-13-36 16,-1-6-22-16,-3-7-3 31,0 0 12-31,-1 0 41 16,-2 1 17-16,-1 8 32 15,-1 4 11-15,-2 10 16 16,1 9 20-16,0 14 26 0,2 5-2 15,-3 13-4-15,1 4-17 16,-3 1-21-16,-2 0-4 0,-2-9-12 16,-2-4-1-16,-2-10-8 15,0-3-7-15,-1-6-21 16,-3-6-6-16,0-7-37 16,-3-3-33-16,-2-8-46 15,0-2-23-15,-4-6-35 16,5-2 62-16</inkml:trace>
  <inkml:trace contextRef="#ctx0" brushRef="#br0" timeOffset="-209073.86">10187 1660 1417 0,'-9'-4'507'16,"-14"-1"-361"-16,-4 5 7 0,0 8 35 15,3 6-2-15,8 5-71 16,5 2-22-16,4 4-37 16,5 0-15-16,5-4-22 15,4-3-9 1,9-10-6-16,4-7-9 0,6-8-16 15,-1-8-18-15,0-3-39 16,-7-3-6-16,-5 0 4 16,-1 6 14-1,-6 2 38-15,0 5 16 16,-6 6 12-16,2 2 8 16,-6 7 4-16,2 3-5 15,-1 11 2-15,-1-2-3 0,4 3-11 16,1-1-27-16,3-7-96 15,1-3-66-15</inkml:trace>
  <inkml:trace contextRef="#ctx0" brushRef="#br0" timeOffset="-208793.05">10294 1665 1099 0,'0'6'512'16,"-2"8"-166"-16,3 1-143 0,1 5-73 15,1 0-10-15,1 1-47 16,-2-1-27 0,0-8-45-16,-2-2-26 0,-1-7-19 31,-1-5-9-31,-2-6 6 0,2-4 21 16,0-6 21-16,1 2 3 15,2-2 5-15,2 1 3 16,3 6-1-16,5 0-2 15,0 5-3-15,2 2-20 16,-1 1-60-16,-1 3-30 16,-1 2-53-16,-1 1-229 0</inkml:trace>
  <inkml:trace contextRef="#ctx0" brushRef="#br0" timeOffset="-208444.79">10609 1710 967 0,'28'5'431'16,"-45"-15"-187"-16,1 0-29 0,0 2-27 15,-4 4-22-15,-3 4-41 32,0 4-16-32,-7 7-21 15,4 6-6-15,5 3-11 16,3-3-6-16,9 1-19 15,4-8-15-15,10-3-24 0,4-1-2 0,6-11-13 16,8-4-8-16,6-7-36 16,5-2-25-16,3 2-19 31,-6 3 1-31,-7 4 36 0,-6 6 19 0,-8 8 25 16,-3 3 8-16,-2 9 5 15,-4-2 3-15,-1 0-6 16,0 0-37-16,-4-6-69 15</inkml:trace>
  <inkml:trace contextRef="#ctx0" brushRef="#br0" timeOffset="-207977.31">11155 1496 1565 0,'0'0'659'16,"2"8"-358"-16,-1 5-113 16,6 22-64-16,-4 0-13 15,0 4-24-15,3-2-25 16,-3-12-35-16,2 2-11 15,-5-4-15-15,0 0-4 0,-8-3-18 16,-4 1-12-16,-3-2-10 16,-2-2-3-1,0-3-2-15,3-6 2 16,-2-9-26-16,1 0-34 0,3-10-81 16,-1-2-45-16,7-6-255 15</inkml:trace>
  <inkml:trace contextRef="#ctx0" brushRef="#br0" timeOffset="-207844.25">10987 1614 1105 0,'0'-9'558'15,"2"-7"-111"-15,9 1-223 16,9 0-75-16,6 1-30 16,2-1-48-16,4 0-30 15,0 12-37 1,-4 2-58-16,-2 8 99 0</inkml:trace>
</inkml:ink>
</file>

<file path=ppt/ink/ink12.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13:21:52.432"/>
    </inkml:context>
    <inkml:brush xml:id="br0">
      <inkml:brushProperty name="width" value="0.05292" units="cm"/>
      <inkml:brushProperty name="height" value="0.05292" units="cm"/>
      <inkml:brushProperty name="color" value="#FFFFFF"/>
    </inkml:brush>
    <inkml:context xml:id="ctx1">
      <inkml:inkSource xml:id="inkSrc24">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3T13:22:01.256"/>
    </inkml:context>
  </inkml:definitions>
  <inkml:trace contextRef="#ctx0" brushRef="#br0">1404 1313 2302 0,'-1'3'-6'16,"1"-2"5"-16,0 3-4 15,0-4-5-15,0-1 0 16,10-2 2-16,35-11 8 16,-17 6 4-16,3 1 1 15,-7 1-2-15,0 2-12 16,-1 1-19-16,-11 2-79 15,1 2-36-15</inkml:trace>
  <inkml:trace contextRef="#ctx0" brushRef="#br0" timeOffset="196.83">1593 1093 1227 0,'1'-1'492'0,"1"6"-343"16,-2 17-10-1,-1 14 3-15,1 17 0 0,-3-1 1 16,5-4-60-16,1-10-31 16,1-9-41-16,3-1-3 0,-2-8-18 15,0-3-47-15,-3-8-101 16,0-6-60-16</inkml:trace>
  <inkml:trace contextRef="#ctx0" brushRef="#br0" timeOffset="404.01">1782 1265 1829 0,'-1'-1'664'15,"0"0"-560"1,-1-3-12-16,1 4-53 15,0 0-81-15,0 0-616 16</inkml:trace>
  <inkml:trace contextRef="#ctx0" brushRef="#br0" timeOffset="767.38">1623 1044 1199 0,'1'-5'503'0,"3"-3"-224"31,-2 5-54-31,-4 5 4 0,-7 10-28 16,-14 18-90-16,-5 13-34 16,-4 13-49-16,4-2-15 0,4-14-6 15,4-8-3-15,10-12-6 16,1-7-22-16,8-7-101 15,2-3-62 1,-1-8-71-16</inkml:trace>
  <inkml:trace contextRef="#ctx0" brushRef="#br0" timeOffset="1289.83">2262 1061 1491 0,'0'1'595'16,"-2"0"-425"-16,-1 22-29 16,2 11-2-16,-2 17-41 15,0 6-11-15,4-9-48 16,-3-9-22-16,2-12-20 15,1-6-26-15,-2-8-97 16,1-3-54-16,0-10-74 0,-1-3 24 16</inkml:trace>
  <inkml:trace contextRef="#ctx0" brushRef="#br0" timeOffset="1476.13">2234 1110 838 0,'5'-3'407'0,"8"-4"-83"15,6 8-151-15,4 14 9 16,4 5 4-16,-1 9-10 16,-2 2-29-16,-3-7-68 15,-1-2-24-15,-3-3-35 0,-1-6-4 16,0-4-16-16,-3-1-35 0,-4-5-91 16,0-1-58-16,-5-1-216 15</inkml:trace>
  <inkml:trace contextRef="#ctx0" brushRef="#br0" timeOffset="1677.88">2478 1006 1425 0,'0'2'531'15,"0"12"-379"-15,1 10 9 16,-1 22-14-16,2 8-1 0,-1 2-50 15,0-4-33-15,2-14-47 16,0-10-7-16,4-10-90 16,-2-7-62-16,4-8-105 15,1-7-130-15</inkml:trace>
  <inkml:trace contextRef="#ctx0" brushRef="#br0" timeOffset="2007.96">2598 1138 1146 0,'-1'4'466'0,"-1"9"-247"16,1 2-84-16,2 5-5 15,5 0-3-15,4-6-31 16,-1 2-28-16,8-8-45 0,3-2-15 16,3-6-12-1,2-9-5-15,-6-8-10 0,-4-3-6 16,-6-1-9-16,-5-1-2 15,-3 2 13-15,-5-1 7 16,-10 1 14-16,1 8 4 16,-8 9 24-16,-2 5 6 15,0 17 22-15,2 9 11 0,4 11-1 16,11 3 0 0,6-3-20-16,8-7-14 0,11-9-20 15,0-6-8-15,9-7-1 16,3-2-24-16,-5-8-79 15,2-3-49-15,-6-4-73 16</inkml:trace>
  <inkml:trace contextRef="#ctx0" brushRef="#br0" timeOffset="2376.25">2917 1103 1340 0,'-7'0'591'0,"-6"8"-258"15,-1 6-127-15,1 19-58 16,0 5-31-16,4 0-52 16,2 0-23-16,8-13-30 15,7-4-8-15,3-10-10 0,2-2-15 16,3-12-39-16,1-7-34 16,0-7-55-16,-1-4-2 0,-5-2 26 15,-5-4 37 1,-4 4 58-16,-1 5 34 0,-1 8 72 15,0 10 8-15,-1 17 34 16,1 5 5 0,2 13-34-16,1 1-4 15,1 2-25-15,-3-1-25 0,-2 3-21 16,-2 5-3-16,-4-3-7 16,0-2-3-16,-9-8-28 15,-2-9-23-15,0-8-71 16,0-7-37-16,3-7-70 15,0-2 49-15</inkml:trace>
  <inkml:trace contextRef="#ctx0" brushRef="#br0" timeOffset="2775.14">3227 1089 1315 0,'-5'-1'547'0,"-7"4"-285"0,-6 2-50 0,-3 19-25 16,1 8-42-16,-1 4-75 31,7 9-22-31,6-15-27 0,3-7-8 0,11-10-14 31,5-7-7-31,10-7-5 16,2-6 1-16,0-11-20 0,-2-4-13 16,0-9-15-16,-3 1-5 15,-4 6 15-15,-3 2 18 16,-6 13 15-16,-4 6 3 0,0 14 12 16,-1 12 13-16,0 10 12 15,-1 1 3-15,0-3-2 16,2-7-14-16,-1-7-72 15,3-3-55-15,1-9-45 16</inkml:trace>
  <inkml:trace contextRef="#ctx0" brushRef="#br0" timeOffset="3043.93">3355 1108 1143 0,'0'15'557'15,"0"12"-138"-15,0 7-271 16,-2 1-15-16,3-7-61 16,1-5-27-16,2-8-52 15,0-7-30-15,-1-6-40 16,-3-1-5-16,-4-8 13 0,-2 1 20 16,-2-7 43-16,0-6 7 15,4-2 8-15,4-4 1 16,10-7-4-16,3 5-5 0,11-1-4 15,-1 3-13-15,-8 10-67 32,5 4-37-32,-9 12-52 0,-6 5-242 0</inkml:trace>
  <inkml:trace contextRef="#ctx0" brushRef="#br0" timeOffset="3423.6">3612 1086 1189 0,'37'-29'562'0,"-47"13"-215"0,-3 10-186 16,-4 6-23-16,-3 18-28 16,-8 6-3-16,5 16-11 15,3 5-15-15,8 0-28 16,11-5-15-16,8-11-22 15,6-8-5-15,10-15-12 16,4-6-5-16,5-10-34 16,-2-11-31-16,-7-10-45 15,-2-1-7-15,-10-10 22 16,0 7 29-16,-3 8 50 16,-4 4 13-16,-3 18 43 15,0 5 9-15,-1 12 17 16,0 9 9-16,2 15-29 15,0 2-6-15,3-1-15 0,-2-4-15 16,-1-11-43-16,2-5-45 16,-3-6-116-16,0-4 45 15</inkml:trace>
  <inkml:trace contextRef="#ctx0" brushRef="#br0" timeOffset="4392.12">4434 934 1618 0,'1'6'622'0,"-1"16"-400"15,-1 6-47-15,0 12-36 16,0 4-24-16,2-4-72 0,4 1-20 15,1-10-16-15,0-7 0 0,0-13-14 16,-4-8-10-16,-1-9-6 16,2-10 0-16,3-10 10 15,6-7 11-15,5-5 2 16,5 2 4-16,6 7-1 16,1 5-2-16,1 3-22 31,-5 5-26-31,-6 0-76 0,-2 5-40 15,-8 4-67-15,-3 2-30 16,-6 7-228-16</inkml:trace>
  <inkml:trace contextRef="#ctx0" brushRef="#br0" timeOffset="4566.32">4562 1011 933 0,'0'5'452'0,"-1"5"-133"15,3 4-54 1,11 5-45-16,4 3-18 0,6 1-55 0,-1 5-26 15,-1-4-55-15,-3-2-24 16,-3-1-30-16,-5-9-7 16,-6-4-28-16,-1 1-49 15,-7-5-120-15,1-2 250 16</inkml:trace>
  <inkml:trace contextRef="#ctx0" brushRef="#br0" timeOffset="5973.95">2447 1963 1339 0,'-4'-2'555'0,"-7"-2"-332"16,-3 8-17-16,-9 15-53 15,1 4-42-15,-2 11-52 16,6-1-11-16,8-2-11 0,7-4-11 16,6-11-17-1,5 0-3-15,10-12-7 0,-2-6 0 16,11-10 1 0,-3-9-1-16,-2-4 4 15,0-1 2-15,-8 2-4 16,-2 2 1-16,-5 8 0 15,-3 1-2-15,-3 6 5 16,-2 8 4-16,-2 8-1 16,1 4 5-16,-3 11-1 0,2-2-4 15,2-1 2-15,2 1-1 16,3-8-5-16,2-1-4 16,4-4-96-1,0-5-76-15,1-4-133 0</inkml:trace>
  <inkml:trace contextRef="#ctx0" brushRef="#br0" timeOffset="6109.85">2756 2064 1959 0,'0'0'756'15,"-5"-2"-571"-15,5 2-52 0,-4-1-110 16,-2-2-71-16</inkml:trace>
  <inkml:trace contextRef="#ctx0" brushRef="#br0" timeOffset="6793.82">3429 1729 1317 0,'-2'-3'549'0,"-1"1"-331"16,2 8-35-16,-2 19 13 16,3 11-43-16,3 17-37 15,-3 0-24-15,5-5-56 16,2-7-15-16,2-13-14 15,2-6-4-15,-1-8-61 16,-1-1-63 0,-3-7-131-16,0-3-33 15</inkml:trace>
  <inkml:trace contextRef="#ctx0" brushRef="#br0" timeOffset="7008.85">3420 1803 839 0,'6'-12'437'0,"10"-13"-48"0,4 5-201 15,15 7-46 1,-3 4-32 0,0 9-49-16,-4 0-18 15,-10 9-25-15,-4 8-5 0,-11 6-9 16,-2 6-1-16,-11 7 0 0,-5-1 0 16,-6-2 3-16,-5-3-1 15,-2-8 1 1,3-5 0-16,0-7-4 0,3-4-16 0,13-6-72 15,4-2-35-15</inkml:trace>
  <inkml:trace contextRef="#ctx0" brushRef="#br0" timeOffset="7360.33">3747 1893 1168 0,'-6'-4'517'0,"-7"-2"-171"16,-1 4-180-16,-2 11-7 16,1 3-19-16,-1 9-43 15,4 4-22-15,5 0-32 16,2-1-10 0,6-7-20-16,6-5-7 0,2-6-9 15,3-4-1-15,6-8-5 16,1-4-5-16,3-8-18 0,-1-1-15 0,-6-5-13 15,-4 0 4 1,-3 1 23-16,0 6 14 16,-2 14 16-1,-4 4 1-15,-4 17-6 16,-2 4 2-16,-5 5 6 16,5 4 2-16,3-7-3 15,0-4-33-15,5-7-114 16,3-4-22-16</inkml:trace>
  <inkml:trace contextRef="#ctx0" brushRef="#br0" timeOffset="7573.7">3906 1845 1337 0,'2'15'573'0,"-3"24"-254"16,3 3-71-16,2 6-37 15,-1-4-52-15,5-7-102 16,1-2-26-16,-6-3-18 15,2 1-13-15,-5-6-44 16,-5-2-25-16,-8-4-39 16,-6-3-18-16,-11-8-10 15,-3-1 1-15,1-9-39 0,-4-5-15 32</inkml:trace>
  <inkml:trace contextRef="#ctx0" brushRef="#br0" timeOffset="7709.05">3834 1781 1579 0,'6'0'593'16,"4"-1"-451"-16,4 0-80 16,8 1-126-16,-2 2 109 0</inkml:trace>
  <inkml:trace contextRef="#ctx0" brushRef="#br0" timeOffset="8089.73">4256 1830 938 0,'-11'-5'525'0,"-6"-4"-69"0,-7 8-224 16,-2 1-30-16,2 14-69 15,-5 12-37-15,6 9-40 16,4 4-13-16,4-5-13 16,6-9-4-16,8-10-15 15,3-5-3-15,7-8-10 16,4-3-1-16,7-9 1 16,2-2-7-16,5-10-18 15,-1-4-13-15,-5-7-13 0,-1-1 9 16,-6 10 17-1,0 5 12-15,-11 13 9 0,-2 7-2 0,-4 12 9 16,-3 4 9-16,6 15 6 16,-2 1-2-16,-1-4 0 15,3-1-7-15,5-14-63 32,2-3-54-32,4-7-94 0,-1-5-137 15</inkml:trace>
  <inkml:trace contextRef="#ctx0" brushRef="#br0" timeOffset="8358.33">4324 1696 1429 0,'4'9'544'16,"2"15"-356"-16,3 8-31 0,-2 12-7 15,-3 2-35-15,2-1-74 16,-3-6-21-16,-1-15-16 0,2-6-5 15,-3-15-15-15,2-1 1 16,1-7-8 0,0-8 1-16,4-7 9 15,2-4-2-15,3-4-26 16,1-1-13-16,-1 4-19 16,-1 1-13-16,-5 8-38 15,-4 2-25-15,-3 5-76 16</inkml:trace>
  <inkml:trace contextRef="#ctx0" brushRef="#br0" timeOffset="8523.44">4452 1796 1320 0,'-18'63'558'0,"26"-36"-304"0,1 2-49 16,1 0-73-16,0-7-34 16,-2-7-56-16,-1-2-18 15,-3-9-11-15,0-1-5 16,-1 0-53-16,-2-3-30 15,-1-2-103-15,-1 1 83 16</inkml:trace>
  <inkml:trace contextRef="#ctx1" brushRef="#br0">11910 13444 0</inkml:trace>
  <inkml:trace contextRef="#ctx0" brushRef="#br0" timeOffset="9681.71">5163 1691 1173 0,'0'-2'569'16,"-2"1"-171"-16,2 9-218 15,1 14-29-15,0 10-30 16,1 16-20 0,2-2-21-16,2-1-49 15,0-8-15-15,1-15-10 16,1-7-3-16,1-8-5 15,1-3-2-15,2-7-1 0,1-2 1 0,5-7 4 16,3-1 0-16,-3 2-19 16,0 0-25-1,-6 6-109-15,-2 3-57 0,1 2-280 16</inkml:trace>
  <inkml:trace contextRef="#ctx0" brushRef="#br0" timeOffset="9943.77">5400 1733 1400 0,'0'2'575'15,"-1"4"-367"-15,1 11-59 0,2 10-12 0,3 8-18 16,5 0-9-16,5-1-45 31,0-7-25-31,2-11-33 16,2-4-3-16,-1-13-6 15,-1-7 1-15,-1-6 1 16,-4-9 3-16,-3-5-1 16,-4 0 0-16,-5-1-4 15,-1 5-10-15,-3 5-22 0,-2 4-36 0,0 4-91 16,-1 6-63-16</inkml:trace>
  <inkml:trace contextRef="#ctx0" brushRef="#br0" timeOffset="10329.34">5720 1685 1336 0,'-2'-2'545'0,"-6"0"-293"0,-2 1-46 16,-4 9-21-1,-5 4-26-15,4 11-67 16,1 4-24-16,8 5-34 16,4 1-11-16,7-7-17 15,5-3-4-15,4-11-5 16,2-3-7-16,1-13-29 16,-2-6-16-16,0-9-59 15,-2-4-18-15,-2-4 1 0,0 2 13 16,-4 5 60-16,-1 5 25 0,-1 8 28 15,-5 2 4-15,2 11 5 16,1 5 5-16,-3 9 5 16,6 7 2-1,-2 4-2-15,1 1-6 16,6-4-47-16,-6-3-38 16,3-11-81-16,0-7-94 15</inkml:trace>
  <inkml:trace contextRef="#ctx0" brushRef="#br0" timeOffset="10593.65">5902 1706 909 0,'0'5'495'0,"0"11"-21"16,2 4-251-16,-2 6-89 16,4-1-24-16,1-3-58 0,0 1-28 15,-1-9-24-15,-2-4-12 16,-1-9-19-1,0-5-2-15,-1-10-16 0,-1-2-2 16,1-5 9-16,-1-2-2 16,1 3 18-1,1 0 14-15,5 8 8 0,2-1 3 16,5 8 1-16,2 1-3 16,0-1 4-1,-1 1-23-15,-2-1-5 16</inkml:trace>
  <inkml:trace contextRef="#ctx0" brushRef="#br0" timeOffset="42703.1">6620 1601 1087 0,'-4'1'577'0,"-1"1"-102"16,0 18-313-16,1 10 29 15,-1 5-74 1,0 3-11-16,4 1-48 0,3 1-28 0,3-6-22 16,2-4-15-16,3-10-51 15,-8-6-53-15,2-9-81 16,-4 0-38 0,-11-8-100-16</inkml:trace>
  <inkml:trace contextRef="#ctx0" brushRef="#br0" timeOffset="43011.46">6615 1677 1029 0,'7'-2'437'0,"6"-1"-242"15,7 6-11 1,1 11-19-16,-2 3-2 0,2 11-15 16,-2 3-24-16,-1 1-50 0,2-1-23 0,-3-6-32 31,-3-7-7-31,3-5-8 15,-4-7-2-15,-2-5 1 16,-2-4-5-16,-6-14 0 16,-1-1 1-16,-5-9 0 0,-2 0 2 15,-4 1 0 1,-1 0 4-16,0 3-4 0,2 5 3 16,5 4 3-1,0 0-5-15,3 7 6 0,1 0-7 0,-1 3 2 16,-1 1-25-16,1 3-128 15,0 0-57-15</inkml:trace>
  <inkml:trace contextRef="#ctx0" brushRef="#br0" timeOffset="43376.04">6959 1729 1249 0,'-4'5'513'0,"-1"8"-261"0,5-1-102 16,10-1-47-16,1-2-13 15,12-7-51 1,-2-2-18-16,-1-11-30 16,2-3-19-16,-6-4-24 15,-3 0-10-15,-7 4 11 16,-4 1 18-16,-8 3 26 0,-5 1 16 0,-5 3 29 15,-5 5 9 1,-4 10 5-16,2 7-5 0,4 16-4 16,1 0 3-16,12 6 6 31,4 3-1-31,10-5-19 16,6-3-14-16,12-11-11 15,3-11-20-15,3-14-75 0,0-4-62 16,-4-13-107-16,-1 0-187 0</inkml:trace>
  <inkml:trace contextRef="#ctx0" brushRef="#br0" timeOffset="43727.56">7244 1669 1254 0,'-2'4'547'16,"-3"3"-274"-16,-1 10-109 15,-4 8 0-15,3 7-25 0,1 2-24 16,5 1-40-16,2-1-32 0,6-6-34 31,3-8-5-31,2-16-43 0,1-8-28 16,0-16-43-16,-4-5-24 0,-1-5 18 15,-2-2 28 1,-3 4 45 0,0 4 21-16,-1 9 52 15,-1 8 11-15,3 12 27 16,-3 11 25-16,1 18 14 0,1 12 3 15,0 9-13 1,0 0-19-16,0-8-40 0,-3-6-9 0,-4-11-16 16,-3-5-2-16,-7-5-1 15,-2-2-6-15,-5-7-3 16,0-5-7-16,1-6-64 16,0-7-42-16,1-8-111 15,-1-4-53-15</inkml:trace>
  <inkml:trace contextRef="#ctx0" brushRef="#br0" timeOffset="44143.6">7437 1692 1247 0,'-9'4'571'0,"-11"6"-206"0,1 4-143 16,11 5-64-16,0 2-34 15,15-1-65-15,5-2-29 16,7-11-27-16,8-3-5 16,0-12-30-16,1-4-24 0,-5-5-41 15,-6-3-13-15,-12 1 17 16,-3 0 25-16,-5 6 43 15,-5 0 19-15,-6 4 26 16,-6 3 10-16,-2 5 29 16,-1 4 0-16,2 13 10 15,2 3 3 1,5 12-9-16,5 3 5 16,10 5-21-16,8 0-12 15,9-7-20-15,5-2-6 0,5-14-24 16,2-4-39-16,-4-12-93 15,-2-7-47-15,-4-8-112 16,-6-6-193-16</inkml:trace>
  <inkml:trace contextRef="#ctx0" brushRef="#br0" timeOffset="44559.8">7657 1682 1196 0,'-1'11'552'0,"1"6"-252"0,0 8-126 15,1 2-30-15,2-3-79 16,1 1-24-16,1-10-39 16,0-2-23-16,-3-7-57 15,-2-6-26-15,-1-6-14 32,-3-3 14-32,0-5 55 0,-2-4 24 15,1-2 30-15,-1-1 15 0,4 0 25 16,3 4 10-1,6 5-4-15,4 2-5 0,7 7-24 16,1-1-10-16,3 2-9 16,0 0-4-16,-4-1-17 15,-2 0-9-15,1-3-16 16,1 1-6-16,2-1 9 16,-2 2 10-16,-6 5 27 0,-2 4 25 15,-9 8 56-15,-1 8 27 16,0 6 34-16,1 6 3 15,5 1-36-15,1-2-25 0,-2-5-46 16,-2-10-17-16,1-12-68 31,1-7-36-31,-3-12-93 16,-1 0-53-16</inkml:trace>
  <inkml:trace contextRef="#ctx0" brushRef="#br0" timeOffset="44758.41">7852 1591 2003 0,'-47'-66'707'0,"47"57"-617"0,6 1-71 15,5 8-186-15,2 1 482 31</inkml:trace>
  <inkml:trace contextRef="#ctx0" brushRef="#br0" timeOffset="45391.5">8564 1484 1138 0,'-2'1'539'15,"-6"7"-195"-15,6 12-156 0,-4 12-58 16,4 5-30-16,-1-1-33 16,4-4-15-16,-1-10-34 15,2-2-10-15,1-6-13 16,-6-5-20 0,3-5-46-16,-5-4-16 0,5-8-24 15,0-2 0-15,-6-8 37 16,3-3 16-16,-7-11 32 15,6-2 19-15,3-1 36 16,5 0 13-16,5 14 33 16,0 6 4-16,7 20-5 15,0 10-2-15,7 18-2 0,2 6-1 16,3 1-5-16,-4-2-7 16,-3-10-22-16,-1-6-7 15,1-5-17-15,-2-4-3 0,-3-8-9 16,-3-4 3-16,-6-6 0 15,-1-5 2-15,-2-4 2 16,-3-2-4-16,-5-5 0 16,1-4-2-16,-4-4 0 31,0-2 2-31,2-8 0 0,0 2 1 16,3 3 1-16,2 6-2 15,0 11-2-15,3 5 2 0,-1 6-3 16,-2 4 1-16,2 5-68 15,-1 5-53-15,0 9-13 16</inkml:trace>
  <inkml:trace contextRef="#ctx0" brushRef="#br0" timeOffset="45776.53">9017 1574 1520 0,'-12'-3'521'16,"-32"4"-438"-16,22 14 17 15,4 6 24-15,8-1 34 16,5 2-27-16,9-7-71 16,10-2-23-16,6-7-32 31,0-5-2-31,9-6-11 15,-7-6-16-15,-6-4-26 16,0-5-9-16,-12 0 4 0,-3 3 12 0,-9-1 23 16,-2 3 13-16,-13 10 19 15,-2 1 14-15,2 17 21 16,-2 10 7-16,12 7 6 16,2 4-7-16,11-3-17 15,8-1-11-15,8-5-18 16,3-3-4-16,11-7-31 0,4-5-51 15,-1-12-95 1,0-5-53-16,-8-8-260 0</inkml:trace>
  <inkml:trace contextRef="#ctx0" brushRef="#br0" timeOffset="46160.11">9264 1543 1472 0,'-6'1'595'15,"-5"13"-368"-15,-8 6-27 16,-3 14-40 0,3 1-22-16,4-3-57 0,7-2-19 15,6-6-39-15,5-2-12 0,13-9-11 16,2-5-5-16,7-11-36 16,0-9-35-16,-4-3-59 15,-3-4-26-15,-7-2 22 16,-2 4 31-16,0-2 66 15,-9 6 37-15,3 4 60 16,0 5 18-16,-3 11 42 0,9 6 13 31,-6 9-18-15,-3 6-10-16,1 7-47 0,-7 1-18 0,6 5-29 16,-1 0-5-16,-6-7 1 15,1 1-5-15,-6-7-22 16,0-6-18-16,-2-6-50 15,-2-5-28-15,-4-10-70 16,1 1-37-16,-3-10-214 16</inkml:trace>
  <inkml:trace contextRef="#ctx0" brushRef="#br0" timeOffset="46592.35">9542 1581 1356 0,'-9'-1'490'0,"-12"4"-366"0,-1 11 24 16,-1 7 35-16,5 5-9 0,4-1-73 15,8-2-24-15,7-3-48 16,4-4-18-16,9-6-13 16,1-4-5-16,8-7-29 15,1-5-15-15,-4-6-33 16,-2-3-9-16,-6-3 26 16,-2 1 15-16,-4-1 39 0,-1 2 12 15,-5 5 24-15,-1 2 14 16,-3 8 14-16,3 9-1 15,-1 6-12-15,2 6-10 16,3 6-16-16,-3-1 4 0,2 0-2 16,1-2-19-16,3-6-62 31,1-4-51-31,3-11-102 16,-1-5-205-16</inkml:trace>
  <inkml:trace contextRef="#ctx0" brushRef="#br0" timeOffset="46842.63">9687 1592 1176 0,'0'15'493'15,"0"7"-280"-15,0 2-66 16,0-3-10-16,2-5-44 16,-2-1-34-16,2-6-38 15,-1-3-11-15,-1-5-30 16,0-4-4-16,0-5-3 15,-2-3 0-15,-1-5 20 16,-1 1 2-16,1-7 4 16,5 2 2-16,3-1 3 0,6 2 1 15,10 7 2 1,0 0-6-16,1 9-55 16,-6-2-36-16,-4 5-69 15,-2 4-85-15</inkml:trace>
  <inkml:trace contextRef="#ctx0" brushRef="#br0" timeOffset="47159.45">10074 1552 1316 0,'-6'-4'479'15,"-12"-3"-351"-15,0 2-15 0,-10 14 51 16,-1 4 31-16,0 11-12 15,2 4-31-15,11-2-64 16,2-1-38-16,8-7-32 0,3-5-14 31,10-6-10-31,5-5 1 0,6-6-25 16,4-2-13-16,2-7-35 16,-1 0-6-16,-3 3 14 15,-2 3 14-15,-6 5 37 16,0 4 4-16,-3 5 10 15,-3 3 0-15,-4 1-15 16,0-1-37-16,-2-4-104 16,4 0 94-16</inkml:trace>
  <inkml:trace contextRef="#ctx0" brushRef="#br0" timeOffset="47594.48">10861 1297 1452 0,'0'1'551'15,"2"10"-408"-15,3 9 1 0,4 21-24 16,1 6 19-16,1 8-8 15,3 2-20-15,-2-9-55 16,-2-6-19-16,-2-14-24 31,-4-6-6-31,-6-12-2 0,2-1-15 16,-3-7-43-16,-1-2-33 0,-1-5-93 16,-6-2-47-16,-1-4-194 15</inkml:trace>
  <inkml:trace contextRef="#ctx0" brushRef="#br0" timeOffset="47788.04">10892 1632 863 0,'-2'-28'523'0,"11"12"34"0,5-4-350 32,14-7-100-32,4-5-27 15,5-3-34-15,0 2-12 0,-5 5-28 0,-9 8-1 16,-8 7-31-16,-5 2-28 15,-9 7-59-15,0 1-32 16,-1 4-38-16,-1-1-50 16</inkml:trace>
  <inkml:trace contextRef="#ctx0" brushRef="#br0" timeOffset="47959.04">11021 1435 711 0,'-6'6'469'0,"-4"0"28"16,6 9-248-16,7 5-29 15,8 12-41-15,2 6-16 16,6-1-53-16,0-4-22 16,-1-13-42-1,-1-3-17-15,-7-8-17 0,-2-3-9 0,-3-3-41 16,-4-2-29-16,-1-1-78 16,0-3-56-16,0 2-187 15</inkml:trace>
  <inkml:trace contextRef="#ctx0" brushRef="#br0" timeOffset="56775.1">3583 2840 1709 0,'-22'-19'595'16,"23"19"-518"-16,6 0-44 15,9-4 1-15,6-1-5 16,3-7-11-16,5 1-20 15,-3 2-67-15,-3 0-40 0,-7 8-107 0,-7 1-207 16</inkml:trace>
  <inkml:trace contextRef="#ctx0" brushRef="#br0" timeOffset="56970.87">3572 2912 1420 0,'1'0'532'0,"3"0"-400"0,7-2-58 16,10-4-25 0,3 1-14-16,6-6-28 15,0 0-28-15,-6 3-94 0,-1 2-108 16</inkml:trace>
  <inkml:trace contextRef="#ctx0" brushRef="#br0" timeOffset="57341.73">4048 2532 1561 0,'5'6'558'15,"-1"6"-416"-15,1 19-64 16,0 12 21-16,-2 9 10 16,0 4-20-16,2-5-49 15,1-5-22-15,-2-10-52 0,0-6-41 32,-2-14-79-32,0-5-49 0,-2-11-52 15,-2-4-31-15</inkml:trace>
  <inkml:trace contextRef="#ctx0" brushRef="#br0" timeOffset="57544.25">4056 2602 1009 0,'3'-17'420'0,"12"-15"-236"15,4 2-49-15,5 16-44 16,-1 5-23-16,-4 7-41 16,-3 10-14-16,-10 9-9 0,-4 8-2 0,-9 12 6 15,-7-2-1-15,-4 4-3 16,-1-3 0-16,-2-8-3 15,4-4-3-15,5-9-12 16,3-3-20-16,6-7-97 16,3-1-160-16</inkml:trace>
  <inkml:trace contextRef="#ctx0" brushRef="#br0" timeOffset="57859.39">4275 2833 917 0,'-1'0'424'15,"5"0"-85"-15,7-7-307 0,5-2-3 16,7-9-11-16,-4-3-10 16,-3-4-25-1,-5-2-1-15,-10 4-1 0,-2 3 8 16,-13 6 43-1,-2 6 21-15,-8 8 57 0,1 10 18 16,2 13 25-16,-1 7-1 0,15 9-35 16,2 0-19-1,11-1-47 1,8-1-16-16,6-8-21 16,5-6-7-16,5-9-59 15,0-6-48-15,-1-13-104 16,-2-7-38-16</inkml:trace>
  <inkml:trace contextRef="#ctx0" brushRef="#br0" timeOffset="58160.25">4480 2698 1006 0,'1'11'460'16,"0"8"-139"-16,0 9-167 15,1 7-22-15,0-3-7 16,0-1-39-16,-2-3-25 0,1-7-45 15,-1-6-19-15,2-6-30 0,-2-7-6 16,-1-5-8-16,-2-4 4 16,-3-9 18-16,4-4 5 15,-2-5 10-15,3-2 5 0,2-1 5 16,3-1 0-16,4 6 0 31,2 4-1-31,4 12 2 16,2 7 5-16,-3 19 12 15,-1 4 7-15,-5 10 1 16,-2 0-3-16,-3-7-15 16,-1-3-21-16,2-7-82 0,-2-5-85 15</inkml:trace>
  <inkml:trace contextRef="#ctx0" brushRef="#br0" timeOffset="58640.06">4730 2679 1501 0,'-7'7'581'0,"-9"15"-374"15,-1 3-60-15,4 9-33 16,6 3-15-16,5-6-50 16,8-3-20-16,3-8-31 0,4-6-20 15,2-7-45 1,2-8-17-16,-2-11-34 15,-3-4 1-15,-2-10 33 16,-4 1 15-16,-2 0 42 16,1 3 10-16,0 12 23 15,-2 3 11-15,3 19 48 0,3 10 24 0,2 12 19 16,2 8 0 0,0 4-42-16,0 0-20 0,-1 2-33 15,-2-2-5-15,-6 0-7 16,-1-5-8-16,-10-9-16 15,-2-7-7-15,-3-12-8 32,-3-2 3-32,0-11 20 0,-2-7 6 0,1-14 1 15,1-14 2-15,5-14-3 16,6-3-2 0,8 2 7-16,7 7-3 15,9 15-17-15,0 7-20 0,-3 10-45 16,-2 6-23-1,-5 3-56-15,-1 2-69 0</inkml:trace>
  <inkml:trace contextRef="#ctx0" brushRef="#br0" timeOffset="59260.4">4902 2583 1345 0,'0'0'569'16,"0"8"-313"-16,0 12-42 0,3 20-60 15,0 5-18-15,0 5-44 32,2-2-21-32,4-11-36 15,-4-5-14-15,2-14-30 16,-1-7-18-16,-3-8-32 15,1-5-7-15,-1-8 11 16,0-3 14-16,-2-8 30 0,4-1 8 16,0-4-1-16,4-1 1 15,2 6-4-15,3 4-3 0,2 15-3 16,0 11 3-16,-2 11 3 16,-4 7 6-16,-6 5 2 15,-4-3-3-15,1-4-37 16,0-3-37-16,4-9-91 15,1-4-36-15</inkml:trace>
  <inkml:trace contextRef="#ctx0" brushRef="#br0" timeOffset="59573.54">5233 2680 1333 0,'-9'6'559'0,"-10"6"-269"16,0 6-110-16,1 9-38 0,3 1-10 0,3 4-50 31,7-4-25-31,5-6-37 16,5-5-12-16,8-10-32 0,2-4-14 16,6-11-40-16,-1-5-19 15,-2-6-10-15,-5-3 8 0,-3 2 40 16,0 2 20-16,-1 10 44 31,-1 7 7-31,-3 8 38 0,-1 3 16 16,-1 7-2-16,0 2-2 15,-1 1-62-15,0-3-53 16,4-7-129-16,1-4-178 16</inkml:trace>
  <inkml:trace contextRef="#ctx0" brushRef="#br0" timeOffset="59943.25">5522 2574 1473 0,'-12'13'629'0,"-15"17"-225"16,3 6-252-16,9 7 1 15,6-4-6-15,13-7-54 16,6-5-38-16,4-13-83 15,1-3-23-15,-3-4-49 0,-1-2 3 0,-8-1 16 16,-3-1-8-16,-8-3 25 16,-2 1-3-16,2-4 13 31,1-3 24-31,6-7 6 16,2-1 2-16,9-5-11 15,1-1-4-15,4 3 11 16,6-3 3-16,-2 7 14 15,0 2 8-15,-3 11 6 0,-4 8 8 0,-6 11 21 16,-1 4 7-16,-5 1 5 16,2 0-4-16,-3-6-21 15,0-4-20-15,1-6-81 16,-1-4-71-16</inkml:trace>
  <inkml:trace contextRef="#ctx0" brushRef="#br0" timeOffset="60065.8">5598 2600 879 0,'5'0'420'0,"6"-3"-134"16,4-2-269 0</inkml:trace>
  <inkml:trace contextRef="#ctx0" brushRef="#br0" timeOffset="60310.77">5743 2422 1636 0,'-1'14'643'16,"0"26"-416"-16,2 7-32 16,4 13-34-16,0 0-32 15,4-5-65-15,0-9-30 16,0-15-39-16,2-7-15 15,-6-14-36-15,-1-2-23 0,-5-7-46 16,-4-2-44-16,-3-1-79 0,2-5-346 31</inkml:trace>
  <inkml:trace contextRef="#ctx0" brushRef="#br0" timeOffset="60675.7">6014 2575 1315 0,'-5'-5'506'15,"-10"0"-287"-15,-1 4-17 16,-3 13 33-16,-1 13-17 16,3 10-80-16,0 1-42 15,3 2-44-15,11-11-17 0,5-8-23 16,11-4-4-16,10-15-28 15,-1 0-14-15,2-14-45 16,-3-3-25 0,-6-8-23-16,-2-3 4 15,-3 0 38 1,-4 1 27-16,0 5 43 0,0 5 15 16,-5 9 31-16,-1 5 12 15,1 13 25-15,-2 7 8 16,0 12-9-16,1 5-8 0,0 3-29 15,4-2-19-15,1-8-59 16,2-8-42-16,1-11-82 16,-2-3-63-16,2-12-251 15</inkml:trace>
  <inkml:trace contextRef="#ctx0" brushRef="#br0" timeOffset="61009.56">6146 2565 1598 0,'1'9'602'0,"2"18"-422"16,0 3-60-16,0 3-45 16,-1-4-17-16,3-8-49 15,1-2-19-15,-3-9-25 32,2 0-11-32,-1-10-10 0,-1-4 8 15,-3-11 25-15,4-2 8 16,-4-8-3-16,5-6-11 15,3 0-24-15,-3-3-8 16,7 7 1 0,1 5 2-16,1 11 21 0,5 5 10 0,-1 10 23 15,-5 4 23-15,0 10 35 16,-4 5 12-16,-4 1 5 16,3 0-14-16,-4-7-33 15,-1-4-16-15,0-2-41 0,-1-4-30 16,0 2-75-1,0-2-39-15,0-4-182 0</inkml:trace>
  <inkml:trace contextRef="#ctx0" brushRef="#br0" timeOffset="62543.33">6940 2546 1173 0,'-2'-7'497'16,"1"-4"-267"-16,-1 6-26 0,4 13-42 16,2 6-28-16,-1 10-52 15,3 6-20-15,0 1-31 32,5 2-13-32,-4-7-18 15,1-5-13-15,-4-11-25 16,-4-4-11-16,0-3-8 15,-1-5 8-15,-4-4 24 0,3-4 9 0,-3-15 14 16,3 0 1-16,3-5 7 16,0 0 4-16,9 6 2 15,-5 0 1-15,10 5-2 16,4 5-2-16,-3 13 1 16,5 8 5-16,-5 15 7 15,-5 5 9-15,0 8 2 0,-7-2-9 16,-2-1-6-16,-2-5-12 15,0-15-33-15,4-1-35 16,0-8-86-16,2-7-42 16,4-4-190-16,1-8-69 0</inkml:trace>
  <inkml:trace contextRef="#ctx0" brushRef="#br0" timeOffset="62842.95">7219 2571 1054 0,'0'12'512'0,"0"4"-203"0,2 0-94 16,3-2-28 0,4-10-81-16,3 1-35 0,5-10-56 15,1-6-16-15,2-5-34 16,0-5-14-16,-7-2-28 16,1 2-11-16,-11 3 21 15,-6 4 12 1,-10 3 48-16,-5 5 34 0,-6 7 51 15,0 6 17 1,2 15 23-16,2 5 2 0,9 8-12 16,6 3-4-1,9-1-30-15,2-3-21 0,11-8-34 0,3-6-21 16,7-16-69 0,7-3-43-1,-2-9-108-15,0-10-48 0,3 0-230 16</inkml:trace>
  <inkml:trace contextRef="#ctx0" brushRef="#br0" timeOffset="63225.97">7528 2482 1417 0,'-7'4'614'16,"-9"6"-308"-16,0 8-88 16,1 7-53-16,1 6-19 0,11 5-42 15,2-6-28-15,9-5-44 16,4-4-27-16,6-11-44 15,2-4-19-15,0-10-56 16,-2-7-26-16,-5-10-22 31,-3-2 1-31,-5-6 46 0,-3 1 35 16,-2 1 54-16,0 9 26 16,0 10 61-16,0 8 17 15,0 17 39-15,0 8 5 16,2 19-19-16,1 7-4 0,-1 4-27 15,1-3-5-15,-2-5-27 16,0-4-15-16,-2-9-14 16,-3-2-9-1,-3-6-15-15,-4-7-9 0,-4-5-33 16,-4-4-14-16,-2-10-37 16,1-2-26-16,-2-11-47 0,1-3-26 15,8-5-44-15</inkml:trace>
  <inkml:trace contextRef="#ctx0" brushRef="#br0" timeOffset="63626.82">7875 2501 1444 0,'-15'-1'502'16,"-21"1"-382"-16,0 6 41 0,4 8 64 16,7 3-2-16,11 8-86 15,5 0-38-15,8 2-65 16,1-3-18 0,7-10-28-16,5-5-14 0,10-9-34 0,4-5-21 15,-1-9-20 1,0-3-6-16,-8-5 9 0,-5-2 16 15,-2 5 33-15,-4 1 18 0,-1 8 30 32,-1 7 4-32,0 8 22 15,0 7 6-15,-3 13 13 16,-1 4-5-16,1 10-19 16,1-3-7-16,0-11-39 15,3 0-26-15,1-18-90 16,2 0-60-16</inkml:trace>
  <inkml:trace contextRef="#ctx0" brushRef="#br0" timeOffset="63862.63">7984 2524 1218 0,'0'13'519'0,"1"15"-276"15,1 5-64-15,-2-1-73 16,1-3-29-16,0-13-48 15,-1-2-34-15,1-8-53 16,-1-2-15-16,0-8-18 0,-2-5 9 16,-1-7 39-16,-1-5 13 15,3-4 29 1,1 0 5-16,4-2 4 16,4 3 7-16,2 8-8 15,5 3-11-15,0 7-69 16,1 1-143-16</inkml:trace>
  <inkml:trace contextRef="#ctx0" brushRef="#br0" timeOffset="64247.55">8308 2486 1284 0,'4'-22'467'16,"-33"20"-310"-16,0 7-22 16,-2 3 44-16,10 8 30 15,2 5-28 1,10 0-95-16,6 6-36 0,7-3-38 16,7-2-9-16,5-8-13 0,7-7-14 31,0-11-35-31,2-7-25 15,-1-7-27-15,-4-2-8 0,-3-4 19 16,-1 3 26-16,-5 6 37 16,1 6 20-16,-5 9 30 15,-4 7 10-15,-2 9 15 16,-1 6 0-16,0 4-17 16,1-15-22 30,-1-6-26-46</inkml:trace>
  <inkml:trace contextRef="#ctx0" brushRef="#br0" timeOffset="64678.25">8899 2273 1025 0,'-1'4'535'15,"-4"10"-83"-15,0 9-236 0,0 12-65 16,1 5-14-16,4-1-14 16,0-3-19-1,4-9-49-15,2-5-17 16,2-9-37-16,0-6-16 16,1-8-15-16,-1-5-8 15,7-6 1-15,-1-3 0 16,5-7 4-16,2 1 1 0,1-3-8 15,2 2 4-15,2 2-18 16,-5 1-10-16,-2 2-32 16,-4 3-30-16,-5 5-44 15,-2 3-118-15</inkml:trace>
  <inkml:trace contextRef="#ctx0" brushRef="#br0" timeOffset="64859.89">9029 2422 1102 0,'2'5'504'0,"9"9"-202"0,-1 6-43 0,7 3-49 16,-1 2-27-16,-4-1-60 31,1-5-43-31,-2-6-56 16,-3-3-30-16,-3-7-72 15,-1 0-42-15,-3-5-108 16,-1-1-23-16</inkml:trace>
  <inkml:trace contextRef="#ctx0" brushRef="#br0" timeOffset="65395.58">10258 2313 1664 0,'-19'10'603'0,"-28"16"-457"0,1 1-62 15,3 3-26 1,5-1-7-16,18-5-54 0,3-7-43 0,12-8-100 31,5-1-62-31</inkml:trace>
  <inkml:trace contextRef="#ctx0" brushRef="#br0" timeOffset="65577.2">10069 2278 1396 0,'9'5'515'15,"13"10"-371"-15,5 8-34 16,8 9 4-16,2 2-5 16,-6 0-38-16,0-5-28 0,-10-5-59 15,-5-6-39 1,-5-4-91-16,-7-2-42 0</inkml:trace>
  <inkml:trace contextRef="#ctx0" brushRef="#br0" timeOffset="66255.53">10771 2112 1162 0,'0'8'554'0,"0"9"-154"0,0 16-213 15,-3 10-23-15,2 13-20 16,0-3-27-16,3-3-53 16,3-9-21-16,5-18-28 15,2-5-10-15,3-15-37 16,4-6-25-16,-3-6-87 0,-2-4-54 15,-1-1-173 1</inkml:trace>
  <inkml:trace contextRef="#ctx0" brushRef="#br0" timeOffset="66425.62">10687 2365 1338 0,'1'0'514'15,"6"-6"-379"1,5-4-53-16,9-2-49 0,5-6-14 16,6-3-28-16,2 7-27 15,1 1-85-15,1 6-146 0</inkml:trace>
  <inkml:trace contextRef="#ctx0" brushRef="#br0" timeOffset="66777.37">11102 2274 1142 0,'-9'-3'520'16,"-12"2"-210"-16,-6 5-47 0,-6 9-45 31,3 5-25-31,0 2-56 16,5-1-37-16,11 2-50 15,5-2-22-15,12-4-31 16,8-1-16-16,8-12-39 15,5 1-19-15,6-8-44 16,0-5-9-16,-1-3-3 0,-5-5 4 16,-8 0 43-1,-3 0 22-15,-6 1 39 0,-4 1 20 16,-2 7 32-16,-1 0 21 0,-3 8 27 16,2 5 8-16,-4 11-5 31,-1 8-14-31,4 6-27 15,-1 1-8-15,4-7-17 0,3-2-17 16,-1-5-46-16,2-3-37 0,0-7-106 16,-1-4-12-1</inkml:trace>
  <inkml:trace contextRef="#ctx0" brushRef="#br0" timeOffset="67127.14">11190 2257 1235 0,'0'11'493'0,"0"12"-298"16,2 3-18-16,-1 2-38 15,-1-3-38-15,0-7-70 0,0-2-22 0,1-7-43 16,0-4-21 0,-1-4-49-1,0-1-23-15,-1-1 18 16,1 1 13-16,-1-10 49 15,1-27 24-15,6 15 27 0,3 1 12 0,4 0 14 16,1 1 1-16,2 5-2 16,4 1 0-16,-1 16-11 31,0 3 7-31,-4 13 35 16,-3 6 14-16,-8 1 37 0,-4 1 9 15,-2-3-28-15,1-5-19 0,1-5-56 16,7-4-49-16,-3-9-104 15,2 0-61-15</inkml:trace>
  <inkml:trace contextRef="#ctx0" brushRef="#br0" timeOffset="67291.36">11222 2163 1037 0,'6'-2'508'16,"2"-1"-32"-16,19 0-474 0,9 0-32 16,10 1-66-16,3 1-247 0</inkml:trace>
  <inkml:trace contextRef="#ctx0" brushRef="#br0" timeOffset="67543.07">11589 2119 1168 0,'-6'-2'593'16,"-11"3"-132"-16,-2 6-169 0,1 17-77 16,2 14-20-16,8 15-43 15,3 8-35-15,6 2-56 16,3-4-21-16,5-6-26 16,-2-4-10-1,1-7-18-15,-1-4-10 16,-3-5-31-16,-1-6-12 0,-3-6-31 0,-4-2-20 15,-3-15-29-15,-1 6-14 16,-2-13-45-16,-3-5-19 16,0-2-134-1</inkml:trace>
  <inkml:trace contextRef="#ctx0" brushRef="#br0" timeOffset="67670.03">11461 2437 1071 0,'8'-6'514'0,"11"-11"-195"15,3 3-69-15,3-1-123 16,0-1-39-16,-1 6-78 16,-6 0-43-16,-5 10-81 15,-7 3-11-15</inkml:trace>
  <inkml:trace contextRef="#ctx0" brushRef="#br0" timeOffset="68508.59">12237 2144 1620 0,'1'3'646'0,"1"11"-405"15,-2 12-52-15,1 18-63 16,1 7-22 0,0 3-54-1,0-1-22-15,1-11-46 0,-3-7-24 0,1-8-71 16,3-6-46-16,-3-10-91 15,2-4-33-15,2-11-211 16</inkml:trace>
  <inkml:trace contextRef="#ctx0" brushRef="#br0" timeOffset="68724.67">12260 2219 1114 0,'6'-17'486'15,"8"-17"-226"-15,6 6-52 16,4 15-66-16,0 5-33 0,-3 13-68 0,-7 8-21 15,-9 10-16 1,-5 5-3-16,-10 4 1 16,-3 0 0-16,-7-7-6 15,-1-2 0-15,-1-8-12 16,1-1-4-16,4-6-16 0,0-2-16 16,6-2-39-16,5-6-24 15,8 1-129-15,7 0-184 16</inkml:trace>
  <inkml:trace contextRef="#ctx0" brushRef="#br0" timeOffset="69060.92">12553 2166 1484 0,'-13'-1'586'15,"-14"2"-381"-15,1 5-33 16,-4 14-25-16,5 8-8 15,7 4-31-15,3 1-19 16,13-4-49-16,4-7-25 16,12-7-23-16,4-6-17 0,6-10-25 15,2-3-23-15,2-9-42 16,-3-2-4-16,-5-6 14 16,-2-1 27-16,-9-1 46 15,0 2 19-15,-8 12 20 0,-1 0 19 16,-5 13 21-16,1 9 8 15,-2 14-1-15,0 5-17 0,3 8-17 16,-1-6-14-16,3-7-26 16,1-5-27-16,6-10-101 31,2-4-23-31</inkml:trace>
  <inkml:trace contextRef="#ctx0" brushRef="#br0" timeOffset="69293.3">12664 2213 1328 0,'0'12'588'0,"3"22"-238"0,-1 5-99 16,1 10-70-16,-3 0-31 16,-3-5-71-16,2-2-38 0,-3-8-41 0,2-1-16 15,-3-8-22 1,-2-2-15-16,-2-7-10 0,-2-5 6 15,-6-5-3 1,-4-6-2-16,-9-10-37 16,3 0-32-1,2-12-67-15,2-1-95 0</inkml:trace>
  <inkml:trace contextRef="#ctx0" brushRef="#br0" timeOffset="69439.84">12631 2142 1241 0,'9'-4'493'16,"12"-1"-330"-16,-1-2-67 15,-4 4-91-15,-2 3-41 16</inkml:trace>
  <inkml:trace contextRef="#ctx0" brushRef="#br0" timeOffset="69793.88">13001 2197 1636 0,'-39'18'558'0,"-8"-22"-457"0,3 4 13 31,11 15 35-31,1 2 5 0,16 9-69 16,4-1-28-16,9-3-44 15,3-3-11-15,7-9-13 16,3-3-7-16,4-6-9 16,5-3-4-16,-1-9-10 15,4-3-3-15,2-5-2 16,-2-3 3-16,0 3 22 16,-2 1 12-16,-12 8 8 0,3 5 3 0,-6 15 0 15,-3 5-1-15,-2 10 4 16,-5 6-1-1,-1-4 1-15,5-1-11 16,1-5-38-16,0-6-30 0,7-6-88 16,-2-6-39-16,3-4-383 31</inkml:trace>
  <inkml:trace contextRef="#ctx0" brushRef="#br0" timeOffset="70193.31">13058 2097 1336 0,'0'14'512'31,"0"22"-349"-31,0 9-34 0,-2 5-16 16,-2 0-9-16,3-9-29 16,0-10-18-16,2-11-32 15,1-8-15-15,-1-9-19 16,2-1-6-16,2-8-4 15,1-7-1-15,4-7-11 0,1-4-4 0,2 0-11 16,2-2-5-16,0 2 0 31,0 1-1-31,-1 2 0 0,-2 4 3 16,-4 7 19 0,-6 0 10-16,-3 8 29 15,-3 4 21-15,-7 11 50 16,0 10 32-16,2 10 50 15,3 4 1-15,9-1-25 16,5-3-31-16,4-11-65 0,5-6-23 16,2-8-35-1,0-6-15-15,2-6-47 0,-5-3-33 0,-6-7-79 16,-7 5-31-16</inkml:trace>
  <inkml:trace contextRef="#ctx0" brushRef="#br0" timeOffset="70776.48">13666 2181 1365 0,'2'3'555'0,"5"9"-358"16,-4 9-28-16,4 14-66 16,3 1-1-16,-4-2-25 15,3-2-20-15,-7-11-33 16,1-7-18-16,-3-7-19 16,0-4-5-16,4-3-11 15,-4-1 0-15,-1 0 7 16,0-1 7-1,-4-19 11-15,-2-28 3 0,12 18 3 16,3-1 6-16,9 3 7 16,6 4-1-1,6 10 1-15,-3 8-4 16,-2 13-6-16,-8 5-1 0,-7 11 6 16,-1 4-2-16,-8 3 4 15,-1-1-1-15,-4-3-4 0,-1-4-4 16,2-3-25-16,1-1-21 15,4-4-64 1,4-4-32-16,3-5-71 16,5-4 9-16</inkml:trace>
  <inkml:trace contextRef="#ctx0" brushRef="#br0" timeOffset="71111">13993 2218 1206 0,'-3'2'548'15,"-1"5"-249"-15,1 6-81 16,1 2-73-16,2 4-2 16,6 1-22-16,2-5-31 15,6-7-63-15,5-4-32 16,7-11-68-16,1-3-31 0,-5-3-46 16,-4-3-11-16,-9 1 36 15,-8-4 26-15,-4 3 61 16,-11 0 40-16,-7 3 65 0,1 5 37 15,-5 6 41 1,4 6 7 0,4 13-14-16,0 6-10 0,10 12-27 15,2 2-21-15,7 1-27 16,4-3-25-16,9-9-30 16,3-4-21-16,6-13-59 15,3-3-48-15,2-9-94 16,2-4-49-16,-5-3-158 15</inkml:trace>
  <inkml:trace contextRef="#ctx0" brushRef="#br0" timeOffset="71493.69">14272 2196 1261 0,'-2'-2'549'0,"-5"6"-266"16,1 8-42-16,-5 14-36 15,-1 9-15-15,0 4-50 16,2-2-28-16,6-8-56 15,3-3-23-15,7-11-38 16,3-5-21-16,3-7-47 16,1-6-22-16,-2-9-43 0,2-4-7 31,-2-7 21-31,0 1 24 16,-1-4 63-16,-3 0 25 15,-1 7 48-15,-2 2 20 0,0 12 35 16,-1 8 11-16,1 14 3 15,3 7-7-15,-1 15-27 16,0 0-13-16,-5 3-34 16,-2 1-10-16,-3-4-15 0,-2 0-16 15,-2-7-26-15,-5-2-19 16,-4-6-30-16,-5-5-3 16,-7-7-4-1,-3-6 3-15,-11-9-9 0,7-1-18 0,-1-10-41 16,7-5 2-16</inkml:trace>
  <inkml:trace contextRef="#ctx0" brushRef="#br0" timeOffset="71926.1">14620 2211 1841 0,'-12'-8'480'15,"-14"-3"-609"-15,-4 8 67 16,1 7 95-16,-7 14 178 16,8 3 21-16,8 7-115 15,-2 1-41-15,14-3-65 0,-1-4-10 16,9-8-5-16,7-4-10 15,8-6-25 1,7-2-18-16,2-7-30 0,4-1-10 0,-3-7 7 16,-4-1 18-16,0-4 35 31,-6 0 15-31,-2 0 27 16,-3 4 15-16,-5 10 20 15,-1 4 10-15,-4 14 12 0,1 2-8 16,-1 8-11-1,0 2-7-15,0-4-22 0,1 1-12 16,2-8-46-16,1-4-34 0,2-6-92 16,0-2-48-1,4-6-121-15,0-4-135 0</inkml:trace>
  <inkml:trace contextRef="#ctx0" brushRef="#br0" timeOffset="72193.48">14699 2202 799 0,'0'2'464'0,"2"7"-15"0,1 7-211 16,0 9-70-16,-2 3-7 16,-2 2-40-16,0-4-22 0,-1-5-62 31,1-5-19-31,1-9-25 0,0 0-5 0,0-8-11 16,0 0-7-16,0-5 7 15,0-6 6-15,0-8 12 31,-1-1 8-31,1-7 13 0,2-1 6 16,2 3-2-16,1-1 0 0,3 4-14 31,3 4-8-31,1 7-34 0,5 2-27 0,0 8-77 16,-1 2-45-16,-6 5-158 16</inkml:trace>
  <inkml:trace contextRef="#ctx0" brushRef="#br0" timeOffset="72575.89">15013 2231 1745 0,'-1'-1'589'15,"-20"-6"-564"-15,-53-5 9 0,40 30 45 16,1 4 26-16,13 7 11 16,10-2-33-16,7-4-54 15,6-4-27-15,11-9-22 16,0-1-8-16,12-9-14 16,5-5-8-16,1-9-25 15,1-4 5-15,-9-2 14 0,-2 6 15 16,-6 1 35-16,-6 6 3 0,-5 8 10 15,-1 4 9-15,-4 13 6 16,0 2 4-16,0 3-11 16,-2-1-20-1,1-9-76 1,1-1-57-16,4-7-49 0</inkml:trace>
  <inkml:trace contextRef="#ctx0" brushRef="#br0" timeOffset="72956.52">15628 1956 1246 0,'-3'0'581'31,"0"0"-94"-31,7 19-432 16,1 8 30-16,3 12 51 15,-3 3 25-15,-5 8-29 16,0-2-43-16,-2-3-59 0,-3-4-25 0,2-10-28 31,-6-8-15-31,4-9-51 0,1-5-43 0,2-10-72 16,9-2-34-16,2-7-12 16,6-9-178-16</inkml:trace>
  <inkml:trace contextRef="#ctx0" brushRef="#br0" timeOffset="73209.59">15878 2055 1093 0,'-12'1'512'0,"-19"4"-216"16,-9 3-49-16,-7 3-65 31,0 5-8-31,7-2-16 16,13 2-27-16,14-2-48 15,13 0-27-15,22 2-40 16,5 2-5-16,18-1-16 0,-2 0-5 16,-6-7-17-1,-6 0-19-15,-13-4-33 0,-3 2-18 0,-12-7-36 16,-1 0-26 0,-6-3-57-16,-1-3-90 0</inkml:trace>
  <inkml:trace contextRef="#ctx0" brushRef="#br0" timeOffset="74191.78">3645 3706 1387 0,'-23'-26'522'0,"31"25"-346"15,11-2-67-15,2-2 6 16,8 1 0-16,3 1-28 16,-2-1-48-16,0 1-28 15,-16-1-94 1,-3 4-57-16,-4 2-346 0</inkml:trace>
  <inkml:trace contextRef="#ctx0" brushRef="#br0" timeOffset="74368.75">3668 3779 1256 0,'-3'2'543'0,"-1"1"-261"15,4-1-180 1,3-5-21-16,12-4-42 16,5 3-18-16,6-5-10 0,5 0-17 15,-1 4-62-15,-4-4-56 16,-6 6-173-1</inkml:trace>
  <inkml:trace contextRef="#ctx0" brushRef="#br0" timeOffset="75970.53">4462 3683 1514 0,'-19'-24'553'16,"24"14"-422"-16,4 0-61 15,5-1-29-15,3 1-10 16,2 2-29-16,0 2-19 16,0 9-40-16,-7 2-13 0,-8 9 1 15,-8 2 11 1,-14 8 57-16,2 2 28 0,-5 2 46 15,3 6 19-15,6-9 16 16,1-2-10-16,4-6-23 16,1-8-16-16,6-6-34 0,2-3-12 31,6-7-13-31,5 0 0 16,7-3 0-16,1 0 5 0,5 1-1 15,-3 4-8-15,-5 8-19 16,-6 10-11-16,-11 10-8 15,-3 1 6-15,-10 5 18 16,-4-4 9-16,-3-4 16 16,-1-2 7-16,0-11 9 15,4 1 4-15,4-4-5 16,1-1-8-16,2-2-34 0,1-2-38 16,0-1-109-16,6-1 69 0</inkml:trace>
  <inkml:trace contextRef="#ctx0" brushRef="#br0" timeOffset="76155.14">4767 3731 1537 0,'0'0'656'15,"-3"-5"-363"-15,3 1-176 16,-1 0-217-16,1 0 268 0</inkml:trace>
  <inkml:trace contextRef="#ctx0" brushRef="#br0" timeOffset="76491.59">5007 3668 1291 0,'-11'-2'560'0,"-14"2"-245"16,-2 4-65-16,4 14-32 16,0 6-30-16,6 13-71 15,7-3-28-15,10-2-47 16,6-3-15 0,8-14-21-16,2-4-9 15,7-8-25-15,1-3-18 0,3-9-41 16,4-5-24-16,-4-9-14 15,-4-5 4-15,-6-3 34 16,-8 3 26-16,-11 2 41 16,-3 4 12-16,-16 6 9 15,-5 3 4-15,0 7 1 16,-4 3 0-16,9 6-7 0,4 5-15 16,8 8-55-16,5 4-42 15,7 2-82-15,5 2-193 16</inkml:trace>
  <inkml:trace contextRef="#ctx0" brushRef="#br0" timeOffset="76775.95">5142 3698 1546 0,'21'-45'651'0,"-38"56"-336"0,0 10-142 16,4 4-16-16,6 10-33 15,4 1-27-15,12-3-59 16,5-5-18-16,7-19-40 16,5-9-21-16,-1-13-37 15,-5-10-23 1,-3 0-32-16,-4 1 6 16,-4-3 37-16,-5 3 25 0,-8 1 60 0,-2 2 12 15,-6 3 8 1,-1 4 2-16,1 7-9 0,-1 3-21 15,2 2-68-15,4 4-52 16,3 1-206-16</inkml:trace>
  <inkml:trace contextRef="#ctx0" brushRef="#br0" timeOffset="77108.6">5365 3645 1383 0,'-4'5'629'16,"-5"2"-264"0,-3 11-175-16,3 6-22 15,3 8-29-15,2 5-27 0,8-4-49 16,2-9-33-16,12-13-47 16,1-11-18-16,4-16-45 15,-1-5-33-15,-8-9-51 16,2 0-7-16,-10 4 35 15,3 3 38-15,-9 4 69 16,-2 2 22 0,-5 4 20-16,-7 2 7 0,0 7 1 0,-1 4-12 15,1 6-84 1,-2 3 240-16</inkml:trace>
  <inkml:trace contextRef="#ctx0" brushRef="#br0" timeOffset="77241.84">5665 3688 2227 0,'-4'-2'749'0,"-2"1"-680"0,-3-3-60 15,5 3 17-15,0 0-43 16,0 0-96-16</inkml:trace>
  <inkml:trace contextRef="#ctx0" brushRef="#br0" timeOffset="77727.78">5894 3641 998 0,'-26'-49'590'0,"16"54"9"16,-2 5-346-16,-4 9-96 15,2 5-28-15,5 5-41 32,0-2-20-32,17-6-40 0,10 0-18 0,6-15-28 31,10-6-17-31,-3-9-40 0,-4-10-20 0,-5-4-19 15,-4 3 11-15,-7 0 40 16,-6 1 24-16,-9 4 44 16,-7-3 19-16,-10 4 17 15,-2 1 9-15,-5 8-4 16,6 5-17-16,3 10-17 16,1 7-13-16,10 4-47 0,-2 0-24 15,13 0-85-15,10-3-38 16</inkml:trace>
  <inkml:trace contextRef="#ctx0" brushRef="#br0" timeOffset="78043.7">6059 3596 1621 0,'-7'6'615'16,"-7"10"-424"-16,1 4-36 15,6 4-13 1,3 2-10-16,5-2-48 0,6-4-29 0,8-4-41 16,3-8-19-16,7-8-40 31,0-5-20-31,-1-11-52 0,-2-2-17 16,-8-3 14-16,-6 1 19 15,-7 3 62-15,-4 2 33 16,-11-3 45-16,4 1 15 0,-9 1 8 15,0 4-7-15,6 7-30 16,1 4-20-16,6 4-63 0,4 6-55 31,4 2-95-31,3 2-263 0</inkml:trace>
  <inkml:trace contextRef="#ctx0" brushRef="#br0" timeOffset="78340.69">6222 3603 1351 0,'35'-14'614'31,"-41"24"-231"-31,-3 8-213 16,0 4-17-16,7 2-15 0,1 1-22 16,10-6-59-16,8-3-28 0,7-11-57 15,1-7-21-15,0-10-66 16,-5-4-30-16,-7-2-3 15,-3 1 18-15,-7 2 64 16,-3 1 32 0,-2 0 39-16,-5-1 7 15,-5-1 2 1,-3 2 1-16,-8 3-14 0,0 1-22 16,-1 5-90-16,6 3 152 15</inkml:trace>
  <inkml:trace contextRef="#ctx0" brushRef="#br0" timeOffset="78525.45">6752 3649 1922 0,'0'1'731'0,"-1"-1"-559"16,1-1-186-16,0 0-81 15,-1 1 56-15,0 0 58 16,0 0-40-16</inkml:trace>
  <inkml:trace contextRef="#ctx0" brushRef="#br0" timeOffset="78908.66">6968 3556 1633 0,'-3'-18'570'0,"-7"23"-458"15,-2 9-29 1,1 10 31-16,5 6 30 0,3-1-11 15,5-2-81-15,5-4-28 16,14-10-23 0,2-6-12-16,7-12-33 0,5-5-30 15,-6-10-57-15,-2-2-23 0,-4-1 9 16,-8-1 25-16,-10-2 65 31,-5-1 39-31,-10 3 74 0,-5 0 26 16,-8 14 23-16,-3 7 2 15,-3 15-49-15,1 8-23 16,2 5-78-16,2 2-55 16,12-1-37-16</inkml:trace>
  <inkml:trace contextRef="#ctx0" brushRef="#br0" timeOffset="79274.35">7181 3553 1980 0,'-3'1'653'16,"-5"1"-644"-16,1 4 2 16,-1 8 50-16,-1 3 34 0,1 7 21 15,3 0-26-15,10-2-58 16,4-2-19-16,7-8-14 15,4-4-10-15,2-8-33 16,2-5-14-16,-1-10-48 16,0 1-18-16,-7-4 4 0,-4 0 15 15,-8 0 50-15,-1 1 28 16,-9-2 41-16,-3 3 18 16,-8 2 11-16,-5-2-3 15,2 7-13-15,3 8-15 0,6 2-52 16,2 8-47-1,7 5-67-15,2-1-300 0</inkml:trace>
  <inkml:trace contextRef="#ctx0" brushRef="#br0" timeOffset="79543.27">7412 3502 1539 0,'-6'4'610'16,"-10"10"-371"-16,-3 9-59 0,-4 7-19 16,2 4-8-16,23-14-42 31,-1-9-32-31,1-1-54 0,11 24-15 16,21-17-30-16,8-8-24 0,-3-23-73 15,-6-6-42-15,-6-1-34 16,-7-2 18-16,-11 0 69 15,-5 0 48-15,-10 0 64 0,-3-2 20 16,-14 2 6-16,-4 2 0 16,-9 7-57-1,-4 7-54-15</inkml:trace>
  <inkml:trace contextRef="#ctx1" brushRef="#br0" timeOffset="70763.31">11041 13429 0</inkml:trace>
  <inkml:trace contextRef="#ctx0" brushRef="#br0" timeOffset="80074.81">8956 3231 992 0,'-8'0'609'0,"-8"1"24"15,-10 16-418-15,-10 5-51 16,-3 11-84-16,0 2-27 16,7 1-37-16,8 2-12 0,7-5-36 15,7-10-40-15,6-14-94 32,4-8-53-32,0-12-169 15</inkml:trace>
  <inkml:trace contextRef="#ctx0" brushRef="#br0" timeOffset="80256.89">8716 3241 1237 0,'7'-1'502'15,"10"6"-289"-15,6 5-35 0,6 9-19 0,0 3-5 16,-4 0-44-16,-1 2-25 16,-5 0-44-1,0-4-20-15,-2 1-65 16,-3-5-58-16,-5-4-98 0,-2 3-198 15</inkml:trace>
  <inkml:trace contextRef="#ctx0" brushRef="#br0" timeOffset="81207.8">9626 3279 1172 0,'6'-32'508'0,"-10"33"-249"0,3 0-131 15,1 0-19-15,-1-1-37 16,1 0-20-16,0 0-42 16,0 0-8-16,0 0-3 31,0 0 1-31,0 0 7 15,0 0 5-15,0 0 5 0,0 0 6 16,0 0 4-16,0 0 1 0,0 0-3 0,0 0-3 16,0 0-6-16,0 0-4 31,0-1-1-31,10-5-4 16,26-20 8-16,-17 12 1 15,6 5 1-15,-1 5 1 0,-2 5-13 16,-5 6 2-16,-12 9 6 0,-5 5 1 15,-14 7 7-15,-4 1-6 16,-5 4-7-16,1-2-2 16,3-3-6-1,1 0-1-15,1-3-14 16,1-3-4-16,5-3 3 16,-1-6 4-16,1-11 8 15,3-3 1-15,4-8-2 16,3-4 0-16,8-2 3 15,6 1 4-15,8 0 16 16,0 5 1-16,8 7 3 0,0 2-3 16,-3 6-18-16,2 0-16 0,-6-2-60 15,-5 1-48-15,-1-2-89 32,-4-3-235-32</inkml:trace>
  <inkml:trace contextRef="#ctx0" brushRef="#br0" timeOffset="81475.61">9956 3230 1363 0,'-8'13'639'0,"-5"10"-219"16,1 6-212-16,1 3-16 15,10-4-44-15,2 0-36 16,11-8-64-16,8-6-25 15,4-13-55-15,0-8-20 0,0-10-53 32,-6-3-25-32,-4 0 6 15,-2 1 17-15,-10 0 51 0,-2 0 30 16,-13-1 37-16,-4 1 5 0,-3 1 2 16,-5 3-8-16,3 8-102 31,2 6-53-31</inkml:trace>
  <inkml:trace contextRef="#ctx0" brushRef="#br0" timeOffset="81810.78">10334 3035 1602 0,'-8'0'560'0,"-7"0"-410"16,2 2 10-16,5 8 41 15,2 5 1-15,6 1-86 16,8 0-44-16,7-1-50 16,4-12-10-16,6-3-31 0,-4-5-15 15,-2-12-24-15,-3 1-9 16,-8 2 9-16,-3-1 10 15,-10 3 21-15,-3 4 10 16,-7-1 11-16,-1 8 1 16,0 7-12-16,-1 3-29 0,2 5-90 15,3 1-53 1,7-2-122 0</inkml:trace>
  <inkml:trace contextRef="#ctx0" brushRef="#br0" timeOffset="82053.48">10594 2973 1515 0,'-5'5'664'0,"-10"15"-305"0,-2 15-86 16,-12 24-68-1,-3 10-27-15,-1 7-70 16,-3-3-36-16,13-4-67 15,7-2-21-15,10-12-33 0,0-9-22 16,5-18-44-16,-1-8-40 0,4-9-101 16,2-3-62-16</inkml:trace>
  <inkml:trace contextRef="#ctx0" brushRef="#br0" timeOffset="82309.58">10543 3385 1390 0,'-1'11'652'0,"-5"12"-252"0,2 1-119 0,-2-2-111 31,2 0-28-31,8-8-59 16,5-4-37-16,11-10-62 0,2-10-35 15,1-13-40-15,-4-5-8 16,-11-3 16-16,-4 5 22 0,-9 6 48 15,-9 2 18-15,-5 8 14 16,-6 3-3-16,-11 11-58 16,4 8-68-1,6 4-194-15</inkml:trace>
  <inkml:trace contextRef="#ctx0" brushRef="#br0" timeOffset="83114.61">3916 4812 1797 0,'-18'17'654'16,"26"-19"-507"-16,3-5-29 0,7-3-27 16,3 2-19-16,0-5-54 15,0 4-49-15,-4 4-119 16,-5 1-62-16</inkml:trace>
  <inkml:trace contextRef="#ctx0" brushRef="#br0" timeOffset="83277.31">3895 4920 1555 0,'-4'0'628'0,"-3"-3"-386"15,10 3-81-15,16-3-71 16,8-4-30-16,10-1-42 15,-5-3-22-15,-4 6-125 16,-7 0-80-16</inkml:trace>
  <inkml:trace contextRef="#ctx0" brushRef="#br0" timeOffset="84491.12">4945 4631 1447 0,'-3'7'566'0,"-5"13"-360"16,1 8-30-16,4 11-10 16,2 3-5-16,5-2-40 15,8-5-23-15,6-9-52 0,3-10-22 16,11-11-29-16,1-6-21 16,2-13-36-16,0-2-23 0,-12-9-35 31,-4 1 6-31,-12 1 34 15,-5-1 25-15,-8 9 65 16,-8 5 33-16,-10 8 41 0,-7 7 9 16,-3 13-3-16,5 8-16 15,4 4-27-15,9 0-8 16,11-4-22-16,5-7-19 0,14-4-52 16,6-3-57-16,7-8-121 15,5-4-29-15</inkml:trace>
  <inkml:trace contextRef="#ctx0" brushRef="#br0" timeOffset="84792.51">5275 4685 1526 0,'-5'6'647'0,"-6"11"-325"16,0 1-77-16,4 6-63 15,2 3-21-15,4-3-64 16,1-3-34-16,9-5-44 16,4-5-26-16,7-9-42 15,5-2-23-15,-4-10-37 16,-1-6-9-16,-9-4 0 0,-3 0 19 16,-10-3 44-16,-2 2 24 15,-7 3 52-15,-3 2 16 16,2 6 13-16,-5 4-1 0,3 6-26 15,-1 7-25-15,2 9-91 16,2 3-62-16,7 3-144 16</inkml:trace>
  <inkml:trace contextRef="#ctx0" brushRef="#br0" timeOffset="85083">5437 4709 1655 0,'-4'4'663'0,"-4"9"-405"15,0 2-86-15,2 10-53 16,5 1-15-16,6 0-47 16,6-3-24-16,4-11-38 15,7-5-29-15,1-10-53 16,-1-6-29-16,-3-10-38 15,-7-2 4-15,-3-4 51 0,-4 3 31 0,-5 3 68 16,-3 2 18-16,-9 1 25 16,-3-1 4-16,-6 7-13 15,-2 0-10-15,2 11-51 32,-1 4-42-32,3 4 193 15</inkml:trace>
  <inkml:trace contextRef="#ctx0" brushRef="#br0" timeOffset="85389.16">5712 4715 1632 0,'2'-2'656'15,"-1"-3"-387"-15,0 0-107 16,-1 3-57-16,-1 1-41 0,1 1-169 16,-1 0 92-16</inkml:trace>
  <inkml:trace contextRef="#ctx0" brushRef="#br0" timeOffset="85776.11">5959 4611 1731 0,'-12'16'695'0,"-7"11"-422"0,4 5-110 15,3 2-20-15,12-5-27 16,5-3-34-16,13-8-53 15,4-9-22-15,9-10-34 16,0-9-19-16,0-10-39 16,-2-5-10-16,-12-2 3 15,-5 1 15-15,-12 4 43 16,-5-3 24-16,-12 5 36 0,-3 1 13 16,-8 3 7-16,2 6-6 15,2 9-22-15,-2 5-13 0,6 9-28 16,2 5-24-16,10 3-90 15,9 2-48-15,11 1-57 16,6-3-244-16</inkml:trace>
  <inkml:trace contextRef="#ctx0" brushRef="#br0" timeOffset="86075.69">6151 4612 1250 0,'-7'5'666'16,"-2"3"-53"-16,-4 4-435 16,3 8-14-1,5 4-27-15,3 2-13 0,10 1-52 16,2-7-26-16,11-9-39 16,6 0-20-16,2-11-36 15,2-1-24-15,-9-7-28 16,-7-3-8-16,-4-4 23 0,-3-2 22 15,-10-3 39 1,2-2 20-16,-6 3 9 0,-10-1 0 0,1 3-1 16,-2-1-11-16,-3 4-60 31,3 5-59-31,7 9-212 16</inkml:trace>
  <inkml:trace contextRef="#ctx0" brushRef="#br0" timeOffset="86395.09">6348 4629 1305 0,'28'-6'487'0,"-41"2"-285"0,-1 4 20 31,1 14 59-31,3 2-12 0,1 10-93 15,3-1-56-15,7-1-59 16,6 0-17-16,5-11-22 0,5-2-14 16,4-11-24-16,1-3-15 15,4-8-42 1,-1-6-29-16,-4-5-42 16,-7-4-4-16,-4 3 32 15,-7 1 34-15,-8 2 65 16,-7 4 27-16,-9 3 28 15,-2 4-1-15,-2 4-10 16,2 3-25-16,4 4-87 0,3 9-62 16</inkml:trace>
  <inkml:trace contextRef="#ctx0" brushRef="#br0" timeOffset="86588.13">6643 4641 1653 0,'-2'-6'619'0,"1"-2"-401"15,-3-1-204-15,0 4 12 16,2 3-25-16,-2 2-61 16</inkml:trace>
  <inkml:trace contextRef="#ctx0" brushRef="#br0" timeOffset="86976.08">6938 4520 1450 0,'-9'0'598'0,"-8"1"-234"0,4 7-294 15,0 5 37-15,1 14 58 16,3 2 8-16,3 4-69 16,5-3-40-16,3-9-37 15,5-4-12-15,7-12-13 32,3-1-17-32,10-12-46 15,3-8-16-15,0-8-36 0,1-7 2 16,-11-3 19-1,-3 7 17-15,-14 0 40 16,-4 3 23-16,-9 5 46 0,-10 0 13 0,-4 6 13 16,-4 7-6-16,-1 10-28 15,3 5-13-15,6 12-40 16,4 1-36-16,7 6-92 16,9-1-53-16,10-5-395 15</inkml:trace>
  <inkml:trace contextRef="#ctx0" brushRef="#br0" timeOffset="87273.54">7102 4519 1714 0,'18'-45'652'0,"-38"63"-436"16,4 6-31-16,0 8-25 15,7 1-18-15,11-2-70 16,5-6-24-16,14-6-40 0,4-5-11 16,5-9-17-16,-1-3-21 15,-7-7-27-15,-5-6-13 16,-8-5-16-16,1 0 16 16,-6-6 36-16,-1-2 18 0,-6 2 36 15,-5-5 9-15,-2 7-3 16,0 2 0-16,1 3-16 15,1 5-28-15,2 5-93 16,1 4-61-16</inkml:trace>
  <inkml:trace contextRef="#ctx0" brushRef="#br0" timeOffset="87634.35">7385 4472 1671 0,'-5'0'545'15,"-11"9"-497"1,-5 7 31-16,-1 12 103 0,0 10 21 16,9 5-18-16,6 0-69 15,11-12-76-15,5-8-15 16,12-17-39-16,9-8-15 0,9-16-49 15,7-4-44-15,-5-12-87 16,-8-2-23 0,-15 2-5-16,-11 2 37 0,-13 7 104 15,-7 4 57 1,-15 4 90-16,-10 5 24 16,-8 6-1-16,-3 5-22 15,1 8-97-15,5 2 475 0</inkml:trace>
  <inkml:trace contextRef="#ctx0" brushRef="#br0" timeOffset="88758.58">2751 6414 1112 0,'-21'-24'575'0,"23"32"-75"15,3 18-275-15,-3 10-19 0,6 18-28 16,1 5-38-16,-1-5-81 16,0-8-30-16,1-12-16 15,-2-9-3-15,-1-10-9 16,-3-5 0-16,-1-6-23 16,-2-2-13-1,0-6 2-15,0 3-4 16,0-8 11-16,6-35 12 0,3 16 4 15,4-1 2-15,6 1 6 16,1 7-3-16,2 8-5 16,-2 8-4-16,-6 13-2 15,-3 6 2-15,-12 10 4 16,-6 2 7-16,-7 0 15 16,-2-3 10-16,-4-3 6 0,0-1 1 15,0-5-5-15,1-3-8 16,4-4-14-16,6-4-12 0,6-2-90 15,2-2-74-15,6-5-107 16</inkml:trace>
  <inkml:trace contextRef="#ctx0" brushRef="#br0" timeOffset="88925.35">3115 6650 1896 0,'-10'5'781'0,"-5"4"-457"0,8-1-216 16,-2-5-50-16,10-3-98 15,0-1-70-15,9-2-610 16</inkml:trace>
  <inkml:trace contextRef="#ctx0" brushRef="#br0" timeOffset="90219.73">3669 6229 1596 0,'-2'4'629'15,"-1"8"-404"-15,-2 4-49 16,4 12-60-16,1 4-23 0,4 6-52 16,-2 2-20-16,3-4-44 15,2-6-34-15,-2-7-82 16,0-7-42-16,-2-11-81 16,-2 1-12-16,-1-11-221 15</inkml:trace>
  <inkml:trace contextRef="#ctx0" brushRef="#br0" timeOffset="90576">3659 6346 738 0,'-2'-13'372'0,"1"-18"-107"0,3 1-60 16,8 5-70-16,7 0-26 0,2 7-51 31,4 6-18-31,-5 7-30 16,-4 5-9-16,-5 10-4 15,-5 3 0-15,-8 10 5 16,-2 3 8-16,-5 4 31 15,-1-1 9-15,-2-4 17 16,2-1 3-16,3-9-3 16,2-4 3-16,5-6-10 15,2-4-14-15,4-1-38 0,5-4-10 16,11-1-6-16,6-1 1 16,9 0 13-16,-5 3-3 0,-7 4-3 15,-5 2-4-15,-12 10-5 16,-3 3-1-16,-12 9 2 15,-3 4 7-15,-4 2 7 16,-2-2 1 0,6-7 0-16,-1-4-3 15,0-8-12-15,0-3-9 16,2-4-59-16,-1-3-39 16,6-4-39-16</inkml:trace>
  <inkml:trace contextRef="#ctx0" brushRef="#br0" timeOffset="90959.43">4090 6326 1215 0,'-11'-1'468'0,"-11"2"-232"0,2 10-90 16,2 3 31-16,4 6 32 15,2 2-46-15,7 1-81 16,5-2-24-16,1-2-35 31,4-3-9-31,4-11-21 16,3-3-4-16,3-9-27 16,1-4-21-16,-3-7-24 15,1-2-9-15,-2 2 17 0,1-2 20 16,-3 6 32-16,-2 3 13 15,-2 5 21-15,-5 5 24 16,-1 11 22-16,0 3 6 0,-1 12-3 16,1 5-19-16,-1-3-22 15,1 1-17-15,1-9-57 16,1-4-49-16,3-5-102 16,1-6-212-16</inkml:trace>
  <inkml:trace contextRef="#ctx0" brushRef="#br0" timeOffset="91139.93">4209 6223 783 0,'4'7'487'16,"2"14"62"-16,3 5-290 16,-5 8-65-1,0 3-25-15,0 4-62 0,-2 0-40 0,3-8-99 16,-2 1-51-1,-2-13-109-15,6-7-35 16</inkml:trace>
  <inkml:trace contextRef="#ctx0" brushRef="#br0" timeOffset="91277.72">4190 6395 1183 0,'5'-6'487'0,"9"-9"-289"0,3 0-78 31,7 4-67-31,2 2-35 0,0 3-76 16,2 3-48-16,-8 1-237 0</inkml:trace>
  <inkml:trace contextRef="#ctx0" brushRef="#br0" timeOffset="91592.39">4457 6296 1200 0,'-5'0'521'0,"-7"2"-246"15,-2 5-57-15,-5 9-36 16,0 3-19-16,1 8-34 16,7 0-31-16,4-2-41 15,6-1-15-15,7-4-29 16,1-5-10-16,5-9-27 0,1-2-17 16,6-11-50-16,-1-4-26 15,-1-8-56-15,-4-5-10 0,-3 4 18 16,-3-2 24-16,-1 7 71 15,-1 4 36-15,-3 5 73 16,1 5 33-16,-3 7 53 16,0 6 12-1,0 7-14-15,0 3-27 16,3 1-48-16,-1-1-30 16,1-6-87-16,-1-4-61 15,2-6-147-15</inkml:trace>
  <inkml:trace contextRef="#ctx0" brushRef="#br0" timeOffset="91857.09">4725 6289 1594 0,'-8'13'705'15,"-4"8"-368"-15,3 0-81 16,-3-2-5-16,14-3-105 15,6-4-59-15,7-1-71 16,0-1-35-16,-4 2-53 31,-6 0-22-31,-5 1-49 16,-2 0-8-16,-5-1-6 16,-3 2-1-16,-6-3 8 0,-3-3-2 15,1-8-31-15,4 0 151 16</inkml:trace>
  <inkml:trace contextRef="#ctx0" brushRef="#br0" timeOffset="92526.92">5383 6297 1412 0,'-3'-2'615'0,"-4"0"-296"0,3 6-158 16,3 5-8-16,0 10-61 16,1 4-30-16,4 1-46 15,-1 0-14-15,0-8-6 16,0-1-5-16,1-9-22 16,-3-1-12-16,-1-6-14 0,4-5 3 15,-3-4 19-15,3-6 15 0,3-4 17 16,-5-2 3-16,6 2 0 15,-1 2 1-15,3 5-1 16,6 6-5-16,0 10 4 31,0 4 0-31,2 12 1 16,-8 1 5-16,0 3-3 16,-3 3 2-16,-2-4-1 15,-1 1 0-15,-4-7-3 0,1-5 0 16,-1-9-4-16,0-2-5 15,0-8 7-15,0-3 1 16,0-7 1-16,0-1 3 0,4-7 3 16,2 2-2-16,6 2 3 15,0 2 0-15,3 6-5 16,1 5 0-16,-2 6-1 16,1 7 0-16,0 11 14 15,-4 3 3-15,-7 6 0 16,1-3 0-16,-4-1-30 15,1-1-35-15,0-6-96 0,1-2-62 16</inkml:trace>
  <inkml:trace contextRef="#ctx0" brushRef="#br0" timeOffset="92894.11">5876 6350 1289 0,'-14'-54'483'0,"-21"55"-347"0,6 9 60 15,2 3 35-15,8 6-17 16,5 1-48-16,9-2-93 16,5-1-33-16,6-6-28 15,6-3-8-15,7-5-34 16,1-3-18-16,4-8-40 15,1-1-17-15,-8-3-1 16,0-3 12-16,-7 2 44 0,-2 1 21 16,-2 1 34-1,-6 6 16 1,2 5 23-16,-1 3 7 0,-1-3 7 16,0 3-2-16,1 16-16 0,1 23-6 0,2-22-29 31,2 1-16-31,-2-7-59 15,4-1-38-15,-4-8-97 16,0-4 36-16</inkml:trace>
  <inkml:trace contextRef="#ctx0" brushRef="#br0" timeOffset="93325.98">5931 6161 1468 0,'5'12'572'16,"0"16"-330"-16,4 4-56 0,0 4-23 15,-4 0-21-15,1-6-83 16,-3-3-31-16,1-7-25 16,-2-4-6-16,0-8-17 15,1-3-10-15,-1-7-9 16,1-3 2-16,3-11-3 15,3-5-8-15,2-4-22 16,0-2-20-16,2 6-46 16,-1 3-10-16,-1 7-16 15,0 0-4-15,-6 3-8 16,-1 0-37-16,-3 6-21 16,-2 2 31-16,-5 5 171 15,0 5 126-15,-3 5 208 0,1-1 53 16,5 8-10-1,3 0-42-15,6-1-113 0,3 1-51 0,4-3-86 16,1-3-22-16,-1-6-44 31,-2-4-34-31,-4-6-111 16,-2-2-63-16</inkml:trace>
  <inkml:trace contextRef="#ctx0" brushRef="#br0" timeOffset="93608.29">6438 6187 1530 0,'-18'2'529'0,"-21"6"-373"15,1 5 32-15,9 6 49 0,8 4-3 16,15 1-111-16,8 0-64 15,11-3-62-15,2-2-26 16,-2-3-59-16,1-2-28 16,-6-6-34-16,-3-1-9 15,-6 1 34 1,-5-2 27-16,-3-2 49 16,-2 0 23-16,2-4-12 15,0 0-24-15,5-3-54 16,7-2-139-16</inkml:trace>
  <inkml:trace contextRef="#ctx0" brushRef="#br0" timeOffset="93793.55">6566 6270 1435 0,'-1'14'664'16,"0"9"-246"-16,2 2-261 15,-1-1-51-15,6-4-62 16,1-4-50-16,2-8-137 16,-2-3-60-16,-6-5 88 15</inkml:trace>
  <inkml:trace contextRef="#ctx0" brushRef="#br0" timeOffset="93942.27">6542 6123 1474 0,'3'-3'574'0,"4"-7"-403"0,3 5-100 16,1 5-134-16,4 7 17 0</inkml:trace>
  <inkml:trace contextRef="#ctx0" brushRef="#br0" timeOffset="94509.84">6748 6247 1419 0,'-21'22'560'15,"20"-16"-348"-15,3 8-79 16,1 3-1-16,0 8-32 16,-2-4-32-16,-1-2-55 15,-1-5-13-15,-1-9-17 16,0 0-7-16,0-8-28 16,2-1-10-16,0-8 1 0,2-3 4 15,2-4 29-15,0-3 10 16,5-1 13-16,-1 2 4 15,3 4 7-15,1 4 8 0,1 12 15 16,-1 5 13-16,0 13 7 16,-1 6-2-1,-4 4-8 1,-3-1-12-16,-1-1-13 16,-3-4-9-16,0-6-13 0,2-4-6 15,0-6-16-15,-2-4-3 16,0-6 3-16,0-3 2 0,2-6 13 15,2-3 8-15,1-6 1 16,2 1 2-16,2-1-1 16,1 4 1-16,4 5 2 15,0 0 2-15,3 12 0 16,-3 2 3-16,-1 11 15 16,-6 4 10-16,-3 6 26 0,1 3-1 15,-4-2-13-15,-1-1-17 16,-2-6-57-1,1-5-34-15,3-5-100 0,3-6-7 16</inkml:trace>
  <inkml:trace contextRef="#ctx0" brushRef="#br0" timeOffset="94759.88">7080 6244 1349 0,'-1'9'662'0,"1"13"-195"16,2 1-206-16,8 0-128 16,5 0-18-16,4-9-47 0,3-5-21 0,-2-13-71 15,-2-6-17-15,-4-7-27 16,-3-2-7-16,-5 0 24 16,-3 2 14-16,-3 1 29 15,-4 1 8-15,-2 6 1 16,-1 4-21-16,-2 5-119 15,0 4-60-15</inkml:trace>
  <inkml:trace contextRef="#ctx0" brushRef="#br0" timeOffset="95326.24">7360 6247 1683 0,'-1'0'620'15,"-3"4"-450"-15,1 9-35 0,-20 22-18 16,25-20-31-16,-1-3-71 16,1-3-19-16,-2-3-12 15,0-3-3-15,-3-3-19 16,-2 0-2-1,0-6-10-15,-3-3-1 0,8-4 20 16,-1-4 2-16,5 0 7 16,3 1 7-16,5 2 1 0,3 1 5 31,2 9 4-31,3 6 5 16,-1 9 4-16,1 6 3 15,-4 3 5-15,-4 0 0 16,-5 0-5-16,-3 0-5 0,-4-5-2 15,0-5-3-15,-2-6-2 16,2-2-4-16,0-2-4 16,0 0 1-16,0-1 1 15,0-3 2-15,3-15-6 16,9-21-10-16,-4 20-10 0,4 3-1 16,3 0 7-16,0 1 7 15,3 7 7-15,-3 3 2 0,-1 10 9 16,-4 8 4-16,-5 3 11 31,0 2 8-31,-4-1 6 0,1 0 1 0,0-2-15 31,-1-2-18-31,1-3-77 16,-2-3-42-16,-1-2-16 16,0-2-399-16</inkml:trace>
  <inkml:trace contextRef="#ctx0" brushRef="#br0" timeOffset="96574.81">8227 6004 1492 0,'-1'2'594'16,"-2"5"-361"-16,3 10-47 0,0 15-60 16,0 6-18-16,4 6-64 15,0-1-20-15,5-7-16 16,-7-5-7-16,1-13-5 16,-3-5-9-16,0-8-22 15,5-2-9-15,-1-4-14 0,1-3-2 0,3-9 6 31,0-3 12-31,0-10 16 0,4-4 8 16,-2-2 14-16,1-2-2 0,2 6-23 16,-3 6-22-16,-3 9-65 31,-2 4-44-31,1 5-121 16</inkml:trace>
  <inkml:trace contextRef="#ctx0" brushRef="#br0" timeOffset="96740.09">8345 6068 1219 0,'-22'28'557'16,"19"-12"-253"-16,5 5-119 15,2 9-21-15,7 6-60 16,2-3-27 0,0-4-56-16,0-8-37 0,-6-11-81 15,0-4-47-15,1-6-92 16,0-3-92-1</inkml:trace>
  <inkml:trace contextRef="#ctx0" brushRef="#br0" timeOffset="97040.61">8445 6104 1037 0,'3'8'500'16,"3"3"-172"-1,1 11-135-15,-1 7-5 16,-1-3-64-1,-2 0-30-15,-2-9-72 0,0-8-22 16,0-5-42-16,-1-4-15 16,-2-1-6-16,1 0 3 15,1 0 33-15,-4-8 19 0,-9-34 20 16,8 14 9-16,4 3 5 16,2 1-3-1,7 4-9-15,6 6-5 0,4 3-6 16,4 2-7-1,3 6-47-15,-7 3-55 0,5 1-231 16</inkml:trace>
  <inkml:trace contextRef="#ctx0" brushRef="#br0" timeOffset="97343.4">8644 6041 1271 0,'33'-1'580'0,"-37"11"-241"16,0 6-82-16,8 2-75 16,2 1-30-16,5-1-57 0,4-7-40 15,0-6-66 1,4-8-26-16,-5-10-57 16,0-4-29-16,-6-4-39 0,-5 3 5 0,-3 0 49 15,-1 5 36-15,-11 4 92 16,-2 2 37-16,-5 4 44 15,-3 3 19-15,3 7 8 32,-4 4-1-32,5 12-13 0,1 7-13 15,8 7-36-15,7 4-21 16,10-3-28 0,1-7-20-16,9-11-61 0,2-6-61 15,3-14-135-15,4-2-28 0</inkml:trace>
  <inkml:trace contextRef="#ctx0" brushRef="#br0" timeOffset="97591.84">8966 6000 1494 0,'-7'-1'632'0,"-17"1"-324"0,-1 5-80 0,3 12-48 31,-5 6-21-31,8 12-54 0,6 2-35 0,8-2-51 16,4-1-12 0,8-13-19-16,4-11-18 0,7-7-47 15,2-9-34-15,3-11-111 32,-3-4-50-32,-3-12-39 0,-1 1-230 15</inkml:trace>
  <inkml:trace contextRef="#ctx0" brushRef="#br0" timeOffset="97775.06">8946 5912 1114 0,'1'4'478'0,"9"8"-241"15,-1 5-18-15,-6 14-2 0,3 6-13 32,-5 15-43-32,-2 2-32 0,2 0-73 15,-2-7-28-15,-2-19-62 0,4-4-45 16,2-14-116-16,8-6-66 15</inkml:trace>
  <inkml:trace contextRef="#ctx0" brushRef="#br0" timeOffset="97935.46">9090 6041 1574 0,'2'13'625'0,"-1"16"-399"0,-1 6-69 0,2-1-68 16,-2-6-21-16,3-4-82 16,-1-9-52-16,0-10-123 15,-1 1-72 1</inkml:trace>
  <inkml:trace contextRef="#ctx0" brushRef="#br0" timeOffset="98084.73">9043 5944 1145 0,'1'0'633'0,"-1"-3"-57"16,6 2-445-16,0 0-197 16,1 1-64-16</inkml:trace>
  <inkml:trace contextRef="#ctx0" brushRef="#br0" timeOffset="98331.92">9256 5998 1320 0,'-21'-19'532'15,"21"30"-294"-15,4 11-14 16,2 18-28-16,0 7-17 16,-4 4-78-16,-1-4-39 0,-2-14-45 15,1-5-16-15,1-12-52 16,1-8-45-16,4-7-123 16,0-3-39-16</inkml:trace>
  <inkml:trace contextRef="#ctx0" brushRef="#br0" timeOffset="98476.65">9166 6096 1383 0,'2'-4'637'16,"6"0"-224"-16,12 2-318 16,8-4-46-16,11 2-81 15,1-3-60-15,-2 1-40 16</inkml:trace>
  <inkml:trace contextRef="#ctx0" brushRef="#br0" timeOffset="98826.17">9950 5988 1150 0,'0'6'513'0,"7"14"-228"15,2 16-50-15,2 19-51 16,3 5-18-16,-6 0-32 16,-1-6-34-16,-3-12-51 15,3-10-19-15,-1-8-62 0,-1-7-58 16,1-6-134 0,-1-4-12-16</inkml:trace>
  <inkml:trace contextRef="#ctx0" brushRef="#br0" timeOffset="99059.26">9963 6088 960 0,'10'-22'485'0,"5"-17"-93"15,11 16-264-15,6 5-23 16,5 13-35-16,-2 8-19 16,-7 8-31-16,-10 6-15 15,-21 10-5-15,-3 2-4 16,-11 4 8-16,-6 2 5 15,-3-7 14-15,-1-6 9 0,1-7 4 16,1-8-4-16,9-5-32 31,3-2-22-31,8-9-79 16,8-6-43-16</inkml:trace>
  <inkml:trace contextRef="#ctx0" brushRef="#br0" timeOffset="99425.48">10327 6021 1323 0,'-12'0'557'16,"-14"-4"-210"0,2 4-250-16,0 10 69 0,3 2 13 15,8 8 3-15,3 6-57 16,13-3-100-16,4 1-16 15,2-7-20-15,3-6-11 0,2-6-29 16,1-6-20-16,4-11-60 31,0 0-13-31,-2-9-11 16,-2-2 12-16,-3 5 56 16,-3-5 27-16,-6 11 61 15,-1 1 27-15,-3 6 45 0,-2 10 15 16,1 9 3-1,-1 8-8-15,2 14-28 0,1-1-19 0,1 1-37 32,3-3-36-32,5-11-80 0,0-4-43 0,1-12-49 15</inkml:trace>
  <inkml:trace contextRef="#ctx0" brushRef="#br0" timeOffset="99658.37">10433 6027 1329 0,'3'12'578'0,"4"16"-260"0,2 13-60 16,-1 10-74-16,1 0-26 15,-4 0-78-15,1-8-31 16,-8-8-41-16,-3-2-11 16,-4-3-16-1,-6-3-11-15,-3-3-24 0,1-4-11 0,-4-6-28 31,-2-6-10-31,-1-10-33 0,-1-5-20 16,2-11-52-16,1-5 36 16</inkml:trace>
  <inkml:trace contextRef="#ctx0" brushRef="#br0" timeOffset="99793.95">10352 5962 1443 0,'14'-4'520'0,"8"-2"-439"16,3 1-52-16,-1 2-33 16,5 4-80-1</inkml:trace>
  <inkml:trace contextRef="#ctx0" brushRef="#br0" timeOffset="100190.57">10758 6029 1539 0,'-10'30'516'16,"-24"-37"-468"-16,4 4 41 15,-4 4 31-15,4 10 12 0,4 4-13 0,6 5-74 16,6 6-15-1,7 0 0-15,1-1-11 0,5-8-21 32,6-7-12-32,8-8-35 0,1-5-15 15,14-8-63-15,-6-5-22 0,3-10-7 16,3-1 14 0,-9-1 72-16,-1 2 33 15,-8 8 56-15,-3 7 26 0,-5 6 51 16,-1 6 15-1,-1 9 1-15,0 6-10 0,0 10-28 16,1 2-12-16,2 5-26 16,1-1-12-16,0-9-45 15,1-4-31-15,1-9-85 16,-1-6-53-16</inkml:trace>
  <inkml:trace contextRef="#ctx0" brushRef="#br0" timeOffset="100494.23">10779 5895 1169 0,'2'7'526'16,"3"10"-235"0,3 5-64-16,0 9-48 15,-2 4-16-15,-1 7-29 0,-4-3-28 16,1-4-62-16,0-10-17 15,-1-10-22-15,2-7-7 16,-2-7-12-16,-1-3 0 16,1-8 1-16,1 1 3 0,2-13 5 15,1 3-14-15,5-5-27 16,3-2-23-16,6 7-52 16,4 0-19-16,2 5-44 15,2 1-11-15,-6 8 4 16,-3 2-240-16</inkml:trace>
  <inkml:trace contextRef="#ctx0" brushRef="#br0" timeOffset="100677.14">10876 6018 1158 0,'0'0'529'0,"4"6"-232"16,7 3-55-16,4 10-56 31,5 3-28-31,3 6-52 15,-3-1-32-15,-4-3-74 16,-1-2-27-16,-8-10-58 0,-4-1-31 16,-3-5-87-16,0-1-31 15,-3-2-229-15</inkml:trace>
  <inkml:trace contextRef="#ctx0" brushRef="#br0" timeOffset="102124.4">11648 5980 1314 0,'-3'1'533'0,"1"2"-345"31,-1 6-21-31,5 8-63 16,1 5-27-16,2 10-42 16,3-2-13-16,-6-4-17 15,1-6-11-15,0-9-20 16,-2-3-14-16,0-8-11 0,-2-4 4 16,-5-9 21-16,-3-7 13 0,4-7 17 15,1-4 11-15,5 1 14 16,8 2 8-1,3 4 8-15,4 6-3 16,6 9-8-16,-4 4-11 0,1 10-9 16,0 3-6-16,-8 10 4 15,-3 4 1 1,-4 5-1-16,-4 2-5 16,-3-2-17-16,1-2-15 15,2-4-53-15,1-8-32 0,0-7-83 16,2-4 26-1</inkml:trace>
  <inkml:trace contextRef="#ctx0" brushRef="#br0" timeOffset="102442.31">11906 5974 1205 0,'0'2'502'0,"1"4"-271"0,0-1-37 0,0 3-58 16,2-1-30-16,6-1-61 15,3-1-20-15,6-5-49 16,-2-5-33-16,0-4-59 16,-4-1-23-1,-5-1-11 1,-2 1 30-16,-6 2 64 16,-5 0 40-16,-7 0 84 0,-4 1 25 15,-3 4 41-15,0 2 5 0,4 8-7 16,3 6-5-16,8 10-25 15,-1 5-19-15,8 8-36 16,2 1-19-16,4-5-24 16,3 1-18-16,7-12-59 15,0-6-45-15,5-10-104 16,4-6 59-16</inkml:trace>
  <inkml:trace contextRef="#ctx0" brushRef="#br0" timeOffset="102841.4">12175 5951 1367 0,'-13'2'613'0,"-9"7"-258"31,-1 5-101-31,1 9-85 16,12 4-27-16,7 2-51 15,2-4-41-15,9-3-46 16,2-3-20-16,8-10-61 15,5-5-28-15,0-12-82 0,-3-9-29 16,-6-6-15-16,-2-2 25 16,-6 0 88-16,-3 2 54 0,0 6 94 15,-2 6 38-15,-1 7 62 16,1 4 18-16,0 15 26 16,2 9-8-1,2 20-35-15,-1 9-28 0,-3 2-53 16,-1-4-23-16,-5-11-23 15,-3-6-7-15,-7-8-12 16,0-1-8-16,-6-6-18 0,-5-4-5 16,0-6-19-16,-2-3-11 0,2-6-35 31,5-3-22-31,5-8-61 16,3-5 34-16</inkml:trace>
  <inkml:trace contextRef="#ctx0" brushRef="#br0" timeOffset="103226.63">12531 5897 1433 0,'-13'-3'494'15,"-19"2"-393"-15,4 2 8 16,5 12 74-16,0 5 21 0,8 5-22 16,1 2-51-16,9-2-64 0,3 1-25 15,6-4-38-15,4-7-15 16,6-7-37-16,4-6-16 16,3-11-51-1,-1-4-19-15,5-5-13 16,-4 0 8-16,-2 0 58 15,-3 2 30-15,-13 2 41 0,4 3 16 16,-8 7 34 0,2 5 16-16,-3 10 24 15,-4 4-4-15,0 10-15 0,-2 2-15 16,7 4-28-16,1 0-14 16,3-3-64-1,1-4-31-15,4-11-106 0,3-3 41 0</inkml:trace>
  <inkml:trace contextRef="#ctx0" brushRef="#br0" timeOffset="103508.3">12657 5946 1115 0,'1'13'494'0,"1"9"-237"16,0 5-127-16,-2-1-25 0,1-4-49 15,-1-3-22-15,0-9-46 16,0-4-13-16,-2-6-12 16,0-1 2-1,-3-11 17-15,0-2 8 0,1-5 22 16,1-2 1-16,5 1 6 16,3-1 2-16,9 3-11 0,2 2-1 15,5 5-9 1,-1 3-21-16,-3 7-76 0,-3 2-4 0</inkml:trace>
  <inkml:trace contextRef="#ctx0" brushRef="#br0" timeOffset="103902.93">12964 5953 1477 0,'-33'-18'558'0,"-1"27"-354"16,2 5 6-16,7 5-3 15,2 3-26-15,14-1-89 16,6 0-40-16,6-6-49 0,6-4-11 15,10-10-32-15,3-1-14 16,9-13-52-16,1-1-18 0,-2-5-25 16,-1 1-1-16,-8 2 52 31,-1 3 25-15,-7 6 64-16,-4 5 29 0,-4 7 36 15,-4 5 16-15,1 11 3 16,-1 4-12-16,-1 6-26 15,1 2-21-15,0-9-60 16,1 1-43-16,3-13 35 0</inkml:trace>
  <inkml:trace contextRef="#ctx0" brushRef="#br0" timeOffset="104374.29">13445 5734 1449 0,'-3'-9'530'0,"-4"-8"-410"16,6 15 36 0,4 25 18-16,4 13 6 0,7 17-42 15,-1 3-29-15,-4-6-59 0,-3-4-18 16,-6-12-14-16,-1-2-8 15,-1-10-11-15,0-8-1 16,1-6-18-16,0-6-10 16,1-10-4-16,1-5-4 15,4-11 5 1,4-4 7-16,7-4 0 0,6 2-2 0,4-3-9 31,2 0-14-31,-2 5-37 0,-1 4-25 16,-3 7-50-1,-3 10-27-15</inkml:trace>
  <inkml:trace contextRef="#ctx0" brushRef="#br0" timeOffset="104570.36">13535 5866 936 0,'1'3'515'15,"4"5"-18"-15,9 9-327 16,7 4 4-16,5 7-11 15,0 1-11-15,-3-2-58 16,-5 1-43-16,-2-7-63 16,1-4-49-16,-11-6-87 0,1-4-51 0,-5-4-49 31,-4-3-238-31</inkml:trace>
  <inkml:trace contextRef="#ctx0" brushRef="#br0" timeOffset="106211.01">3707 7269 1411 0,'-1'-2'513'0,"1"-3"-430"0,7 4-21 16,12-7-15-16,7-1-2 31,10-4 0-31,0-2-18 0,-1 3-96 16,-3 3-58-16</inkml:trace>
  <inkml:trace contextRef="#ctx0" brushRef="#br0" timeOffset="106374.35">3736 7367 1310 0,'-1'-1'496'16,"1"-1"-348"-16,11-3-104 31,9 0-2-31,19-3-16 0,2-3-6 15,6-1-52-15,-5-3-55 16</inkml:trace>
  <inkml:trace contextRef="#ctx0" brushRef="#br0" timeOffset="107543.14">4539 6909 1282 0,'-3'-4'510'16,"0"1"-317"-16,7 10-45 0,9 22-2 15,1 8 7-15,-2 12-11 16,0 6-37-16,-4 0-57 15,-4 1-18 1,0-11-26-16,0-5-21 0,-1-17-84 16,-2-9-49-1,-1-13-95-15,-4-6 9 16</inkml:trace>
  <inkml:trace contextRef="#ctx0" brushRef="#br0" timeOffset="107760.47">4566 6918 874 0,'10'-16'389'0,"15"-15"-177"16,2 7-83-16,1 13-59 16,-1 10-17-16,-8 12-26 15,-3 8-11-15,-16 12-2 16,-8 9 7-16,-6 1 8 0,-1 2 4 0,-3-3-7 16,0-6-6-16,-5-8-10 15,1-6-5-15,7-8-24 16,3-7-23-16,11-3-126 15,1-1-216-15</inkml:trace>
  <inkml:trace contextRef="#ctx0" brushRef="#br0" timeOffset="108093.13">4705 7166 1217 0,'55'27'523'0,"-55"-14"-257"0,2-7-132 16,3-1-14-16,6-6-48 16,3-4-28-16,4-8-48 15,1-4-19-15,-5-6-34 16,-3-1-16-16,-9 3-3 16,-2 2 17-16,-7 5 47 0,-4 3 34 15,-8 8 59-15,-2 3 12 16,1 8 23-16,1 6 0 15,8 8-15-15,1 1-9 0,12 4-32 16,2-1-17-16,7-1-28 16,5-2-6-16,2-4-37 31,2-4-35-31,0-8-83 16,3-5-54-16,-5-9-68 15,0-5-47-15</inkml:trace>
  <inkml:trace contextRef="#ctx0" brushRef="#br0" timeOffset="108408.98">4930 7079 1129 0,'0'0'477'15,"0"3"-254"-15,0 5-39 0,0 10-37 16,0 5-27-16,0 4-51 16,0 2-19-16,3-6-32 15,-2-3-9-15,2-10-28 16,0-4-19-16,-3-6-26 15,2-2-4-15,0-6 13 0,-2-4 18 0,0-6 21 16,1-3 9 0,1-3 6-16,0 1 0 31,9 4 4-31,-2 1-3 0,4 8 0 16,0 7 3-16,-5 7 8 15,2 8 11-15,-3 8 12 16,-1-3 2-16,-5 6-7 15,2 0-9-15,-3-2-32 0,-4 0-29 16,3-8-83-16,3-2-122 16</inkml:trace>
  <inkml:trace contextRef="#ctx0" brushRef="#br0" timeOffset="108809.4">5132 7089 1328 0,'-7'3'566'0,"-5"8"-283"0,-1 4-64 16,4 4-65-16,-1 1-30 15,5 2-65-15,6-1-31 32,5-2-38-32,6-3-21 0,1-10-44 15,2-4-19-15,-2-7-28 0,-2-7 2 16,-2-4 26-1,-1-1 15-15,-4-1 44 16,1 5 18-16,1 9 36 16,2 4 23-16,1 17 50 0,0 2 27 15,-2 11 9 1,-2 3-11-16,-3 8-46 0,-1 0-30 16,-2-1-26-16,-2-2-9 0,-6-11-3 31,0-3-2-31,-6-6-4 0,1-1-4 0,-4-5-10 15,-1-4-3-15,2-8-10 32,0-6-5-32,6-6-22 15,1-7-21-15,8-3-49 0,0-2-30 16</inkml:trace>
  <inkml:trace contextRef="#ctx0" brushRef="#br0" timeOffset="109277.37">5267 7005 1096 0,'-2'-3'598'0,"-2"1"-79"0,2 9-276 16,-1 8-33-16,1 16-67 15,0 6-39-15,4 7-56 32,6 1-14-32,3-9-27 0,0-4-15 15,2-11-42-15,-3-7-19 16,-4-6-42-16,-3-8-5 15,-3-5 26-15,-3-1 18 16,-1-6 46-16,0-5 19 0,0-5 7 16,2 0 1-16,5 0 0 15,4 3-2-15,10 7 1 16,1 2-1-16,12 6 3 16,-5 4 5-16,-4 9 14 15,3 6 5-15,-16 5 0 0,0 1-2 16,0 3-30-16,-8-5-32 15,5-4-86-15,-2-1-51 0,2-7-86 16,4 0-168-16</inkml:trace>
  <inkml:trace contextRef="#ctx0" brushRef="#br0" timeOffset="109607.74">5608 7109 1211 0,'-5'-2'526'16,"-8"2"-247"-16,0 5-62 0,-1 10-44 16,-3 4-17-1,6 7-50-15,3 2-30 0,8-1-44 16,5-1-16-16,5-8-23 16,3-4-13-16,0-10-39 15,0-6-23-15,-1-9-39 16,-2-3-13-16,-3-4 15 15,2 0 18-15,-5 0 42 16,1 0 27 0,-1 7 24-16,-1 2 10 15,0 9 32-15,2 7 14 0,1 7 15 16,-2 3-7-16,3 5-24 16,-3-2-22-16,0-6-63 15,2-2-36-15,0-10-235 16</inkml:trace>
  <inkml:trace contextRef="#ctx0" brushRef="#br0" timeOffset="109869.92">5793 7023 1827 0,'-13'12'694'0,"-12"10"-395"0,13 2-225 15,7 3 9-15,12 0 14 16,2-3-29-16,7-4-118 16,0-2-44-16,-6-5-77 15,-4 1-20 1,-10-4 2-16,-4-1 20 16,-8-2 63-16,-1-4 24 15,2-3 7-15,1-1-18 16,5-5-22-16,5-1-267 0</inkml:trace>
  <inkml:trace contextRef="#ctx0" brushRef="#br0" timeOffset="110022.85">5945 7077 1123 0,'1'5'510'16,"4"7"-211"-16,-2 6-53 15,-3 2-72-15,2 2-42 0,-2-2-76 16,1-3-40-1,1-1-87-15,-2-7-57 0,2-5-168 16</inkml:trace>
  <inkml:trace contextRef="#ctx0" brushRef="#br0" timeOffset="110173.93">5861 6964 1290 0,'9'-5'429'16,"6"-1"-397"-16,8 0-81 15,-3 4-22-15,1-2-274 16</inkml:trace>
  <inkml:trace contextRef="#ctx0" brushRef="#br0" timeOffset="110359.76">5978 6912 1242 0,'53'-11'547'15,"-47"39"-248"-15,0 6-29 0,1 8-64 16,1 6-28-16,-2-3-76 16,0-3-40-16,-1-7-42 15,1-6-17 1,-2-11-31 0,0-4-35-16,-3-8-87 15,-2-4-53-15,-2-4-53 16,-1-6-102-16</inkml:trace>
  <inkml:trace contextRef="#ctx0" brushRef="#br0" timeOffset="110743.16">6455 7011 1053 0,'-14'0'481'0,"-14"-1"-120"15,3 6-150-15,0 5 36 16,0 4-14-16,2 5-44 16,4 2-98-16,1 0-32 15,9-1-23-15,2-5-10 16,6-5-23 0,3-3-12-16,9-6-30 15,0 0-18-15,6-3-43 16,1-4-21-16,-3-6-30 15,0-4-1-15,-2-4 43 16,-4 3 29-16,0 2 58 0,1 4 30 16,-1 8 37-16,0 5 14 15,-5 9 25-15,0 7 0 16,-3 7-18-16,-1-3-9 0,0 1-38 16,0-4-24-16,0-6-68 15,2 0-44-15,2-7-99 16,1-4-105-16</inkml:trace>
  <inkml:trace contextRef="#ctx0" brushRef="#br0" timeOffset="111094.05">6513 7015 1190 0,'1'11'511'16,"3"13"-253"-16,-3 1-54 0,-1 1-80 15,2-2-26-15,-1-6-66 16,0-4-32-16,-1-9-35 16,0-1-16-16,0-6-21 15,0-2 2-15,0 3 23 16,0-3 16-16,2-16 26 16,6-23 4-16,1 19 1 15,-1 1-1-15,7 1-1 0,1 5 1 0,2 11 1 31,7 6 0-31,-6 14 17 0,-1 4 11 0,-4 5 19 16,-4 2 3-16,-2-3-14 31,-3-2-13-31,-3-7-36 16,-1-1-23-16,-1-7-67 16,1-1-43-16,-2-4-223 15</inkml:trace>
  <inkml:trace contextRef="#ctx0" brushRef="#br0" timeOffset="112377.89">7232 6963 1217 0,'-1'1'538'16,"1"4"-249"-16,0 3-128 15,4 6-74-15,1 4-22 16,2-1-23-16,-2-1-17 16,-2-2-28-16,0-4-6 0,-3-5-4 15,-1-3-3-15,-3-4 7 16,-2-1 4-16,0-5 4 16,0-3 2-16,3-5 1 15,3-3 3-15,3 0-4 16,7-3 1-16,3 3-2 15,5 1 5 1,2 7 2-16,3 4 1 0,1 14 0 0,-3 9-2 16,-6 7 5-1,-3 4 2-15,-10-1 4 16,-2-1-4-16,-3-2-6 16,-4-2-11-16,7-6-44 15,0-6-25-15,3-4-74 16,0-6-23-16,4-7-55 15,-2-5-200-15</inkml:trace>
  <inkml:trace contextRef="#ctx0" brushRef="#br0" timeOffset="112694.92">7493 6942 1216 0,'30'-23'547'15,"-31"40"-263"-15,2-2-87 16,3 2-22-16,5-4-59 15,2-6-30-15,6-1-65 16,-1-6-39 0,1-12-70-16,-1-2-40 0,-5-9-82 31,-1 1-3-31,-7 5 47 0,-3 0 49 16,-7 4 126-16,-5 0 53 15,-4 7 79-15,-2 3 22 0,0 8 14 16,-1 10-3-16,8 10-19 15,3 3-18 1,7 11-37-16,5-3-25 0,7-1-37 16,3 0-15-16,1-11-58 15,1-4-47-15,2-8-118 0,0-9-61 16,4-10-277-16</inkml:trace>
  <inkml:trace contextRef="#ctx0" brushRef="#br0" timeOffset="113076.4">7745 6857 1505 0,'-5'10'660'0,"-5"8"-331"0,-2 8-153 32,6 6-37-32,4 1-52 0,2 0-27 15,4-5-60-15,2-6-26 16,5-7-58-16,2-7-39 0,-2-10-71 15,3-4-18 1,-6-8-6-16,1-4 19 16,-4-1 78-16,-5-5 40 15,0 0 86-15,-6 2 45 16,7 7 62-16,-1 7 32 0,0 15 23 16,5 7 2-16,0 15-21 15,6 5-26-15,0 7-33 0,-1 2-21 16,-7-3-27-16,-6 0-13 0,-4-8-17 15,-2 2-13-15,-8-4-31 32,1-1-23-32,-8-6-55 15,-1-3-23-15,-1-8-47 16,3-8-8-16,7-7 4 16,1-7-214-16</inkml:trace>
  <inkml:trace contextRef="#ctx0" brushRef="#br0" timeOffset="113476.25">8101 6836 1419 0,'-11'-1'456'0,"-13"1"-372"15,0 4 54-15,-1 10 108 16,1 5 14-16,4 7-69 16,4 3-60-16,9 1-61 15,5-4-19-15,7-6-41 16,6-8-16-16,5-9-61 16,5-2-24-16,-1-9-57 15,1-5-22-15,-3-6-6 16,-4-2 16-16,1-6 60 15,-5 3 36-15,-6 2 57 0,0 3 24 16,-3 11 42-16,0 7 22 16,2 11 26-16,-2 8-2 15,1 10-17-15,0 4-23 16,1-2-31-16,1-3-16 16,1-7-55-16,-2-6-39 0,4-8-96 15,2-3-19-15</inkml:trace>
  <inkml:trace contextRef="#ctx0" brushRef="#br0" timeOffset="113743.16">8204 6905 1143 0,'21'7'503'15,"-21"23"-253"-15,1-3-117 16,-4-5-30-16,3-5-49 15,0-6-21-15,0-5-43 16,4-4-13-16,-3-6-4 16,-1-3 1-16,-1-9 13 15,-3-2 13-15,4-2 15 16,3-3 5-16,0 2 10 0,3-2-1 16,4 8-7-16,1 2-2 0,9 4-22 15,-1 5-27-15,-2 3-83 16,0 0-6-16</inkml:trace>
  <inkml:trace contextRef="#ctx0" brushRef="#br0" timeOffset="114109.97">8491 6845 789 0,'-5'-5'489'15,"-6"-4"46"-15,1 4-294 16,-6 5-67-16,-1 5-10 0,-1 15 11 16,-4 4-16-16,4 9-37 15,2 4-15-15,6-10-53 16,8-3-15-16,9-11-37 0,3-6-13 16,9-10-39-1,1-7-25-15,1-8-80 0,2-4-41 16,-8-4-38-16,1 2 5 15,-4 2 66-15,-3 3 51 0,-1 12 110 32,-3 5 45-32,0 15 75 0,-3 5 16 0,-1 7-15 31,-1 1-25-31,-3-1-64 16,3-2-42-16,0-7-109 15,2-2 83-15</inkml:trace>
  <inkml:trace contextRef="#ctx0" brushRef="#br0" timeOffset="114540.86">8843 6740 1355 0,'0'6'515'16,"2"16"-373"-16,2 9 13 15,3 14 17-15,1 5-4 16,-3-3-20-16,0-2-40 16,-2-17-78-16,-1-6-13 15,-2-12-19-15,0-5-17 16,-1-6-19-16,4-1-6 0,3-8-5 16,0-6 14-16,7-7 19 15,-3-6 6-15,5-4 9 16,5 2-4-16,4 0-28 15,6 3-15-15,1 5-71 16,-4 4-41 0,-8 5-41-16,-5 6-145 15</inkml:trace>
  <inkml:trace contextRef="#ctx0" brushRef="#br0" timeOffset="114714.92">8958 6876 1171 0,'4'5'499'0,"7"13"-253"0,3 4-26 16,7 7-22-16,3 0-31 0,-2-5-58 16,-3-4-39-1,-3-6-65 1,-4-5-25-16,-4-4-76 16,-1-4-47-16,-5 0-65 0,-2-1-202 0</inkml:trace>
  <inkml:trace contextRef="#ctx0" brushRef="#br0" timeOffset="116295.88">5122 7781 1756 0,'10'0'572'15,"14"-7"-581"-15,14 0-53 0,23-8 10 16,13-8 30-16,24-7 39 16,14-4 8-16,22-2 10 31,4 2-4-31,3 6-11 15,5-2-5-15,-4 7-9 16,4 1 0-16,10-2-3 16,-5 2 2-16,15-3-5 0,-1-4 1 15,10-1 5-15,8-3 1 16,5-2 14-16,5 1 9 0,5 4 9 16,-4 1 0-16,-2 3-6 15,-6 3 1 1,-20 1-5-16,0 3 4 0,-32 4-3 15,-12 2-6-15,-24 4-13 16,-20 2-14-16,-24 5-59 0,-11-1-47 16,-26 3 14-16</inkml:trace>
  <inkml:trace contextRef="#ctx0" brushRef="#br0" timeOffset="116892.5">6680 7922 1334 0,'0'0'555'0,"0"1"-356"15,-5 7-6-15,6 12-76 16,3 9-30-16,-1 18-45 16,3 4-14-16,-2-1-15 31,0-6-17-31,1-15-50 0,-2-8-45 15,0-12-99-15,-1-3-50 16,-3-5-211-16</inkml:trace>
  <inkml:trace contextRef="#ctx0" brushRef="#br0" timeOffset="117096.52">6700 7955 986 0,'7'-7'405'31,"16"-8"-233"-31,0 2-29 15,2 5-41-15,-3 3-12 0,-9 5-45 0,-5 5-6 16,-8 6-18 0,-3 8-5-16,-6 4-1 0,-3 4-6 0,-2 1-13 15,-5-2-5-15,1-6-33 16,2-4-16-16,1-8-35 31,2-5-142-31</inkml:trace>
  <inkml:trace contextRef="#ctx0" brushRef="#br0" timeOffset="118175.15">6978 7897 1117 0,'-1'-2'448'0,"0"0"-271"16,1 3-13-16,0-1-11 15,2 6-17-15,15 45-45 16,-11-15-26-16,0 11-37 15,-6 0-11-15,3-3-8 16,0-7-9-16,-4-16-34 16,2-5-17-16,-1-10-29 0,-1-5-6 31,3-2 24-31,-1-3 13 0,-1 3 28 16,2-5 10-16,16-42 8 15,-3 13 1 1,1-9 2-16,3 2 0 0,3 6-4 15,-1 6 4-15,2 12-26 16,-3 6-24-16,-5 6-62 16,-3 5-164-16</inkml:trace>
  <inkml:trace contextRef="#ctx0" brushRef="#br0" timeOffset="118330.09">7063 7995 1164 0,'1'3'476'0,"5"8"-287"0,4 4-40 0,11 9-44 16,2 2-18-16,3 3-34 16,-3 1-12-16,-8-11-25 15,-4-2-26 1,-5-9-75 0,-2-4-56-16,-1-4-296 0</inkml:trace>
  <inkml:trace contextRef="#ctx0" brushRef="#br0" timeOffset="118521.3">7292 7926 1190 0,'0'4'495'0,"0"10"-276"16,-2 7-38-16,-2 11-38 15,0 10-31-15,1 0-54 16,2-2-31-16,3-12-76 0,0-6-39 15,5-11-100-15,-1-5-45 16</inkml:trace>
  <inkml:trace contextRef="#ctx0" brushRef="#br0" timeOffset="118743.57">7261 7906 1191 0,'5'-8'468'0,"11"-4"-302"0,6 1-32 15,12 4-31-15,9 3-14 16,-1 4-37-16,-3 4-18 16,-17 3-21-16,-9 5-4 0,-20 4 2 15,-12 3 2-15,-8 5 3 16,-7-1-3-16,-3 2-10 16,5-4-7-1,4-7-33-15,6-5-34 0,9-13 152 16</inkml:trace>
  <inkml:trace contextRef="#ctx0" brushRef="#br0" timeOffset="119395.89">10248 7058 1398 0,'-7'0'572'16,"-5"4"-357"-16,-8 3-40 0,-9 7-66 15,-4 4-34 1,-6 1-47-16,7-1-18 0,6-3-57 15,7-5-46-15,8-4-100 16,1-2-40-16</inkml:trace>
  <inkml:trace contextRef="#ctx0" brushRef="#br0" timeOffset="119560.97">10073 7019 1249 0,'14'7'523'0,"4"6"-327"15,1 8-29-15,4-1-17 0,-8 3-65 16,4-2-32-16,2-4-57 31,-5-3-45-31,2-3-112 0,-5-1-165 0</inkml:trace>
  <inkml:trace contextRef="#ctx0" brushRef="#br0" timeOffset="129742.8">11093 6711 1830 0,'-2'9'634'16,"-4"17"-532"-16,3 11 4 15,2 19-5-15,1 3-1 16,6-4-57 0,-1-6-19-16,1-15-19 15,-2-9 1-15,-6-8-6 16,-2-4-2-16,-13-5 3 16,-1-1-4-16,-6-7-3 15,-3-1-9-15,-1-7-34 0,0-1-39 0,9-1-79 31,3 1-45-31,13 0-91 0</inkml:trace>
  <inkml:trace contextRef="#ctx0" brushRef="#br0" timeOffset="130140.12">11221 6957 1639 0,'-4'16'605'16,"-5"16"-446"-16,2 1-19 0,6-7-42 15,4-3-18-15,6-6-61 16,3-5-12 0,5-7-22-16,-2-6-21 0,1-11-31 15,-2-3-7-15,-7-6 13 16,2-2 24-16,-7-4 28 0,7 0 9 15,-1 2 7-15,-1 5 4 16,-1 8 16-16,-3 5 4 16,0 12 4-1,-3 7 2-15,5 12-2 16,-2 5-4-16,-1 1-7 16,1-1-6-16,-2-8-14 15,-1-2-22-15,1-4-68 16,-1-6-59-16,4-3-106 15,0-6-63-15</inkml:trace>
  <inkml:trace contextRef="#ctx0" brushRef="#br0" timeOffset="130609.58">11442 6915 1266 0,'-1'14'536'15,"0"9"-304"-15,-3 6-68 16,0-2-23-1,4-4-52-15,0-3-37 0,1-8-38 16,2-1-6-16,-2-7-20 16,1-3-14-16,1-5-18 0,0-4-3 31,0-6 11-31,1-7 14 0,2-2 15 16,-2-2 4-16,4 1 3 15,0 5 0-15,1 6-1 16,1 6-2-16,-4 15 3 15,0 8 9-15,-1 8 10 16,-3 6 2-16,-1-6 0 16,2 1-8-16,-3-8-8 15,3-6-2-15,0-3-6 0,0-5-13 16,2-7-19 0,-1-2-1-16,2-8-1 0,1-2 9 15,-1-3 16-15,2 0 3 0,-3-1 3 16,2 0 4-16,0 5 1 15,0 6-1-15,0 10 1 16,1 7 8-16,-3 11 23 16,-1 2 8-1,0 1 2 1,-4-4-7-16,2-2-20 0,2-1-13 16,-1-6-57-16,4-1-43 15,6-8-97-15,-4-5-174 16</inkml:trace>
  <inkml:trace contextRef="#ctx0" brushRef="#br0" timeOffset="130790.34">11728 6699 1202 0,'2'9'473'0,"3"21"-257"0,1 8-2 0,2 19-6 15,0 5-19-15,-2-5-85 31,0-4-54-31,2-16-49 0,-1-9-35 0,-3-11-90 16,2-6-50-16,-1-8-137 16</inkml:trace>
  <inkml:trace contextRef="#ctx0" brushRef="#br0" timeOffset="131235.57">12014 6931 1085 0,'-5'-2'466'0,"-11"4"-222"0,0 7-26 16,-5 14-12-16,-2 5-21 16,6 4-50-1,3-4-33-15,9-8-52 0,5-3-17 0,6-9-30 16,6-5-3-16,6-9-25 31,3-7-21-31,4-6-50 16,-2-3-19-16,-4-6-6 15,-2 3 15-15,-6 2 46 16,-3 1 20-16,-2 12 30 16,-3 6 13-16,-6 11 28 0,0 6 20 15,0 9 11-15,2 0-3 16,3 1-20-16,6-2-19 0,-1-6-65 16,1-3-35-16,1-9-35 15,-1-6-377-15</inkml:trace>
  <inkml:trace contextRef="#ctx0" brushRef="#br0" timeOffset="131541.78">12149 6739 1083 0,'5'26'507'0,"-3"12"-176"0,6 17-142 16,-2-3-19-16,-2-6-58 15,4-5-35-15,2-14-59 16,2-1-16-16,-2-16-20 16,-2-4-21-16,-3-7-33 15,0-9-5-15,0-4 13 16,2-6 17-16,-2-5 22 16,1-2 4-16,5 8-6 0,1 0 3 15,5 12 6-15,1 10 2 0,-3 9 16 16,-1 10 10-16,-4 3 9 15,-4-3 1-15,-2-1-15 32,0-4-35-32,0-4 37 0</inkml:trace>
  <inkml:trace contextRef="#ctx0" brushRef="#br0" timeOffset="132043.84">12799 6826 1361 0,'4'19'564'0,"1"14"-325"0,4 18-30 0,-4 5-13 15,-1-1-49 1,-1-6-51-16,-2-11-68 0,0-4-17 15,2-6-37-15,-3-3-42 16,-1-6-110-16,-2-4-55 16,-7-15-49-1,4-3-205-15</inkml:trace>
  <inkml:trace contextRef="#ctx0" brushRef="#br0" timeOffset="132241.49">12821 6885 830 0,'17'-11'390'15,"8"-14"-155"-15,7 18-99 16,-1 6-10-16,-12 9-17 16,-1 9 0-16,-15 2 7 0,-4 3 4 0,-9 2-12 15,-6-3-19-15,-7-5-41 16,2-2-22-16,-1-7-29 16,-1-3-17-16,4-4-50 15,3 0-33-15,7-3-65 16,5-3-7-16</inkml:trace>
  <inkml:trace contextRef="#ctx0" brushRef="#br0" timeOffset="132577.28">13077 6853 1267 0,'16'-18'511'31,"-35"27"-331"-31,1 7 10 16,0 7-2-16,6 6-34 15,0 0-44-15,8-3-65 16,5-4-19-16,9-8-20 16,2-7-6-16,4-7-21 15,1-6-25-15,1-12-54 0,2-1-21 0,-3-8-17 16,-1 2 15-16,-5 5 47 15,-3 2 27-15,-5 12 41 32,0 4 19-32,-3 14 23 0,0 4 15 0,-3 8 6 15,1 4-7 1,0-2-15-16,2-2-30 16,2-4-72-16,1-10-41 15</inkml:trace>
  <inkml:trace contextRef="#ctx0" brushRef="#br0" timeOffset="132809.31">13267 6841 870 0,'0'17'521'0,"7"22"46"16,-3 5-298-16,0 4-70 15,3 0-41-15,-4-7-72 16,-1-4-45-16,0-3-33 0,-4-4-12 15,-4-5-40-15,-3-4-19 0,-5-6-47 16,-3-3-11-16,-3-8-11 16,2-4-7-16,-4-6-24 15,2-5 1-15</inkml:trace>
  <inkml:trace contextRef="#ctx0" brushRef="#br0" timeOffset="132948.01">13214 6770 1220 0,'14'-7'442'15,"9"-4"-348"-15,-2 3-78 0,-3 6-28 16,-1 3-191 0</inkml:trace>
  <inkml:trace contextRef="#ctx0" brushRef="#br0" timeOffset="133378.6">13507 6888 798 0,'-9'-4'455'16,"-27"5"2"-16,14 18-259 15,-2-3 3-15,4 5-31 0,3-5-28 16,12-5-73-16,5 2-31 0,8-8-25 16,8 0-7-16,4-6-44 15,1-7-36-15,3-6-69 16,-5-2-18-16,-2-5 8 15,0 3 30-15,-5-3 60 16,0 2 20-16,-8 4 44 16,-2 5 27-1,-2 10 43-15,-1 5 15 0,1 12 31 16,-2 6-1-16,2 8-17 16,-1 2-17-16,1-6-40 15,0-5-19-15,1-8-39 16,1-4-32-16,3-7-92 15,2-3-3-15</inkml:trace>
  <inkml:trace contextRef="#ctx0" brushRef="#br0" timeOffset="133792.01">13641 6713 1069 0,'0'22'477'15,"4"17"-233"-15,-3 12-43 16,-4 0-14-16,3-3-56 16,0-5-29-16,-1-16-74 15,5-4-18-15,-2-13-20 16,-2-6-12 0,1-10-16-16,1-3 1 15,4-10 6-15,1-4 9 0,3-2 5 16,3-2-4-16,0-1-11 15,2 5-3 1,3 4-5-16,-5 0 2 16,1 7 12-16,-3 2 3 0,-7 5 12 15,0 4 12-15,-10 9 43 16,0 5 32-16,-2 14 59 0,-1 5 16 16,4 1-6-16,1 2-24 15,5-9-53-15,9-2-29 0,7-11-28 16,2-6-8-1,4-7-37-15,-4-9-52 0,-3-6-112 16,-3-1-28-16</inkml:trace>
  <inkml:trace contextRef="#ctx0" brushRef="#br0" timeOffset="134492.72">11441 7761 1325 0,'-13'6'522'0,"-13"12"-314"0,3 1-46 16,7 4-8-16,-2 0-24 15,9-7-54-15,8-1-34 0,5-6-25 16,13-3-9-16,6-9-13 16,1-2-6-16,2-10-22 31,-3-4-8-31,-2-4 4 15,-3-3 6-15,-6 2 19 16,-3 4 9-16,-5 7 18 0,-4 2 12 16,0 14 13-16,-1 4 4 15,1 14-5-15,0 7-9 16,0 3-13-16,3-1-4 16,-3-7-13-16,1-3-14 0,0-8-65 15,1-2-57-15,4-7-99 16,-3-3-195-16</inkml:trace>
  <inkml:trace contextRef="#ctx0" brushRef="#br0" timeOffset="134676.17">11602 7584 1119 0,'4'13'475'16,"6"20"-218"-16,1 14-43 0,0 8-9 15,-2-2-29-15,-5-10-72 16,2-7-40-16,-6-11-58 16,-1-4-38-16,-3-7-122 15,2-5-57-15</inkml:trace>
  <inkml:trace contextRef="#ctx0" brushRef="#br0" timeOffset="135075.72">11599 7815 939 0,'5'-7'408'15,"12"-6"-210"-15,5 3-70 0,6-3-57 16,5 3-24-16,2 2-27 31,-4 0-9-31,-4 3-16 0,-3-2-2 16,-9 0 0 0,-1 1-3-16,-8 3 17 0,-2 4 27 15,-5 3 64 1,-6 6 37-16,-8 10 50 0,-4 0-8 15,-1 11-32-15,-1-3-28 0,10-5-46 16,3-1-18-16,6-10-29 16,5-2-12-16,7-7-9 15,5-4-3-15,5-7-18 16,-1-5-18-16,-1-3-39 16,-2-3-15-16,-3-1 6 0,0 0 18 15,-6 0 35 1,0 7 19-16,-3 9 24 0,-3 4 11 15,-1 14 25-15,2 5 0 16,0 6-5-16,-1 0-10 0,1-4-31 16,-2-4-21-16,3-5-93 31,0-2-55-31,3-9-45 16</inkml:trace>
  <inkml:trace contextRef="#ctx0" brushRef="#br0" timeOffset="135289.81">12043 7644 1464 0,'0'12'586'15,"1"16"-348"-15,-1 7-40 0,3 8-57 16,1-4-26-16,2-9-70 16,4-4-25-16,-3-10-34 15,-2-2-17-15,-5-4-33 0,-8-2-17 16,-3-4-12-1,-2-4-2-15,-3-3-14 0,1-4-18 16,2-3-53-16,0-1-60 16</inkml:trace>
  <inkml:trace contextRef="#ctx0" brushRef="#br0" timeOffset="135410.74">12043 7661 1186 0,'12'-2'533'15,"1"-2"-237"-15,10 3-206 16,1 3-33-16,-7 3-113 0,5 3 287 16</inkml:trace>
  <inkml:trace contextRef="#ctx0" brushRef="#br0" timeOffset="135978.41">12700 7477 1480 0,'-2'8'546'0,"-1"15"-386"0,1 9-18 16,0 11-12-16,2 1-13 16,-1 1-66-16,1-5-22 15,0-14-35-15,2-6-28 16,1-13-82-16,-2-2-49 0,3-9-76 15,-3-9-10-15,-1-16-54 16,1-8 30-16,-9-4 123 16,-3 1 79-16,3 3 217 31,1 3 48-31,10 4 18 16,8 6-24-16,10 2-56 0,4 8-30 15,6 6-50-15,0 6-20 16,-3 9-21-16,-4 2 3 0,-9 8-4 15,-7 3 2-15,-18 2-2 16,-3 2-2-16,-10-2 5 16,-4-2 2-16,8-3 11 15,-4-4 2-15,2-3-6 16,1-4-2-16,7-3-19 16,5-1-17-16,11-4-68 15,1-5-39-15,11 0-96 0</inkml:trace>
  <inkml:trace contextRef="#ctx0" brushRef="#br0" timeOffset="136259.34">12942 7484 1330 0,'-2'12'545'15,"2"9"-325"-15,2 12-30 16,-3 0-11-16,6 7-44 0,-4-4-41 15,0-2-69-15,0-8-10 16,-1-10-17-16,4-8-15 16,0-11-14-16,2-7-1 15,1-9-2-15,1-3 10 0,3-7 11 16,0 1 3-16,2 3-19 16,2 2-16-16,1 3-34 15,3 3-22-15,0 3-28 16,-1-1-13-16,0 7-56 15,-4 1-178-15</inkml:trace>
  <inkml:trace contextRef="#ctx0" brushRef="#br0" timeOffset="136426.79">13104 7524 869 0,'-45'28'468'0,"40"-16"-102"0,4 2-139 31,1 4-16-31,5 3-52 16,4 5-25-16,0 0-52 15,1-1-27-15,-1-6-24 16,-4-5-13-16,2-3-32 0,-4-9-31 16,1-1-101-16,1-4-48 15,1-3-335-15</inkml:trace>
  <inkml:trace contextRef="#ctx0" brushRef="#br0" timeOffset="136609.12">13196 7509 1246 0,'0'16'550'15,"0"24"-221"-15,3 10-76 0,-1 4-72 0,-1-1-39 16,2-9-94-16,2-9-34 16,-2-14-78-1,-2-8-57-15,0-12-120 16,-2-6-10-16</inkml:trace>
  <inkml:trace contextRef="#ctx0" brushRef="#br0" timeOffset="136825.07">13205 7470 1007 0,'10'-6'437'0,"8"-8"-209"16,2 11-104-16,4 3-14 15,1 8-14-15,-2 5-12 16,-10 2-21-16,-6 5-8 0,-11 1 4 15,-8 2 4 1,-6 3 12-16,-6-1-6 16,-2-2-21-16,3-4-19 15,-1-6-38 1,6-7-24-16,2-8-96 0,0-6-45 16</inkml:trace>
  <inkml:trace contextRef="#ctx0" brushRef="#br0" timeOffset="137710.18">3693 9494 1075 0,'24'-40'555'0,"-19"38"-11"0,9 3-477 16,2 0-13-16,9-1-4 16,-2-2 2-16,3-4-31 15,-1 0-7-15,-7-1-64 16,0 1-48-16,-7 4-63 16,-4 2-266-16</inkml:trace>
  <inkml:trace contextRef="#ctx0" brushRef="#br0" timeOffset="137874.09">3781 9531 1129 0,'-7'1'517'16,"-5"2"-217"-16,9-3-132 15,0 0-25-15,7 2-57 16,-4-2-26-16,15-1-50 31,33-2-2-31,-15 0-24 0,-2 0-41 16,-7 2-80-16,-2 3-159 0</inkml:trace>
  <inkml:trace contextRef="#ctx0" brushRef="#br0" timeOffset="139460.04">5209 9250 1476 0,'-25'-58'575'16,"19"56"-380"-16,7-1-131 0,4-1-3 15,9 0-33 1,0-1-12-16,7 0-36 0,0 2-18 16,-7 3-33-16,-2 7-2 15,-13 9 23-15,-6 8 18 0,-9 7 58 16,-2 1 20-16,-3-2 24 15,0-5 12-15,7-8 0 16,3-5-11-16,9-8-17 16,2 2-14-16,2-5-27 15,5-2-8-15,10 0-5 16,2-8 2-16,5 4-2 16,1 1-1-1,-3 4-12-15,-3 0-5 16,-8 9-5-16,-7-1 0 0,-10 7 11 15,-4 2 10-15,-5-1 27 16,-3 4 9 0,0-5 11-16,4-3-3 0,2-6-18 15,4-3-7-15,3 0-9 16,1-3-17-16,3 1-80 16,2-1-61-16,-1-1-227 15</inkml:trace>
  <inkml:trace contextRef="#ctx0" brushRef="#br0" timeOffset="139612.22">5486 9320 1597 0,'0'-1'648'31,"-4"-4"-390"-31,4 1-188 16,0 2-85-16,3-1 234 0</inkml:trace>
  <inkml:trace contextRef="#ctx0" brushRef="#br0" timeOffset="139991.07">5688 9278 1661 0,'-32'-29'637'16,"13"57"-450"-16,3 3-15 15,9 5-31-15,2-1-36 0,12-4-67 32,5-6-18-32,5-11-18 15,4-6-3-15,9-13-8 16,2-8-19-16,2-10-39 15,-2-3-12-15,-10-6-9 16,-6-2 13-16,-14 3 34 16,-10 1 15-16,-6 8 16 0,-6 8 5 15,-6 13 5-15,5 4-2 16,-4 11-27-16,3 6-30 0,10-4-58 16,5 3-30-16,9-4-35 15,5-6-22-15</inkml:trace>
  <inkml:trace contextRef="#ctx0" brushRef="#br0" timeOffset="140258.37">5885 9244 1300 0,'44'-7'612'0,"-55"37"-239"0,1 8-151 15,-4 0-30-15,10 0-69 16,4-8-38-16,4-11-52 15,10-4-13-15,4-14-17 16,4-6-3-16,4-14-39 16,0-6-24-16,-8-6-24 15,-7-1-2-15,-6 2 32 16,-1 1 22-16,-6 4 28 16,-2 7 1-16,0 9-3 0,-2 6-8 0,1 7-56 15,-2 2-46-15,3 3-85 16,2-1-35-16</inkml:trace>
  <inkml:trace contextRef="#ctx0" brushRef="#br0" timeOffset="140510.17">6128 9178 1288 0,'-3'3'583'15,"-2"7"-256"-15,-3 8-46 0,-6 17-77 16,3 3-40-1,-1 4-68-15,3-6-25 0,6-8-32 16,3-6-13-16,10-11-17 16,6-3-2-16,6-16-8 15,2-7-20-15,2-7-42 16,-1-4-17-16,-7-4-10 0,-5 4 19 16,-9 0 45-1,-9 0 14-15,-6 8 10 0,-3-2-1 16,-6 8-5-16,0 6-20 0,1 11-94 15,2 1-59 1</inkml:trace>
  <inkml:trace contextRef="#ctx0" brushRef="#br0" timeOffset="140691.91">6406 9238 1596 0,'1'0'621'16,"-1"-2"-411"-16,0 1-30 15,0 0-27-15,-1 0-73 0,1 0-227 16,0 1 41 0</inkml:trace>
  <inkml:trace contextRef="#ctx0" brushRef="#br0" timeOffset="141009.81">6710 9158 1566 0,'2'-12'648'15,"-30"29"-378"-15,0 7-28 0,-4 15-61 16,5-5-39-16,14 4-71 15,5-3-27-15,19-8-26 16,6-4-14-16,8-11-4 16,3-9-4-16,2-12-19 15,0-3-10-15,-6-14-18 16,1-1 1-16,-10-4 14 16,-6-2 10-16,-7 4 18 15,-5-1 1-15,-6 6 0 16,-4 2-5-16,-1 11-28 0,3 4-16 0,3 7-113 15,3 1-54-15</inkml:trace>
  <inkml:trace contextRef="#ctx0" brushRef="#br0" timeOffset="141276.99">6840 9131 1401 0,'-4'1'592'0,"-6"7"-272"0,-1 5-91 15,1 16-33-15,-3 4-16 16,4 9-55 0,1-1-34-1,6-11-44-15,5-2-13 0,6-13-24 16,1-6-3-16,8-7-9 16,-1-5-6-16,2-9-26 0,4-4-20 15,-8-7-23 1,1-4-8-16,-8-2-5 0,-2 0-1 15,-6 1-16 1,-4 4-5-16,-2 4-32 0,-1 3-29 0,0 8-375 31</inkml:trace>
  <inkml:trace contextRef="#ctx0" brushRef="#br0" timeOffset="141607.57">7056 9126 1256 0,'16'5'464'15,"-28"-4"-262"-15,-6 5 22 0,-3 11 52 16,1 7-23 0,-1 11-96-16,7 3-42 0,5-2-29 0,3-4-17 31,14-10-35-31,4-8-16 15,14-9-14-15,2-5-4 0,4-13-18 16,-2-5-13-16,-8-10-57 0,1-1-16 16,-12 1-19-1,-4 0 7-15,-8 2 49 16,-4 3 17-16,-6 4 38 16,-3 5 8-16,-2 9-70 15,1 3-47-15</inkml:trace>
  <inkml:trace contextRef="#ctx0" brushRef="#br0" timeOffset="141777.23">7297 9171 2090 0,'0'1'692'16,"-2"-1"-644"-16,0-2 3 15,1 1 6-15,0 0-26 16,0 1-227-16,1 0 367 0</inkml:trace>
  <inkml:trace contextRef="#ctx0" brushRef="#br0" timeOffset="142109.31">7570 9122 1258 0,'23'-5'584'0,"-43"19"-155"16,-1 7-164-16,2 12-51 16,1 4-22-16,9 0-85 15,6-4-37-15,11-7-46 0,5-6-12 0,10-9-2 16,0-7-4-16,6-15-20 15,-2-9-18-15,0-8-35 16,-3-4-12-16,-7-1-3 16,-3 1 15-16,-11-1 32 31,-3 4 12-31,-8 2 18 0,-5 6 3 16,-5 8-1-16,0 6-15 15,2 7-111-15,1 0-57 16</inkml:trace>
  <inkml:trace contextRef="#ctx0" brushRef="#br0" timeOffset="142424.72">7783 9065 1442 0,'0'0'594'16,"-1"0"-257"-16,-2 4-207 0,-11 17 41 0,-24 38 26 15,21-19-8 1,6-5-59-16,9-4-75 0,5-4-24 16,10-12-24-16,3-2-2 0,8-13-12 31,5-6-9-31,3-11-30 16,3-2-20-16,-6-7-30 15,-6 1-9-15,-12-1 9 0,-8 0 9 16,-7 0 37-1,-4-1 14-15,-7 3 21 16,1 1 8-16,-1 6-40 0,-1 5-31 16,6 6-94-16,5 3 343 15</inkml:trace>
  <inkml:trace contextRef="#ctx0" brushRef="#br0" timeOffset="142725.46">8048 9040 1283 0,'-4'0'566'15,"-7"4"-171"-15,-2 4-250 16,-1 14 40-16,-4 7 19 16,4 13-4-16,5-3-62 15,5 0-88-15,8-8-15 16,6-11-26-16,8-2-4 15,6-17-10-15,2-1-12 0,3-16-46 16,-2-6-23-16,-2-4-33 16,-5-3-15-16,-6 2 24 15,-9 3 15-15,-10-4 39 0,-6 1 19 16,-9 4 21 0,-2 2-9-16,-3 10-73 0,-4 6-39 15</inkml:trace>
  <inkml:trace contextRef="#ctx0" brushRef="#br0" timeOffset="143207.87">4980 9829 1972 0,'21'-2'567'0,"37"-2"-717"16,15-3-11-16,29-8 53 15,16-1 78-15,7-5 83 0,15 0 14 16,9-3 8-16,-2 0-7 0,14 2-25 16,-5-2-13-16,5 6-15 31,1 0-9-31,-6 2-5 16,7 2 6-16,-10-1 14 15,1 0 13-15,0-3 11 16,-11 0 0-16,-3-1-18 15,-4 5-10-15,-27 1-10 16,-7 1-6-16,-26 5 4 0,-17-1-5 16,-15 7 3-16,-8 1-4 15,-21 0-2-15,-8 3 1 16,-18 2-31-16,-13-1-36 16,-15 3 431-16</inkml:trace>
  <inkml:trace contextRef="#ctx0" brushRef="#br0" timeOffset="143913.24">5201 10399 1013 0,'0'-1'535'0,"0"5"-14"15,0 2-307-15,0 12-47 16,2 7-5-16,2-2-37 15,3 2-54-15,3-11-47 16,4-4-7-16,9-9-14 16,3-7-2-16,4-9-11 15,-3-6-17-15,-10-3-24 0,-6 4-3 16,-14 4 2-16,-4 5 15 0,-13 3 22 16,-7 1 5-16,-2-1 10 15,-3-4 0-15,13-4 15 47,9 8 20-31,5 4-2-16,1 0 2 15,-25-29-11-15,11-1-24 0,13 1 4 0,18 21-4 16,5 1-2-16,0 3 1 0,-3 5-3 16,0 2-1-16,-8 8-4 15,-6 5 0-15,-5 10 4 16,-6 5 2-16,-4 6-5 15,1-2-10-15,4-7-32 16,2-5-27-16,5-11-61 16,2-5-26-16,4-6 24 0</inkml:trace>
  <inkml:trace contextRef="#ctx0" brushRef="#br0" timeOffset="144063.7">5448 10263 1407 0,'1'0'597'0,"-3"0"-341"0,4 0-108 15,-2-1-87-15,0 0-91 0,0 0-171 16</inkml:trace>
  <inkml:trace contextRef="#ctx0" brushRef="#br0" timeOffset="144427.34">5743 10200 1495 0,'-31'-13'618'15,"12"24"-392"-15,2 13-49 16,1 5-3-16,7 8-68 15,3 2-35 1,8-7-40-16,6-7-13 0,6-16-10 16,5-8-3-16,6-18-13 0,3-8-12 15,5-10-19-15,-2-2-8 32,-10 6 1-32,1 6 1 0,-17 6 13 15,-7 2 3 1,-9 7 10-16,-12 1 9 0,-2 10 5 15,0 3-12-15,3 5-48 16,6 1-36-16,7-2-79 16,6-3-26-16,11-1-308 15</inkml:trace>
  <inkml:trace contextRef="#ctx0" brushRef="#br0" timeOffset="144676.76">5931 10182 1401 0,'-6'6'570'16,"-9"11"-336"-16,-5 6-26 0,3 6-39 16,5 7-29-16,9 1-59 31,6-3-21-31,7-11-37 0,3-11-8 0,8-14-8 16,5-12-7-16,-3-15-22 15,2-3-16 1,-8-5-26-16,-4 7-4 0,-4 7 12 15,-4 5 13-15,-6 8 27 16,-1 0 4-16,-4 5-5 16,-1 1-26-16,2 4-104 15,0 1-12-15</inkml:trace>
  <inkml:trace contextRef="#ctx0" brushRef="#br0" timeOffset="144960.94">6139 10135 1287 0,'-10'7'554'15,"-5"5"-305"-15,-3 9-17 16,4 5 7-16,3 6-63 16,4 4-42-16,7-3-76 31,4-1-20-31,8-9-20 0,4-9-11 0,6-18-5 31,1-7-11-31,-3-18-45 0,6-1-18 16,-6-2-24-16,0 4-6 15,-7 6 12-15,-13 1 6 0,-8 5 14 16,-5 1 8-16,-4 6-8 16,3 5-20-1,1 6 73-15</inkml:trace>
  <inkml:trace contextRef="#ctx0" brushRef="#br0" timeOffset="145135.07">6331 10172 1629 0,'38'2'553'0,"-40"-6"-499"0,2 1-58 16,0 1-33-16,0 2-299 15</inkml:trace>
  <inkml:trace contextRef="#ctx0" brushRef="#br0" timeOffset="145593.31">6537 10091 1087 0,'-4'5'540'0,"-5"13"-114"0,-3 4-129 16,-3 12-71-1,0 0-26-15,4-2-78 16,6-3-32-16,9-10-51 0,8-5-12 16,6-13-18-1,5-7-4-15,12-16-19 0,-1-2-18 0,-2-6-22 16,-4 1-12-16,-14 3 6 15,-6-2 9-15,-8 4 24 16,-9 0 10-16,-4 10 17 16,-4 6 6-16,-5 10-1 31,1 5 1-31,1 5-3 16,5 3-17-16,11 0-88 0,3 1-63 15,12-6 118-15</inkml:trace>
  <inkml:trace contextRef="#ctx0" brushRef="#br0" timeOffset="145844.04">6742 10068 1342 0,'-8'9'564'0,"-10"13"-275"16,5 6-50-16,-3 2-36 15,4 0-27-15,7-2-73 16,3-3-31-16,9-7-43 15,8-6-10-15,9-10-16 16,4-6-8-16,2-12-38 16,-3-3-27-16,-6-4-52 0,-5 0-14 0,-9 3 22 15,-4 1 20-15,-7 7 39 32,-4 3 13-32,0 5-37 15,-3 4-29-15</inkml:trace>
  <inkml:trace contextRef="#ctx0" brushRef="#br0" timeOffset="146152.03">6905 10075 1318 0,'0'-1'533'0,"0"1"-224"0,-5 3-193 16,-12 11 62-16,-21 32 23 15,28-16-20-15,1 0-71 0,7-2-75 16,4-5-15-16,5-9-14 16,4-5 3-16,4-13-9 31,3-4-1-31,5-11-22 16,3-3-11-16,-2-4-16 0,-1-2-13 15,-6 3-3 1,-11 0-5-16,-6 2 8 0,-7 6 11 15,-6 6 12-15,1 3-5 16,4 5-57-16,-1-1-44 0</inkml:trace>
  <inkml:trace contextRef="#ctx0" brushRef="#br0" timeOffset="146380.17">7219 10063 1944 0,'24'39'640'0,"-29"-39"-630"15,2 0-15-15,3-1 12 16,0 1-20-16,0 0-126 15,0 0 67-15</inkml:trace>
  <inkml:trace contextRef="#ctx0" brushRef="#br0" timeOffset="146858.47">7526 10041 1096 0,'-29'-42'501'16,"12"65"-160"-16,2 4-97 0,-1 13-17 16,4 0-14-16,4-7-56 15,3-3-45-15,7-12-61 16,5-4-16-16,13-12-26 16,6-4-14-16,10-11-48 0,0-5-29 15,-3-6-72-15,-5-1-20 16,-10-5 6-16,0-2 20 15,-12-1 76-15,-5 0 26 16,-4 7 56 0,-8 5 31-16,-4 14 39 0,-5 8 14 0,-7 16 6 15,-4 9-19-15,0 9-37 32,3 2-11-32,9-7-44 15,9-7-38-15,13-11-112 0,7-5 389 16</inkml:trace>
  <inkml:trace contextRef="#ctx0" brushRef="#br0" timeOffset="147141.04">7731 9933 990 0,'-7'5'570'0,"-7"11"36"15,-1 10-382-15,1 12-68 16,0 2-9-16,5 0-33 0,4-7-26 15,10-8-51-15,6-7-17 16,12-12-21-16,9-6-13 16,1-14-39-16,1-6-17 0,-5-9-36 31,-7-5-3-31,-8 0 40 0,-4 0 20 0,-7 2 39 31,-6 6 11-31,-6 7 7 16,-6 3-1-16,3 11-7 15,-3 3-55-15,8 4 454 0</inkml:trace>
  <inkml:trace contextRef="#ctx0" brushRef="#br0" timeOffset="147441.84">8004 9913 1518 0,'-7'0'510'16,"-10"8"-406"-16,1 6 29 0,-5 15 71 16,2 8 29-16,1 5-61 0,7-1-65 15,8-7-58-15,5-6-18 16,12-12-15 0,1-9-3-16,8-11-17 15,1-7-22-15,4-12-31 16,1-6-13-16,-4-7-23 15,-4-2-7-15,-11 2 0 16,-4 1 8-16,-9 9 29 16,-4 5 26-16,-8 10 33 15,-3 6 9-15,-9 9-57 0,0 3-55 16</inkml:trace>
  <inkml:trace contextRef="#ctx0" brushRef="#br0" timeOffset="147958.44">9894 9080 1501 0,'-2'8'602'0,"-7"9"-377"0,-6 4-23 0,-14 8-68 32,-2 1-34-32,-2 2-68 15,-1 2-19-15,8-7-66 0,-1-5-61 16,8-8-124-16,5-9 165 16</inkml:trace>
  <inkml:trace contextRef="#ctx0" brushRef="#br0" timeOffset="148122.78">9735 9054 1071 0,'8'3'494'0,"9"10"-140"15,6 4-131-15,7 13-47 16,-1 2-6-16,-1-2-61 31,-1 3-47-31,-7-10-47 0,-1-1-24 16,-3-6-137-16,-5-6-19 15</inkml:trace>
  <inkml:trace contextRef="#ctx0" brushRef="#br0" timeOffset="149493.04">10725 8957 1491 0,'1'1'629'0,"0"2"-308"0,2 12-164 32,3 7-15-32,-3 10-4 15,-2 7-11-15,3 4-69 0,-3-2-20 16,2-3-25-16,-1-6-7 16,-2-8-19-16,1-6-22 0,-2-10-61 15,1-8-47-15,-2-4-87 16,-2-4-33-16,0-2-75 15</inkml:trace>
  <inkml:trace contextRef="#ctx0" brushRef="#br0" timeOffset="149642.44">10848 9076 1423 0,'0'-1'546'16,"-3"-3"-409"-16,4 1-45 15,-1 2-107-15,0 1-60 16</inkml:trace>
  <inkml:trace contextRef="#ctx0" brushRef="#br0" timeOffset="150010.84">10988 9023 996 0,'7'-42'526'15,"8"32"-8"-15,9-1-417 16,0 2-17 0,-3 1-33-16,-1 0-19 15,-8 4-29-15,1-2-2 16,-7 4-1-16,-1 2 0 15,-1 8 10-15,-3 9 29 16,-3 15 67-16,-3 10 32 0,-2 18 33 16,0 4-16-16,1 7-47 15,2-6-23-15,3-12-43 16,1-7-9-16,2-17-21 16,1-4-7-16,0-12-22 15,1-4-27-15,-4-9-63 0,0-3-62 16,-4-4-113-16,-1-3-13 0</inkml:trace>
  <inkml:trace contextRef="#ctx0" brushRef="#br0" timeOffset="150126.47">10965 9215 1191 0,'8'-5'549'0,"11"-11"-209"15,10-3-200 1,13-9-91-16,3-2-51 15,-1 7 31-15</inkml:trace>
  <inkml:trace contextRef="#ctx0" brushRef="#br0" timeOffset="150479.57">11385 8915 1335 0,'-6'-2'575'0,"-14"4"-261"16,0 9-81-16,-6 19-28 15,-1 9-10-15,4 19-52 16,6 3-26-16,17-2-56 0,7-5-23 16,14-19-25-1,14-10-5-15,4-20-16 16,0-7-24-16,0-12-66 15,-10-7-29-15,-12-4-19 16,-5 1 19-16,-12 0 60 16,-4 5 38-16,-11 5 68 0,-4 6 16 15,-11 13 31-15,-4 9 0 0,-1 16-36 16,1 4-11-16,7 1-36 16,8-2-21-16,12-10-85 15,3-6-85-15,11-10-335 16</inkml:trace>
  <inkml:trace contextRef="#ctx0" brushRef="#br0" timeOffset="150826.41">11653 9106 1661 0,'-34'-9'647'0,"8"38"-422"0,3 8-9 0,10 5-25 31,5 0-55-31,13-8-91 0,7-9-25 0,9-13-16 32,4-10-7-32,7-11-42 15,4-8-17-15,-2-9-32 0,-4-3-5 0,-15-3 28 16,-7 2 18-16,-14 2 36 15,-6 1 12-15,-11 10 19 16,-6 6 7 0,-6 13-4-16,1 8 0 0,3 11-13 31,6 1-11-31,10-3-120 16,7-3-60-16</inkml:trace>
  <inkml:trace contextRef="#ctx0" brushRef="#br0" timeOffset="150993.59">11957 9099 1819 0,'0'-1'615'0,"0"-2"-545"15,0 2-3-15,0 0-27 0,0 0-54 16,0 0-173-16</inkml:trace>
  <inkml:trace contextRef="#ctx0" brushRef="#br0" timeOffset="151324.2">12224 9082 1308 0,'5'-8'618'15,"-29"19"-134"-15,-1 10-294 16,-1 7 1-16,9 5-33 16,4 0-48-16,13-5-76 15,7-4-21-15,16-7-14 16,3-8-5-16,3-14-20 16,3-4-13-16,-9-9-30 15,-2-4-9-15,-7-2 11 16,-4-2 13-16,-6 0 31 0,-4 0 12 15,-6 2 11 1,-3 3 5-16,-6 6 3 0,0 5 0 16,-1 7-2-1,1 3 2-15,2 5-105 0,4 1-74 0</inkml:trace>
  <inkml:trace contextRef="#ctx0" brushRef="#br0" timeOffset="151625">12311 9057 1570 0,'23'0'601'0,"-33"13"-366"0,0 7-32 0,2 14-13 16,2 3-22-16,4-1-88 15,4-2-36-15,9-9-35 16,4-6-4-16,5-8-7 15,1-8-7-15,1-10-18 16,-1-3-13-16,-2-11-20 0,-2-3-1 16,-7 0 11-16,-1-4 12 31,-7 4 19-31,-2 2 6 16,-6-2 9-16,-4 2-2 0,-3 3-41 15,1 5-43-15,1 7-114 16,3 3 459-16</inkml:trace>
  <inkml:trace contextRef="#ctx0" brushRef="#br0" timeOffset="151927.7">12647 9051 1551 0,'-9'3'559'15,"-15"5"-362"-15,0 6-31 16,0 13 45-16,-4 3-2 16,11 7-85-16,5-2-52 15,11-7-47-15,6-4-11 16,8-12-14-16,8-4 0 16,7-12-30-16,5-8-13 15,-2-9-35-15,-4-3-11 16,-5-4 3-16,-1-1-5 0,-11-2 19 15,-3 2 8 1,-11 6 24-16,-9 2 17 0,-4 11 19 16,-2 3 4-16,0 6-47 15,2 3-54-15,2 2 347 16</inkml:trace>
  <inkml:trace contextRef="#ctx0" brushRef="#br0" timeOffset="152091.43">12879 9098 1345 0,'-2'-1'625'0,"0"-3"-177"32,2 1-416-32,0 3-71 15,0-1-55-15,5-2-487 16</inkml:trace>
  <inkml:trace contextRef="#ctx0" brushRef="#br0" timeOffset="152408.94">13145 9048 1717 0,'-8'4'609'0,"-11"13"-454"0,-1 7 6 16,5 9 7-16,3 3-14 15,12-4-97-15,7-5-26 16,13-7-29-16,5-7-4 0,5-12-10 16,-1-3-18-16,0-15-28 31,-2 0-11-31,-2-2-10 16,-5-6 11-16,-6 2 23 15,-5-2 13-15,-10-1 19 16,-5 2 7-16,-8 3 6 15,0 3 2-15,1 7-17 16,1 5-43-16,5 6-97 16,1 4 39-16</inkml:trace>
  <inkml:trace contextRef="#ctx0" brushRef="#br0" timeOffset="152709.23">13420 9037 1553 0,'10'-15'542'0,"-33"30"-382"15,0 7 9-15,3 9 27 16,4 4-4 0,16-2-108-16,6-2-39 0,13-10-31 15,5-6-7-15,1-10-6 16,-1-3-11-16,1-9-33 0,-4-3-15 15,-2-7-31-15,0-4-5 16,-4 0 11 0,-5-2 13-16,-6-2 34 15,-4-1 13-15,-6 2 12 0,-2 3-8 0,-3 9-45 16,-1 7-44-16,1 5-491 16</inkml:trace>
  <inkml:trace contextRef="#ctx0" brushRef="#br0" timeOffset="153026.26">13739 9039 1298 0,'-1'0'561'0,"-12"-7"-153"0,-29 2-267 16,19 17 30-16,3 11 34 15,3 6-16-15,12 8-109 16,8-1-33-16,10-5-33 16,6-1-7-16,16-12-9 15,5-6-9-15,2-14-24 16,-3-7-23-16,-9-8-34 16,-6-2-5-16,-4 0-8 0,-4-3 13 15,-9-4 35 1,-6-2 15-16,-11 0 32 0,-7 1 8 0,-3 8-3 15,-1 5-17-15,-11 9-80 16,0 5-17-16</inkml:trace>
  <inkml:trace contextRef="#ctx1" brushRef="#br0" timeOffset="144734.64">6110 11703 0,'0'0'0,"0"0"15,0 0 1,0 0 15,0 0-15</inkml:trace>
  <inkml:trace contextRef="#ctx1" brushRef="#br0" timeOffset="144786.91">6110 11703 0,'0'0'15,"0"0"1,0 0-16</inkml:trace>
  <inkml:trace contextRef="#ctx0" brushRef="#br0" timeOffset="153755.93">3809 11641 1384 0,'-1'0'673'0,"-2"0"-158"0,11 1-387 16,8-2-25-16,19-4-26 16,9-1-13-16,6-7-28 0,-3 3-16 15,-19 0-37-15,-7 3-28 16,-13 6-122-16,-7 2-70 15</inkml:trace>
  <inkml:trace contextRef="#ctx0" brushRef="#br0" timeOffset="153924.14">3845 11734 1578 0,'-3'0'616'0,"2"0"-417"31,1 1-59-31,0-1-55 0,21 1-24 16,37-1-42-16,-16-2-3 16,-5-2-27-16,-6-2-40 15,-13 1-114-15,-4-1-13 0</inkml:trace>
  <inkml:trace contextRef="#ctx0" brushRef="#br0" timeOffset="158158">5525 11259 1571 0,'-12'5'575'0,"-12"13"-400"15,0 10-3 1,0 20 17-16,5 12-11 0,11 8-79 16,8-2-17-16,17-16-34 15,10-10-12-15,5-19-22 16,6-9-5-1,-3-13-7-15,-5-8-25 0,-7-13-34 0,-3-4-14 16,-10-4-4-16,-5-1 19 16,-10 6 37-16,-9-1 13 15,-4 13 9-15,-2 4 1 16,1 13 5-16,-2 12-4 0,3 10 2 31,4 4-1-31,4-4-6 0,6-4 1 0,5-9-23 31,3 0-51-31,5-5-160 16,2-5 246-16</inkml:trace>
  <inkml:trace contextRef="#ctx0" brushRef="#br0" timeOffset="158491.7">5808 11337 1232 0,'-10'15'587'15,"-9"16"-89"-15,-2 8-266 0,15 14-47 0,3 0-23 32,10-2-91-32,9-4-21 15,5-16-30-15,5-6-8 16,3-14-6-16,2-6-15 15,-3-12-28-15,-5-7-17 16,-9-11-28-16,-7-6 4 0,-7-2 24 16,-2 2 23-16,-8 7 36 15,-5 5 17-15,-9 11 21 0,0 10 1 16,-4 16-9-16,-1 6-13 16,8 4-17-16,-1 1-12 15,10-8-68-15,5-5-87 0,7-7-362 31</inkml:trace>
  <inkml:trace contextRef="#ctx0" brushRef="#br0" timeOffset="158861.5">6137 11453 1653 0,'-59'-22'624'16,"33"53"-417"-16,7 9-25 16,11 6-8-16,6 1-28 0,11-5-88 15,5-11-24-15,12-11-18 16,5-9-8-16,6-12-13 15,6-7-15-15,-5-12-54 0,-7-3-23 0,-8-8-19 16,-16-3 6-16,-7 1 52 31,-4 0 22-31,-9 3 33 16,-4 5 14-16,-12 7 7 16,-2 6 4-16,-3 12-2 15,5 6-11-15,7 11-9 16,6 1-29-16,6 1-119 15,5-4 116-15</inkml:trace>
  <inkml:trace contextRef="#ctx0" brushRef="#br0" timeOffset="159058.97">6556 11482 1648 0,'-3'0'702'16,"-2"-2"-311"-16,3 2-326 15,-2 2-67-15,-2 2 206 16</inkml:trace>
  <inkml:trace contextRef="#ctx0" brushRef="#br0" timeOffset="159590.34">6898 11378 1427 0,'-14'12'668'15,"-7"9"-223"-15,2 16-245 16,2 5-14-16,13 0-66 16,6-5-41-16,13-8-45 15,4-7-15-15,8-13-11 16,4-3-4-16,-2-17-27 16,0-5-29-16,-4-11-43 15,-6-6-20-15,-2-1 8 0,-10 0 30 0,-6 4 44 31,-5 1 19-31,-16 7 15 0,-3 4 1 0,-9 13 5 16,1 5-3-16,0 15 2 16,4 4-3-16,7 7-2 15,3 0-11-15,9-2-90 32,4-1-59-32,8-5 104 15</inkml:trace>
  <inkml:trace contextRef="#ctx0" brushRef="#br0" timeOffset="159874.81">7075 11436 1329 0,'45'-50'569'0,"-56"59"-266"16,-1 5-53-1,-4 18-52-15,3 2-30 0,9 7-73 0,4 0-28 16,14-11-31-16,5-4-9 15,11-16-21-15,2-8 0 16,-2-12-27-16,-2-11-13 16,-9-8-29-1,-1-6-13-15,-7 1 19 16,-5 3 13-16,-9 5 29 16,-6 6 12-16,-7 5 6 15,-1 1-3-15,-2 11-9 16,1 1-28-16,1 10-107 15,4 3-70-15</inkml:trace>
  <inkml:trace contextRef="#ctx0" brushRef="#br0" timeOffset="160192.44">7355 11394 1378 0,'-5'7'616'15,"-4"5"-252"-15,0 13-149 16,0 5-12-16,4 11-60 0,2-2-46 16,7-3-61-16,5-5-12 15,8-13-9-15,2-9-3 16,6-12-10-16,1-8-6 0,1-13-31 31,-4-2-16-31,-6-8-16 0,-3 2-4 0,-10 2 30 31,-2 3 13-31,-7 6 25 16,-4 1 2-16,-8 8 1 0,-5 0 1 16,-4 7 0-16,-6 5-13 15,5 9-103-15,3 3-76 0</inkml:trace>
  <inkml:trace contextRef="#ctx0" brushRef="#br0" timeOffset="160383.99">7759 11484 1598 0,'0'1'666'0,"-4"-1"-365"15,2 1-59 1,1-1-61-16,1 0-90 15,0 0-236-15,-1 0 390 0</inkml:trace>
  <inkml:trace contextRef="#ctx0" brushRef="#br0" timeOffset="160892.99">8069 11395 1696 0,'-15'22'706'16,"-11"14"-404"0,7 10-130-16,7-2-23 0,13-9-60 15,8-7-38-15,10-10-40 16,7-8-5-16,5-11-32 15,3-8-26-15,-1-14-62 16,-1-9-22-16,-6-1-5 0,-9-3 19 16,-9 3 58-1,-8 4 23-15,-12 0 40 0,-6 6 18 16,-12 10 20 0,-1 6 7-16,-2 14 1 15,2 8-11-15,6 11-19 16,4 8-8-16,7 4-7 15,4 0-30-15,9-7-101 16,5-4-61-16</inkml:trace>
  <inkml:trace contextRef="#ctx0" brushRef="#br0" timeOffset="161195.15">8337 11404 1491 0,'-11'6'633'0,"-15"13"-306"16,1 7-80 0,5 11-61-16,5-1-27 0,13 2-71 15,4-8-30 1,15-6-29-16,6-4-10 16,8-15-12-16,3-1-8 15,-4-13-39-15,-3-9-23 16,-6-7-31-16,-4-4-5 0,-7-7 29 15,-3 5 22-15,-8-1 35 16,-5 4 12-16,-6 7 15 16,-5 2 3-16,0 9-6 15,-2 2-1-15,-1 10-24 0,2 3-86 16,3 9 407 0</inkml:trace>
  <inkml:trace contextRef="#ctx0" brushRef="#br0" timeOffset="161526.44">8604 11393 1444 0,'0'-1'694'0,"-14"4"-320"0,-32 38-95 16,24 0-46-16,7 7-93 15,9-2-30 1,16-9-55-16,9-9-11 0,19-17-28 16,3-6-5-16,4-17-27 15,1-4-28-15,-12-15-57 32,-6-2-28-32,-12 0 6 0,-9-1 24 0,-8 4 62 15,-7 3 29-15,-16 4 15 16,-7 4 0-16,-17 10-10 15,-3 6-39-15,3 14-149 16,7 5 501-16</inkml:trace>
</inkml:ink>
</file>

<file path=ppt/ink/ink13.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3T13:24:38.556"/>
    </inkml:context>
    <inkml:brush xml:id="br0">
      <inkml:brushProperty name="width" value="0.05292" units="cm"/>
      <inkml:brushProperty name="height" value="0.05292" units="cm"/>
      <inkml:brushProperty name="color" value="#FFFFFF"/>
    </inkml:brush>
    <inkml:context xml:id="ctx1">
      <inkml:inkSource xml:id="inkSrc45">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3T13:24:55.716"/>
    </inkml:context>
  </inkml:definitions>
  <inkml:trace contextRef="#ctx0" brushRef="#br0">1323 1339 1616 0,'-2'0'607'15,"-1"3"-482"-15,2 9-23 31,0 8 20-31,-2 9-38 0,1 5-15 16,2 1-37-16,3 1-16 16,3-4-13-16,3-8-2 15,-2-8-4-15,0-7-9 0,2-9-8 16,-2-3-5-16,5-10 2 16,5-3 4-16,5-5 4 15,3 1 3-15,-2 3 3 16,0 6 0-16,-8 8 8 15,-2 3-3-15,-4 15-7 0,-8 6 4 16,-2 7 3-16,-7 3 6 16,-2-4 5-16,1-5-1 0,-3-5-5 31,2-4-1-31,-1-6-1 16,-1 1-22-16,0-4-66 15,-2-3-49-15,-2-2-59 16,1-6-272-16</inkml:trace>
  <inkml:trace contextRef="#ctx0" brushRef="#br0" timeOffset="115.61">1315 1408 1416 0,'7'-5'524'0,"10"-5"-384"16,7-1-32-16,16 2-14 15,5 0-24-15,-1 4-53 16,-4-1-42-16,-12 7-63 15</inkml:trace>
  <inkml:trace contextRef="#ctx0" brushRef="#br0" timeOffset="275.64">1757 1435 1276 0,'0'0'682'16,"0"0"-99"-16,0 0-399 15,0 0-88-15,0-1-59 16,0 0-110 0,0 1-93-16</inkml:trace>
  <inkml:trace contextRef="#ctx0" brushRef="#br0" timeOffset="736.83">2482 1281 1128 0,'-1'-5'535'0,"-2"-5"-104"0,3 8-259 15,0 8 3-15,3 11-13 16,0 16-34-16,2 10-14 0,-2 13-34 16,-1 0-22-16,1-3-37 31,1-5-9-31,0-15-23 0,1-5-18 0,-4-10-46 31,0-6-46-31,-4-9-73 16,-3-4-37-16,2-13-153 15</inkml:trace>
  <inkml:trace contextRef="#ctx0" brushRef="#br0" timeOffset="938.29">2475 1327 969 0,'6'-13'455'15,"7"-8"-204"-15,3 7-76 16,3 5-13-16,2 9-54 16,-6 4-23-16,-2 7-45 15,-5 3-14-15,-6 6-15 16,-2 1-1-16,-8 2-4 15,-2 3 0-15,-3-6-3 0,-2 1-2 16,-4-4-6-16,3-3-7 16,0-4-23-1,3-3-17-15,5-5-54 16,2-2-17-16</inkml:trace>
  <inkml:trace contextRef="#ctx0" brushRef="#br0" timeOffset="1182.62">2721 1359 1496 0,'-7'-22'581'15,"14"19"-391"-15,12-1-90 16,12-4-7-16,5 0-31 0,1-3-26 15,-1 2-19-15,-8 3-68 16,-8 2-33 0,-7 4-92-16,-7 2-30 15,-6 6-96-15,-3 0-156 16</inkml:trace>
  <inkml:trace contextRef="#ctx0" brushRef="#br0" timeOffset="1365.75">2907 1301 980 0,'-55'1'497'0,"56"3"-141"16,2 5-145-16,4 13 6 16,0 9-24-16,-1 16-8 15,-3 11-37-15,-2-3-87 16,1-2-27-16,-2-16-26 16,1-14-12-16,0-10-44 0,1-5-34 15,-2-5-109-15,1-2-45 0,2-2-189 16</inkml:trace>
  <inkml:trace contextRef="#ctx0" brushRef="#br0" timeOffset="1532.32">3152 1538 1848 0,'0'-2'710'15,"-1"1"-478"-15,1-4-170 16,0 4-99-16,0 0-76 0</inkml:trace>
  <inkml:trace contextRef="#ctx0" brushRef="#br0" timeOffset="2269.94">3670 1318 1352 0,'1'4'622'16,"-1"3"-197"-16,1 12-244 15,-1 7-14-15,2 10-37 16,1 3-29-16,3 2-65 15,1-6-18-15,4-6-12 16,1-3-2-16,-3-14-16 0,2 0-9 16,-4-8-23-16,0-3-12 0,-3-3 6 31,-3-5 7-31,-1-17 17 16,1-6 9-16,0-10 11 15,1-4 3-15,1 3 3 16,-2 4 2-16,3 6-1 15,4 3 0-15,1 7 6 16,-1 5 2-16,0 11 7 16,-3 5 1-16,2 11 5 0,2 11 4 0,3 9 7 31,1 7 4-31,6 7-5 0,-6-1-5 0,5-7-14 16,2-5-6-16,-5-11-4 15,4-7-3-15,-6-6 1 16,-5-8-1-16,-1-9-4 15,-3-1 4-15,0-15-2 16,-1-2 1-16,-1-4 4 0,1-6-2 31,-1 3-1-31,-2 0 0 16,2 0 4-16,-2 2 0 0,1 4 6 16,1-1 3-16,-2 8-2 15,0 5 5-15,0 7-8 16,-1 5-6-16,-3 10-2 15,2 4-16-15,-2 10-55 16,0 7-64-16,5 1-151 16,1 2 501-16</inkml:trace>
  <inkml:trace contextRef="#ctx0" brushRef="#br0" timeOffset="2507.85">4164 1351 1403 0,'0'-6'644'0,"-1"-1"-247"0,-1 6-153 16,3 7-77-16,-4 8-28 0,1 11-49 15,1 4-14 1,-1 9-36 0,2 3-17-16,4-6-31 0,1-3-20 15,-2-16-47-15,2-3-29 16,-1-11-86-16,-1-5-42 15,-3-6-7-15,-1-8-343 16</inkml:trace>
  <inkml:trace contextRef="#ctx0" brushRef="#br0" timeOffset="2634.09">4158 1275 1675 0,'0'1'582'0,"0"2"-517"0,0 2-54 0,6 6-100 15,4 5-40-15</inkml:trace>
  <inkml:trace contextRef="#ctx0" brushRef="#br0" timeOffset="3083.25">4472 1386 956 0,'-4'-5'437'15,"-7"-5"-140"-15,-3 2-4 16,-4 6 4-16,-3 4-36 0,0 10-88 16,2 7-33-16,2 12-52 15,0 1-17-15,4 1-33 16,7-3-10-16,7-10-22 16,6-4-5-16,8-12-5 15,2-4-19-15,4-11-26 16,2-8-25-16,0-7-47 15,-4-6-10-15,-4-4 13 0,-5 0 20 0,-5 2 47 32,-2 1 23-32,-4-1 20 15,-2 2 11-15,-1 3 28 16,1 4 18-16,1 12 30 16,1 8 6-16,-1 17-10 15,-1 9-5-15,3 12-4 16,0 4-7-16,1-2-7 15,4 2-12-15,-1-1-25 16,2 0-5-16,2 7-10 0,0-4-11 16,1-7-31-16,0-6-44 0,2-14-84 15,0-5-56-15,4-10-61 16,-1-5-87-16</inkml:trace>
  <inkml:trace contextRef="#ctx0" brushRef="#br0" timeOffset="3241.21">4591 1334 1136 0,'4'0'506'0,"2"5"-224"16,-2 5-37-16,3 15-33 0,-6 2-23 31,0 10-64-31,2 1-36 16,1-3-64-16,2 0-19 0,-2-10-55 15,1-5-52-15,-1-11-110 16,1-5-49-16</inkml:trace>
  <inkml:trace contextRef="#ctx0" brushRef="#br0" timeOffset="3393.8">4603 1251 1699 0,'2'0'613'15,"-3"-2"-499"-15,4-1-80 0,-3 3-107 16,0 0-55 0</inkml:trace>
  <inkml:trace contextRef="#ctx0" brushRef="#br0" timeOffset="3783.54">4959 1357 1085 0,'-13'-1'489'0,"-17"-2"-181"15,2 4-43-15,1 7-39 16,1 5-26-16,5 9-75 16,2 4-37-16,5 3-42 0,7 3-12 15,7-8-15-15,1-3-6 0,10-9-12 16,3-8-5-16,3-8-19 15,4-10-12-15,0-6-28 16,-2-6-16-16,1-1-13 16,-2 0 9-16,-4 3 32 31,2 4 21-31,-5 10 41 16,-4 5 11-16,-1 11 26 15,-6 7 8-15,-3 15 5 0,3 5-6 16,-1 9-24-1,2-1-11-15,5-7-25 0,2-4-15 16,2-15-78-16,2-7-73 16,4-11-210-16</inkml:trace>
  <inkml:trace contextRef="#ctx0" brushRef="#br0" timeOffset="4083.37">5127 1354 1235 0,'-4'12'594'16,"-5"8"-149"-16,4 9-274 0,-2 0-34 16,4 3-41-16,4-4-27 15,5-10-56-15,-1-2-17 0,-1-18-24 32,1-6-4-32,-3-14-1 15,2-3 5-15,-2-6 15 16,-4 0 3-16,-3 2 5 15,4 0 5-15,4 8 12 0,8 4 5 16,8 10 8-16,-1 4 0 16,1 9-10-16,-1 1-2 15,-6 1-22-15,-1-1-26 0,-6-4-99 16,-3 1-33-16</inkml:trace>
  <inkml:trace contextRef="#ctx0" brushRef="#br0" timeOffset="5772.77">6349 1315 1426 0,'-4'1'583'0,"-1"8"-323"0,-2 5-132 31,4 8-35-31,2 5-16 0,3 1-25 15,4 0-26-15,1-5-25 16,0-4-1-16,-5-6-28 0,1-5-8 16,-2-13-3-16,2-4 0 0,0-12 25 15,-3-6 10-15,0-1 9 32,1 0 8-32,1 1 16 15,0 4 3-15,3 3 0 16,0 2-2-16,3 10-14 15,2 8 0-15,2 13-2 16,1 6-2-16,-2 9 4 0,2 1-5 16,-3 1-3-16,-1-2-3 15,-5-6-3-15,1-2-2 0,-1-7 0 16,-1 0-4-16,2-5-15 16,-2-8 1-16,5-10-1 31,0-7 0-31,3-10 8 0,5 1-3 0,-2-2-4 15,6 1 4-15,3 1 7 16,-4 1 4 0,1 10 2-16,-6 2 1 15,-12 10 5-15,3 6 4 16,-1 8 17-16,-1 9 9 0,1 7 1 16,1 2 0-16,0 2-14 15,2-3-8-15,1-7-21 16,-1-5-23-16,2-7-81 15,1-9-62-15,4-9-49 16,1-4-224-16</inkml:trace>
  <inkml:trace contextRef="#ctx0" brushRef="#br0" timeOffset="6099.35">6777 1317 1268 0,'-1'5'515'16,"-2"3"-277"-16,3 5-36 0,5 1-35 31,1-2-16-31,4-1-73 0,4-6-30 0,1-5-41 31,2-2-18-31,0-6-40 16,-3-2-15-16,-5-3-20 0,-2-1 5 16,-5 1 39-16,-2 0 11 15,-5 4 24-15,-3 0 15 16,-7 3 23-16,-2 3 13 15,-1 7 22-15,0 5 3 0,4 13-2 16,5 3 1 0,9 11-13-16,3 3-13 0,8 0-23 15,3-3-9-15,5-15-23 16,2-6-16-16,0-15-51 16,-2-8-36-16,-7-7-69 15,-6-1-31-15</inkml:trace>
  <inkml:trace contextRef="#ctx0" brushRef="#br0" timeOffset="6486.39">7074 1316 1316 0,'-4'4'586'0,"-13"1"-243"16,6 9-152-16,2 5-23 0,0 4-52 16,11 0-45-16,8 3-56 15,-4-4-14-15,6-7-31 16,-5-5-15-16,-7-12-15 16,2-3 2-16,-5-8 26 0,1-4 18 15,-3-6 16 1,1-1 4-16,3-2 4 0,1 5 3 15,8 0-3 1,8 5 3-16,4 6-5 0,-1 4-6 16,5 13 3-16,-6 9 2 15,-3 8 5 1,-4 4 3-16,-6 5-2 16,0-4 1-16,-5-1-22 15,1-2-44-15,2-11-131 16,-2-6 528-16</inkml:trace>
  <inkml:trace contextRef="#ctx0" brushRef="#br0" timeOffset="6917.94">7439 1337 1243 0,'-9'-6'512'16,"-9"-4"-221"-16,-9 6-94 15,4 4 16-15,-4 7-8 16,1 4-53-16,9 11-90 16,2 2-15-16,10 6-29 0,5-3-7 15,8-8-13 1,3-4-14 0,8-15-31-16,3-6-24 0,4-13-78 15,1-6-34-15,-8-3-22 16,-4 0 5-16,-6 4 80 15,-4-2 38-15,-6 0 61 16,-3-3 23-16,-2-8 55 16,-2-3 30-16,3 9 55 15,-1 6 24-15,6 24-5 0,-2 9-16 16,4 23-35-16,5 10-11 16,-4 5-26-16,5 5-7 0,6-14-19 15,-5-3-21-15,5-4-23 16,-3-3 2-16,-5-2-6 15,2-6-15 1,-6-8-48-16,0-1-53 0,-4-9-112 31,-2-1-27-31</inkml:trace>
  <inkml:trace contextRef="#ctx0" brushRef="#br0" timeOffset="7285.02">7589 1321 1252 0,'0'7'588'0,"-1"3"-204"0,1 1-140 0,3 1-104 31,0-4-27-31,8-3-57 0,0-5-32 16,6-6-46-16,1-4-41 0,-7-4-60 15,-3-1-34-15,-3-1-12 16,-3 1 29-16,-4 2 55 16,-2 2 41-16,-5 5 75 31,-5 1 33-31,-3 7 57 16,0 7 14-16,3 8 8 0,3 5-5 15,8 8-25-15,2 2-11 16,4 0-35-16,6 1-19 15,6-11-29-15,5-4-11 16,7-15-52-16,-2-8-64 0,-6-8-130 16,-5-4-45-16</inkml:trace>
  <inkml:trace contextRef="#ctx0" brushRef="#br0" timeOffset="7667.49">7864 1288 1517 0,'-1'7'607'15,"-4"7"-325"-15,3 11-138 16,0 2-10-16,-3 3-22 16,5 1-39-16,1-3-60 15,0-3-12-15,5-7-16 16,-6-9-14-16,1-8-28 16,-4-4-13-16,2-10-7 15,-2-4 7-15,-7-10 25 16,6 1 15-16,2-1 20 15,5 4 7-15,15 4 4 16,0 3 2-16,4 2-15 16,0 5-29-16,-3 7-94 15,0 3-40-15</inkml:trace>
  <inkml:trace contextRef="#ctx0" brushRef="#br0" timeOffset="7836.37">8071 1297 1182 0,'0'6'611'16,"0"11"-125"-16,-2 3-161 16,1 3-127-16,0 3-43 0,2-2-88 15,2-2-33-15,0-5-65 16,3-6-39-16,-4-7-131 16,1-4-61-16,-3-5-326 0</inkml:trace>
  <inkml:trace contextRef="#ctx0" brushRef="#br0" timeOffset="8029.08">8002 1118 1953 0,'2'-4'700'0,"2"-1"-588"0,-1 0-50 15,1 5-57-15,2 3-59 16,3 10-157-16,-1 7 463 16</inkml:trace>
  <inkml:trace contextRef="#ctx0" brushRef="#br0" timeOffset="8318.93">8241 1257 1766 0,'0'-40'658'15,"-2"65"-450"-15,-1 9-32 0,-6 10-12 16,1 2-4-16,3 1-74 15,1-2-27 1,7-7-34-16,7-7-10 0,5-14-13 0,8-7-20 16,5-16-64-1,-2-8-47-15,1-10-124 16,-6-6-46-16,-9 1-96 16</inkml:trace>
  <inkml:trace contextRef="#ctx0" brushRef="#br0" timeOffset="8467.12">8181 1350 1658 0,'0'1'657'15,"0"0"-449"-15,9-1-50 16,17 0-71-16,0-3-45 16,8-3-141-16,-4 0-86 0</inkml:trace>
  <inkml:trace contextRef="#ctx0" brushRef="#br0" timeOffset="8883.12">8556 1375 1195 0,'0'-6'442'0,"-4"-6"-265"0,-20-19 40 15,6 23 40-15,1 4-32 16,-1 6-113-16,0 10-26 16,-1 7-13-16,2 5-3 15,6 7-17 1,4-4-10-16,9 3-26 16,2-5-15-16,11-10-1 15,3-3-16-15,6-16-35 16,2-5-21-16,0-14-75 15,4-2-9-15,-6-3 1 16,3 2 25-16,-8 5 72 0,-7 7 28 16,-2 10 69-1,-7 4 26-15,-4 11 37 0,1 2 14 16,0 9-26-16,1 1-23 0,3 0-40 16,0-1-28-16,4-8-65 15,-4-2-44 1,4-5-98-16,-2-7 21 0</inkml:trace>
  <inkml:trace contextRef="#ctx0" brushRef="#br0" timeOffset="10104.74">9441 1103 1511 0,'-2'9'658'0,"-3"9"-320"0,6 26-170 16,4 8-32-16,4 4-38 16,4-6-24-16,0-11-50 15,-3-3-11-15,0-10-13 16,-2-4-10-16,-4-10-8 0,-1-3-6 15,-3-7-7 1,0-4 7-16,0-6 12 0,-1-5 6 16,2-7-2-16,2-3-4 0,5-3-18 15,4 1-14-15,1 2-16 32,4-2-10-32,2 4-3 15,-4-1 5-15,-1 4 17 16,-6 3 16-16,-8 9 18 15,-3 4 11-15,-8 9 21 16,1 6 16-16,-3 7 40 0,4 2 11 16,8 3 9-16,1-2-9 0,12-1-35 15,3-4-16-15,5-5-19 16,2-3-12-16,-3-5-47 16,0-3-44-1,-2-3-117-15,-3-3-43 0</inkml:trace>
  <inkml:trace contextRef="#ctx0" brushRef="#br0" timeOffset="10453.09">9792 1269 1430 0,'-1'5'558'15,"-5"7"-354"1,4 4-19-16,4 2-29 15,4-3-27-15,10-4-70 16,5-2-27-16,-1-8-37 16,0-1-15-16,-4-8-47 15,-1-4-17-15,-5-4-25 0,-2 1 8 16,-5 1 43-16,-3-3 22 16,-6 6 36-16,-2-3 11 0,-9 2 23 15,-4 8 13-15,-5 9 27 16,-2 6 7-16,3 11 14 15,3 4 0-15,14 2-7 16,7 1-10-16,8 0-27 31,12-2-13-31,3-7-23 16,3-1-13-16,6-10-57 0,-7-7-61 16,-2-5-127-16,-2-6 111 15</inkml:trace>
  <inkml:trace contextRef="#ctx0" brushRef="#br0" timeOffset="10748.93">10011 1261 1316 0,'0'10'593'16,"0"16"-223"-16,1 1-120 16,-1 1-101-1,0 0-26-15,2-5-72 0,-2 0-32 0,2-12-39 31,0-1-26-31,-2-11-41 0,0-5-3 0,-3-7 14 16,1-4 21-16,-2-3 40 16,-1 0 8-16,5-2 10 31,0 0 4-31,4 1 0 16,4 3-4-16,5 5-1 15,4 3-14-15,2 7-72 0,-4 1-37 16,0 3-70-16,-3 3-5 15</inkml:trace>
  <inkml:trace contextRef="#ctx0" brushRef="#br0" timeOffset="11065.62">10204 1281 1432 0,'-23'-2'616'16,"23"16"-292"-16,4 8-127 15,5 2-79-15,2 3-6 0,0-3-35 16,4-2-32-16,5-9-35 31,-1-8-10-31,0-8-16 16,-2-7-8-16,-5-8-13 15,0-1-3-15,-5-4 11 0,-3 0 6 0,-4 1 14 16,-1 2 7-16,-4 2-11 31,0 4-6-31,0 7-57 0,-2 6-54 0,4 5 92 16</inkml:trace>
  <inkml:trace contextRef="#ctx0" brushRef="#br0" timeOffset="11567.82">10601 1256 1216 0,'-13'0'509'0,"-18"0"-200"0,-5 4-82 16,0 7-3-1,2 1 7-15,9 8-71 16,6 0-63-16,7 1-63 15,7-1-20-15,5-6-19 16,6-3-19-16,10-11-18 16,6-1-7-16,5-9-22 15,2-3 1-15,1-4-12 16,-8-1 3-16,-4 5 22 0,0 5 16 16,-5 12 44-16,2 8 27 0,-6 14 55 31,0 7 11-31,-6 14-6 0,-3 5-16 0,-2 3-43 15,-1-2-8-15,-2-12 0 16,-1-4-7-16,-5-9-7 31,-4-3-5-31,-3-2-7 16,-1-4-2-16,3-8-2 0,3-9-8 16,3-14-11-16,-2-7-3 15,7-11-4-15,0-6 9 0,10-7 9 16,11-3 7-1,8-1-2-15,8 6-9 0,0 12-48 16,-2 8-27-16,-5 10-74 16,-4 4-24-16,-5 4 49 15,-4 1-210-15</inkml:trace>
  <inkml:trace contextRef="#ctx0" brushRef="#br0" timeOffset="11801.42">10790 1217 1717 0,'-3'7'679'0,"-4"15"-435"0,2 2-72 16,2 9-70-16,1 1-14 15,5-3-41-15,1 0-20 0,6-5-51 16,2-7-31-16,0-6-86 16,-1-10-61-16,-6-6-86 15,-1-5-96-15</inkml:trace>
  <inkml:trace contextRef="#ctx0" brushRef="#br0" timeOffset="11951.03">10729 1126 1137 0,'2'-8'573'15,"7"-3"-120"-15,3-1-332 0,0 8-107 32,1 5-63-32,0 14 291 15</inkml:trace>
  <inkml:trace contextRef="#ctx0" brushRef="#br0" timeOffset="12351.03">11134 1314 1619 0,'-12'-4'581'0,"-16"-3"-373"15,-4 2-69-15,-3 5 19 16,-1 4 12-16,3 5-69 15,4 5-46-15,10 6-23 16,6 1-8-16,15 3-14 0,5-2-2 31,10-6-8-31,4-5-4 0,7-11-14 16,1-4-21-16,2-10-37 16,0-2-13-16,-8-4-3 15,-3 1 15-15,-7 1 37 16,-3 0 16-16,-6 2 25 15,-2 4 13-15,-2 5 19 16,-2 4 8-16,-2 8 7 0,1 6-7 16,2 6-8-1,1 3-7-15,0 3-10 0,4 1-1 16,1 1-35-16,0-5-20 16,5-5-95-16,0-7-52 0,-1-10 43 15</inkml:trace>
  <inkml:trace contextRef="#ctx0" brushRef="#br0" timeOffset="12702.1">11236 1263 1184 0,'1'3'552'16,"2"12"-179"-16,-1 5-121 15,2 4-80-15,-2 3-21 16,2-5-63-16,-2-2-43 0,5-3-42 15,1-4-8-15,-5-7-25 16,3-3-18-16,0-10-16 16,-1-3 0-16,1-5 6 15,-2-2 3-15,1-4-7 0,0 1-2 16,9 1-4-16,3 1 3 16,3 6 15-16,-1 5 10 15,-3 7 20-15,-1 6 16 0,-6 7 21 16,0 1 16-16,-4 4 19 15,-4 0-1-15,2-1-13 16,1-1-13-16,-2-3-18 31,2-4-17-31,0-5-49 16,-1 2-29-16,0-5-69 16,-3-2 47-16</inkml:trace>
  <inkml:trace contextRef="#ctx0" brushRef="#br0" timeOffset="13619.01">12390 1072 1740 0,'-11'5'627'0,"-13"13"-457"31,1 13-18-31,7 16-10 15,5 4-12-15,14-7-82 16,4-4-27-16,6-12-39 0,1-4-17 16,-4-6-49-16,-2-4-38 0,-8-3-36 15,-4 0-3-15,-10-6 50 16,0 2 39-16,-1-6 55 16,1-1 17-16,8-3-1 15,2-4-17-15,6-7-83 16,4-3-40-16,10 0-341 15</inkml:trace>
  <inkml:trace contextRef="#ctx0" brushRef="#br0" timeOffset="13935.19">12487 1242 1083 0,'-3'6'540'0,"-4"3"-172"0,5 7-121 15,-1-1-20-15,2-2-63 16,8-3-39-16,13-4-70 15,5-4-26-15,10-5-31 16,-2-4-18-16,-9-8-43 16,-4 1-17-16,-11-3-11 15,-2 1 11-15,-9-2 35 0,-5 2 19 16,-10-1 30-16,-5 1 13 16,-12 8 31-16,2 2 15 15,3 22 20-15,2 8 2 16,13 12-5-16,7 5-15 0,7-6-25 15,13-2-15-15,10-2-21 16,2-2-4-16,7-11-47 16,-1-6-30-16,-2-13-88 31,-2-9-51-31,-6-3 65 0</inkml:trace>
  <inkml:trace contextRef="#ctx0" brushRef="#br0" timeOffset="14342.11">12692 971 1596 0,'0'13'625'0,"-1"19"-381"16,-2 13-41-16,-1 17-33 0,2-3-24 15,1-3-75-15,1-11-27 16,3-14-33-16,0-6-7 15,1-10-14-15,0-3-16 16,-3-10-12-16,1-3-2 0,4-5 13 16,1-7 14-16,3-5 13 31,2-1 4-31,1-5-6 16,3 2-7-16,3 7-12 0,-3 2-4 15,1 10-15-15,-2 5 2 16,-9 10 7-1,-3 5 3-15,-5 6 18 0,-5-1 5 16,-3-3 16-16,1-3 6 0,-4-2 5 16,-1-2 1-16,-1-3-12 15,-1-1 0-15,1-5-12 16,-1-3-15-16,5-4-95 16,4-3-71-16,7-2 3 15</inkml:trace>
  <inkml:trace contextRef="#ctx0" brushRef="#br0" timeOffset="14719.16">12986 1210 1401 0,'-10'6'553'0,"-11"7"-283"15,7 3-63-15,3 3-13 16,6-2-4-16,12-1-84 0,4-2-52 16,17-5-52-16,3-4-19 15,0-8-47-15,-2-5-48 16,-10-6-60-16,-2-1-12 16,-8-3 17-16,-3-2 46 0,-9 1 66 15,-4-3 35-15,-8 9 67 16,-5 1 26-16,-5 8 49 15,-6 9 13-15,2 9 15 16,-1 14-5-16,7 7-9 0,6 1-12 31,18 2-44-31,6-5-21 0,12-1-33 16,6-3-17 0,0-12-63-16,3-7-43 0,0-15-138 15,2-7-53-15</inkml:trace>
  <inkml:trace contextRef="#ctx0" brushRef="#br0" timeOffset="14968.63">13284 1122 1622 0,'-8'17'717'0,"-6"8"-329"0,5 13-203 15,-1 0-43-15,10-6-57 16,3-2-30-16,3-8-55 15,4-3-10-15,0-5-7 16,-6-2-18-16,-6-1-29 16,-7-2-11-16,-10 0-24 31,-3 2-6-31,0-4 1 0,1 0-12 16,4-5-37-16,3-2-18 15</inkml:trace>
  <inkml:trace contextRef="#ctx0" brushRef="#br0" timeOffset="15383.91">13410 1302 1444 0,'-25'-53'521'0,"-2"42"-368"15,4 7-53-15,6 12 47 16,2 8 15-16,3 7-20 16,3 3-59-16,6 1-54 15,3-1-11-15,10-4-17 32,6-6-10-32,4-10-26 15,7-3-24-15,1-12-59 0,1-2-27 16,-3-5-28-16,-3-4 16 15,-7-2 58-15,-4 0 35 0,-2 2 60 16,-4-1 29-16,-4 11 73 16,-2 7 26-16,-2 7 36 15,-1 10-6-15,0 6-43 16,1 1-20-16,1 2-42 16,0 0-15-16,2-5-40 15,2 0-30 1,2-5-87-16,2-5-67 0,2-8-188 0</inkml:trace>
  <inkml:trace contextRef="#ctx0" brushRef="#br0" timeOffset="15651.66">13609 1242 1285 0,'0'14'592'0,"-4"9"-196"16,-1 0-229-16,5 1-35 15,-3-6-34-15,5-2-27 0,-1-5-54 16,0-3-16 0,3-7-29-16,-4-1-5 0,-1-5-8 15,1-3 4-15,-3-6 21 16,3-1 2-16,4-6 0 16,0 0-1-16,5-1-7 15,5-1 0-15,5 5 0 16,0 3 4-16,4 14 6 15,-5 6-27-15,-4 9-71 0,-2 1 517 16</inkml:trace>
  <inkml:trace contextRef="#ctx0" brushRef="#br0" timeOffset="16420.38">14329 1056 1566 0,'1'-1'641'0,"3"7"-392"16,2 12-46-16,2 26-73 15,-3 11-28-15,0 3-50 16,-5-3-16-16,-4-15-23 15,0-5-7-15,-2-7-36 0,1-5-27 16,1-5-82-16,0-8-51 16,0-10-52-16,2-5-17 15,-1-13 1-15,2-1 17 0,1-10 62 16,0-1 56-16,0-4 142 16,1-6 74-16,2-3 74 15,4-2 9-15,5 6-29 16,5 5-25-16,4 15-37 15,-4 9-17-15,0 11-39 0,-6 12-3 16,-9 16 12-16,0 7 14 16,-10 8 45-1,1-3 13-15,0-9 16 16,2-3-8-16,11-12-29 16,5-1-18-16,9-6-42 15,14-3-12-15,6-6-30 16,0-2-22-16,-1-7-40 15,-9-2-20-15,-10-1-23 16,-2-1 4-16,-4 0 26 0,-2-2 19 16,-2-3 40-1,-4 3 15-15,-2 4 51 16,-1 6 22-16,-1 12 43 16,1 4 25-16,-1 15 6 0,-1 4-5 0,-1 13-13 15,0 7-18-15,-1 5-32 16,1 8-16-16,0-9-30 15,1-8-16-15,1-14-43 16,1-10-33 0,-1-8-65-16,1-4-64 15,-2-8-106-15,-1-6 49 0</inkml:trace>
  <inkml:trace contextRef="#ctx0" brushRef="#br0" timeOffset="16653.23">14656 1380 929 0,'0'-23'471'15,"2"-19"-101"-15,14 11-179 0,5 6-14 0,9 8-19 16,-1 8-18-16,-3 11-56 31,-1 6-26-31,-9 9-29 0,-6 1-10 16,-9 1-14-16,-9 1 5 16,-6 0 6-16,-2-1 1 0,-6-4-2 15,4-2-7-15,-2-2-6 16,2-3-7-16,3-8-35 31,2-3-38-31,6-4-114 16,1-1 202-16</inkml:trace>
  <inkml:trace contextRef="#ctx1" brushRef="#br0">17779 1614 0</inkml:trace>
  <inkml:trace contextRef="#ctx0" brushRef="#br0" timeOffset="17634.32">15485 1333 1229 0,'-16'-72'591'16,"21"46"-140"-16,9 5-314 15,1-1-27 1,2 14-40-16,-2 9-17 16,-3 8-49-16,-5 9-4 15,-7 12-4-15,-5-2-4 16,-9 7 8-16,-2-1-5 0,-3-5 3 15,0 0 2 1,2-2 1-16,0-2 2 0,2-4 3 16,2-3 3-16,6-7 5 15,3-6 5-15,5-3-1 16,6-2-3-16,9-6-7 16,7-1 0-16,9-4 1 0,1 0-3 15,-5-2 3-15,-1 3-14 16,-13 2-60-16,-3 3-67 0,-9 5 385 15</inkml:trace>
  <inkml:trace contextRef="#ctx0" brushRef="#br0" timeOffset="17834.38">15834 1329 1808 0,'0'-4'683'15,"-2"-5"-513"-15,0 3-147 0,2 2-170 16,-2 4 138-16</inkml:trace>
  <inkml:trace contextRef="#ctx0" brushRef="#br0" timeOffset="18170.54">16111 1305 1490 0,'-59'-57'561'0,"13"60"-319"16,8 9-40-16,8 16 7 15,7 2 9-15,12 5-89 16,6 0-50-16,10-4-45 0,5 2-12 16,12-8-21-16,3-10 0 15,12-14-14-15,-1-10-19 16,4-13-20-16,-3-2-2 0,-12-3 13 16,1-1 17-16,-17 3 22 15,-4 2-2-15,-10 1 2 16,-8 0-5-16,-14 3 0 15,-2 2 2-15,-9 10 0 0,-1 7-4 16,10 14-29 0,1 4-21-1,9 5-92-15,8-1-46 0,9-3-1 16</inkml:trace>
  <inkml:trace contextRef="#ctx0" brushRef="#br0" timeOffset="18497.75">16262 1279 1682 0,'-9'4'654'0,"-13"9"-415"16,-1 5-49 0,5 5-32-1,4 1-13-15,13 0-62 0,4-1-25 16,13 1-36-16,4-5-12 15,6-8-26-15,2-5-12 16,-4-16-41-16,-2-2-15 16,-8-8 4-16,-2-3 13 15,-8 2 39-15,0 1 18 16,-5 1 17-16,-6-1-3 16,-3 1-1-16,-3-1-3 0,-3 5-8 15,2 2-19-15,1 12-92 16,1 2-64-16,2 8-362 15</inkml:trace>
  <inkml:trace contextRef="#ctx0" brushRef="#br0" timeOffset="18818.5">16492 1298 1508 0,'-20'-19'549'0,"-14"20"-357"0,9 12-9 16,1 4 23-16,12 6 9 16,4 5-63-16,8 2-100 31,9-2-19-31,14-2-21 16,8-9-12-16,14-11-19 15,0-6-17-15,-5-11-32 16,-7-6-5-16,-12-5 9 0,-6 0 14 0,-9 1 29 15,-3 3 9-15,-10-2 6 16,-5 2 2 0,-8-4 2-16,-5 4 3 0,-7 5-22 15,-5 3-38-15,5 13-89 16,3 4-55-16</inkml:trace>
  <inkml:trace contextRef="#ctx0" brushRef="#br0" timeOffset="19001.73">16848 1339 1771 0,'0'-3'696'0,"-10"-3"-345"0,5 1-386 15,1 2-28-15,0 1-103 16,6-1 510-1</inkml:trace>
  <inkml:trace contextRef="#ctx0" brushRef="#br0" timeOffset="19302">17094 1257 1781 0,'-9'5'634'0,"-12"11"-451"15,0 5-16-15,4 9 15 0,3 1-11 16,14-1-108-16,8-1-28 16,11-5-33-16,5-5-8 31,4-10-16-31,-1-9-13 0,1-12-26 16,-5-5-9-16,3-6 6 15,-7 2 1-15,0 1 27 16,-5-1 12-16,-14-1 10 15,-5 0 6-15,-9-2 4 16,-6 3-1-16,2 6 1 16,0 5-5-16,1 10-49 0,7 2-49 15,1 9 124-15</inkml:trace>
  <inkml:trace contextRef="#ctx0" brushRef="#br0" timeOffset="19635.25">17268 1275 2785 0,'-8'8'74'16,"2"6"72"-16,1 0-49 0,2 15-46 15,6 2-27-15,13-2-19 31,9-1-5-31,4-10-5 0,3-3-13 0,-5-14-20 16,-1-5-13-16,-3-7-18 16,-3-6 0-16,0-2 5 15,-6 1 10-15,-5 0 19 16,-4 0 8-16,-6-4 10 16,-3 0 7-16,-7 0 5 31,-1 1 4-31,-4 9-4 0,0 5-30 0,2 7-116 15,5 5 496-15</inkml:trace>
  <inkml:trace contextRef="#ctx0" brushRef="#br0" timeOffset="19954.09">17566 1296 1759 0,'-1'-1'649'0,"-1"0"-459"16,-10 0-53-16,-18 19 1 15,22 5 12-15,3 9-38 16,5 2-46-16,5 2-49 0,7-6-17 0,12-9-5 16,2-8-10-1,13-13-29 1,2-7-18-16,-3-10-30 0,0-2 1 15,-16-3 23-15,-5-1 19 0,-13 2 27 16,-4-1 14 0,-10-1 5-1,-7 0 3-15,-11 3 0 16,-4 3-2-16,-1 8-6 0,1 6-46 16,7 8-109-16,5 4-23 15</inkml:trace>
  <inkml:trace contextRef="#ctx0" brushRef="#br0" timeOffset="20160.16">17913 1365 1813 0,'2'-3'716'0,"3"-1"-468"0,-2 1-230 0,-4 1-95 0,2 1-54 0</inkml:trace>
  <inkml:trace contextRef="#ctx0" brushRef="#br0" timeOffset="20462.05">18174 1333 1974 0,'0'-1'703'0,"-1"1"-532"16,-20 11-59-16,-15 44-2 15,32-23-5-15,16 1-65 16,9-5-21-16,9-12-24 16,1-5-16-16,0-12-28 15,-1-9-21 1,-4-5-28-16,-4-4 1 0,-3-1 24 15,-4 0 22-15,-9 0 28 0,-4 1 13 16,-11-4 9 0,-5 1-1-16,-4 4 6 0,1 3-2 15,0 6-20-15,0 8-41 0,4 5-116 32,4 3-36-32</inkml:trace>
  <inkml:trace contextRef="#ctx0" brushRef="#br0" timeOffset="20785.74">18521 1329 1866 0,'17'-27'653'16,"-33"24"-535"-16,-11 10-17 15,-1 6 26 1,0 9 41-16,7 4-5 0,16 6-96 15,7-1-29-15,15-2-28 16,4-10-6 0,12-12-2-16,1-2-11 0,1-11-28 15,0 2-9 1,-7-9-28-16,-4-1-3 16,-5-1 15-16,-3-4 7 15,-8 0 17-15,-1-1 16 0,-11-4 10 16,-5 0 2-16,-4 6 4 15,-2 4-10-15,-3 7-51 16,1 5-36-16,4 4-109 16,5 4-35-16</inkml:trace>
  <inkml:trace contextRef="#ctx0" brushRef="#br0" timeOffset="21098.82">18808 1307 1324 0,'0'-1'537'16,"-1"0"-312"0,-7 5 1-16,-8 7 19 15,-3 8 15-15,1 6-36 16,7 6-86-16,6 2-32 16,11-4-55-16,4-3-18 0,15-10-19 15,3-7-5 1,4-9-27-16,3-4-17 0,-7-10-33 15,-2-2-16-15,-6-3 10 16,-5-2 15-16,-7-1 32 16,-6 0 13-16,-4 0 9 15,-5 1 0-15,-6 4-9 16,-6 5-6-16,-9 7-38 16,-1 2-62-16,-4 4-73 15</inkml:trace>
  <inkml:trace contextRef="#ctx0" brushRef="#br0" timeOffset="23033.27">2654 2238 1507 0,'-2'-5'592'16,"-1"0"-370"-16,3 11-35 0,4 26-40 31,2 9-11-31,3 19-57 0,2 4-7 0,3 1-27 32,4-4-15-32,-3-13-21 15,0-4-6-15,-3-14-13 16,-4-7-16-16,-1-9-56 15,-4-5-54-15,-3-3-81 16,-4-3-29-16,-1-3-4 0,-5-1-210 16</inkml:trace>
  <inkml:trace contextRef="#ctx0" brushRef="#br0" timeOffset="23250.67">2730 2484 1185 0,'-12'6'505'16,"-8"3"-276"-16,8-4-33 16,8-2 9-16,12-8-65 15,11-6-42 1,13-10-67-16,7-5-21 16,2-4-10-16,-3 1-11 15,-6 6-30-15,-7 5-22 0,-9 9-70 16,-5 4-28-16,-11 6-26 15,0 6-5-15,-10 4-193 16</inkml:trace>
  <inkml:trace contextRef="#ctx0" brushRef="#br0" timeOffset="23437.03">2799 2426 1179 0,'0'1'503'0,"0"6"-287"15,3 5-46-15,4 8 6 0,7 13 2 16,3 3-11-16,1 5-53 15,-4-2-40-15,-8-9-51 16,-2-2-14-16,-2-9-52 16,1-4-45-16,2-4-138 31,2-6-12-31</inkml:trace>
  <inkml:trace contextRef="#ctx0" brushRef="#br0" timeOffset="23770.18">3038 2470 892 0,'0'5'516'15,"0"3"43"-15,0 8-349 16,0-1-7-16,4 1-50 16,1-4-41-16,6-6-87 15,2-3-23-15,-1-8-43 0,4-4-25 16,-4-5-56-1,-2-2-22-15,-1 2 25 0,-9 2 21 16,-10 2 78-16,-3 4 45 0,-12 5 58 16,0 2 25-16,2 7 29 31,2 6-8-31,5 4-29 16,5 4-14-16,8 5-36 15,6 1-13-15,13 4-15 16,2-1-8-16,6-6-14 15,1-7-16-15,2-8-94 0,-1-6-57 16,-3-9-96-16,-2-3-28 0</inkml:trace>
  <inkml:trace contextRef="#ctx0" brushRef="#br0" timeOffset="24234.62">3234 2483 1338 0,'0'13'588'15,"0"4"-296"-15,0 7-102 16,1 4-24-16,3-3-74 16,-3-2-45-16,3-5-48 15,-2-6-27-15,0-10-56 16,-1-1-14-16,-3-6-6 16,1 4 21-16,0 0 53 15,-6-16 15-15,-8-26 13 16,10 22 3-16,6 3 3 15,0 0-1-15,5 2-2 16,3 1-1-16,5 6-2 16,-1 1 0-16,2 4 0 0,1 2 1 15,-8 2 0-15,2 0 5 16,-6 5 28-16,-1 3 12 0,0 7 39 16,0 6 14-16,5 8 7 15,0-1-3-15,3 1-33 16,2-4-19-1,0-7-32-15,1-7-11 0,1-11-8 16,-2-5-4-16,1-14-7 16,-5-6-6-16,-4-6-2 0,-3 0 3 31,-2 3 8-31,-4 2 8 0,-2 6 2 16,-4 2-3-16,-4 5-17 15,5 5-17-15,2 7-85 16,0 2-50-16</inkml:trace>
  <inkml:trace contextRef="#ctx0" brushRef="#br0" timeOffset="24738.54">3649 2451 1486 0,'-5'-19'572'16,"-17"26"-370"-16,1 6-1 15,5 12-11-15,5 3-49 0,8 6-93 16,3-2-20 0,12-3-25-1,2-9-2-15,5-11-23 0,4-10-22 16,-4-16-52-16,1-1-22 15,-3-6-15-15,-4-2 11 0,0 11 55 16,-3 0 24 0,-2 16 49-16,-1 13 23 15,-2 18 57-15,-2 9 25 0,-1 10 8 16,1 1-13-16,-3-10-48 16,3-2-21-16,-2-10-23 0,-1-7-6 15,0-6-5-15,-2-4-2 16,-4-5-1-1,-2-1 3-15,-4-7-9 0,0-3-2 0,-1-14 0 16,1-4-4-16,7-11 3 16,3-3 1-16,12-6-1 31,7-2-10-31,9 3-49 16,3 4-33-16,-5 12-105 15,-3 10-28-15,-5 11-142 16</inkml:trace>
  <inkml:trace contextRef="#ctx0" brushRef="#br0" timeOffset="24935.91">3929 2436 1540 0,'2'6'614'0,"2"14"-336"0,-1 2-92 15,4 11-52 1,-1-3-16-16,3-2-73 16,-1-2-39-16,-2-12-85 0,-1-2-60 15,-4-11-130 1,0-3 57-16</inkml:trace>
  <inkml:trace contextRef="#ctx0" brushRef="#br0" timeOffset="25091.62">3865 2301 1774 0,'1'-1'606'0,"-3"-1"-586"31,7 7-128-31,0 4-193 0</inkml:trace>
  <inkml:trace contextRef="#ctx0" brushRef="#br0" timeOffset="25484.7">4093 2418 1659 0,'31'-4'663'0,"-47"11"-407"31,0 2-53-31,0 11-58 16,2 3-23-16,7 7-59 16,1 2-23-16,8-3-24 0,2-2-8 15,5-10-11-15,6-5-7 16,5-8-30 0,0-7-16-16,1-11-45 0,-2-5-21 15,-6-7-34-15,-1 1 6 0,-4-1 35 16,-5 1 27-16,1 7 62 15,-3 2 22-15,-1 10 55 32,1 4 9-32,-1 8 14 0,2 6-2 15,-1 8-29-15,3 3-7 0,0 3-14 32,0 0-17-32,3-5-41 0,5 0-37 15,-1-8-69-15,1-5-38 0,2-8 130 16</inkml:trace>
  <inkml:trace contextRef="#ctx0" brushRef="#br0" timeOffset="25832.53">4358 2395 1112 0,'1'6'613'16,"0"5"-17"-16,2 13-364 0,1 4-52 15,-1 5-35 1,1-4-35-16,5-4-74 0,-2-4-15 15,1-9-27-15,0-4-13 16,-3-11-23-16,3-9-8 16,-2-10-16-1,1-3 0-15,-2-4 9 16,1 1 9-16,0 1 11 16,1 4 7-16,3 4 6 15,0 4 0-15,4 9 15 16,0 7 6-16,1 11 8 0,0 5 6 15,-1 6 1-15,-2 0 1 16,-2-3-3-16,-1 1-2 0,-2-7-21 16,-1 0-26-16,-3-4-76 15,1-3-34-15,-4-2-58 16,0 0 9-16</inkml:trace>
  <inkml:trace contextRef="#ctx0" brushRef="#br0" timeOffset="26968.53">5518 2271 1463 0,'0'-2'665'15,"-1"4"-301"-15,0 5-122 16,-2 17-106-16,-1 4-38 0,3 7-51 16,1 0-17-16,3-8-27 15,3-2-22-15,0-8-44 0,0-4-43 16,-1-4-104-16,2-4-34 16,3-6-22-16,-1-5-198 0</inkml:trace>
  <inkml:trace contextRef="#ctx0" brushRef="#br0" timeOffset="27348.99">5662 2280 1006 0,'3'0'502'0,"2"0"-176"0,0 15-85 16,0 5-19-16,-5 9-57 16,-1 2-36-1,-1-2-64-15,-1-2-28 0,3-6-37 16,0-1-23-16,2-6-77 15,2-7-44-15,4-5-74 16,1-6-15-16,3-8-19 16,-1-1-14-16,-3-5 3 0,1-1 37 31,-2-4 144-15,4 2 107-16,3-3 145 0,-1 5 31 15,6 4-2-15,-2 5-21 16,0 14-28-16,-4 3-12 0,-4 9-7 15,-4 1-7-15,-2 4-11 16,3-1-9-16,-1-2-39 16,1 1-14-16,-1-8-29 15,0 0-22-15,-2-4-41 0,2-5-41 16,2-4-54 0,0-2-19-16,3-9-35 0,-2 1-8 15</inkml:trace>
  <inkml:trace contextRef="#ctx0" brushRef="#br0" timeOffset="27753.72">6007 2295 1403 0,'20'-8'701'0,"-19"35"-209"0,1 3-270 15,-1 2-61-15,2-4-87 16,0-6-35-16,1-5-53 16,1-1-27-16,-3-10-63 31,0 1-53-31,-4-7-95 15,-2-4-29-15</inkml:trace>
  <inkml:trace contextRef="#ctx0" brushRef="#br0" timeOffset="27935.72">6018 2125 1576 0,'4'-3'623'0,"4"-3"-420"15,1 0-90-15,2-2-96 16,-1 3-45-16,-3 3-130 16,-4-1-45-16</inkml:trace>
  <inkml:trace contextRef="#ctx0" brushRef="#br0" timeOffset="28101.6">5327 2133 1601 0,'12'-3'555'16,"18"-5"-507"-16,14 0-7 0,10-1-6 16,-2 3-36-16,-9 5 183 15</inkml:trace>
  <inkml:trace contextRef="#ctx0" brushRef="#br0" timeOffset="28502.45">6700 2091 1432 0,'3'5'590'0,"3"9"-329"0,6 12-36 0,-1 19-65 16,-1 8-23-16,-4 2-76 16,0-3-21-16,-3-13-50 31,-1-8-38-31,1-9-108 15,-3-6-66-15,-4-9 66 16</inkml:trace>
  <inkml:trace contextRef="#ctx0" brushRef="#br0" timeOffset="28718.35">6630 2338 932 0,'4'-12'507'0,"6"-6"-70"0,8 4-264 15,4-4-36-15,8 7-61 16,-1-1-22-16,-2 4-38 15,0 3-8-15,-4 7-6 0,-3 4-2 16,-6 8 2-16,-5 9 5 16,-4 5 22-16,-4-1 16 31,-1 0 2-31,0-6-1 16,1-6-20-16,-1-3-33 0,2-9-94 15,2-3-66-15</inkml:trace>
  <inkml:trace contextRef="#ctx0" brushRef="#br0" timeOffset="28882.19">6812 2139 1360 0,'5'-2'476'0,"11"-2"-414"0,5-1-72 0,7 5-58 15,-2 2-268-15</inkml:trace>
  <inkml:trace contextRef="#ctx0" brushRef="#br0" timeOffset="29316.98">7136 2202 1316 0,'8'4'578'16,"-29"-14"-226"-16,-4 12-153 16,-1 8 1-16,1 11-19 15,-1 7-39-15,6 7-71 16,6 1-27-16,7-6-25 16,8-3-7-16,9-11-20 0,4-7-10 0,10-8-42 15,2-5-26-15,3-10-80 16,2-8-37-1,-9-9-35-15,-2-6 0 0,-7-5 50 16,-5 0 41-16,-6 2 81 16,-2 2 37-16,-7 4 83 31,0 5 41-31,3 9 69 16,-3 6 24-16,6 14 2 15,1 9-19-15,4 18-39 16,4 10-10-16,1 13-29 0,1 5-13 15,-1-2-35-15,-3-4-21 0,-3-11-33 16,1-7-16-16,-3-10-59 16,2-4-65-16,-3-7-96 15,0-2-4-15</inkml:trace>
  <inkml:trace contextRef="#ctx0" brushRef="#br0" timeOffset="29685.92">7438 2195 1691 0,'-19'0'609'16,"-18"-1"-418"-16,0 15-89 15,6 7 14-15,7 11 21 16,6 2-32-16,12-1-67 15,3 1-19-15,6-14-21 16,5-3-7-16,6-13-18 0,3-6-7 16,7-10-27-16,2-5-20 15,1-5-5-15,-2-4 7 16,-3-3 32-16,-5 1 21 16,-3 4 22-16,0 6 7 0,-5 14 21 15,-4 6 4-15,-1 18 24 16,-7 3 6-16,3 11-8 15,2 1-3-15,-2-7-20 0,4 0-13 16,-2-12-24-16,2-4-22 31,2-4-80-31,0-8-52 16,5-4-89-16,-1-6 11 0</inkml:trace>
  <inkml:trace contextRef="#ctx0" brushRef="#br0" timeOffset="30101.81">7583 2063 1403 0,'1'12'562'0,"3"29"-319"0,-2 7-9 0,1 5-44 16,-1 2-26-16,-1-13-93 16,1-7-39-16,2-10-27 15,0-8-5-15,0-11-16 16,0-4-9-16,-2-6-3 31,1-2 0-31,2-4 13 16,-2-1 9-16,5-5 7 0,-2-1-3 15,6-5-15-15,2-3-11 16,4-4-54-16,3-1-21 0,1 3-24 16,-6 3 5-1,-10 11 53-15,-5 3 42 0,-12 11 95 16,-2 8 40-16,-3 9 62 15,-1 7 3-15,3 6-22 16,5 3-24-16,10-4-56 16,7 1-19-16,9-12-34 15,4-5-15-15,11-9-37 16,-2-7-32-16,-4-4-42 0,-2-3-36 16,-14-3-57-16,-6-2-27 15,-6 0 17-15</inkml:trace>
  <inkml:trace contextRef="#ctx0" brushRef="#br0" timeOffset="31584.91">8777 2096 1243 0,'-14'-3'629'16,"-8"-1"-134"-16,-10 7-296 15,0 10-33-15,-4 13-36 0,4 4-19 16,10 6-39-16,4 1-20 16,14-7-23-16,5-3-14 15,10-11-17-15,7-5-4 16,9-11-32-16,1-12-13 0,0-16-42 15,-5-6-13-15,-5-8-5 16,0 0 8 0,-7 4 42-16,-3 1 21 0,-4 2 29 31,-3 3 15-31,-4 1 28 0,0 3 8 16,-4 10 36-16,0 4 2 15,2 22-16-15,1 8-9 16,1 16-17-16,0 10-3 0,2 2 5 15,1 5-2 1,1 0-15-16,1-5-7 0,2-3-24 16,1-9-16-16,4-13-67 15,2-2-52-15,0-14-112 16,4-3-32-16</inkml:trace>
  <inkml:trace contextRef="#ctx0" brushRef="#br0" timeOffset="31933.08">8976 2065 1314 0,'-6'-1'579'0,"-14"0"-255"15,-2 3-64-15,-4 12-74 16,1 2-30-16,9 8-57 31,2 5-37-31,13 3-29 16,-1 1-9-16,8-9-25 15,6-4-3-15,6-14-22 0,9-4-16 16,4-10-33-16,-4-5-20 16,-3-8-15-16,-6-2 14 0,-9-1 39 15,-1 0 26-15,-3 6 37 16,-3 7 12-16,0 4 25 16,-2 5 2-16,-4 7 3 15,-1 4-10-15,1 14-22 16,2 5-5-16,4 7-9 15,0-1-10-15,4-5-37 0,1-6-21 16,0-10-66-16,2-5-33 0,2-12-39 16,1-6-212-16</inkml:trace>
  <inkml:trace contextRef="#ctx0" brushRef="#br0" timeOffset="32101.21">9160 2098 1097 0,'1'20'567'0,"1"13"-142"16,-1 23-173-16,0 5-44 16,0 1-73-16,-1-1-42 15,-1-11-70-15,1 0-18 0,2-7-38 16,0-6-33 0,2-11-74-16,-2-10-41 15,-1-14-65-15,-2-5-51 0</inkml:trace>
  <inkml:trace contextRef="#ctx0" brushRef="#br0" timeOffset="32336.32">9202 2101 1327 0,'13'-9'572'16,"11"-5"-290"-16,1 9-140 15,-5 5-41-15,-5 11-40 16,-9 2-18-16,-9 9-36 15,-3 2-4-15,-7 4-1 16,2 2 0-16,-4-2-10 16,0-5 1-16,-6 0-6 15,-2-4-2-15,3-6-17 16,1-3-25-16,8-9-90 0,4-1 522 16</inkml:trace>
  <inkml:trace contextRef="#ctx0" brushRef="#br0" timeOffset="32720.6">9474 2170 1640 0,'10'-49'543'0,"-39"44"-484"16,-2 4 20-16,-1 8 48 15,3 6 18-15,9 6-35 16,2 7-29-16,13 0-36 16,0-1-17-16,11-1-16 15,7-9-6-15,10-5-17 16,0-6-12-16,4-11-26 16,1-1-17-16,-4-11-18 15,-1-2 4-15,-6-2 21 0,-4-1 19 16,-3 2 27-16,-3 0 13 0,0 10 30 15,-3 4 12-15,-3 7 23 16,1 4 2-16,-3 11-15 16,0 5-8-16,1 11-17 31,1 3-7-31,2 0-20 16,2-4-18-16,-1-5-67 15,1-8-48-15,0-9-97 0,2-4 139 16</inkml:trace>
  <inkml:trace contextRef="#ctx0" brushRef="#br0" timeOffset="32935.04">9666 1948 1482 0,'2'12'617'0,"3"21"-313"16,-3 4-64-16,1 5-42 15,-2 1-35-15,2-4-77 16,2-3-36-16,9-12-50 16,5-4-27-16,4-17-67 15,6-6-63-15,-2-5-120 16,-4-7-30-16,-5 1-262 16</inkml:trace>
  <inkml:trace contextRef="#ctx0" brushRef="#br0" timeOffset="33098.07">9634 2094 1446 0,'3'0'663'15,"0"0"-305"-15,13-2-184 16,9-3-64-16,3 1-68 16,1 0-35-16,-6 3-85 15,-8 1-68-15,-8 6-455 16</inkml:trace>
  <inkml:trace contextRef="#ctx0" brushRef="#br0" timeOffset="34633.28">10998 2039 899 0,'-10'-5'547'0,"-14"-6"80"16,-9 6-348 0,-8 13-65-16,1 3-26 0,7 12-57 15,7 4-30-15,10 1-38 16,8 1-14-16,8-3-22 15,3-3-11-15,11-6-14 16,4-6-5-16,10-11-21 16,2-8-15-16,5-16-30 15,-6-3-7 1,-1-6 9-16,-5 1 16 16,-12-1 33-16,1 3 9 15,-10-4 12-15,-5-2 6 16,1-3 8-16,-6-5 5 0,2 11 6 15,2 8 1-15,0 18-2 16,0 11-2-16,4 24-5 16,4 9-2-16,4 20 5 15,4 2 1-15,-4-4-1 0,-3-1-7 16,-1-7-7-16,1-1-9 0,0-6-28 31,0-9-26-31,1-11-98 0,0-9-64 16,1-11-81-16,3-3 33 0</inkml:trace>
  <inkml:trace contextRef="#ctx0" brushRef="#br0" timeOffset="34783.08">11160 2032 1164 0,'2'3'506'15,"3"8"-230"-15,-1 3-49 16,-4 6-51-16,-2 3-32 15,-2 1-77-15,1-1-26 16,2-3-68-16,1-2-54 0,0-6-108 16,0-4-226-16</inkml:trace>
  <inkml:trace contextRef="#ctx0" brushRef="#br0" timeOffset="34934.64">11169 1899 1498 0,'4'-1'562'0,"5"-5"-438"16,3 7-71-16,2 7-124 15,2 7 37 1</inkml:trace>
  <inkml:trace contextRef="#ctx0" brushRef="#br0" timeOffset="35484.75">11395 2027 1426 0,'-62'-3'572'0,"39"3"-317"16,12 9-101-16,2 7-7 15,0 8-14-15,7-1-45 16,6 0-55-16,1-5-16 0,-1-8-22 16,3-3-10-16,0-7-9 15,-2-4-3-15,3-7 4 16,-3-3 6-16,-5-4 13 16,-3-2 0-16,2-2 6 15,1 2 0-15,7 4 3 16,3 2 2-16,3 7-1 15,5 4 1-15,0 10-5 16,-2 8 0-16,-3 10 0 16,-5 1 0-16,-4 2 0 0,-3-2-2 15,-1-4 1 1,-3 0-1-16,-2-7-9 0,3-5-4 0,3-7-7 31,-1-5 2-31,3-7 3 0,-1-5 5 0,2-6 5 16,1-3 3-16,7-2 2 15,4 2 1-15,3 3 4 16,2 1-5-16,3 7 5 16,-3 5-1-1,-4 10-4-15,-4 7-1 16,-7 7 0-16,-4 5 1 16,-2 1 4-16,-1 0 3 0,-3-1-30 15,3-3-49-15,1-7-133 16,1-5 142-16</inkml:trace>
  <inkml:trace contextRef="#ctx0" brushRef="#br0" timeOffset="35835.18">11832 1981 1324 0,'-6'-9'506'0,"-5"-6"-326"0,-6 15-5 31,-6 7 22-31,-4 13 20 0,0 5-31 16,4 3-77-16,1 2-29 0,12 0-39 15,1-3-17-15,9-5-14 16,8-6-8 0,8-8-22-16,10-4-10 15,2-11-40-15,0-6-22 16,-3-5-37-16,-4-1-10 15,-3-2 3-15,0 3 14 0,-3 5 48 16,-1 5 25-16,-4 10 40 16,-2 7 16-16,-4 6 16 15,-1 6-2-15,-2 3-4 16,-2 1-17-16,1-1-74 16,0-6 86-16</inkml:trace>
  <inkml:trace contextRef="#ctx0" brushRef="#br0" timeOffset="36154.3">12369 1938 1725 0,'-18'-7'568'15,"-15"-2"-505"-15,-7 13 11 16,-2 16 45 0,0 10 67-16,4 2-5 0,17 4-116 31,6-5-32-31,12-1-37 16,3-2-20-16,6-9-55 0,6-1-37 0,1-7-67 15,-7-3-17-15,-6-4 8 16,-11-3 27-16,-7-2 68 0,1-1 38 15,-10-6 40 1,4-2 3-16,12 0-25 16,3-1-23-16</inkml:trace>
  <inkml:trace contextRef="#ctx0" brushRef="#br0" timeOffset="36535.55">12374 1993 1330 0,'-5'1'642'0,"-4"5"-232"16,0 3-140-16,4 10-132 31,1 3-41-31,4 4-51 0,4-1-24 0,5-4-30 31,0-5-26-31,1-9-38 0,2-4-29 0,1-9-40 16,-2-3-2-16,-3-6 1 15,-1-2 26-15,-3-1 51 16,0-1 25 0,-1-1 40-16,-1-3 13 15,5 3 31-15,-2 6 20 16,-1 8 34-16,4 11 10 16,-4 13-4-16,-1 6-17 0,3 8-27 15,-5-3-16-15,-1-2-23 16,3-4-2-16,-1-4-23 15,3-2-15-15,-2-9-72 16,-3-3-50-16,-2-8-75 16,0-3 74-16</inkml:trace>
  <inkml:trace contextRef="#ctx0" brushRef="#br0" timeOffset="37026.65">12563 1803 1196 0,'4'4'522'16,"5"16"-214"-16,5 11-120 15,-2 19-38-15,-1 1 2 0,-4-6-35 16,-5-7-49-16,-1-8-46 16,-2-6-14-16,-3-5-25 15,3-5-16-15,1-9-29 16,1-3-5-16,5-10 19 16,1-2 15-16,3-8 19 15,3-1 3-15,1-4-15 0,3 1-12 16,2-1-32-16,1 1-12 0,-2 2-21 15,-2 3 0-15,-7 0 4 16,-3 5 10-16,-6 5 33 16,-4 2 28-16,-6 14 79 31,-5 4 47-31,0 10 105 16,0 5 24-16,8 3-1 15,7-2-30-15,10-1-88 0,3-3-40 16,6-9-51-16,-2-5-18 15,1-9-54-15,0-2-35 16,-4-4-119-16,-4-1-42 0</inkml:trace>
  <inkml:trace contextRef="#ctx0" brushRef="#br0" timeOffset="37602.32">12852 1875 1122 0,'0'-8'499'16,"-3"2"-205"-16,6 13-47 0,1 24-31 16,-1 10-23-1,2 9-46-15,1 0-47 0,-3-10-42 16,0-2-19-16,3-9-30 15,-4-5-3-15,5-7-14 0,-1-7-14 16,-1-7-31 0,0-6-14-1,-1-7-8-15,1-4 4 16,-1-5 23-16,1-3 5 0,5-1 2 0,3 1 0 16,6 0-5-1,3 1 3 1,1 0-4-16,-1 1 8 0,-9 10 13 15,-4 1 6-15,-8 8 17 16,-3 7 25-16,-7 8 57 16,-4 3 26-16,1 8 38 15,0 1-8-15,9-3-39 0,5-1-22 16,9-2-31-16,5-4-17 16,8-5-44-16,3-4-44 0,2-8-119 15,1-4-58-15</inkml:trace>
  <inkml:trace contextRef="#ctx0" brushRef="#br0" timeOffset="37967.85">13314 1958 1408 0,'-14'0'619'15,"-8"0"-324"-15,-4 17-81 16,-1-1-16-1,5 10-53-15,1 2-34 0,9-1-56 16,4-1-21-16,10-4-29 16,5-5-5-16,10-10-22 15,4-4-20-15,4-5-40 16,4-8-26-16,-3-3-62 0,0-3-12 16,-7-4 21-1,-3 1 32-15,-5-1 74 0,-6 1 32 16,-1 5 54-1,-4 5 22-15,-3 9 51 16,-1 5 13-16,2 14-11 16,1 3-11-16,2 7-37 0,0 0-13 0,0-3-31 31,3 1-31-31,2-6-62 16,3-5-50-16,1-8-94 15,0-7 88-15</inkml:trace>
  <inkml:trace contextRef="#ctx0" brushRef="#br0" timeOffset="38302.87">13483 1984 1205 0,'0'-3'538'0,"1"1"-235"0,0 5-62 16,-1-3-68-16,2 20-25 16,5 28-63-1,-5-21-31-15,1-7-33 0,-1-2-15 16,3-5-15-16,-2-7-11 15,4-6-28 1,-1-4-13-16,2-7-2 0,2-3 4 16,-2-3 13-16,1 0 14 15,-2-5 11 1,1 1 5-16,5 3 7 16,2 3-5-16,3 11-6 15,2 4 0-15,-3 12 4 16,-3 4 9-16,-2 7 11 15,-6 0 7-15,-1-2 4 0,0-2-1 16,-1-5-14-16,6-3-27 16,1-3-61-16,-3-4-40 0,1-3-34 15,-6-1-270-15</inkml:trace>
  <inkml:trace contextRef="#ctx0" brushRef="#br0" timeOffset="39635.25">14516 2020 1495 0,'-10'-5'628'0,"-16"-4"-337"15,-3 5-66-15,-1 9-69 0,-1 7-25 0,6 9-48 16,5 3-20-16,10 3-27 15,5-2-10-15,10 0-18 16,5-5-4-16,7-9-17 31,1-7-22-31,6-15-47 16,1-5-24-16,0-9-36 16,1-2 3-16,-13-1 23 15,-2 1 21-15,-11-3 47 16,-2-2 17-16,-4-7 30 0,-1-6 11 15,0 2 24-15,6 1 15 16,0 15 23-16,0 13 2 16,10 17-3-16,-6 14-6 15,7 22 0-15,2 8 3 0,-9 9-3 16,3-1-3-16,-5-8-29 16,-1-8-16-16,-4-6-13 15,4-2-17 1,1-6-42-16,4-3-36 0,3-8-115 15,-4-6-44-15,5-7-170 16</inkml:trace>
  <inkml:trace contextRef="#ctx0" brushRef="#br0" timeOffset="40033.51">14759 1981 1423 0,'-16'0'590'16,"-16"5"-306"-16,0 9-92 15,3 9-11-15,3 3-23 0,8 1-44 16,9-1-74 0,5-3-20-16,10-1-18 0,4-7-6 15,10-9-23-15,1-5-15 0,3-9-41 16,0-6-10-16,-1-2-3 15,-5-2 12-15,-1-3 39 16,-1-1 15-16,-7 2 26 16,0-1 8-1,-5 9 16-15,-4 4 11 16,1 8 15-16,1 7-5 16,-3 9-4-16,2 4-10 15,-1 5-13-15,-1 3-3 0,4-3-31 16,1 0-22-16,1-6-82 15,1-4-42-15,-2-11-61 16,3-4-212-16</inkml:trace>
  <inkml:trace contextRef="#ctx0" brushRef="#br0" timeOffset="40234.03">14914 1825 1395 0,'0'32'594'0,"1"31"-287"16,2-1-55-16,-1-5-77 15,4-11-38-15,-4-7-85 0,4-3-30 16,0-8-50-16,-5-5-26 16,4-12-102-16,-4-2-55 15,-7-8 42-15</inkml:trace>
  <inkml:trace contextRef="#ctx0" brushRef="#br0" timeOffset="40633.71">15125 1989 1426 0,'-16'-3'545'0,"-10"-3"-319"16,-1 15-114 0,-2 3 22-16,5 11 44 15,3 3-8-15,11 0-98 16,3 0-30-16,11-3-35 16,8-6-6-16,5-8-3 15,5-9-11-15,5-8-24 16,-2-1-12-16,-1-9-21 15,-1 1 1-15,-6-2 19 16,0 0 10-16,-7 3 28 0,-1-2 5 16,-6 9 19-1,3 1 10-15,-5 9 12 0,-3 6 5 0,1 10-10 16,-5 7-3-16,6 3-17 16,0 2-8-1,2-7-31-15,3-3-39 0,-1-5-74 16,5-4-43-16,2-4 68 15</inkml:trace>
  <inkml:trace contextRef="#ctx0" brushRef="#br0" timeOffset="41135.61">15322 1960 1262 0,'3'7'545'0,"-1"11"-267"15,-2 5-51-15,-4 7-60 16,-5 0-26-16,11-10-62 16,-4-2-36-16,3-5-41 15,6-4-13-15,-5-4-31 16,2-5-16-16,2-4-15 16,-1-6 8-16,1-5 28 0,2-2 17 15,1-8 13-15,-1 1 4 0,3 0 3 16,2 1-5-16,2 6 5 15,0 6 0-15,-1 11-7 16,0 9 0-16,-5 12-8 16,-1 2 1-16,-3 3-4 31,-5-4-2-31,0-3-10 0,0-2-6 16,-3-8 3-16,1 0 4 15,4-10 8-15,-1-2 8 16,4-6 7-16,1-4 6 15,-1-2 13-15,2-3 1 0,1 0 4 16,4 1-6-16,2-1-4 16,3 5-7-16,-2 4-12 15,5 4 1-15,4 11-6 16,-8 4 5-16,-2 9 3 16,-3-1 3-16,-10 0 5 0,5 0 1 15,-4-6 7-15,2 2-1 16,-1-3-1-16,2-1-6 0,-4-3-40 15,-4-2-35 1,-1-5 76-16</inkml:trace>
  <inkml:trace contextRef="#ctx0" brushRef="#br0" timeOffset="42634.38">16149 1944 1209 0,'0'0'579'16,"-5"10"-202"-16,1 10-103 0,3 25-80 15,-3 10-42-15,5 18-62 16,-2 1-27-16,-3-2-40 16,3-9-9-16,0-20-39 15,3-6-31-15,5-17-111 16,-3-4-62-16,1-12-22 15,-3-6-285-15</inkml:trace>
  <inkml:trace contextRef="#ctx0" brushRef="#br0" timeOffset="42850.21">16117 2152 916 0,'1'-25'481'16,"3"-23"-80"-16,14 13-224 15,5 6-17-15,5 11-38 16,1 8-23-16,-3 16-57 15,-4 6-20-15,-10 13-19 16,-5 4 0-16,-12 1-2 0,0-1 0 0,-10-2 1 31,-1-5-2-31,-4-4 1 0,-4-2-4 0,-1-11-26 16,1-2-26-16,6-8-69 16,4-2-40-16,14-4-306 15</inkml:trace>
  <inkml:trace contextRef="#ctx0" brushRef="#br0" timeOffset="43234.81">16337 2052 1492 0,'-28'-16'573'16,"14"26"-355"-16,4 1-55 15,10 2-20-15,3 0-8 16,12-3-53-16,5-3-50 0,7-7-46 16,3-2-20-1,-3-7-43-15,-1-1-14 0,-7-3-2 32,-10-3 18-32,-10 4 38 0,-10-2 18 15,-8 0 29-15,-5 3 11 0,-3 1 27 16,1 3 10-16,1 12 11 15,3 4 4-15,8 13 2 16,4 6-6-16,7 4-19 16,5 4-12-16,8-2-24 15,2-1-13-15,8-9-30 0,3-7-26 32,4-10-72-32,2-10-32 15,2-7-60-15,-1-2-24 0,-4-7-118 16,-2 1-140-16</inkml:trace>
  <inkml:trace contextRef="#ctx0" brushRef="#br0" timeOffset="43485.08">16607 2009 1181 0,'0'3'537'15,"0"3"-246"1,-3 11-87 0,1 3-26-16,-4 4-43 0,0 2-30 15,1-5-58-15,-1-3-19 16,1-6-21-16,1-3-10 15,-2-8-27-15,4 0-11 0,-3-8-16 16,-5-4 4-16,6-5 20 16,-1-2 13-16,6-3 16 31,13 0 4-31,3-2 4 16,3 1-1-16,8 9 0 0,-1 4 4 15,0 11-39-15,-3 6-57 16,-9 3-58-16</inkml:trace>
  <inkml:trace contextRef="#ctx0" brushRef="#br0" timeOffset="44049.18">16828 1894 1190 0,'-3'-9'531'16,"-3"-10"-266"-16,7 20-34 0,4 12-21 15,-5 21-43-15,0 8-33 16,-2 3-63-16,0 0-19 16,4-12-29-16,-4-2-11 15,2-7-8-15,0-7-3 0,0-6-14 16,2-6-7-16,-2-9-4 15,0-3-3 1,3-7 13-16,4-2 6 0,1-4 5 16,1 0 2-16,7-2 2 15,1-1 1 1,7 7 0-16,-1 2-1 16,-5 13 0-16,-1 7 2 15,-8 10-5-15,-1 7 2 16,-5 4-3-16,-2 2 1 0,-2-1-4 15,-2-1-14-15,1-4-48 16,1-4-42-16,2-7-97 16,1-4-31-16,6-10-250 15</inkml:trace>
  <inkml:trace contextRef="#ctx0" brushRef="#br0" timeOffset="44218.25">17115 2010 811 0,'2'0'478'0,"2"7"16"16,-2 6-221-16,-1 10-60 16,-1 4-23-16,-1 3-55 15,0 0-39-15,1-5-67 0,0 0-19 16,3-9-74 0,0-5-62-16,3-6-108 0,-3-5-144 15</inkml:trace>
  <inkml:trace contextRef="#ctx0" brushRef="#br0" timeOffset="44367.41">17039 1920 1322 0,'10'-4'534'15,"8"1"-297"-15,8 1-180 0,3 2-14 16,-1 1-75-16,2 4 4 15</inkml:trace>
  <inkml:trace contextRef="#ctx0" brushRef="#br0" timeOffset="44684.07">17334 1953 1288 0,'4'-51'508'0,"-5"51"-279"15,1 11-12-15,-2 25 4 16,-1 3-21-16,-1 7-87 15,0-2-49-15,2-5-44 16,2-1-14-16,0-7-37 16,2-5-29-16,0-9-106 0,1-7-56 15,0-6-224-15</inkml:trace>
  <inkml:trace contextRef="#ctx0" brushRef="#br0" timeOffset="45086.81">17239 2060 1294 0,'4'-6'515'0,"10"-6"-330"16,7 0-48-16,8 4-60 15,4 0-18-15,-2-2-40 0,1 4-12 16,-6 3-7-16,-5 3-2 16,-7 9-1-16,-3 4 1 0,-9 10 35 15,-2 5 20-15,-4 3 35 16,-1 1 9-16,4-3-20 15,1-6-20-15,8-8-28 16,2-5-12-16,4-12-31 16,2-4-17-16,5-10-42 15,-2-3-19 1,0-1-22-16,-6-1 7 16,-7-2 36-16,-2 2 19 0,-7-5 49 15,0 4 20-15,-6 2 34 16,2 5 17-16,0 11 24 15,4 6 3-15,7 16-10 16,-3 4-13-16,6 7-24 16,-3-1-14-16,-2 3-17 15,8-4-12-15,-6-3-26 16,2-2-23-16,-5-10-85 0,-3-5-37 16,9-7 52-16,7-3-440 15</inkml:trace>
  <inkml:trace contextRef="#ctx0" brushRef="#br0" timeOffset="45401.74">17755 1980 1408 0,'1'9'593'16,"1"5"-314"-16,0 8-128 16,1 5-25-16,-1-2-39 15,0 0-24 1,1-5-57-16,-2-3-22 15,-1-2-34-15,0-5-16 16,-2-9-20-16,-1-2 10 16,1-10 28-16,2-4 17 0,1-3 27 15,2-3 3-15,5-1 2 16,1-1-1-16,5 1-9 16,3 4-7-16,2 11-12 15,1 4 0-15,-3 13 5 0,-3 5 8 16,-4 6 11-1,-3 2 4-15,-4-3 0 0,-1 0 0 16,-5-4-12 0,0 1-36-16,0-5 38 0</inkml:trace>
  <inkml:trace contextRef="#ctx0" brushRef="#br0" timeOffset="45836.93">18158 1985 1495 0,'-17'-6'602'0,"-23"0"-304"16,-5 9-77-16,-2 12-12 16,5 4-1-16,10 6-76 15,11-1-46-15,14 0-65 16,3 0-15-16,10-7-26 15,7-4-19-15,10-9-50 0,0-7-21 32,4-7-36-32,2-6-10 0,-1-4 43 0,2 1 22 15,-7 1 56 1,-5 6 40-16,-7 10 40 16,0 7 20-16,-5 15 26 15,1 10-4-15,-1 13-12 16,-4 6-17-16,-1 2-25 15,-3-3-10-15,-6-8-27 0,-3-5-4 16,-10-12-6-16,-5-1 1 16,-14-9 0-16,-5-2-3 15,1-7-14-15,1-5-14 0,10-8-54 16,6-4-27-16,5-5-74 16,6-4-24-16</inkml:trace>
  <inkml:trace contextRef="#ctx0" brushRef="#br0" timeOffset="46251.24">18317 1974 1506 0,'-9'-6'532'15,"-14"1"-437"-15,0 4-39 0,-3 12 78 16,0 5 33-16,4 4 25 31,3 2-46-31,8-2-83 16,5-1-30-16,10-4-25 16,5-3-10-16,9-6-26 0,5-4-21 0,2-6-47 15,2-3-15 1,-4-5-5-16,-1-1 21 0,-7-3 46 15,-3 0 19-15,-5 2 44 32,-1 1 18-32,-4 7 49 0,-2 2 13 0,1 9 0 31,-7 5-12-31,3 9-40 0,3 6-7 16,-2 0-21-16,2 1-8 15,9-3-38-15,-4-6-38 16,8-4-92-16,-1-5-47 0,-3-8-15 15</inkml:trace>
  <inkml:trace contextRef="#ctx0" brushRef="#br0" timeOffset="46583.77">18463 1995 1199 0,'0'0'533'15,"2"0"-260"-15,-1 9-93 16,1 5-18-16,2 5-56 15,0 1-35-15,0-2-47 0,-2-1-16 0,1-8-22 16,-2 0-7-16,-1-6-19 16,-1-4-13-16,-2-6 5 15,1-2 6-15,4-5 19 32,1-2 12-32,8-2 9 15,3-1 2-15,3-1 3 16,3 2 0-16,4 6-1 0,1 7-2 15,1 16 7-15,-5 7 3 16,-8 9 3-16,-3-1 5 0,-7-1-6 16,-2-2-1-16,-1-6-2 15,-2-1-12-15,-2-5-63 16,1-4-46-16</inkml:trace>
  <inkml:trace contextRef="#ctx0" brushRef="#br0" timeOffset="47548.56">2840 3323 1199 0,'-11'-63'635'16,"9"57"-115"-16,2 11-293 16,2 7-32-16,5 16-67 15,-1 8-36-15,6 16-48 16,0 2-14-16,-5-2-28 15,2-2-18-15,-5-19-62 0,-1-3-49 16,0-11-101 0,-3-3-34-16,-3-8-13 0,0-6-241 15</inkml:trace>
  <inkml:trace contextRef="#ctx0" brushRef="#br0" timeOffset="47739.87">2852 3328 837 0,'8'-16'437'0,"0"-13"-72"15,10 6-227-15,2 7-16 16,-1 10-44-16,3 6-30 16,-8 9-21-16,-6 5-14 0,-4 8-4 15,-6 3 2 1,-5 2-7-16,-2 2 3 16,-3 3-6-16,-2-4-3 15,-2-2-9-15,3-3-16 0,0-15-42 16,4 2-28-16</inkml:trace>
  <inkml:trace contextRef="#ctx0" brushRef="#br0" timeOffset="48069.84">3132 3291 1623 0,'-2'10'646'0,"-2"12"-407"16,1 7-77-16,0 5-57 16,5 0-31-16,5 0-67 15,-1-8-23-15,2-8-30 32,-2-4-16-32,-3-11-10 0,-3 0 5 0,0-9 26 31,-1-5 10-31,4-8 24 15,3-5 10-15,6-7 0 0,4-2 0 16,1 0-1-16,4 1-12 0,-2 9-38 16,-1 2-21-16,-6 9-53 15,-5 5-21-15,-5 6-31 16,0 3-24-16</inkml:trace>
  <inkml:trace contextRef="#ctx0" brushRef="#br0" timeOffset="48235.63">3257 3293 1111 0,'-34'53'488'16,"32"-41"-209"0,3 2-39-16,11 13-50 0,4 4-17 0,1 4-67 15,0-2-35 1,-6-10-46-16,-2-4-18 16,-1-8-76-16,-3-3-45 0,-1-8-113 31,0-2-178-31</inkml:trace>
  <inkml:trace contextRef="#ctx0" brushRef="#br0" timeOffset="48419.13">3402 3285 1356 0,'4'12'605'15,"4"18"-274"-15,-5 4-74 16,0 9-102-16,1 2-42 15,0-7-82-15,1-1-32 0,1-16-73 0,-2-7-45 16,2-8-95-16,-6-7-44 16,0-12-201-16</inkml:trace>
  <inkml:trace contextRef="#ctx0" brushRef="#br0" timeOffset="48634.17">3395 3304 725 0,'0'-16'472'16,"-1"-12"26"-16,14 6-230 15,9 0-22-15,10 7-75 16,3 6-44-16,-3 7-66 16,-6 8-23-16,-10 5-23 15,-5 3-3-15,-8 4-13 16,-3 1-4-16,-7 0 12 0,-5 2 10 16,-7-3 13-16,-4-3-1 0,-11-1-5 15,4-4-9-15,2-2-32 31,7-4-50-31,13-3 402 0</inkml:trace>
  <inkml:trace contextRef="#ctx0" brushRef="#br0" timeOffset="50245.54">3851 3510 1376 0,'-4'-7'610'16,"-2"-5"-248"-16,6 2-188 15,-4 1-80-15,5 5-27 16,1 2-60-16,0 2-79 15</inkml:trace>
  <inkml:trace contextRef="#ctx0" brushRef="#br0" timeOffset="50813.97">4718 3098 1496 0,'-2'-1'657'16,"-5"6"-332"-16,2 13-163 15,4 11-18-15,-2 16-48 16,6 3-23-16,2-3-35 15,0-1-17-15,2-9-22 0,3-5-16 16,-4-7-35 0,0-6-18-16,1-7-32 0,-7-8 0 0,3-6 37 15,0-10 20-15,-3-10 31 32,5-4 14-32,1-5 3 0,3-1 3 15,8 0-3 1,5 1 4-16,-1-3-7 15,3 2-1-15,-4 3 2 16,-4 4-31-16,-3 13-63 0,-8 5-27 0,-4 13-66 16,-1-2 1-16,-3 10-6 15,-1 0-116-15</inkml:trace>
  <inkml:trace contextRef="#ctx0" brushRef="#br0" timeOffset="50951.28">4879 3148 473 0,'-62'57'341'15,"51"-49"44"1,4 2-63-16,7 4-62 0,6 3-22 31,7 6-37-31,0 2-26 0,5 1-71 16,-1-1-29-16,-5-1-47 0,1 2-19 15,-5-6-72 1,-2-2-45-16,1-8-110 0,1-6-84 16</inkml:trace>
  <inkml:trace contextRef="#ctx0" brushRef="#br0" timeOffset="51307.37">5025 3267 938 0,'-2'4'511'16,"-2"1"-44"-16,7 5-255 0,0 4-20 16,5-1-32-16,3-1-32 0,1-3-70 31,5-4-23-31,5-8-43 0,1-4-22 15,-3-6-55-15,-5-4-25 0,-8-1-12 16,-3 2 15-16,-7 1 55 16,-1 5 35-16,-9 4 58 15,-3 0 22 1,-12 5 25-16,-6 3 0 16,3 11-2-16,2 3-9 0,16 10 1 15,11 2 1-15,10 1-15 16,5 4-6-16,10-4-27 15,0-3-11-15,0-7-17 16,6-4-9-16,-7-11-48 16,1-1-51-16,-3-9-119 15,-3-7-40-15,-3-5-255 0</inkml:trace>
  <inkml:trace contextRef="#ctx0" brushRef="#br0" timeOffset="51573.56">5264 3243 1180 0,'1'2'517'0,"2"10"-239"0,-2 3-64 16,0 9-44-1,3 3-25-15,-2 2-48 16,1-1-32-16,1-5-46 0,-2-2-17 16,-1-11-26-1,-1-4-17-15,-3-9-18 0,-2-6 4 0,-1-7 7 16,-1-5 12-1,0-3 11-15,4-1 6 16,3 1 11-16,5-1 5 16,8 5 2-16,1 2-5 15,3 11-19-15,0 5-20 16,-1 5-47-16,-3 3-26 0,-3 4 153 16</inkml:trace>
  <inkml:trace contextRef="#ctx0" brushRef="#br0" timeOffset="51918.81">5466 3258 1593 0,'-13'-16'626'0,"13"31"-395"0,7 6-45 16,-2 10-31-16,4 1-39 16,3-2-64-16,1-4-25 15,6-10-29-15,4-10-7 0,0-14-22 16,-3-7-9-16,-6-11-19 16,-4 1-7-16,-4-2 9 15,-2 2 7-15,-5 0 27 16,-2 1 15-16,-6 8-4 15,0 3 0-15,3 10-13 0,-1 3-38 32,6 5-117-32,1 5 495 15</inkml:trace>
  <inkml:trace contextRef="#ctx0" brushRef="#br0" timeOffset="52351.37">5816 3236 1521 0,'-5'-19'596'16,"-27"20"-362"-16,6 12-49 0,3 3 18 16,4 7-31-16,6 4-57 15,4 1-78-15,7-3-17 0,4-4-23 16,5-4-9-16,7-10-27 15,0-7-17-15,9-12-30 16,-3-5-6-16,1-5-26 16,-1-1 13-16,-7 1 34 31,-1 1 14-31,-6 8 73 0,-2 6 26 16,-2 13 33-16,0 11 19 15,4 10 0-15,-1 9-5 0,5 10-6 16,-1 2-15-16,-5 3-26 15,3-3-18-15,-13-12-21 16,-3-4-10-16,-7-9-5 16,-4-3-5-16,-5-7-12 15,2-4-6-15,-2-6-40 0,-1-3-26 16,8-7-70-16,3-2-37 16,8-9-41-16,4 0-43 0</inkml:trace>
  <inkml:trace contextRef="#ctx0" brushRef="#br0" timeOffset="52518.07">6026 3149 1234 0,'0'11'593'0,"0"13"-190"0,0 5-114 0,0 4-128 16,2-3-42-1,2-6-83-15,1-3-49 0,4-9-124 16,-3-5-68-16</inkml:trace>
  <inkml:trace contextRef="#ctx0" brushRef="#br0" timeOffset="52697.96">5954 3040 1505 0,'0'-2'599'0,"4"1"-401"15,2 1-155-15,5 5-170 16,2 5 292-16</inkml:trace>
  <inkml:trace contextRef="#ctx0" brushRef="#br0" timeOffset="53068.14">6317 3195 1141 0,'2'8'566'16,"-36"-16"-1"-16,1 8-446 15,-2 1 3-15,8 15 20 16,2 2-18-16,3 5-82 0,7 6-17 15,7-5-15-15,7-1-2 16,6-8-8 0,5-7-4-16,8-9-11 0,4-4-16 15,7-10-45-15,0-2-21 0,1-2-35 32,-4-4-2-32,-6 2 27 15,-2 1 24-15,-11 4 50 16,0 6 34-16,-5 4 64 15,-1 5 16-15,-1 10 35 0,-2 5-2 16,3 9-19-16,0 4-17 16,3 0-37-16,0 1-17 15,2-4-42 1,0-3-41-16,0-7-99 0,2-5-51 0</inkml:trace>
  <inkml:trace contextRef="#ctx0" brushRef="#br0" timeOffset="53419.8">6454 3176 1577 0,'2'13'624'32,"2"18"-397"-32,1 0-65 0,1-2-63 15,0-3-32-15,-1-10-67 16,4-2-24-16,-3-8-51 15,1-3-23-15,0-7-16 16,-5-6 4-16,1-6 42 16,0-4 20-16,-1-3 28 15,4-1 14-15,5-1 2 0,2 0 3 16,9 11-6 0,0 4-4-16,1 11 1 0,-2 7-4 0,-2 9 3 15,-2 3 3 1,-8 2 8-16,0 0 0 0,-8-3 3 15,-1-3 2-15,2-6-39 16,-2-1-18-16,0-5-67 16,-2-1-115-16</inkml:trace>
  <inkml:trace contextRef="#ctx0" brushRef="#br0" timeOffset="54531.43">7644 3083 1270 0,'0'-7'626'0,"0"-9"-199"0,2 16-205 32,2 5-30-32,-1 13-75 15,-2 10-31-15,1 6-47 16,-2 1-15-16,1-4-21 0,0-5-18 15,0-4-65-15,2-6-75 16,2-5-133-16,2-4 83 16</inkml:trace>
  <inkml:trace contextRef="#ctx0" brushRef="#br0" timeOffset="54724.17">7760 3066 830 0,'2'-1'391'0,"3"-4"-138"15,3 10-76-15,2 10-54 16,-1 7-11-16,2 9-28 0,-4-3-12 16,-3 3-29-16,3-4-13 0,-3-3-22 31,-1-1-13-31,-1-5-38 16,0-3-35-16,2-8-52 15,-2 0-205-15</inkml:trace>
  <inkml:trace contextRef="#ctx0" brushRef="#br0" timeOffset="55150.21">7776 3166 1357 0,'-4'-10'565'16,"0"-5"-320"-16,9-7-130 15,11 0-32-15,11 2-43 16,3 1-25-16,7 15-39 16,-3 3-22-16,-6 15-27 15,-5 9 5-15,-12 11 26 16,-5 2 31-16,-4 2 60 0,-4-5 25 16,0-6 20-16,-2-4-1 15,3-11-27-15,1-3-21 0,4-5-45 16,-1-4-39-16,2-3-81 15,-2-2-49-15,1-3 19 16</inkml:trace>
  <inkml:trace contextRef="#ctx0" brushRef="#br0" timeOffset="55383.58">7577 3060 936 0,'3'-6'456'0,"3"-2"-64"0,9-1-361 15,1 0-45-15</inkml:trace>
  <inkml:trace contextRef="#ctx0" brushRef="#br0" timeOffset="55682.24">8085 3102 1268 0,'41'-46'581'0,"-45"48"-236"16,4 19-161-16,0 10-25 0,3 7-50 15,0 5-24-15,0-7-54 0,-2-7-22 16,-2-9-46-16,1-4-42 16,1-9-99-16,1-2-43 15,-2-6-296-15</inkml:trace>
  <inkml:trace contextRef="#ctx0" brushRef="#br0" timeOffset="55817.97">8063 2972 1274 0,'4'-4'530'0,"9"-2"-316"0,7 2-91 16,5 5-103-16,5 4-48 0,2 4-210 16</inkml:trace>
  <inkml:trace contextRef="#ctx0" brushRef="#br0" timeOffset="56218.99">8869 3102 1179 0,'-2'1'624'0,"-1"2"-143"0,0 23-213 16,3 12-27-16,0 9-86 15,3 3-42-15,1-7-59 16,0 1-24-16,1-2-19 16,-3-5-20-16,-2-1-46 15,0-5-18-15,-11-16-54 16,-1-2-31-16,-6-8-25 16,-5-5-7-16,0 0-10 15,-5-4 17-15</inkml:trace>
  <inkml:trace contextRef="#ctx0" brushRef="#br0" timeOffset="56371.44">8671 3027 1089 0,'12'-14'543'0,"16"-9"-106"0,3 7-349 15,2 3-26-15,-1 11-86 31,-8 2-51-31,-3 10-223 16</inkml:trace>
  <inkml:trace contextRef="#ctx0" brushRef="#br0" timeOffset="56669.75">9044 3009 1473 0,'7'-13'613'0,"-14"35"-335"16,7 11-63-16,5 13-58 16,4 0-40-16,7-5-66 15,1-9-23-15,2-18-32 16,-2-5-8-16,2-13-25 0,1-6-19 16,-3-10-27-16,-1-4-13 15,-7-5 16-15,-4 1 16 16,-5-3 37-16,-4 3 22 15,-6 1 5 1,-1 4 3-16,1 11-3 0,2 4-21 16,5 8-81-16,2 3-48 0</inkml:trace>
  <inkml:trace contextRef="#ctx0" brushRef="#br0" timeOffset="57100.99">9425 3018 1552 0,'-8'0'587'16,"-54"3"-341"-16,26 13-120 0,3 7 24 16,12 12 16-16,4-1-27 15,12-1-96-15,7-3-30 16,9-8-25-1,5-6-12-15,3-11-29 16,5-4-17-16,3-11-27 16,1-6-10-16,-2-9 16 15,-5-5 17-15,-7 1 44 16,-6 7 22-16,-4 11 46 16,-3 11 29-16,-3 17 44 15,2 9 10-15,3 15 5 16,1 4-13-16,0 0-40 0,-2-2-12 15,-2-3-41-15,-1 0-15 16,-3-5-14-16,-3-5-5 16,-10-7-17-1,-7-4-9-15,-4-6-11 0,-3-4-14 0,-1-8-41 16,2-7-25-16,3-11-66 16,6-6-24-16,7-9 157 15</inkml:trace>
  <inkml:trace contextRef="#ctx0" brushRef="#br0" timeOffset="57452.61">9716 3049 1453 0,'-19'-1'582'15,"-16"4"-249"-15,1 15-265 16,5 8 40-16,9 6 55 16,5 0 13-16,12-5-88 0,3-3-41 15,4-6-36-15,5-6-14 16,5-8-18-16,3-4-20 0,3-12-36 16,0-3-28-16,-1-8-19 15,4-2 9-15,0-3 37 16,-6 4 33-16,-1 6 39 15,-8 9 13-15,-3 21 24 16,5 9 7-16,-5 11 10 16,3 1-9-1,-4-5-19-15,2-5-12 16,3-8-40-16,-1-5-31 16,0-10-93-16,-4 0-37 0</inkml:trace>
  <inkml:trace contextRef="#ctx0" brushRef="#br0" timeOffset="58501.77">10652 2868 1683 0,'1'0'669'31,"3"4"-430"-31,-1 10-52 0,1 10-72 16,0 9-20-16,0 9-49 15,0 3-18-15,0 0-35 16,-1-4-30-16,-3-9-101 15,0-4-83-15,0-9 204 16</inkml:trace>
  <inkml:trace contextRef="#ctx0" brushRef="#br0" timeOffset="58767.25">10563 3063 1350 0,'2'-8'527'0,"8"-12"-365"15,7 4-39-15,11 5-60 0,4 2-22 16,0 6-32-16,0 2-9 16,-7 1-5-1,-2 3 1-15,-7 5-4 16,-1 4 1-16,-4 10 24 0,-3 5 22 16,-2 6 36-16,-4 1 10 15,-2-10-8-15,0-3-23 16,1-13-38-16,2-3-24 15,2-5-90-15,0-3-50 0,-1-6 102 16</inkml:trace>
  <inkml:trace contextRef="#ctx0" brushRef="#br0" timeOffset="58930.45">10751 2888 1422 0,'3'-4'572'16,"5"-1"-368"-16,3 0-81 16,6 5-82-16,1 3-56 0,0 4-87 15</inkml:trace>
  <inkml:trace contextRef="#ctx0" brushRef="#br0" timeOffset="59354.67">11172 3006 1301 0,'-17'-5'532'16,"-16"-5"-207"-16,-3 6-187 0,0 5 26 16,-1 7 33-16,5 7-22 15,9 8-87 1,6 3-21-16,13 6-28 0,4-5-5 15,11-4-21-15,8-8-13 16,6-13-35-16,2-4-25 0,3-17-73 31,0-6-43-31,-6-10-58 16,-5-6-9-16,-4 4 28 16,-4 0 49-16,-7 5 84 15,1 0 47-15,-10-1 85 16,-1 2 25-16,-2 8 65 15,0 5 16-15,3 13 23 16,0 8 0-16,2 15-44 16,-1 8-18-16,4 16-30 0,3 3-11 0,-1 8-17 15,4-1-11-15,-1-4-32 16,1-2-22-16,1-12-51 16,-1-9-35-16,-2-9-83 15,1-6-50-15,0-8 11 16</inkml:trace>
  <inkml:trace contextRef="#ctx0" brushRef="#br0" timeOffset="59735.73">11391 2954 1098 0,'-19'-3'528'0,"-16"4"-137"15,-5 5-199-15,6 9-33 16,5 6-1-16,5 7-14 16,11 1-54-16,10 1-64 0,5-3-14 15,12-10-12-15,4-5-3 16,11-9-43-16,1-4-27 16,1-12-78-16,-1-1-19 0,-9-7-4 15,1 0 19-15,-8 4 71 16,-3-3 26-16,-4 5 55 15,-3 0 26-15,-2 4 41 16,-1 9 20-16,0 9 17 31,0 6-2-31,0 14-13 16,-1 1-15-16,3 7-23 0,0-1-17 16,2-8-62-16,2-2-36 15,-2-14-81-15,2-3-31 0</inkml:trace>
  <inkml:trace contextRef="#ctx0" brushRef="#br0" timeOffset="60169.94">11516 2849 1204 0,'1'5'571'15,"2"9"-212"-15,-2 5-103 16,2 14-96-16,-1 3-16 15,1 4-46-15,2 0-30 0,-1-6-49 16,1-4-11-16,-1-11-9 16,-1-8-10-16,1-8-18 15,2-7-6-15,0-7-10 32,3-1-4-32,-1-11-21 15,0 1-14-15,3-1-31 16,2-1-8-16,2 5-18 0,2 2 0 15,1 3-3-15,-2 1 6 0,-3 3-46 16,-4 1-110-16,-9 6-62 16,-1 1 24-16,-8 4 162 15,-3 1 225-15,-1 2 248 16,1 4 46-16,2 3 25 16,1 1-46-16,3 6-56 15,7 2-31-15,7 6-69 0,5 2-45 16,2-2-84-1,-4-3-21-15,-2-9-22 16,-2-5-6-16,-2-5-26 16,1-4-27-16,-2-1-68 15,-2 2-43-15,-6-3 123 16</inkml:trace>
  <inkml:trace contextRef="#ctx0" brushRef="#br0" timeOffset="61866.81">12544 2933 1467 0,'-19'-1'580'16,"-22"5"-363"-16,8 6-17 0,6 13-37 31,7 5-17-31,9 6-69 0,6 1-22 16,5-6-36-16,9-1-12 15,5-12-18-15,2-7-23 0,8-9-42 16,0-11-34-16,0-15-61 31,0-3-4-31,-8-10 22 0,-3 4 32 0,-7 1 75 32,-6 2 24-32,0 1 39 15,-2-3 16-15,-2-1 36 0,5 2 20 16,-5 9 27-16,5 8 3 15,2 17-20-15,2 9-16 16,1 17-26-16,-1 7-7 16,-4 11-5-16,-1 2-2 0,0 3-16 15,-2 0-7-15,3-9-21 16,2-2-24-16,-1-13-69 16,5-7-61-16,2-11-99 15,-1-7-23-15,4-11-277 16</inkml:trace>
  <inkml:trace contextRef="#ctx0" brushRef="#br0" timeOffset="62011.89">12698 2900 1187 0,'2'0'511'0,"2"4"-249"16,-1 6-18-16,-1 12-53 31,-2 7-25-31,0 4-74 16,0 1-31-16,0-6-47 15,2 1-30-15,0-8-100 16,0-4-70-16,-2-14-174 16</inkml:trace>
  <inkml:trace contextRef="#ctx0" brushRef="#br0" timeOffset="62167.11">12673 2822 1140 0,'5'-3'496'0,"8"-2"-265"16,2 1-90-16,2 6-105 0,0 2-54 16,-2 2 23-1</inkml:trace>
  <inkml:trace contextRef="#ctx0" brushRef="#br0" timeOffset="62633.63">12949 2816 1214 0,'0'-34'608'0,"-15"43"-118"0,5 16-313 16,6 5-20-1,4 5-49-15,0 0-22 0,10-5-58 31,-6-2-20-31,2-7-31 0,3-1-14 0,-6-7-29 32,1-5-7-32,-4-5 17 0,1-2 10 0,1-8 28 15,3-2 15 1,11-6 4-16,2-5 4 16,3 0-5-16,3 1-12 15,-1 0-31-15,-3 1-17 16,1 2-43-16,-2 1-10 15,-9 5 1-15,-2 3 12 0,-10 5 46 16,-5 2 21-16,-7 7 58 16,-5 2 34-16,-2 7 77 15,3 3 26-15,5 4 20 16,6 2-18-16,7 0-62 16,3-1-28-16,9-3-49 15,4-5-14-15,2-4-41 0,3-8-25 16,-7-7-109-16,0 2-60 0,-4-3-313 31</inkml:trace>
  <inkml:trace contextRef="#ctx0" brushRef="#br0" timeOffset="62901.13">13269 2880 1491 0,'-7'6'627'0,"-7"12"-333"15,2 7-55-15,5 10-62 16,3-1-35-16,6-3-71 16,5-3-31-16,7-12-41 15,5-5-12-15,6-12-39 16,-5-7-13-16,4-10-39 16,-2-4-16-16,-9-2 4 15,0-3 8-15,-13 2 45 16,-2 2 22-16,-10 1 32 15,-6 3 9-15,-5 3-4 0,-4 5-43 16,2 10-11-16</inkml:trace>
  <inkml:trace contextRef="#ctx0" brushRef="#br0" timeOffset="63568.42">13482 2898 1437 0,'-4'4'589'0,"-2"8"-349"0,-1 6-54 16,2 9-67-16,4 2-24 0,2-5-51 16,2-3-19-16,3-7-27 15,0-10-14-15,-2-3-17 16,0-1-7-16,-3-6 2 15,0-4 11 1,-1-7 17 0,-1-1 8-16,1-5 11 0,0 0 1 15,2 1 4-15,2 3-3 16,5 5-3-16,5 5 1 0,6 11-5 16,1 8 1-16,0 13 0 15,-4 6-3-15,-10 7-1 16,-1-2 1-1,-4-3 2-15,-1-3-2 0,1-8-1 32,2-6-8-32,-2-13-13 15,2-6 6-15,2-14 1 0,-3-2 7 16,0-5 6-16,2 0 0 16,-1-1 4-16,1 1 5 15,8 5 4-15,-3 4-1 16,8 9-5-16,-1 7-2 0,-6 10-3 15,3 5-4-15,-5 10-5 16,-2 1-8-16,0-3-18 16,-6-1-19-16,3-8-64 15,1-2-33-15,-1-6-56 16,5-4 14-16</inkml:trace>
  <inkml:trace contextRef="#ctx0" brushRef="#br0" timeOffset="63736.68">13855 2875 941 0,'2'5'510'16,"1"5"-113"-16,0 14-142 16,0 11-27-1,-2 9-67 1,-1 4-32-16,2-1-72 16,-1-5-31-16,0-9-36 0,-1-6-21 15,0-12-82-15,0-3-65 16,0-8-129-16</inkml:trace>
  <inkml:trace contextRef="#ctx0" brushRef="#br0" timeOffset="63960.28">13856 2878 1393 0,'8'-8'556'16,"14"-7"-357"-16,1 9-37 15,-1 9-58-15,-3 6-26 16,-11 7-50-1,-5 3-17-15,-6 5-9 0,-3 1-1 0,-6 1 3 16,-4-1 0-16,-1-3 0 16,-5-4 0-16,1-3 3 15,2-1-4-15,2-9-35 16,3-3-51-16,11-5-52 16</inkml:trace>
  <inkml:trace contextRef="#ctx0" brushRef="#br0" timeOffset="64360.87">14083 2910 1707 0,'-52'-18'611'15,"37"26"-445"-15,12 1-69 16,3 4 5-16,9-3 3 16,10-3-43-16,9-5-65 15,3-5-22-15,-3-8-59 16,-4-2-24-16,-6-2-36 16,-9-2 8-16,-8 3 49 15,-8-1 28-15,-13 3 71 16,-5 3 29-16,-5 10 57 15,1 8 26-15,6 12 13 16,3 6-5-16,8 8-32 0,6 2-19 16,7-1-35-16,8-2-11 15,12-8-22-15,4-7-13 0,13-10-45 16,1-7-34-16,-5-10-110 16,-1-1-53-16,-12-5 7 15,-3 1-306-15</inkml:trace>
  <inkml:trace contextRef="#ctx0" brushRef="#br0" timeOffset="64671.02">14312 2838 1427 0,'0'8'587'16,"0"13"-324"-16,-2 5-36 0,1 7-67 15,1 0-33-15,0-5-77 16,1 0-26-16,1-10-43 15,-1-6-10-15,2-5-32 16,-2-7-15-16,-2-8 5 16,-3-3 6-16,2-6 27 15,-1 0 15-15,4-4 13 16,3-3 5-16,3 0 4 16,2-2-3-16,4 9-3 0,3 2-5 15,0 13-9-15,1 5 4 0,-3 10 2 16,0 6 5-16,-6 1 8 15,-3 1-1-15,-5 1 7 16,-8-4-6-16,7 1-89 16,-6-5-34-16</inkml:trace>
  <inkml:trace contextRef="#ctx0" brushRef="#br0" timeOffset="64944.37">14598 2798 1685 0,'-12'8'637'0,"-8"12"-417"16,2 6-21-16,12 4-23 0,6 2-21 15,8-1-93-15,2-2-45 16,-4-2-65-1,-2-4-24-15,-8-7-59 0,-5 0-17 16,-1-3 10-16,-2-3 19 16,1-1 52-16,-3-5-18 0,-2-7-36 31,1-3-43-31,8-7-228 0</inkml:trace>
  <inkml:trace contextRef="#ctx0" brushRef="#br0" timeOffset="65351.36">14789 2891 1446 0,'-33'-38'502'15,"7"28"-378"-15,0 7 20 16,4 14 53-16,1 6 11 0,7 6-68 16,0 4-56-16,8 1-56 15,3-2-14-15,11-3-8 16,3-7-8-16,6-10-24 0,1-4-19 16,2-11-38-16,0-2-20 15,1-4 1 1,1-3 15-16,-6-1 42 15,-3 0 22-15,-3 5 19 16,2 3 5-16,-7 6 19 16,0 5 17-16,-5 10 23 0,-3 5-1 15,3 9-20-15,-1 5-13 0,-1-2-36 16,2 0-27-16,3-6-65 16,6-3-55-16,5-12-106 15</inkml:trace>
  <inkml:trace contextRef="#ctx0" brushRef="#br0" timeOffset="65601.37">15032 2818 1605 0,'-11'12'660'0,"-5"7"-351"16,3 9-154-16,5 0-41 0,10 0-28 15,3-1-36-15,4-5-83 16,0-2-21-16,-7-5-45 16,-2-2-28-16,-2-2 8 15,-3-1 34-15,-3-1 69 0,-1-3 28 16,-3 2 22 0,-1-3-29-16,6-4-67 0,6-4-50 15,7-6-64-15,7-2-244 0</inkml:trace>
  <inkml:trace contextRef="#ctx0" brushRef="#br0" timeOffset="65780.64">15185 2879 1646 0,'-1'9'645'0,"1"14"-420"15,-1 3-51 1,-2 4-67-16,3 0-24 0,-2-3-79 15,4-5-40-15,1-8-119 16,2-4-66 0,1-13-208-16</inkml:trace>
  <inkml:trace contextRef="#ctx0" brushRef="#br0" timeOffset="65950.02">15168 2701 1571 0,'0'-3'645'15,"0"-3"-408"-15,3 4-173 16,1 4-184 0,4 7-47-16</inkml:trace>
  <inkml:trace contextRef="#ctx0" brushRef="#br0" timeOffset="66574.28">15350 2762 1423 0,'1'1'603'0,"7"5"-342"0,-3 9-42 16,-1 16-63-16,-2 4-28 15,-3 8-50-15,-3-2-18 16,-1-5-39 0,0-2-10-16,1-6-10 15,4-8-8-15,1-8-8 0,3-5-10 16,1-7-7 0,2-4 2-16,2-7 2 0,1-7 8 0,3-10 4 15,1 1-1 1,1-2-4-16,2 0-4 15,3 4-16-15,2 5-12 0,0 4-29 16,-1 3-22-16,-2 9-46 16,-5 1-21-16,-8 4-20 31,-1 4-8-31,-9 3-34 16,-2-1 34-16,-3 2 128 15,-4-1 79-15,0-1 183 16,3 0 40-16,2-1 1 0,2 3-6 15,5 7-26-15,1 3-22 0,9 7-53 16,1-2-37-16,4-2-55 16,0-4-19-16,-4-7-38 15,3 0-26-15,-4-10-81 16,-1-2-50-16,1-5-8 16</inkml:trace>
  <inkml:trace contextRef="#ctx0" brushRef="#br0" timeOffset="66986.78">15804 2948 1593 0,'-20'-38'618'0,"-15"23"-315"0,2 11-295 16,-2 5 23-16,9 8 55 31,3 8 11-31,15 6-41 0,6 3-26 16,6-1-36-16,7-2-7 15,9-6-21-15,2-9-17 0,7-8-26 32,-4-5-16-32,-1-10-8 0,0 0 4 0,-4-5 23 15,-1-1 16-15,-6 0 34 16,-2 1 14-16,-5 3 38 15,1 2 22-15,-4 10 41 0,-3 5 16 32,-2 8-6-32,-1 6-14 0,-2 8-27 15,1 3-12-15,4 4-20 16,-1-2-7-16,3-3-27 16,1-2-24-16,2-6-64 15,5-6-44-15,-2-10-93 16,3-6 18-16</inkml:trace>
  <inkml:trace contextRef="#ctx0" brushRef="#br0" timeOffset="67335.02">15954 2883 1121 0,'-2'5'514'0,"1"11"-217"16,1 4-77-16,5 7-57 15,0 2-19-15,-1-2-43 16,2-6-32-16,-4-7-57 15,2-5-20-15,-3-8-18 16,-1-1-9-16,2-5-5 0,-2-6 7 16,2-4 11-1,-1-3 13 1,4-3 5-16,2 1 3 16,7-1-4-16,4 2-9 15,6 5-10-15,4 4-11 0,1 9-13 16,2 6 2-16,-9 10 8 15,-5 4 9-15,-10 4 33 16,-3 4 14-16,-5-3 26 16,-1 1 7-16,0-5-9 15,-1-5-8-15,3-6-46 16,-2-5-31-16,2-4-81 0,-2 0-45 0,2-1-282 16</inkml:trace>
  <inkml:trace contextRef="#ctx0" brushRef="#br0" timeOffset="68635.92">17100 2729 1251 0,'-5'-6'601'0,"-9"-1"-186"16,-4 11-134-16,-6 18-90 15,-1 9-26-15,6 12-60 16,9-3-33-16,10-2-40 16,6-5-15-16,6-10-28 0,-2-5-18 15,-1-8-41-15,0-6-24 16,-6-1-19-16,-5-3 1 16,-7-1 28-16,-5 1 15 0,-6-2 20 15,0 1 1-15,3-3-20 16,5-1-19-16,14-1-61 15,5-2-15-15</inkml:trace>
  <inkml:trace contextRef="#ctx0" brushRef="#br0" timeOffset="69068.39">17187 2840 1026 0,'41'-55'538'32,"-44"51"-137"-32,-8 7-134 15,5 7-32-15,-5 7-67 16,6 2-38-16,8 0-68 0,2-4-16 0,15-5-29 15,-3-5-9-15,12-6-30 16,1-4-28-16,-6-9-58 16,1 2-25-16,-13-2-13 15,-8 0 20-15,-6 3 63 32,-5-1 36-32,-12 1 73 15,-5 2 23-15,-8 5 31 0,-3 3 9 16,7 15-7-16,1 5-5 0,13 12-22 15,7 6-13-15,8-2-29 16,10-1-10-16,11-6-30 16,7-4-26-16,10-11-73 15,2-5-59-15,-1-12-92 16,-6-8 108-16</inkml:trace>
  <inkml:trace contextRef="#ctx0" brushRef="#br0" timeOffset="69435.82">17501 2623 1477 0,'-2'24'675'0,"-3"17"-305"0,1 10-156 16,0 2-53-16,3-8-76 15,3-4-27-15,3-10-51 16,-1-8-23-16,-1-6-30 15,2-6-23 1,-4-11-13-16,0-2 14 0,3-7 26 16,-3-6 24-16,5-3 19 15,1-3-2-15,2-1 0 16,10 5-12-16,6 6-40 16,-1 6-15-16,1 10-29 15,-10 4-1-15,-9 6 34 16,-5 2 19-16,-7 1 44 0,-6 1 20 15,-8-2 23 1,-4 1 0 0,-2-5-9-16,5-2-23 15,2-5-49-15,10-2-42 16,4-4-42-16,1-2-445 0</inkml:trace>
  <inkml:trace contextRef="#ctx0" brushRef="#br0" timeOffset="69821.14">17829 2804 1414 0,'-19'-4'551'16,"-15"-2"-286"-16,4 11-117 15,-5 10 18-15,6 11 23 16,6 6-27-16,13 3-106 15,12-1-32-15,20-6-27 16,5-10-3-16,6-9-33 16,-3-9-22-1,-1-11-64-15,-5-2-25 16,-6-9 2-16,1 2 24 16,-8-1 67-16,-3-1 34 15,-6 3 60-15,-1 1 23 0,-3 8 48 16,-2 5 13-16,2 12-11 15,0 7-13-15,3 9-45 16,0 2-17-16,5-1-20 16,0-2-9-16,-1-5-16 15,1-5-19-15,-3-5-54 0,0-5-37 16,-3-2-83-16,-1-1-30 16</inkml:trace>
  <inkml:trace contextRef="#ctx0" brushRef="#br0" timeOffset="70253.36">18146 2815 1515 0,'-15'-3'556'0,"-20"3"-387"0,-4 7-4 16,6 15 14-16,1 5 15 15,9 1-51-15,9 1-66 16,8-4-66-16,8-3-13 0,13-11-18 16,1-4-19-16,12-12-35 15,2-5-13-15,-1-6-33 16,3-6 5-16,-6-1 36 16,-6-1 18-16,-2 3 61 15,-3 6 34-15,-6 12 41 0,1 9 8 16,-3 15 10-16,-5 6-12 15,-3 11-20-15,-2 6 4 0,0-1 15 16,-1 4-8-16,-1-4-14 31,-3-5-16-31,-4-7-42 16,-3-7-8-16,-4-8-19 16,-7-5-1-16,-5-7-22 15,0-4-18-15,-6-7-42 16,4-3-40-16,3-8-60 15,2-4-21-15,15-6 84 0</inkml:trace>
  <inkml:trace contextRef="#ctx0" brushRef="#br0" timeOffset="70669.23">18445 2820 1663 0,'-9'-6'557'16,"-10"-5"-469"-16,-8 11 41 15,2 1 25-15,-1 12 45 16,1 3-27-16,12 5-100 16,1 2-18-16,7-3-29 15,3 1-10-15,4-7-15 16,7-3 0-16,5-5-21 15,0-3-11-15,6-5-19 16,1-3-19-16,0-8-15 16,-2-1 6-16,2-4 23 0,-1-1 17 15,-7 4 30-15,3-1 12 16,-11 8 19-16,0 6 8 16,-1 7 5-16,-1 8-4 15,-3 10-10-15,-2 2-3 0,0 5-3 16,-1-2-1-16,0-3-24 15,3-3-21-15,3-7-92 16,4-6-66-16,3-7-65 0,3-4-216 31</inkml:trace>
  <inkml:trace contextRef="#ctx0" brushRef="#br0" timeOffset="70835.3">18605 2801 1230 0,'1'6'538'0,"3"11"-252"16,-1 8-42-16,-2 8-72 16,1 2-16-16,-2-6-71 15,0-2-28-15,3-6-59 0,1-5-40 16,2-6-113-16,-3-7-64 16,0-7-315-16</inkml:trace>
  <inkml:trace contextRef="#ctx0" brushRef="#br0" timeOffset="70996.2">18560 2693 1340 0,'13'2'594'0,"6"1"-214"0,5 1-285 15,-2 1-28-15,-7 1-55 16,-4-1-69-16</inkml:trace>
  <inkml:trace contextRef="#ctx0" brushRef="#br0" timeOffset="75585.06">2951 4044 1522 0,'-1'14'605'0,"-1"11"-375"0,4 24-106 16,5 10-19-16,6 4-23 15,3-3-27-15,4-17-36 16,-4-10-11-16,0-12-18 31,2-5-10-31,-8-7-27 0,-4-4-10 16,-7-4 4-16,-5-2 9 15,-4-2 22-15,2-3 11 0,4-6 2 16,4-3 2-16,10-10 6 16,7-3-2-16,6-6-28 15,5-2-19-15,-1 0-55 16,-2-1-32-16,-7 13-48 16,-8 3-196-16</inkml:trace>
  <inkml:trace contextRef="#ctx0" brushRef="#br0" timeOffset="75759.25">3116 4279 1094 0,'5'8'554'0,"-1"3"-145"16,10 9-169-16,-1-1-28 16,-3 1-61-16,3 0-43 0,-5-5-72 31,-2-1-16-31,1-2-67 0,-2-5-44 15,-3-3-133-15,2-3-15 0</inkml:trace>
  <inkml:trace contextRef="#ctx0" brushRef="#br0" timeOffset="76034.61">3276 4264 1040 0,'1'7'493'15,"0"12"-155"-15,1 0-100 0,0 0-80 16,-1-1-36-16,2-5-67 16,-3-4-28-16,4-4-45 0,-3-4-13 15,1-2-15-15,-1-6 0 16,-1-4 26-16,-1-4 14 16,-1-4 9-1,1-3 5-15,1-1 6 16,3 1 0-16,5 4 0 15,3 5-4-15,4 6-8 16,-1 5-10-16,3 3-81 16,-5 2-48-16</inkml:trace>
  <inkml:trace contextRef="#ctx0" brushRef="#br0" timeOffset="76383.09">3410 4176 1040 0,'43'-29'570'0,"-44"49"-54"16,0 8-288-16,8-1-36 15,1-4-64-15,5-4-37 16,9-10-75-16,-1-4-19 16,3-10-52-16,-6-9-36 15,-3-8-55-15,-5-2-13 0,-4 1 20 16,-3-1 32-16,-7 4 61 15,-1 4 26-15,-7 4 49 16,0 6 25-16,-9 6 44 16,2 7 13-16,-1 14 2 15,-1 7-7-15,11 11-21 0,1 2-8 16,9-4-17-16,8-4-15 0,11-7-24 16,0-9-8-16,7-4-28 15,-2-5-30-15,-5-8-91 16,-1-1-58-16,-5-6 6 31</inkml:trace>
  <inkml:trace contextRef="#ctx0" brushRef="#br0" timeOffset="76821.03">3850 4230 1596 0,'-30'-49'580'16,"-1"54"-408"-16,5 8-24 15,2 10 15-15,7 9 0 16,3-4-60-16,10 0-73 16,5-2-13-16,7-9-14 15,3-2-6-15,5-10-28 16,3-7-24-16,7-9-73 0,-2-6-33 15,-1-7-51-15,0-4 10 0,-13-9 53 16,-2 1 41-16,-9-2 79 31,-6 2 22-31,0 4 46 16,-3 3 19-16,-1 5 44 16,2 6 16-16,0 9 20 15,5 6-9-15,9 11-31 0,0 7-18 16,8 19-32-1,0 10-5-15,-2 9-7 0,-1 1-7 0,-5-9-17 32,1-10-10-32,1-10-34 0,0-6-34 0,1-7-95 15,-1-5-44-15,1-9-36 16,5-6-269-16</inkml:trace>
  <inkml:trace contextRef="#ctx0" brushRef="#br0" timeOffset="76986.45">3997 4103 978 0,'3'9'501'0,"2"16"-88"16,-1 7-155-16,0 10-69 15,-1 0-33-15,-1-9-74 32,2-5-28-32,-1-10-88 15,2-5-41-15,-3-7-106 16,0-5-38-16</inkml:trace>
  <inkml:trace contextRef="#ctx0" brushRef="#br0" timeOffset="77148.02">3978 4042 1341 0,'6'-1'497'0,"5"-1"-379"15,3-1-95-15,1 5-60 16,0 3-334-16</inkml:trace>
  <inkml:trace contextRef="#ctx0" brushRef="#br0" timeOffset="77383.02">4187 4033 1160 0,'5'-19'669'0,"-10"30"-50"15,-2 7-303-15,3 17-164 0,4 13-39 16,5 9-52-16,4-5-20 16,0-10-41-16,1-13-24 0,-5-13-53 15,1-3-25-15,2-6-108 16,-6-7-49-16,-3 0-191 15</inkml:trace>
  <inkml:trace contextRef="#ctx0" brushRef="#br0" timeOffset="77502.73">4115 4213 1218 0,'2'-10'640'0,"5"-8"-160"15,9-1-262-15,7 1-65 0,10 4-89 16,-1-1-31-16,-5 8-73 15,0 4-69-15,-16 3 428 16</inkml:trace>
  <inkml:trace contextRef="#ctx0" brushRef="#br0" timeOffset="83565.86">5237 4194 1503 0,'0'12'603'0,"0"19"-379"0,1 9-52 16,1 10-68-16,-2-1-20 16,2-1-44-16,3-1-31 0,0-7-82 15,0-2-62-15,-1-9-112 16,-3-8-188-16</inkml:trace>
  <inkml:trace contextRef="#ctx0" brushRef="#br0" timeOffset="83817.7">5252 4171 1301 0,'9'-14'544'15,"6"-12"-329"-15,3 18-70 16,-1 7-19-16,-2 14-55 16,-3 6-25-16,-7 8-33 15,-2 3-6-15,-6-5-7 16,-3 3 0-16,-6-7-6 15,-2-5-4-15,-3-1-6 16,-1-8-4-16,2-5-29 16,1 0-24-16,8-2-68 0,2-1-36 15,10-5-347-15</inkml:trace>
  <inkml:trace contextRef="#ctx0" brushRef="#br0" timeOffset="84151.13">5549 4098 1488 0,'-4'0'629'15,"-9"4"-365"-15,-4 3-38 0,-6 14-86 16,2 6-42 0,7 11-49-16,4 0-12 15,7-7-16-15,6-7-7 0,4-10-14 16,8-7-9-16,9-6-24 15,1-2-24-15,-1-16-55 16,-4-2-23-16,-5-5-22 16,-5-5 11-16,-3 4 55 15,-2 2 30-15,-3 2 63 0,-2 6 37 16,-1 11 47-16,0 7 16 16,-2 13-1-16,2 9-23 15,-2 8-43-15,2 3-14 0,1-6-29 16,2-3-30-16,3-11-85 15,2-5-54-15,2-8-234 16</inkml:trace>
  <inkml:trace contextRef="#ctx0" brushRef="#br0" timeOffset="84368.28">5724 4184 1320 0,'3'24'608'15,"2"25"-248"-15,1 1-95 16,1-5-115-16,1-7-40 16,0-4-70-16,-3-2-30 0,-3-6-63 15,-5-2-39-15,-8-7-57 0,-2-3-13 16,-9-5 3-16,-1-2 13 16,-6-7-4-16,-2-3 7 15</inkml:trace>
  <inkml:trace contextRef="#ctx0" brushRef="#br0" timeOffset="84484.51">5656 4024 1517 0,'7'0'575'15,"4"1"-407"-15,6 7-233 16,-1 2-363-1</inkml:trace>
  <inkml:trace contextRef="#ctx0" brushRef="#br0" timeOffset="84869.92">6005 4094 1432 0,'-1'0'569'0,"-21"4"-353"0,-37 6-44 16,33 3-27-16,0 9-16 0,7 7-40 16,1 3-16-16,12 1-32 31,4-6-10-31,14-6-18 16,0-8-9-16,4-11-19 15,4-3-14-15,1-12-26 16,1-3-17-16,-1-3-10 15,-3-5 9-15,-5-3 24 16,-2 1 20-16,-5 4 24 0,-1 6 5 16,-5 11 31-16,1 5 9 15,-1 11 15-15,-1 6 7 0,1 9-21 16,1 1-8-16,2 1-13 16,1-4-15-16,2-9-42 15,-2-1-46-15,0-8-122 16,0-5-41-16</inkml:trace>
  <inkml:trace contextRef="#ctx0" brushRef="#br0" timeOffset="85269.74">6066 3989 868 0,'3'0'519'0,"0"4"-2"0,2 12-268 16,0 6-35-16,-2 13-47 15,3 3-32-15,-3 2-69 16,0-3-24-16,1-6-29 16,-1-8-7-16,0-13-13 15,0-4-9-15,1-11-11 0,1-6-4 16,4-8-4-16,5-3 2 16,5-5-34-16,4-1-11 15,-1 4-36-15,-3 0-16 0,-3 8-7 16,-5 2-7-16,-8 4 0 15,-1 5-2-15,-6 2-10 16,-2 3 24-16,-4 3 73 16,-2 3 62-16,-1 3 144 31,3 2 44-31,9 6 68 16,2 3 6-16,12 6-53 0,1 0-36 15,5-1-85-15,0-2-39 16,-1-5-35-16,-3-4-17 0,-3-5-35 15,-5 0-37-15,-5-5-92 16,-2-3-47-16</inkml:trace>
  <inkml:trace contextRef="#ctx0" brushRef="#br0" timeOffset="86569.58">7110 3842 1478 0,'-2'-10'610'15,"-1"-5"-346"1,0 12-37-16,3 25-57 0,0 10-32 15,1 13-62-15,2 2-26 16,1-4-27-16,1 0-9 16,0-6-24-16,0-7-23 0,3-5-63 15,-1-5-61-15,1-8-116 16,1-1-26-16,0-11-271 16</inkml:trace>
  <inkml:trace contextRef="#ctx0" brushRef="#br0" timeOffset="86834.51">7209 3960 962 0,'2'-4'442'0,"3"-1"-179"16,1 9-26-16,2 11-19 15,0 6-18-15,1 8-42 32,0 0-28-32,2 0-54 15,0-4-26-15,5-6-28 16,2-8-9-16,1-9-17 0,1-2-8 15,-3-13-18 1,-2 1-6-16,-3-7-3 16,-4-5 8-16,-2 1 17 15,-5 0 4-15,-3 4 10 0,-4 2 2 0,0 6-11 16,-3 2-21-16,5 7-86 16,1 3-51-16</inkml:trace>
  <inkml:trace contextRef="#ctx0" brushRef="#br0" timeOffset="87218.48">7641 3988 1191 0,'-11'-2'484'16,"-19"-1"-189"-16,-2 2-125 15,1 6 25-15,-3 3 20 0,8 5-47 16,7 4-54-16,9 4-66 16,9 0-18-16,9 1-22 15,4-3-8-15,9-6-35 16,5-4-20-16,1-10-57 0,-2-6-18 16,-5-7-20-16,-3-3 8 15,-6-1 52-15,0 0 27 16,-6 0 51-16,-1 1 21 15,-4 7 37-15,0 1 14 0,-3 9 25 16,0 5-4-16,0 10-22 31,-1 4-15-31,4 7-30 16,4 1-10-16,2-3-44 16,3-1-36-16,-1-5-79 15,1-7-35-15</inkml:trace>
  <inkml:trace contextRef="#ctx0" brushRef="#br0" timeOffset="87501.2">7747 3989 1009 0,'-3'8'544'0,"-3"11"-65"16,0 3-243-16,4 1-103 15,3 1-22-15,2-7-45 16,1-3-26-16,-2-8-64 0,-2-5-27 15,-2-5-19-15,2-8 0 16,-1-6 26 0,0-1 20-16,1-4 16 0,-4 0 8 15,9 0 6-15,6 2 7 0,9 8 0 32,-2 5-3-32,9 9-16 15,-3 4-49-15,-6 3-84 16,3 1-150-16</inkml:trace>
  <inkml:trace contextRef="#ctx0" brushRef="#br0" timeOffset="87988.45">8354 3967 876 0,'-5'1'554'15,"-6"1"32"-15,7 11-361 0,1 5-39 16,3 5-78-16,0 3-33 16,3-2-44-16,1-3-11 0,0-9-20 15,0-7-11 1,-2-7-17-16,0-5-3 0,-1-9 1 16,-1 0 8-16,1-6 17 15,-2-1 5-15,1 0 5 16,4-4 6-16,4 2 6 15,3 2 2-15,4 10 0 16,1 8-3 0,3 14-7-16,-2 9-4 0,-4 5 2 15,-4 1 0-15,-6 2-1 16,-1 0 2-16,-1-1-8 16,-1-2-13-16,1-5-54 15,-1-5-45-15,1-8-94 16,3-5 48-16</inkml:trace>
  <inkml:trace contextRef="#ctx0" brushRef="#br0" timeOffset="88320.61">8636 3937 1388 0,'-2'5'585'15,"-2"4"-313"-15,3 5-51 16,3 0-64-16,3-1-33 15,9-6-67-15,2 0-25 16,4-5-50-16,1-4-25 0,-3-6-67 16,-2-7-37-16,-2-2-38 31,-5 0 10-31,-8 1 55 0,-2 2 38 16,-12 4 82-16,-4 2 34 15,-3 5 68-15,0 6 35 0,1 11 35 16,1 5-4-16,7 10-23 15,6 1-24 1,8 1-50-16,7-2-20 0,7-3-32 16,-1-3-10-16,6-10-36 15,-2-5-30-15,-3-11-99 16,-2-6-66-16,-5-4-140 0</inkml:trace>
  <inkml:trace contextRef="#ctx0" brushRef="#br0" timeOffset="88754.23">9002 3898 1368 0,'-17'-6'570'15,"-15"-3"-266"-15,1 9-134 0,5 16-11 16,5 6 14-16,7 7-22 15,2-1-50 1,9 0-62-16,5-1-19 0,6-7-19 16,6-5-5-16,4-9-32 15,2-7-12-15,2-8-46 16,-4-6-18-16,1-5-10 16,2 0 8-16,-2-2 60 15,0 2 51-15,-5 9 53 16,-9 7 13-16,0 17 25 0,-5 6-9 15,0 15 9-15,2 5-1 0,-9 8-22 32,5 3-13-32,-6-2-22 0,-1-3-6 0,5-9-12 31,-14-7-10-31,-5-8-17 16,-8-4-13-16,-3-8-16 15,5-2-9-15,2-8-20 16,2-3-5-16,1-6-46 0,4-3-27 15,7-7-51-15,4-4-20 0</inkml:trace>
  <inkml:trace contextRef="#ctx0" brushRef="#br0" timeOffset="89170.27">9127 3917 1735 0,'-6'-2'611'0,"-6"2"-515"0,5 4-37 16,5 5 39-16,3 5 19 0,8 1 10 0,1-5-44 15,6-2-60-15,1-3-15 0,3-5-43 16,0-6-24-16,0-8-67 15,-3-1-31-15,-6-5-9 16,-3 0 13-16,-6 5 67 16,-6-1 32-16,-7 5 60 0,-6 3 29 15,-6 1 54-15,-1 9 30 0,0 14 31 16,8 7 2 0,4 7-18-16,7-1-19 0,8 0-31 15,3 3-20-15,6-4-30 16,5-4-10-16,4-4-21 15,2-7-13-15,3-9-58 16,-1-3-36 0,-3-7-106-16,2-3-53 15,-3 0 71-15</inkml:trace>
  <inkml:trace contextRef="#ctx0" brushRef="#br0" timeOffset="89635.74">9430 3873 1554 0,'-1'12'639'0,"0"14"-369"15,-1 5-63-15,2-1-78 16,0-1-39-16,1-6-67 16,2-4-19-16,-1-6-25 15,1-4-15-15,-2-8-30 0,-2-1-6 0,-2-4 11 16,2 3 15-16,0 1 37 15,-3-8 16-15,-21-30 26 32,21 17 6-32,5-1 6 0,5-3-5 0,10 3-16 31,-1 5-5-31,3 6-14 0,2 6-15 16,-6 5-50-16,0-1-35 15,-4 2-75-15,1 2-24 16,-2-6-20-16,1-1 13 0,-1-3 36 15,0-2 22-15,0 0 66 16,1-1 26-16,0 1 89 16,2 1 42-16,2 14 74 15,-5 5 29-15,0 10 14 16,-1 8 3-16,-4-3-25 16,-2 3-23-16,0-4-53 15,-1-1-30-15,0-4-49 16,3-4-19-16,-4-8-62 0,1-2-49 0,0-6-113 15,-2 0 64-15</inkml:trace>
  <inkml:trace contextRef="#ctx0" brushRef="#br0" timeOffset="89839">9570 3780 1846 0,'12'-58'708'15,"2"53"-514"-15,-2 2-69 0,-1 2-74 16,-3 1-37-16,-3 4-141 16,-2 6-88-16</inkml:trace>
  <inkml:trace contextRef="#ctx0" brushRef="#br0" timeOffset="90048.89">10037 3982 2158 0,'0'-3'759'0,"-2"1"-633"15,-1-1-65-15,2 3-18 16,0 0-11-16,0-1-131 16,0 0-137-16</inkml:trace>
  <inkml:trace contextRef="#ctx0" brushRef="#br0" timeOffset="91484.51">1513 5777 1442 0,'-20'11'612'15,"-15"13"-317"-15,6 8-97 32,5 1-11-32,11 4-38 15,8-4-38-15,12-2-60 16,7-1-15-16,14-6-26 0,6-5-4 16,6-15-13-16,0-7-23 15,-4-15-46-15,-4-3-31 16,-10-4-34-16,-6 2 11 0,-11 5 47 15,-6 1 31-15,-10 9 49 16,-7 3 22 0,-13 5 34-16,-2 6 13 0,0 6 20 15,5 5-6 1,10 5-31-16,8 2-14 16,13 4-32-16,9 0-30 15,13-5-136-15,2-6-31 16</inkml:trace>
  <inkml:trace contextRef="#ctx0" brushRef="#br0" timeOffset="91634.24">1914 5967 1946 0,'-1'1'786'0,"0"1"-485"0,-5-2-182 15,-6 0-139-15,3-1-74 0,4 0 165 16</inkml:trace>
  <inkml:trace contextRef="#ctx0" brushRef="#br0" timeOffset="93000.61">2884 5634 1719 0,'0'-2'694'15,"-2"-1"-421"-15,3-3-161 16,2-2-29-16,8-7-40 16,5-1-23-16,2-1-16 15,-1 0-4-15,-6 8-6 16,-4 3 2-16,-3 4-7 0,-3 3 2 16,-2 10 10-16,3 8 7 15,1 13 36-15,5 8 11 16,5 13 3-16,3-3-1 0,1 3-30 15,-3-6-11-15,-3-15-9 16,-3-1-7 0,-8-13-10-16,-3-2-6 0,-10-5-9 31,-3-3 2-31,-7-2 7 16,-1-3 7-16,-2-4 3 15,-3-1-4-15,6-4-20 0,2-2-16 16,5 0-78-16,3-2-66 0,7 2 143 15</inkml:trace>
  <inkml:trace contextRef="#ctx0" brushRef="#br0" timeOffset="93418.74">3193 5773 1658 0,'18'-56'685'15,"-25"56"-406"1,1 9-86-16,5 16-85 0,0 7-34 16,6 8-52-16,3-1-8 15,1-11-11-15,3-5-2 16,2-11-5-16,-1-5 0 0,-3-4-6 15,1-4-13 1,-2-7-15-16,0-3-9 0,1-8-14 16,-2-4 4-16,-3-5 10 31,-1-1 10-31,0 1 23 0,-2 4 9 0,-1 11 14 16,-1 10 9-16,0 12 13 15,1 10 1-15,0 9-4 16,-1 4-6-16,2 0-13 15,2-3-5 1,2-6-19-16,2-6-27 0,1-4-95 16,-2-4-52-16,3-6-66 15,-1-4-248-15</inkml:trace>
  <inkml:trace contextRef="#ctx0" brushRef="#br0" timeOffset="93899.86">3461 5730 1287 0,'1'7'562'0,"4"12"-278"0,-3 6-47 16,5 10-80-16,0-1-40 15,-3-6-64-15,4-2-29 16,1-11-23-16,-4-4-10 16,-3-6-32-16,1-5-6 15,-7-5 0-15,1-3 7 16,2-6 30-16,1-5 7 0,3-6 6 15,3 0 3-15,4-4-2 16,-2 2 4 0,8 11-4-16,-6 4-3 15,6 18-1-15,-2 11-4 16,-3 10 4-16,1 3-3 0,-6-3-2 16,-1-2 8-16,-3-5-3 15,-1-3 3-15,0-6-2 16,-1-4 0-16,0-6-4 15,0-3-3-15,0-5-1 16,2-4-3-16,1-8 9 0,2-4-2 16,2-6 0-16,1-3 4 15,2 2-4 1,0 2 3-16,1 11 1 0,0 9 0 16,1 14 9-16,-1 7 4 0,-2 10 7 15,-3 1-3 1,0 5-7-16,-2-1-20 0,-2-5-90 15,-2-4-61-15</inkml:trace>
  <inkml:trace contextRef="#ctx0" brushRef="#br0" timeOffset="94269.16">3835 5581 1510 0,'2'11'709'15,"-2"12"-251"1,9 21-261-16,-4 7-39 16,7 11-63-16,4-6-20 15,1-14-61-15,2-9-27 16,-6-16-55-16,-1-2-44 15,-8-10-89-15,3-1-57 0,-7-4 122 16</inkml:trace>
  <inkml:trace contextRef="#ctx0" brushRef="#br0" timeOffset="94640.75">4162 5778 1697 0,'-16'-22'575'0,"-12"24"-469"31,3 8-35-31,7 12 55 16,4 6 14-16,6 0-44 15,4 1-48-15,4-6-48 16,3-6 3-16,2-4-1 15,2-6-2-15,1-7-14 16,3-2-5-16,1-10-16 16,1-2-16-16,1-8-17 0,-1-2-4 15,1-3 17-15,-1 2 19 16,-2 10 28-16,-1 9 9 0,-2 15 18 16,-2 10 3-16,-1 8 14 15,-2 1-3 1,1-1-18-16,3 1-10 0,-5-9-43 15,-2-2-38-15,5-7-99 16,-1-6-42 0</inkml:trace>
  <inkml:trace contextRef="#ctx0" brushRef="#br0" timeOffset="94984.67">4263 5614 1221 0,'4'12'625'16,"4"11"-125"-16,1 19-277 16,0 7-41-16,-1 4-64 0,2-3-31 15,0-16-63 1,-1-6-22-16,0-14-14 0,-2-4-9 16,-2-8-26-16,2-3-4 15,-1-8-3-15,0-5-5 0,0-13 3 16,1-1-6-16,5-4-6 15,2-1 4 1,3 12 4 0,-2 6 14-16,-3 13 23 0,1 6 7 0,-7 13 22 31,2 1 5-31,-2 5-2 0,-1 1 2 16,-2-7-13-16,-3 0-18 15,0-7-71-15,0-2-47 16,0-1-118-16</inkml:trace>
  <inkml:trace contextRef="#ctx0" brushRef="#br0" timeOffset="96268.35">5467 5545 1462 0,'0'11'548'0,"0"14"-387"15,2 4-59-15,1 9-28 16,-1-1-14-16,2-3-44 15,-1 0-14-15,3-12-30 0,-1-5-18 16,-2-11-15-16,-2-13 2 31,0 3 25-15,1 0 16-16,4-23 26 0,6-6 9 0,6-9 6 16,1 15 2-16,3 6-10 15,-1 2-5-15,-4 7-21 16,0 2-38-16,-7 4-82 15,-4 5-48-15,-3 5-282 16</inkml:trace>
  <inkml:trace contextRef="#ctx0" brushRef="#br0" timeOffset="96402.4">5638 5603 472 0,'-24'22'379'15,"16"-18"40"1,4-1-92-16,2 3-29 0,2 5-52 31,1 7-34-31,7 7-64 0,1 6-35 16,0 2-60-16,-4-1-22 0,5-5-69 15,-3-10-53-15,4-6-118 16,1-6 34-16</inkml:trace>
  <inkml:trace contextRef="#ctx0" brushRef="#br0" timeOffset="96703.07">5736 5623 1156 0,'0'3'523'0,"1"2"-233"15,4 7-107 1,4 5-31-16,1 9-48 16,-1 2-34-16,0-4-59 15,-3-2-22-15,-2-8-55 16,0-6-25-16,-5-7-22 0,-4-1 10 16,2-9 46-16,-2-3 26 15,0-7 37-15,4-1 15 16,0-3 16-16,4 0 7 0,9 4 7 15,1 2-5-15,5 10-14 16,3 4-6-16,4 4-16 31,0 3-6-31,-2-1-18 16,-3-1-21-16,-5-1-45 0,-3-1-40 16,-1-1-371-16</inkml:trace>
  <inkml:trace contextRef="#ctx0" brushRef="#br0" timeOffset="97153.27">6062 5615 1380 0,'-60'-6'564'31,"53"12"-313"-31,6 6-73 16,0 2 11-16,3 4-39 16,7 0-44-16,-1-3-74 15,3-2-15-15,3-8-28 0,0-8-21 16,2-9-62-16,-2-4-33 15,-2-4-56-15,-4 2 0 16,-8 3 58-16,-4 0 32 0,-10 4 85 16,-4 3 39-16,-2 7 67 15,-2 2 31-15,2 11 42 16,6 7 0 0,4 10-31-16,6 6-20 0,9 5-52 15,3-6-23-15,7-3-27 16,0-9-13-16,4-11-39 0,3-3-31 15,0-13-81-15,-1-2-46 16,-2-6-63-16,0 2-145 0</inkml:trace>
  <inkml:trace contextRef="#ctx0" brushRef="#br0" timeOffset="97570.01">6389 5627 1042 0,'-14'-4'561'16,"-14"0"21"-16,-2 4-417 15,0 9-7-15,2 8 18 16,8 13-5 0,8 3-50-16,12 5-80 0,2-4-21 0,10-10-20 15,-1-5-13-15,6-15-23 16,5-6-20-16,-1-14-81 15,3-5-55-15,-7-14-72 0,-2-2-14 16,-4 1 39 0,-4 1 56-1,0 3 95-15,-5 1 45 16,-2-1 89-16,-1-1 37 0,-3 8 79 16,2 1 32-16,2 15 19 15,0 9-4-15,1 15-44 16,1 13-21-16,-1 10-36 15,1 1-18-15,1 3-27 16,-3 0-20-16,3-4-32 16,-1-2-9-16,0-6-31 15,3-7-26-15,-2-8-81 0,1-4-45 16,6-11-77-16,0-5-17 16,3-9-262-16</inkml:trace>
  <inkml:trace contextRef="#ctx0" brushRef="#br0" timeOffset="97749.22">6528 5568 1240 0,'2'0'567'0,"2"9"-227"31,2 7-57-31,-6 9-79 0,2 4-37 16,-2 2-87-16,-1-1-31 15,2-1-54-15,1-4-35 16,-1-6-96-16,-1-6-73 15,0-10 41-15</inkml:trace>
  <inkml:trace contextRef="#ctx0" brushRef="#br0" timeOffset="97908.93">6510 5450 1458 0,'0'-4'567'0,"3"-3"-398"0,3 2-97 16,5 5-150-16,2 0-16 16</inkml:trace>
  <inkml:trace contextRef="#ctx0" brushRef="#br0" timeOffset="98150.93">6746 5515 1692 0,'0'0'668'0,"2"14"-429"16,-3 40-47-16,-3-14-47 15,2 3-32-15,1 0-60 16,2-5-21-16,8-8-26 15,3-10-12-15,6-17-52 0,5-8-32 0,2-17-151 16,0-8-61-16</inkml:trace>
  <inkml:trace contextRef="#ctx0" brushRef="#br0" timeOffset="98316.24">6663 5629 1599 0,'-5'3'698'16,"4"-2"-374"-16,13 0-98 0,18-2-135 31,7-4-37-31,1 0-77 16,-3 0-58-16,-13 1-140 0</inkml:trace>
  <inkml:trace contextRef="#ctx0" brushRef="#br0" timeOffset="99001.99">7827 5605 1464 0,'-3'-1'609'16,"1"1"-336"-16,6 3-39 15,-4-2-46-15,2 19-22 0,34 71-53 32,-26-25-18-32,-1 2-43 0,-6-6-18 15,-3-19-40 1,2-6-28-16,-1-7-64 15,3-5-54-15,2-10-145 0,-3-7 451 16</inkml:trace>
  <inkml:trace contextRef="#ctx0" brushRef="#br0" timeOffset="99267.4">7860 5602 1542 0,'9'-10'601'0,"14"-7"-395"0,0 0-57 0,4 13-49 31,-1 4-15-31,-6 11-44 0,-3 5-18 0,-7 5-35 16,-3 0-11-16,-8-2-9 31,-4 0-7-31,-9 2 16 16,-4 1 6-16,-4-2 9 15,-2-2 7-15,1-4 3 16,-2-7 2-16,7-10-34 0,3 3-46 15,11-8-111-15,4 1 165 16</inkml:trace>
  <inkml:trace contextRef="#ctx0" brushRef="#br0" timeOffset="99634.09">8206 5574 1389 0,'-11'1'505'0,"-16"6"-321"16,4 3 11-16,-3 6 43 15,5 3-4-15,9 6-95 16,5 1-52-16,8 3-52 16,8-1-18-16,5-8-20 15,4-7-13-15,8-13-39 16,2-7-22-16,-1-12-50 15,-2-3-9-15,-5-4 9 16,-5 1 22-16,-3 4 54 16,-4 0 23-16,-5 11 44 0,-3 1 14 15,-3 9 22-15,0 3 7 0,0 9-11 16,0 5-9-16,3 10-22 16,0 3-13-16,5 6-51 15,-1 0-34-15,3-13-93 16,0-8-9-16</inkml:trace>
  <inkml:trace contextRef="#ctx0" brushRef="#br0" timeOffset="99846.87">8413 5648 1572 0,'2'21'651'0,"3"28"-393"16,0 7-55-16,-4 0-87 15,1-4-40-15,-2-12-47 16,-2-8-12-16,-4-6-18 16,-2-4-5-16,-2-4-7 0,-4 2-7 15,-5-7-7 1,0-6-9-16,-4-7-20 0,-1-4-29 16,-3-7-64-16,-3-3-43 0,-3-6-260 31</inkml:trace>
  <inkml:trace contextRef="#ctx0" brushRef="#br0" timeOffset="99998.05">8310 5522 1258 0,'14'-5'607'16,"9"-2"-207"-16,-2 3-277 31,-2 5-70-31,-4 5-152 0,0 4 1 0</inkml:trace>
  <inkml:trace contextRef="#ctx0" brushRef="#br0" timeOffset="100400.14">8741 5610 1176 0,'-38'-23'502'16,"1"25"-240"0,5 3-13-16,1 11-19 15,2 5-28-15,12 7-71 16,4 4-34-16,14 2-48 16,9-3-17-16,4-14-20 15,11-3-14-15,2-17-35 16,-1-4-20-16,1-11-44 15,-8-4-17-15,-3-5-1 16,2-1 20-16,-6 6 46 16,0 0 28-16,-4 8 43 0,-3 5 15 15,-3 5 30 1,-2 4 8-16,-2 6 2 0,-3 4-9 16,2 11-16-1,2 4-7-15,2 3-16 0,3 3-9 0,1-3-35 16,-1-1-22-16,-1-9-92 15,-2-8-47-15,0-9 43 16</inkml:trace>
  <inkml:trace contextRef="#ctx0" brushRef="#br0" timeOffset="100768.88">8806 5505 1422 0,'7'11'572'0,"5"18"-347"16,1 3-46-16,-5 0-54 16,-2 4-28-16,-6-4-53 15,2 0-23-15,-2-3-24 16,-2-7-7-16,-1-9-9 0,0-8-13 16,3-13-6-16,3-6-4 15,4-13-6-15,5-2 0 16,4 0-11-16,2 2 0 15,4 6-12 1,0 1 10-16,-2 2 24 0,-1 1 7 16,-14 7 29-1,1 4 12-15,-9 7 40 16,-7 5 28-16,-1 12 56 16,-4 1 9-16,6 9-14 15,5 6-18-15,13-4-54 0,5 3-21 16,8-10-37-16,1-7-26 0,0-12-71 15,-1-7-40-15,-2-11-100 16,-5-1-236-16</inkml:trace>
  <inkml:trace contextRef="#ctx0" brushRef="#br0" timeOffset="101169.08">9512 5467 1258 0,'0'0'627'0,"2"6"-186"0,2 6-183 15,0 22-106-15,3 8-35 16,-1 11-46-16,0 6-19 15,0-4-39-15,-1 0-32 16,-3-14-52-16,1-9-39 0,-1-16-118 16,0-7-39-16</inkml:trace>
  <inkml:trace contextRef="#ctx0" brushRef="#br0" timeOffset="101503.43">9673 5566 923 0,'1'3'547'0,"-4"13"40"16,2 2-290-16,0 13-74 15,-2 4-23-15,9 2-60 16,1 2-38-16,5-10-56 16,6-6-14-16,3-14-33 0,4-9-17 15,2-13-24-15,-2-6-18 0,-4-13-28 16,-4-2 3-16,-9 1 9 15,-4 2 15 1,-5 3 35-16,-2 6 17 0,-2 6 32 31,1 6 14-31,2 14 20 16,-1 7 0-16,4 11-11 16,4 6-10-16,3 3-17 15,0 3-17-15,-2-3-31 0,0-1-23 16,1-6-61-16,-1-9-38 15,-2-6-65-15,0-5-24 0</inkml:trace>
  <inkml:trace contextRef="#ctx0" brushRef="#br0" timeOffset="101884.53">10076 5585 979 0,'-16'0'553'16,"-10"1"31"-16,-2 9-373 15,5 5-6-15,3 8-14 16,5 2-19-16,9 3-93 16,5 0-31-16,10-5-37 15,5-5-9-15,4-13-27 16,4-5-22-16,0-9-49 15,-2-9-43-15,1-1-38 0,-4-5-5 16,-2-1 43-16,-3 6 40 16,-4 5 74-16,-2 4 36 0,-6 8 51 15,3 3 27-15,-5 10 20 16,0 9-5-16,3 10-28 16,0 2-25-16,4 2-33 15,3-4-27-15,0-9-80 16,-2-3-45-16,6-15-75 15,-4-8-286-15</inkml:trace>
  <inkml:trace contextRef="#ctx0" brushRef="#br0" timeOffset="102137.18">10254 5595 1088 0,'2'11'549'16,"-1"10"-118"-16,0 5-281 15,0 1-35-15,1 0-34 16,-1 0-7-16,1-11-43 16,-2-6-12-16,0-7-23 0,-1-7-14 15,-1-11-8 1,2-2-5-16,0-12 4 0,4 0 9 0,2 6 10 16,3-1 5-16,5 6 3 15,2 3-4 1,5 6-9-16,-1 5-16 0,0 9-48 15,-2 4-32-15,-6 3-174 32</inkml:trace>
  <inkml:trace contextRef="#ctx0" brushRef="#br0" timeOffset="102737.4">10969 5535 1325 0,'-4'-5'584'15,"-1"-4"-326"-15,5 13 8 16,4 7-13-16,3 16-99 0,2 2-64 15,-1 4-57-15,1-3-19 0,-1-7-11 16,-3-5-4-16,0-9-20 16,-5-3-5-16,-4-9-12 15,1-3 0-15,-2-7 18 16,-3-4 6-16,2-1 16 16,1-1 3-16,5-4 4 15,5 2 5-15,9-2 0 16,5-1 2-16,6 9-7 0,5 4 1 15,-4 13-5-15,0 5-5 16,-8 14 2-16,-6 1-1 0,-5 3 2 16,-4 1 1-16,-5-1-4 31,0-2-3-31,-2-4-21 16,0 0-19-16,4-7-81 15,1-8-57-15,7-6-79 16,2-3-201-16</inkml:trace>
  <inkml:trace contextRef="#ctx0" brushRef="#br0" timeOffset="103082.89">11273 5538 1211 0,'1'2'572'0,"1"7"-203"16,1 4-76-16,4 3-83 15,-2 0-30-15,6-4-77 16,5-2-29-16,4-9-53 15,6-1-21-15,-3-8-42 16,1-5-32 0,-10-4-44-16,-5-2-18 15,-4 2 0-15,-2 1 13 0,-8 3 49 16,-3-1 25-16,-10 5 65 16,-2 3 34-16,-6 10 49 15,4 7 23-15,5 12 13 16,-2 6-6-16,7 2-28 15,7 4-17-15,4-1-38 16,6 1-18-16,11-7-17 16,-4-3-12-16,8-15-30 15,-2-9-16-15,-2-10-48 16,0-3-50-16,-5 0-98 16,0 1-479-16</inkml:trace>
  <inkml:trace contextRef="#ctx0" brushRef="#br0" timeOffset="103503.96">11587 5495 1630 0,'-11'-1'568'0,"-12"6"-428"0,4 10-1 16,4 17 30-16,6 3 13 15,9-2-71-15,2 1-48 16,10-9-59-16,2-6-15 0,2-12-40 16,0-7-28-1,2-15-62-15,-5-2-27 0,1-4-5 16,-3 1 29-16,-2 4 70 16,1 1 43-16,-3 8 86 0,0 7 48 15,-2 12 66-15,-3 11 10 16,3 18-15-1,-5 2-28-15,-1 13-34 0,4-2-12 16,-3-10-25-16,1-2-17 0,0-14-35 31,-5-2-20-31,-5-10-36 16,-7-2-16-16,-4-6-21 16,2-4 2-16,-2-5 12 15,-1-4 6-15,1-7 7 16,-3-4 0-16,3-3-54 15,7-1-44-15,7-3-59 0,6 3-226 16</inkml:trace>
  <inkml:trace contextRef="#ctx0" brushRef="#br0" timeOffset="103916.95">11870 5581 1207 0,'-11'-1'529'32,"-10"1"-155"-32,4 0-202 0,9 9 25 0,4 2 18 15,12 2-40-15,7 0-70 16,6-5-81-16,4-3-19 16,0-6-20-1,-4-2-17-15,-1-8-42 16,-2-1-14-16,-7-3-19 15,-5-1 6-15,-7 1 42 16,-6 2 19-16,-10 2 54 16,-3 3 20-16,-4 5 34 0,-4 4 16 15,4 13 21-15,2 8 3 16,8 7-8-16,7 4-5 16,14 6-33-16,4-3-12 15,8 1-25-15,4-2-15 0,0-15-31 16,2-7-24-16,-1-11-61 15,-1-5-40-15,-3-9-97 16,-3 4-39-16,-2-6-216 16</inkml:trace>
  <inkml:trace contextRef="#ctx0" brushRef="#br0" timeOffset="104205.29">12117 5553 1386 0,'0'12'658'16,"2"6"-246"-16,0 3-204 0,3 2-51 0,0-3-66 16,-4 0-31-16,2-4-47 31,-4-2-12-31,-3-9-31 0,0-4-14 16,-3-5-9-16,-2-3 2 15,0-4 17-15,-3-4 12 16,6-2 17-16,6-3 3 15,7-2 7-15,7 1 2 16,8 3-4-16,5 2-11 0,1 9-64 31,4 2-35-31,-4 5-80 16,-6 0-33-16,-3 4-11 16,-4-3-62-16,1-1-167 15</inkml:trace>
  <inkml:trace contextRef="#ctx0" brushRef="#br0" timeOffset="104384.24">12338 5529 849 0,'39'-21'450'0,"-34"23"-79"16,-1 4-71-16,-2 9-42 16,1 7-16-16,-2 6-53 15,-1 0-39-15,0 0-82 16,0-4-30 0,1-3-42-16,1-2-21 0,-2-12-56 15,0-1-60-15,-1-10-109 0,-1-5 121 16</inkml:trace>
  <inkml:trace contextRef="#ctx0" brushRef="#br0" timeOffset="104535.74">12304 5383 1767 0,'15'-3'674'16,"8"-1"-456"-16,4 12-159 15,-3-5-26-15,-8 1-39 16,-5-2-67-16,-11-2 401 31</inkml:trace>
  <inkml:trace contextRef="#ctx0" brushRef="#br0" timeOffset="105454.06">13273 5589 1341 0,'0'-3'617'16,"-3"1"-286"-16,7 9-106 16,-8 6-36-16,8 16-64 15,1 6-33-15,0 6-52 16,10-4-14-16,-6-8-22 16,8-7-13-16,6-16-39 15,-3-3-24-15,5-16-48 16,-6-9-12-1,-1-4 16-15,-4-3 26 16,-5 0 46-16,-4 4 32 0,-5 5 58 16,3 5 23-16,-1 11 37 15,-1 4 8-15,4 18-15 16,0 10-9-16,0 19-18 16,1 11-9-16,-3 2-19 15,-2-6-12-15,-2-13-18 0,-3-10-9 16,-4-5-21-16,-5-1-17 15,-9-4-13-15,-3-2-1 16,-9-8 8-16,-3-6 9 0,-2-14 5 31,3-2-10-31,9-7-39 16,1-2-36-16,10 1-89 16,2-3-43-16</inkml:trace>
  <inkml:trace contextRef="#ctx0" brushRef="#br0" timeOffset="105867.4">13666 5577 1363 0,'-15'0'545'0,"-12"0"-312"0,10 10-26 16,6 5 4-16,8 8-14 0,3 2-49 16,7 2-96-16,3 1-18 15,1-6-32 1,5-2-10-16,-1-14-24 16,6-5-19-16,-3-13-37 15,-3-5-15-15,2-6-6 16,-6 0 21-16,4 3 39 15,-7-3 20-15,-2 5 46 16,-2 0 16-16,-3 7 29 16,0 4 12-16,1 11-5 0,-2 5-17 15,0 5-22-15,0 5-11 0,-1 5-12 16,0 4 2-16,1 2-27 16,1 2-20-16,0-8-84 15,-1-2-52-15,3-13 36 16,-2-8-391-16</inkml:trace>
  <inkml:trace contextRef="#ctx0" brushRef="#br0" timeOffset="106185.93">13876 5560 1141 0,'2'1'499'0,"0"6"-229"15,0 6-70-15,-3 8-57 16,-1 3-15-16,-2 0-42 15,1-1-29-15,2 0-41 16,-1-5-12-16,2-7-30 0,0-6-13 0,1-7-11 16,-1-7 3-16,0-10 20 15,0-2 13 1,2-4 14-16,6 2 2 16,6 0 6-16,5 1 2 15,3 7 0-15,0 2 0 0,0 13-3 31,3 7 1-31,-3 9-3 0,-7 4-1 0,-10 2-1 16,-5-1-1-16,-9 3-4 16,3 0-10-16,-2 0-63 31,4 0-37-31,5-8-57 16,6-8-228-16</inkml:trace>
  <inkml:trace contextRef="#ctx0" brushRef="#br0" timeOffset="106572.06">14264 5549 1200 0,'-5'-2'612'15,"-4"-1"-178"-15,-8 11-191 16,-5 6-44-16,-5 8-59 16,0 4-23-16,4 4-48 15,5-1-15-15,11 1-31 16,7 0-16-16,13-10-28 0,7-10-22 0,6-10-52 31,-1-11-23-31,-5-12-54 0,-3-1-5 0,-4-5 26 31,-4 1 23-31,1 9 77 16,-2 4 41-16,-3 9 92 16,-1 6 46-16,-1 8 62 15,3 8 2-15,-5 17-36 16,-1 10-34-16,-3 10-55 0,-5-1-15 15,0-7-27-15,-1-7-9 16,2-12-6-16,1-1-5 16,-4-8-12-16,-5 1-33 0,-11-5-65 15,-6-3-16-15,-5-8-90 16,3-4-30-16,4-8-9 16</inkml:trace>
  <inkml:trace contextRef="#ctx0" brushRef="#br0" timeOffset="107118.47">15065 5439 1739 0,'-14'0'565'0,"-9"5"-515"0,-9 14 53 16,0 5 32-16,-1 6 66 15,0-1-20-15,11-3-98 16,3 1-26-16,12-9-31 15,10-4-6-15,18-11-29 16,7-3-16-16,9-9-60 16,0-6-35-1,-7-7-74-15,-2-3-10 0,-6-10 33 0,-2-3 26 32,-5-10 87-32,-5-3 22 15,-8 5 45-15,-1 3 18 0,-7 12 41 16,-2 8 18-16,-5 11 23 15,-2 9 14-15,2 17-3 16,1 10-1-16,4 21-15 16,2 9-7-16,3 7-22 15,3-1-12-15,5-9-29 0,3-9-16 16,6-12-27-16,4-8-20 16,0-11-56-16,3-2-38 0,-2-9-100 15,-1-1-41-15,-1-7-3 31,-2-3-207-31</inkml:trace>
  <inkml:trace contextRef="#ctx0" brushRef="#br0" timeOffset="107267.21">15245 5493 1248 0,'-1'6'556'0,"-3"6"-242"16,2 4-63-1,4 7-84-15,-2-1-32 0,-1-2-73 16,2-3-39-1,-1-6-81-15,1-3-69 0,2-4-77 16,-2-2-466-16</inkml:trace>
  <inkml:trace contextRef="#ctx0" brushRef="#br0" timeOffset="107416.7">15228 5354 1505 0,'6'-2'583'0,"9"-1"-415"16,-1 4-91-16,-1 7-128 16,-3 4-59-1</inkml:trace>
  <inkml:trace contextRef="#ctx0" brushRef="#br0" timeOffset="107670.57">15419 5490 1698 0,'3'-13'652'0,"-7"35"-439"0,1 14-18 15,5 10-15-15,-1 5-42 0,0 6-79 16,-1-4-30-1,-1-2-48-15,-1-8-18 0,0-14-70 16,-3-8-34 0,1-11-117-16,-1-4-40 15,-4-11-292-15</inkml:trace>
  <inkml:trace contextRef="#ctx0" brushRef="#br0" timeOffset="107868.52">15400 5503 908 0,'12'-22'449'0,"8"-12"-167"15,8 17-74 1,4 7-26-16,0 24-40 0,-5 8-21 16,-7 7-39-16,-8 5-19 15,-13-4-26-15,-6-2-10 16,-10-5-16 0,-3-1-11-16,-4-8 3 0,-1 0-1 0,-3-6-16 15,4-5-9-15,4-6-69 16,6-4-36-16,11-2-149 15</inkml:trace>
  <inkml:trace contextRef="#ctx0" brushRef="#br0" timeOffset="108237.8">15664 5509 1610 0,'-2'-19'591'0,"-7"32"-402"16,4 2-19-16,9 1-16 15,10-2-16-15,6-6-79 16,7-1-48-16,3-8-43 16,-4-5-22-16,-5-5-61 0,-5-3-22 15,-8-1-7-15,-6-2 17 16,-9-2 59-1,-5 4 30-15,-11 0 51 16,-2 5 23-16,-3 15 51 0,-3 7 29 0,7 16 36 16,3 3-2-16,14 7-21 31,6-3-27-31,9-1-52 16,9-3-14-16,7-9-45 15,3-2-21-15,7-13-83 16,-4-7-60-16,-6-8-111 15,-1-5-199-15</inkml:trace>
  <inkml:trace contextRef="#ctx0" brushRef="#br0" timeOffset="108520.19">15965 5501 1125 0,'-3'10'588'0,"-4"15"-97"0,-1 4-192 15,0 4-119 1,2-4-36-16,3-5-67 15,3-4-36 1,2-7-59-16,0-5-18 0,-1-13-71 16,-1-6-19-16,-3-7-17 15,-1-1 16-15,-5-4 69 16,0 2 34-16,1-6 56 16,4-1 15-16,13 13 18 31,-4 7-5-31,0 1-15 0,21-18-9 0,18 14-25 15,5 6-18-15,-10 13-67 16,-3 1-54-16,-16-3-199 16</inkml:trace>
  <inkml:trace contextRef="#ctx0" brushRef="#br0" timeOffset="109085.55">16240 5292 1442 0,'0'0'658'16,"1"-1"-315"-16,0 22-131 15,-1 16-34-15,2 21-69 16,0 6-33 0,0-5-38-16,0-8-14 0,2-22-23 15,-1-5-5-15,-1-12-21 16,1-6-14-16,-3-6-15 15,1-2-7-15,-1-6 10 16,1-2 12-16,3-6 13 16,4-5 6-16,8-6-1 15,6-2-8-15,8-2-23 0,5 1-23 16,-3 4-91-16,-2 5-39 16,-14 11-78-16,-10 0-204 0</inkml:trace>
  <inkml:trace contextRef="#ctx0" brushRef="#br0" timeOffset="109249.51">16338 5467 791 0,'2'9'495'0,"1"6"-10"15,9 7-211-15,6 4-25 16,1 2-64-16,-3-1-37 16,-4-6-71-16,-7-4-29 15,-2-7-38-15,2-2-25 16,-8-6-98-16,5 1-62 0,4-5-235 15</inkml:trace>
  <inkml:trace contextRef="#ctx0" brushRef="#br0" timeOffset="109602.28">16589 5483 1402 0,'-1'6'596'16,"1"4"-294"-16,2 4-63 0,2 0-70 15,4-3-32-15,5-4-82 16,4-3-33-16,4-4-55 16,0-3-31-1,-3-6-71-15,-4-2-29 0,-6-2-1 32,-4-1 22-32,-9-1 67 15,-5-2 50-15,-10-1 73 16,-1 6 28-16,-2 11 62 0,0 6 12 0,2 17 8 15,5 5-3-15,6 3-30 16,8 2-20-16,10-3-39 16,3-3-18-16,8-6-30 15,2-3-7-15,1-9-22 16,-2-3-21-16,-2-5-50 16,-4-2-31-16,-5-3-104 15,-1 1-40-15</inkml:trace>
  <inkml:trace contextRef="#ctx0" brushRef="#br0" timeOffset="109969.14">16888 5453 1811 0,'-4'10'642'15,"-6"13"-484"-15,1 6-38 16,3 3-3-16,-1-4-2 16,7-7-75-16,2-3-35 15,0-13-38-15,2-1-18 0,0-6-22 16,-4-4 2 0,1-5 21-16,-1-6 15 0,-4-4 28 15,4-3 9-15,5-5 4 16,3-1 3-16,11 3 0 15,1 3-4-15,7 12 2 16,2 10-1 0,-4 18 4-16,-5 6 1 15,-7 9-1-15,-5 0-2 0,-5-4-3 16,-4 0-1 0,-3-7-14-16,-1-3-42 0,0-6-118 15,3-6-28-15</inkml:trace>
  <inkml:trace contextRef="#ctx0" brushRef="#br0" timeOffset="110370.6">17219 5549 1526 0,'-32'-70'586'31,"4"61"-359"-31,8 15-132 0,3 7 21 0,2 9 28 16,5 5 8-16,6 2-88 16,2-3-33-16,5-5-21 15,3-4-9 1,3-11-22-16,3-2-15 16,3-6-46-1,1-4-31-15,1-2-18 0,4-4 3 0,-5-5 38 16,1-2 35-1,-3-2 39-15,-7 2 23 0,2 7 36 16,-6 4 22-16,-2 6 25 16,-2 4-3-16,-2 11-20 15,2 2-23-15,0 8-17 16,5 0-5-16,0-3-14 16,-3-1-11-16,6-8-65 15,0-3-35-15,2-7-109 16,5-1 56-16</inkml:trace>
  <inkml:trace contextRef="#ctx0" brushRef="#br0" timeOffset="110685.72">17364 5462 1104 0,'0'3'511'16,"2"8"-194"-1,2 5-35-15,0 9-67 16,-1 0-45-16,0-1-82 15,-3-2-43-15,0-6-44 16,0-2-7-16,-1-9-26 16,-1-2-15-16,0-6-17 0,1-3-10 0,-1-7 18 15,1-1 15-15,2-5 23 32,2-1 14-32,6-2 7 0,1-1 0 0,8 1 1 15,3 5 4-15,1 14 4 16,4 4 14-16,-6 15 9 15,-4 4 0-15,-4 1-2 0,-8 2-8 16,-3 0-15-16,-1-5 2 16,-7-3-33-16,3-2-42 31,-2-7-102-31,0-1-457 16</inkml:trace>
  <inkml:trace contextRef="#ctx0" brushRef="#br0" timeOffset="111316.6">17744 5306 1048 0,'2'-7'489'0,"-1"-5"-165"15,7 12-72-15,-1 10 3 16,-1 23-5-16,0 11-30 15,-4 8-98-15,-1 2-25 0,0-12-43 16,-1-9-16-16,-1-9-20 16,1-7-12-16,0-5-24 15,0-3-12-15,-1-7-30 16,-1 1-6-16,0-5 14 16,1 1 6-16,0 0 22 0,1 1 1 15,0-3-5-15,0-8-4 16,8-22-13-16,-4 22-11 15,2 0-31-15,6-2-10 0,4-3-21 16,2-3 1-16,5-2 28 31,-3-2 20-31,1 7 43 16,-8-2 25-16,-4 6 45 16,-8 8 14-16,-8 4 46 15,1 14 13-15,-11 11 15 16,3 5 3-16,1 2-19 0,3 0-19 0,9-8-44 15,6-2-20-15,8-8-23 16,1-4-20-16,8-6-49 16,-6-4-48-16,5 0-128 15,2-5-31-15</inkml:trace>
  <inkml:trace contextRef="#ctx0" brushRef="#br0" timeOffset="111685.02">18234 5428 1216 0,'-7'-2'579'15,"-9"-7"-198"-15,-8 14-145 0,-8 7-25 0,-11 7-20 32,1 8-38-32,5 1-71 15,5 3-24-15,23-5-40 16,7-3-8-16,15-7-19 0,8-6-18 15,6-6-48-15,7-4-29 0,-2-4-90 32,-2-5-21-32,-8-4-38 0,-3 0 19 0,-10-3 91 15,-1 0 46-15,-2 0 113 16,-4 2 41-16,1 1 66 16,-2 4 21-16,-2 6 19 15,1 2-9-15,-1 10-40 0,2 4-27 16,3 8-42-1,1 3-20-15,-2 1-18 16,-2-3-8-16,0-4-36 0,0-6-29 31,2-6-94-31,1-1-35 0,1-4-56 16</inkml:trace>
  <inkml:trace contextRef="#ctx0" brushRef="#br0" timeOffset="112034.63">18324 5361 841 0,'4'-3'481'0,"-2"-6"-2"16,4 24-256-1,-4 12-23-15,0 13-23 0,4 4-31 16,-1-4-82 0,-1-9-18-16,-4-8-36 0,3-3-4 0,-4-11-11 15,-2-4-12-15,3-7-8 16,1-3-10-16,0-6-4 15,2-2 4-15,0-3 4 32,2-5 10-32,11 1 8 15,6-1-1-15,8 6 7 0,-1 4-3 16,2 14-5-16,-4 6 2 16,-8 12-1-16,-3 3 1 0,-4 0 3 15,-8 1 1-15,-1-4-3 16,-3-2-10-16,-4-6-30 15,2-4-18-15,-4-3-48 16,3 1-9-16,-7-1 38 16,1-2-291-16</inkml:trace>
  <inkml:trace contextRef="#ctx0" brushRef="#br0" timeOffset="117665.03">3075 6637 1759 0,'4'7'630'0,"-3"8"-501"0,7 3-14 15,-2 2-24-15,-2-1-15 16,5-1-49-16,-5 0-13 15,1 0-16 1,-3-3-25-16,-2-3-78 0,3-4-38 16,0-6-94-16,1-3-26 0</inkml:trace>
  <inkml:trace contextRef="#ctx0" brushRef="#br0" timeOffset="117824.13">3021 6573 1316 0,'1'0'461'0,"6"0"-396"15,5-4-49 1,10 0-30-16,7-2-34 16</inkml:trace>
  <inkml:trace contextRef="#ctx0" brushRef="#br0" timeOffset="118202.57">3368 6569 1456 0,'8'23'623'16,"-29"-16"-346"-16,0 6-84 15,-2 3-17-15,5 7-59 16,0 0-33-16,4 5-50 15,5-5-10-15,7-2-14 0,3-4-9 16,8-9-7-16,3-3-8 16,2-10-18-16,4-6-12 15,2-6-34-15,-1-2-12 16,-6-2-7-16,4 2 13 16,-8 0 40-16,0 0 21 0,-2 6 21 15,-6 4 11-15,0 8 17 31,-3 2-1-31,0 12 12 16,1 2-11-16,-1 10-15 0,2 0-1 0,-1-3-19 16,3 1-11-16,-2-5-83 0,1-2-33 31,4-8-101-31,-5-7-92 16</inkml:trace>
  <inkml:trace contextRef="#ctx0" brushRef="#br0" timeOffset="118391.04">3444 6394 949 0,'2'1'529'0,"-1"8"10"16,7 9-330-16,2 23-59 0,-2 9-10 16,-1 5-39-16,1-3-31 15,2-11-56-15,-1-6-30 16,4-9-82-16,0-3-36 0,-6-8-163 31,6-5-163-31</inkml:trace>
  <inkml:trace contextRef="#ctx0" brushRef="#br0" timeOffset="118734.36">3716 6526 998 0,'-7'1'564'0,"-7"9"-17"16,-3 8-283-16,-3 8-121 16,3 6-29-16,2 1-64 15,5-4-13-15,9-3-23 16,2-5-13-16,11-7-19 16,2-3-11-16,3-13-41 15,3-4-20-15,-2-7-39 0,2-2-14 16,-3-3 9-16,-5-4 16 15,-2 2 51 1,-6 1 25-16,-2 8 32 16,-1 6 19-16,-2 8 37 0,0 10 7 0,0 6 8 31,1 4-15-31,0 2-32 16,2 0-16-16,1-6-58 15,1-3-7-15,3-8-194 16</inkml:trace>
  <inkml:trace contextRef="#ctx0" brushRef="#br0" timeOffset="119052.42">3864 6421 1327 0,'4'29'568'0,"-1"16"-259"0,5 14-177 16,-6-4-23-16,5-12-34 15,0-5-37-15,4-12-47 16,3-5-21-16,-6-12-40 16,2-6-1-16,-4-9 6 15,-1-4 19-15,1-7 36 16,0-2 7-16,2-2 4 16,1-4 0-16,3 6-13 15,0-1-11-15,-1 10-12 16,2 8-2-16,-1 9 7 15,-1 7 8-15,-3 7 12 16,-2 3 6-16,-4-3 8 16,-2 0 3-16,1-3-29 0,-1-2-50 15,0-6-293-15</inkml:trace>
  <inkml:trace contextRef="#ctx0" brushRef="#br0" timeOffset="120599.9">4403 6634 2332 0,'-1'0'22'0,"1"2"3"0,0-2-8 16,0-1-2-16,0 0-90 16,0 0-48-16</inkml:trace>
  <inkml:trace contextRef="#ctx0" brushRef="#br0" timeOffset="120725.97">4402 6663 1156 0,'3'49'447'16,"-5"-49"-291"-16,2-1-119 0,4-4-43 15,0 0-17-15</inkml:trace>
  <inkml:trace contextRef="#ctx0" brushRef="#br0" timeOffset="121426.66">3194 7492 1321 0,'0'11'496'16,"1"9"-371"-16,0 10-11 15,3 8 5-15,2 6-33 0,-2-3-31 0,2-2-42 16,-1-4-22-16,-3-13-83 16,1-5-52-16,-3-13-272 15</inkml:trace>
  <inkml:trace contextRef="#ctx0" brushRef="#br0" timeOffset="121736.32">3176 7478 1056 0,'5'4'391'16,"9"9"-240"-16,4 6-8 0,4 9 14 15,1 4-4 1,0 3-68-16,0 1-22 0,-4-6-30 16,2-5-10-16,1-8-10 15,-1-6-6-15,-4-9-3 16,-4-2-2-16,-8-12 2 15,-4-8 1-15,-3-11 14 16,-3-2 8-16,-3-2 9 16,1 3 6-16,-3 2-2 0,4-1-3 0,1 3-6 31,2 0 2-31,1 7-11 16,2 6-2-16,0 8-9 15,-1 4-11-15,3 7-62 16,2 6-44-16,3 5-47 15</inkml:trace>
  <inkml:trace contextRef="#ctx0" brushRef="#br0" timeOffset="122102.05">3570 7533 1273 0,'18'60'520'0,"-22"-42"-277"16,3 0-135-16,2-5-5 15,7-7-27-15,3-8-24 16,5-10-44-16,1-5-12 0,-1-9-33 16,-5 2-12-16,-5 1-4 15,-3 2 12-15,-8 5 33 16,-4 2 11-16,-2 9 35 15,-3 4 8-15,1 12 6 16,-2 8 12-16,3 11-5 16,4 6-4-16,8 5-2 15,8-1-14-15,8 0-23 0,1-4-4 16,0-13-8-16,1-6-12 16,2-15-61-16,1-5-54 15,1-11-94-15,-2-4-94 0</inkml:trace>
  <inkml:trace contextRef="#ctx0" brushRef="#br0" timeOffset="122485.29">3834 7509 1358 0,'-2'7'535'0,"-4"11"-326"0,-1 5-25 15,3 8-23-15,2 5-27 0,5 1-71 16,5 0-27-1,4-11-24-15,4-6-12 0,1-13-53 16,-5-8-33-16,3-13-60 16,-2-5-15-16,-3-13 29 15,0-1 29-15,-10 0 60 16,-7-1 20-16,0 11 44 16,2 3 27-16,3 11 48 15,3 7 16-15,6 13 27 0,1 12 0 16,2 18-14-16,4 10-5 0,-4 6-44 15,2-1-20-15,-3-8-35 32,-3-7-9-32,-6-8-11 15,-1-5-6-15,-8-4-30 16,-5-4-18-16,-8-6-30 16,-2-2-19-16,-8-9-26 15,-3-3-36-15,1-8-50 0,1-4-102 16</inkml:trace>
  <inkml:trace contextRef="#ctx0" brushRef="#br0" timeOffset="122935.59">4161 7526 1264 0,'-12'2'465'16,"-13"3"-296"0,0 2-19-16,6 7 7 15,2 2 9-15,10 5-60 16,5 4-33-16,7 2-40 15,6-4-11-15,7-5-13 0,2-10-12 16,1-12-20-16,-1-6-20 16,-1-11-41-16,-6-1-9 0,-2-2 3 15,-2 2 17-15,-9 1 39 16,1 1 16-16,-2 4 24 16,-2 2 18-1,1 8 43-15,5 6 6 0,-3 8 11 16,1 9-3-16,5 7-27 15,-3 3-8-15,5 4-20 0,-1-4-10 16,1-6-34-16,4 0-35 31,-1-14-93-31,2-4-39 0,-1-7-331 16</inkml:trace>
  <inkml:trace contextRef="#ctx0" brushRef="#br0" timeOffset="123168.72">4326 7577 1087 0,'25'2'483'15,"-28"23"-234"-15,6 0-125 16,0-2-28-16,-3-4-53 16,5-6-32-16,-5-11-34 15,0-4-1-15,0-11-4 0,0-3 9 0,-3-10 19 16,0 1 0-16,2 0 1 15,3 0 3-15,4 7 0 16,4 2-1-16,3 7-35 31,-1 3-39-31,2 5-153 0</inkml:trace>
  <inkml:trace contextRef="#ctx0" brushRef="#br0" timeOffset="123503.95">4603 7476 1462 0,'-8'0'539'0,"-7"2"-375"0,-4 6-34 0,1 8 13 16,2 6-2 0,5 6-48-1,2 3-18-15,6 1-34 16,2-3-7-16,5-5-17 15,5-8-9-15,2-12-7 0,5-4-10 16,0-18-32-16,-1-4-7 16,-3-4-30-16,-2-3-5 0,-2 8 10 31,2 3-2-31,0 4 21 16,-3 4 11-16,4 6 19 15,-3 5 12-15,-3 9 27 16,1 3 10-16,-4 7 11 0,6 4 0 15,-1 7-35-15,-2-1-43 0,-1 1 455 16</inkml:trace>
  <inkml:trace contextRef="#ctx0" brushRef="#br0" timeOffset="124000.98">5445 7404 1350 0,'-51'0'516'16,"50"-9"-331"-16,10-9-128 15,7-6-2-15,5-7-11 16,-7-1-12-16,3 5-19 16,-5 7 14-16,-8 9 38 15,1 8 12-15,-6 12 22 0,2 10 5 16,3 20 6-16,4 9 7 0,2 3-2 15,-1-3-17-15,2-7-31 16,-3-4-17-16,-2-5-25 16,-3-2-5-16,-8-5-13 31,-1-3-6-31,-8-4 1 16,-7-4 0-16,-8-4-6 15,-2-4-3-15,-9-7-32 0,7-1-23 16,1-7-80-16,1-2-56 0,12-4 450 15</inkml:trace>
  <inkml:trace contextRef="#ctx0" brushRef="#br0" timeOffset="125232.99">6794 7129 1133 0,'-7'12'570'0,"-4"19"-8"0,2 4-546 0,15-3 12 16,4-2 2-1,3-14 3-15,3 2-8 0,-7-4-54 16,0 1-18-16,-10 2-38 16,-2-1-7-1,-6 2 21-15,-5-1 20 16,2 1 37-16,-3-9 8 16,6-4-5-16,2-4-17 15,8-7-74-15,5-1-283 0</inkml:trace>
  <inkml:trace contextRef="#ctx0" brushRef="#br0" timeOffset="125535.43">6870 7286 1011 0,'34'-2'519'0,"-39"17"-35"0,3 3-296 15,11-4-57-15,3-5-15 16,5-7-59-16,10-2-24 0,5-12-60 15,-7-8-42-15,6-3-64 16,-14-2-32-16,-14 2 22 31,-1 5 29-31,-18 4 89 16,-2 2 51-16,-5 6 72 16,0 6 26-16,-4 10 21 0,3 10-9 15,6 14-21-15,4 7-9 16,20 7-40-16,6-4-12 15,11-7-37-15,0-7-9 0,5-13-48 16,3-4-37-16,-2-13-117 16,3-3 13-16</inkml:trace>
  <inkml:trace contextRef="#ctx0" brushRef="#br0" timeOffset="125901.4">7171 7089 1353 0,'0'24'588'15,"0"18"-300"-15,-1 12-87 0,1 5-22 0,-2-1-72 16,5-5-43-16,1-13-50 31,2-11-18-31,1-15-32 16,-3-10-24-16,0-8-29 15,-2-7-4-15,-1-10 17 0,3-2 20 16,-1-6 28-16,2 5 15 16,3 4 14-16,1 5 0 0,0 13 4 15,2 3 2-15,-4 17 11 16,-1 4 13-16,-4 8 9 16,-2-4 3-16,-4-5-4 15,-2-1-11-15,-4-8-11 16,-2 1-5-1,-1-6-44-15,2-2-28 0,2-4-103 16,5-3 59-16</inkml:trace>
  <inkml:trace contextRef="#ctx0" brushRef="#br0" timeOffset="126318.92">7405 7322 1301 0,'-1'13'548'0,"-6"3"-304"16,10 3-68-16,1-1-11 0,6-11-55 15,7 1-42-15,5-11-56 16,4-11-22-16,1-10-53 16,-3-7-21-16,-7 0-32 15,-4 3 11-15,-15 8 45 16,-5 5 23 0,-12 7 54-16,-2 5 28 15,-6 10 43-15,-1 7 14 0,8 14 24 16,2 5-6-16,17 8-26 15,9 1-9-15,7-7-44 16,6-5-19-16,1-11-17 16,-1-6-13-16,3-10-80 15,-1-5-53-15,-1-9-107 0,3-5-99 16</inkml:trace>
  <inkml:trace contextRef="#ctx0" brushRef="#br0" timeOffset="126527.88">7692 7197 1436 0,'-1'8'586'0,"-3"16"-316"0,4 8-62 0,2 7-52 15,1 3-28-15,5-5-78 32,0-6-27-32,0-7-23 0,-2-7-9 15,-6-5-24-15,-9-5-13 16,-6-6-29-16,-2 1-15 0,-6-2-37 15,1 0-32-15,5-1-38 16,4-4 76-16</inkml:trace>
  <inkml:trace contextRef="#ctx0" brushRef="#br0" timeOffset="126934.08">7915 7230 1165 0,'-10'7'468'0,"-12"7"-238"0,0 10-36 15,5 5 6-15,7 1 2 16,8 0-57-1,2-3-51-15,12-10-59 0,-2-4-18 16,8-11-19-16,4-6-11 0,0-13-46 16,2-4-23-16,-6-11-43 15,-1 0-9-15,-5 2 30 16,-3 3 21-16,-3 4 50 16,-1 6 21-16,-5 9 49 15,0 6 13-15,0 13 19 16,0 7 15-16,-1 12-10 0,0 5-6 15,1-2-17-15,0 0-20 32,4-12-44-32,1-7-27 0,2-4-95 15,1-6-50-15</inkml:trace>
  <inkml:trace contextRef="#ctx0" brushRef="#br0" timeOffset="127201.92">8076 7274 1131 0,'55'22'497'0,"-55"4"-245"0,-1-3-123 16,1-3-33-16,1-9-47 16,-1-3-22-16,0-11-31 15,-2-2-2-15,-1-8-15 16,0-9-3-16,3-7 6 15,1-4-1-15,0-2 11 16,3 2 3-16,6 8-1 16,5 6-1-1,1 11-10-15,3 5-19 16,-3 7-56-16,2 2-27 0</inkml:trace>
  <inkml:trace contextRef="#ctx0" brushRef="#br0" timeOffset="127583.52">9365 6968 1429 0,'0'7'540'0,"4"17"-387"16,-2 8-6-16,6 13-32 16,2 1-6-16,-2-6-39 15,2-2-28-15,-5-8-27 0,-1-3-15 16,-4-13-68-16,0-4-44 16,0-10-108-16,-2-4 30 0</inkml:trace>
  <inkml:trace contextRef="#ctx0" brushRef="#br0" timeOffset="127986.34">9393 7056 943 0,'5'-10'435'15,"11"-12"-154"-15,0 2-178 16,6-2-49-16,1 5-15 16,-7 6-12-16,-2 6-13 0,-6 13-8 15,-8 8 13-15,-5 10 34 16,-4 2 17-16,-5 7 32 15,3-2-2-15,6-3-14 16,5-1-8-16,12-8-27 16,6-3-15-16,6-9-17 15,3-6-19-15,2-6-42 16,-1-6-29-16,-2-4-71 16,-5 3-21-16,-5-3-18 0,1 0 23 15,-11-1 60-15,2 0 30 16,-5 2 81-16,-1 2 43 0,1 10 55 15,0 4 36-15,0 13 53 16,1 10 0-16,-3 15 3 31,0 7-26-31,3 10-59 16,-4 0-37-16,4-9-46 16,-1-7-13-16,-2-14-32 15,3-7-21-15,-3-10-95 0,0-4-70 16,-3-10 275-16</inkml:trace>
  <inkml:trace contextRef="#ctx0" brushRef="#br0" timeOffset="128200.76">9697 7065 1319 0,'11'-1'464'0,"12"1"-385"15,4 5-18-15,-1 6 26 16,-4 2 9-16,-9 5-13 0,-8 0-16 15,-13 1-35-15,0 1-10 16,-10-1-9-16,0 0-2 0,-2-7-6 16,-5 0-4-16,5-10-14 31,-3-4-22-31,5-4-60 16,1-4-36-16</inkml:trace>
  <inkml:trace contextRef="#ctx0" brushRef="#br0" timeOffset="129135.78">10967 7089 1141 0,'-17'-53'454'0,"8"50"-289"0,8 1-31 0,-2-1-22 16,2 3-18-16,1 0-30 15,0 0-29-15,0 0-23 16,0 0-6-16,0 0-4 15,0 0 0-15,0 0 0 16,0 0 0-16,0 0 1 16,0 0 4-16,0 0-2 15,0 0 4-15,0 0 0 16,0 0-2-16,0 3 5 16,0-3-2-16,0 1 3 0,0-1 0 15,0 2 3-15,0-1 2 16,0 0 2-16,0-1 4 0,0 0 8 15,0 0 1 1,0 0 0-16,0-1-5 16,14-8-12-16,27-25-8 15,-13 14-4 1,-1 2 1-16,-3 11-5 16,-4 7-1-16,-12 14 3 0,-4 9 4 15,-11 9 17-15,-7 7 2 16,-6 0-1-16,0-2-9 15,0-6-9-15,1-4-2 0,4-5-2 16,-2-4 4-16,0-6-5 16,5-4 0-16,-4-8 3 15,5-1-1-15,6-5 3 16,-1 0-4-16,11-1-2 16,5 1-1-16,19-1 1 15,4 2 4-15,7 1-4 0,1 3-23 16,-14-1-77-16,-4-1-51 15,-14 0 139-15</inkml:trace>
  <inkml:trace contextRef="#ctx0" brushRef="#br0" timeOffset="129518.12">11234 6977 1384 0,'12'-6'495'0,"8"-6"-399"0,2 8-66 16,-2 3-1-16,-5 6 5 16,1 5 2-16,-12 7-11 15,-4 5-2-15,-8 6 12 16,-9 1 8-16,-1 1 19 15,-2 0 6-15,-2-2-2 16,4-4-3-16,3-3-16 16,2-7 3-16,9-7-2 15,1-2-8 1,6-5-11-16,6-2-9 16,9-4-15-16,3-4 2 15,8-4 0-15,4 1-10 16,-7 0-31-16,-1 2-35 0,-10 3-69 15,-6 4-38-15,-2 1-81 16</inkml:trace>
  <inkml:trace contextRef="#ctx0" brushRef="#br0" timeOffset="129867.82">11584 6979 1417 0,'-10'21'604'31,"-7"12"-323"-31,-1 7-83 0,3-3-23 0,11-3-53 16,6-5-45-16,14-12-49 31,3-4-11-31,5-14-21 15,2-6-22-15,-2-12-64 16,1-5-33-16,-8-4-25 0,-4 0 15 16,-10 1 62-16,-3 2 32 15,-8 4 50-15,-5-2 14 16,-5 6 9-16,-3 4 0 0,0 9-7 16,3 6-32-16,6 6-100 15,3 1 502-15</inkml:trace>
  <inkml:trace contextRef="#ctx0" brushRef="#br0" timeOffset="130035.03">12061 7051 2031 0,'-1'0'113'0,"-2"3"-61"15,-2 0 110 1,2 0-137-16,-1-1 7 0,0-2 14 16,2-1-25-16,2 0 390 15</inkml:trace>
  <inkml:trace contextRef="#ctx0" brushRef="#br0" timeOffset="130417.08">12444 6922 1176 0,'-10'4'481'16,"-8"0"-82"-16,-4 19-369 15,0 6 70-15,1 4 124 16,6 3 22-16,12-7-100 15,5-4-49-15,12-9-66 16,4-6-20-16,7-12-3 0,3-6-11 0,7-9-31 31,-3-4-15-31,-3-2-45 0,-3 0-4 0,-15-1 17 16,-3 2 16-16,-15-2 37 16,-6 1 17-16,-6 6 28 15,-4 1 8 1,0 16 7-16,0 3 0 0,-1 15-18 0,2 5-8 15,7 0-43 1,5-3-42-16,12-5-114 0,11-5-35 16</inkml:trace>
  <inkml:trace contextRef="#ctx0" brushRef="#br0" timeOffset="130701.29">12592 6973 1564 0,'43'-37'607'0,"-60"65"-375"0,-7 3-44 16,-4 6-16-16,2 3-7 15,11-10-57-15,10-1-28 0,22-9-38 16,7-8-17-16,10-12-24 16,6-9-12-16,-5-12-46 15,-2-2-19-15,-9-1-19 16,-7 3 4-16,-8 0 27 15,-4 4 17-15,-5-1 26 16,-3 0 11-16,-5 4 20 16,-3 1 2-16,-2 3-5 15,-1 5-20 1,3 5-116-16,0 1-67 16,4 9-315-16</inkml:trace>
  <inkml:trace contextRef="#ctx0" brushRef="#br0" timeOffset="131049.63">12953 6942 1037 0,'2'-3'337'0,"-5"0"-257"0,-2 6 64 16,-14 8 163-16,-9 7 50 15,-3 9-24-15,-1 1-53 0,9 2-126 16,7 0-34-16,9-5-44 15,7-4-21-15,7-7-24 16,8-6-13-16,17-9-18 16,5-7-23-16,7-10-46 31,0-4-24-31,-14-2-24 16,-7 0 13-16,-14 1 35 0,-5 3 25 15,-9 0 36-15,-7-2 12 0,-9 2 12 16,-5 2 4-16,-1 5-3 15,0 9-7-15,6 9-12 16,3 2-25-16,9 5-153 16,4 0-55-16</inkml:trace>
  <inkml:trace contextRef="#ctx0" brushRef="#br0" timeOffset="131225.04">13334 6986 1869 0,'-2'0'626'15,"1"1"-484"-15,-1 0-252 16,2-1-6-16,-1 0 98 16,0-1 7-16,0 0-3 15</inkml:trace>
  <inkml:trace contextRef="#ctx0" brushRef="#br0" timeOffset="131552.57">13708 6903 1745 0,'-14'6'647'16,"-17"12"-474"-16,1 8-190 15,4 7 60-15,2-3 35 0,9-5 73 0,10-4-1 16,9-3-64-16,9-2-32 16,12-9-45-1,4-4-14-15,11-12-38 16,3-5-15-16,0-4-32 16,-7-4-2-16,-12-2 6 15,-10 3 6-15,-10-4 29 16,-3 0 15-16,-3-2 41 15,-5 0 19-15,-9 5 12 16,-4 8-1-16,-9 14-10 0,-2 4-8 16,3 19-9-16,2 3-6 0,10 5-49 15,7-3-71-15,14-9 203 16</inkml:trace>
  <inkml:trace contextRef="#ctx0" brushRef="#br0" timeOffset="131868.94">13893 6884 1529 0,'-10'15'619'16,"-8"5"-357"-16,1 15-78 16,-1 1-21-16,4-5-1 15,6 0-30-15,11-9-64 16,7-4-21-16,12-9-32 15,6-4-15-15,3-11-28 16,-2-5-18-16,-2-5-30 0,-7-2-5 16,-5 0 11-16,0-1 15 15,-6-3 30-15,-2 0 12 16,-5-2 18-16,-2 1 11 0,-8 6 7 16,1 0 2-1,0 9-3-15,-4 3-25 0,0 6-112 16,-1 3-75-16,2 4-133 15</inkml:trace>
  <inkml:trace contextRef="#ctx0" brushRef="#br0" timeOffset="132202.69">14289 6843 2275 0,'-9'4'-8'0,"-2"8"1"16,-10 6 43-16,-5 13 95 16,-2 3 52-16,4 1 43 15,5 0-30 1,12-9-97-16,11-2-41 0,16-11-41 16,8-4-10-16,11-10-19 15,1-8-20-15,-3-6-39 16,-3-5-14-16,-11 0-13 0,-4-3 11 15,-11-2 40-15,-3 0 10 16,-5-3 38 0,-9 0 11-16,-5 9 9 15,-6 1 2-15,-8 10-4 16,1 3-19-16,-4 6-108 16,0 3-83-16</inkml:trace>
  <inkml:trace contextRef="#ctx1" brushRef="#br0" timeOffset="115628.48">5818 8554 0,'0'0'0,"0"0"16,0 0 0,0 0-1,0 0 1,0 0-1,0 0 1,-4-27 0</inkml:trace>
  <inkml:trace contextRef="#ctx0" brushRef="#br0" timeOffset="133270.76">3294 8360 1385 0,'-2'-2'547'16,"-2"-3"-381"-16,1 14-41 0,0 12 2 15,-1 18-21 1,0 9-15-16,-1 2-37 15,3-4-15-15,2-15-27 0,2-11-11 16,3-9-56-16,-2-5-39 16,-3-6-86-16,1-6-40 15,0-8-100-15,1-5-110 16,-2-9-5 0,-1 0 60-16,-2-6 258 15,-3-2 196-15,1 2 189 16,-1 2 22-16,4 8-43 15,2 6-13-15,7 12-79 16,4 7-29-16,9 19-8 0,4 10-12 16,7 16 12-16,-2 3 1 15,-1-6-33-15,0-7-19 16,-6-12-21-16,4-4-8 0,-4-9-13 16,-5-4-1-16,-7-9-12 15,-4-4-2 1,-3-9-3-16,3-5 1 0,0-4 7 15,-6-3 6-15,-1-12 16 16,-5-3 8 0,-1-4 3-16,0 0 2 15,0 12-11-15,6 4-8 16,-4 9-7-16,5 4-8 16,1 8-7-16,-5 4-5 15,4 5-27-15,-1 2-30 0</inkml:trace>
  <inkml:trace contextRef="#ctx0" brushRef="#br0" timeOffset="133617.76">3650 8353 1335 0,'21'29'575'15,"-22"-13"-268"-15,3 9-131 16,3 3-7-16,4 1-32 0,4-4-36 16,3-12-64-16,0-9-21 0,1-9-14 31,1-9-15-31,-2-8-27 16,-3-5-16-16,-6-4-17 15,-4 3 13-15,-5 6 27 16,-6 2 16-16,-6 7 26 15,-2 1 11-15,-4 9 14 0,1 4 8 16,-1 13-1-16,4 10-3 16,7 21 1-16,5 4-8 0,12 3-9 15,3-8-4-15,6-14-12 16,1-7-3-16,0-9-6 16,1-2-16-16,-3-11-95 15,4-4-64-15,-4-4 147 16</inkml:trace>
  <inkml:trace contextRef="#ctx0" brushRef="#br0" timeOffset="134120.09">4017 8344 915 0,'-5'0'489'0,"-6"0"-52"16,-1 19-252-16,2 9-17 16,-5 18-5-16,3 4-12 15,6-6-47 1,2-5-26-16,12-17-43 0,2-7-14 15,5-10-20-15,2-7-3 16,1-13-30-16,2-3-14 16,-4-16-20-16,-1-3 0 15,-6-3 21 1,-3-3 14-16,-2 12 26 0,0 8 0 16,1 16 26-16,0 13 10 15,4 27 44-15,2 13 22 0,-1 13 15 16,0 2 1-16,-7-5-19 15,-1-3-8-15,-2-3-29 16,-1 2-11-16,-1-7-27 16,0-4-12-16,-9-14-4 15,-3-7-3-15,-6-7-4 16,-5-9-8-16,-1-5-24 16,-1-6-18-16,1-12-39 0,4-1-24 15,10-7-41-15,5-4-35 0,15-1-48 16,6-2-219-16</inkml:trace>
  <inkml:trace contextRef="#ctx0" brushRef="#br0" timeOffset="134470.74">4246 8364 1644 0,'-5'0'657'15,"-9"9"-418"-15,1 8-69 0,2 17-45 16,1 4-28-16,6 2-35 16,5-4-22-16,5-13-29 15,5-7-11-15,6-11-26 16,0-7-20-16,6-11-49 16,-8-2-36-16,-2-8-41 15,-2 0 9-15,-5 0 41 16,1-6 41-16,-4 5 57 15,0 4 15-15,-1 9 26 16,0 11 18-16,1 16 29 0,2 11 22 0,-2 12 2 31,2 1-10-31,2-5-31 16,-3-6-24-16,3-7-59 16,-2-5-40-16,0-6-93 15,0-7-10-15</inkml:trace>
  <inkml:trace contextRef="#ctx0" brushRef="#br0" timeOffset="134750.63">4443 8408 924 0,'0'15'534'16,"2"16"38"-16,-2 3-339 15,0-1-83-15,0-4-24 0,1-9-53 16,1-4-29-16,0-7-36 15,0-3-17-15,-2-6-20 0,0-4-7 16,-3-8-6 0,0-5 4-16,0-10 6 15,-1-5 7-15,5-2 10 0,3 1 1 16,4 10-15 0,1 5-14-16,1 8-25 15,-1 5-6-15,0 4-25 16,0 2-15-16,-4 2-81 15</inkml:trace>
  <inkml:trace contextRef="#ctx0" brushRef="#br0" timeOffset="135201.37">4739 8413 898 0,'-36'-32'475'0,"27"33"-71"15,2 3-133-15,-6 10-40 16,0 10-18-16,1 8-35 15,-5 8-26-15,7-4-66 16,2-7-28-16,5-10-36 16,8-10-20-16,5-7-2 15,7-4-7-15,8-10-30 16,2-5-13-16,0-9-30 0,-6-6-6 16,-4-4-12-16,-4 3 14 0,-3 9 22 31,1 7 15-31,-1 17 39 0,-1 9 9 0,-1 16 39 15,1 8 11-15,-2 4 10 16,-4-4-2 0,0-7-30-16,-1-6-16 0,0-7-60 31,1-3-71-31,-1-5-397 16</inkml:trace>
  <inkml:trace contextRef="#ctx0" brushRef="#br0" timeOffset="136802.54">5488 8226 1181 0,'-2'-4'468'0,"1"0"-298"0,-2 1-7 15,3 5-40-15,0-2-17 0,0 0-19 16,6 9-9 0,17 34 4-16,-13-15-7 0,-4-4-29 15,2-1-14 1,-4-2-14-16,0-4-1 0,-4-1-3 16,2-2-3-16,-2-2 3 15,0 2-4-15,0 5 8 16,0 0 0-16,0 0-2 15,3-1 5-15,0-9-10 0,1-1-2 16,0-3 1 0,-2 0-2-16,1-3 1 15,-3-1 0-15,0-1-5 16,0-1 1-16,0 0 0 16,0 0 0-16,0 0 2 15,0 1-4-15,0-3 3 16,7-11-1-16,36-25-4 15,-20 15 2-15,4-5-1 16,-2 1-7-16,-6 5-47 0,-3 3-37 16,-6 8-101-16,-2 4-44 0</inkml:trace>
  <inkml:trace contextRef="#ctx0" brushRef="#br0" timeOffset="137686.16">5857 8245 1079 0,'-8'5'487'0,"-11"5"-230"0,-13 13-51 15,-4 8-12-15,-9 10-61 16,3 4-45-16,8-3-49 16,7-5-16-16,12-13-12 15,6-6 0 1,6-10-9-16,3-1-3 16,0-4-6-16,4-3-9 15,2 0-6-15,0-7-5 16,0 0-7-16,-1-2 1 0,-1-1-13 15,0 3-3-15,-1 4 3 16,-1-1 5-16,0 4 20 16,2-4 10-16,-4-1 10 15,3 1 9-15,-2-5 30 16,1 2 15-16,7 4 22 0,2 5 6 16,7 10 0-1,2 4-1-15,5 1-3 0,1 1-8 0,1-2-25 31,0 0-14-31,-2-5-18 0,-1-3-6 0,-8-5-3 16,-2-2-3 0,-9-2-13-16,-2-1-17 0,-2-3-67 31,-3 0-60-31,-5-1 289 16</inkml:trace>
  <inkml:trace contextRef="#ctx0" brushRef="#br0" timeOffset="139189.22">6902 8043 1517 0,'-2'3'572'0,"-1"3"-401"16,5 17-102-16,4 4 14 16,5 5-5-16,3-3 1 0,6-8-51 15,-3-5-22-15,-5-5-35 16,-3 0-9-16,-15-2-6 15,-6 0-1-15,-8 0 35 0,-2-1 7 16,1-2 6 0,0-3 3-16,6-2-1 0,3-1 1 15,7-2-47 1,5 0-62-16,9-1-239 16</inkml:trace>
  <inkml:trace contextRef="#ctx0" brushRef="#br0" timeOffset="139551.47">7061 8146 1400 0,'19'-40'564'16,"-21"49"-336"-16,3-2-63 0,7 2-39 31,2-1-23-31,9-5-44 0,4-3-28 16,3-11-39-16,-2-4-24 15,0-8-53-15,-6-3-25 16,-3 4-15-16,-5 2 20 0,-10 5 48 16,-4-1 25-16,-11 5 52 0,-2 2 20 31,-9 4 37-31,-2 6 15 16,-2 12 17-16,1 10 3 15,9 16-9-15,0 5-4 16,15 4-27-16,8-3-13 0,13-12-24 15,10-5-10-15,6-11-11 16,-2-5-15-16,0-10-48 16,-1-4-52-16,-4-7-137 15,-2 0-31-15</inkml:trace>
  <inkml:trace contextRef="#ctx0" brushRef="#br0" timeOffset="139852.47">7373 7896 1355 0,'-3'15'569'0,"-6"30"-269"31,3 14-35-31,-2 12-30 16,4-1-41-16,8-18-104 15,6-9-38-15,11-22-37 0,1-6-13 16,7-16-35-16,-1-7-30 15,-4-8-74-15,-6-5-15 16,-9 0 12-16,-8-3 32 0,-6-3 71 16,-6 3 27-16,-7 2 43 15,-3 4 7-15,-5 18 1 16,-6 4-3-16,-1 20-27 0,5 6-25 16,6 1-69-16,8-3-57 15,10-9-110 1</inkml:trace>
  <inkml:trace contextRef="#ctx0" brushRef="#br0" timeOffset="140254.13">7699 8045 1124 0,'-8'14'519'15,"-7"9"-250"-15,10 3-33 16,3 1-15-16,8-9-83 16,6-7-49-16,11-11-62 15,3-11-14-15,5-17-36 16,1-7-22-16,-7-3-28 15,-4 1-15 1,-14 14 14-16,-8 5 18 0,-17 8 30 16,-10 6 27-16,-6 11 59 0,-3 5 33 15,3 20 48 1,10 9 0-16,8 9-15 16,7 1-26-16,11-7-45 15,6-8-15-15,8-9-25 16,5-6-14-16,14-11-61 15,4-7-63-15,7-13-146 16,3-5 78-16</inkml:trace>
  <inkml:trace contextRef="#ctx0" brushRef="#br0" timeOffset="140484.03">8003 7955 1620 0,'-8'6'668'0,"-6"13"-376"16,3 9-112-16,8 13-78 15,4 4-15 1,6 0-41-16,0-4-20 0,-2-14-42 16,-2-4-11-16,-3-10-19 15,-1-5-9-15,-7-2 6 16,-3-3 4 0,-9-3 2-16,-3-1 0 15,3-5-33-15,0-2-41 0,10-2-81 16,6-4-195-16</inkml:trace>
  <inkml:trace contextRef="#ctx0" brushRef="#br0" timeOffset="140869.84">8258 8028 1114 0,'12'-43'496'15,"-30"34"-73"-15,-2 14-368 16,-3 4 44-16,-2 15 93 16,-3 7 20-16,6 9-56 31,5 2-39-31,8-6-65 16,5-6-19-16,9-12-21 0,5-5-9 0,14-12-25 15,1-4-24 1,5-11-61-16,1-5-26 15,-6-8-19-15,-1-2 17 0,-9-5 57 16,-3 2 28-16,-7 7 49 16,-1 5 22-16,-4 14 42 15,0 9 9-15,-4 14 18 0,-1 8-10 16,-2 8-25-16,0 2-8 16,3-7-23-16,4-1-19 15,6-10-54-15,1-4-45 16,3-7-97-16,0-4-24 0</inkml:trace>
  <inkml:trace contextRef="#ctx0" brushRef="#br0" timeOffset="141120.44">8388 8084 1461 0,'20'27'568'0,"-22"8"-393"16,-1-5-25-16,3-10-45 15,0-6-25-15,3-5-43 16,0-3-22-16,0-9-24 16,-2-8-11-1,0 5-17 1,0 1 0-16,-1-28 7 0,0-8 1 16,0-7 5-16,5 13-6 15,6 2-21-15,3 8-9 0,4 14-30 16,3 5-18-16,-2 10 4 0</inkml:trace>
  <inkml:trace contextRef="#ctx0" brushRef="#br0" timeOffset="141967.51">9371 7830 1091 0,'-1'9'482'15,"-7"15"-151"-15,7 7-223 0,2 12 1 16,-1 4 6-16,6 4-13 16,-4-2-35-16,-6-12-41 15,2-7-7-15,-1-14-32 16,-1-6-20 0,4-7-64-16,-4-4-31 0,-6-15-39 0,5-4-1 15,-3-14 19-15,2-5 26 16,3-1 59-16,2 1 34 0,6 8 64 15,5 3 25-15,11 9 17 16,2 2-2-16,5 2-21 31,0 4-13-31,-5 5-16 16,-3 5-6-16,-9 6 9 16,-5 4 24-16,-9 7 49 15,-3 5 20-15,-5 4 24 0,2 5-14 16,6 0-26-16,4 2-21 15,9-6-35-15,4-6-16 16,6-11-26 0,2-8-7-16,2-11-37 0,-1-7-20 15,-2-7-28-15,0-1 2 0,-6 0 29 16,-4 3 23-16,-5 7 31 16,-2 4 17-16,-4 10 42 15,0 7 18-15,0 20 38 16,0 10 2-16,0 19-13 0,0 4-14 15,0-6-29-15,-1-2-20 16,0-9-21 0,0-4-6-16,0-3-25 15,1-4-18-15,0-9-73 16,0-9-54-16,1-13-102 16,-1-8-27-16,0-16-292 15</inkml:trace>
  <inkml:trace contextRef="#ctx0" brushRef="#br0" timeOffset="142183.51">9608 7996 1097 0,'1'-18'503'0,"6"-14"-220"16,9 16-123-16,10 5-33 0,7 9-35 15,0 4-16-15,-5 9-14 16,-9 5-3-16,-10 8-17 16,-6 4-12-16,-12 3-12 15,-4 1-4-15,-4-4-12 16,-4-7 0-16,-1-10-2 15,-1-9 1-15,0-10 1 16,1-6-14 0,8-4-52-16,1 1-41 15,7 5-71-15,3 2-155 16</inkml:trace>
  <inkml:trace contextRef="#ctx0" brushRef="#br0" timeOffset="143585.07">11061 7612 1323 0,'-4'-1'541'0,"-3"1"-301"16,-2 9-16-16,-4 25-26 15,0 12-15-15,3 11-53 0,3 0-15 16,9-12-26-16,8-12-26 0,8-9-27 31,4-8-16-31,6-9-15 0,0-5-3 16,3-11-26 0,-2-4-16-16,-5-5-32 0,-1-2-7 15,-12-3 20-15,-5 3 19 0,-9-1 27 16,-9 3 10-16,-9 11 20 15,-4 5 7-15,-9 17 6 16,1 7 4-16,2 9-20 16,5-2-8-16,14 0-4 15,8-3-15-15,12-6-37 16,8-3-56-16,8-5-159 16,1-8 263-16</inkml:trace>
  <inkml:trace contextRef="#ctx0" brushRef="#br0" timeOffset="143903.01">11321 7800 1712 0,'-9'11'650'0,"-8"14"-450"0,1 2-20 15,6-1-30 1,6-2-30-16,11-3-70 0,5-3-15 15,6-5-25-15,6-5-10 16,-3-15-32-16,6-5-22 0,-1-8-40 16,-7-3-4-16,-6-1 25 15,-8 2 20-15,-5-3 46 16,-10 0 18-16,-6 1 15 16,-11 4 2-16,-4 12-3 15,4 8-8-15,-4 16-17 0,12 4-13 16,3 3-99-16,5 2-53 15,15-5-89-15,8-4-169 16</inkml:trace>
  <inkml:trace contextRef="#ctx0" brushRef="#br0" timeOffset="144185.03">11513 7788 1448 0,'-5'3'613'0,"-6"11"-292"16,-3 1-104-16,-1 10-64 0,3 1-5 16,7-2-57-16,5-4-26 15,12-5-36-15,2-4-14 0,7-10-16 16,5-2-20-16,-3-11-31 16,-2-2-18-16,-6-4-15 15,-5-1 13-15,-5 0 35 16,-3-1 20-16,-4 3 24 0,-5-2 6 15,-9 4 0 1,-2 4 0-16,-7 6-20 16,-1 9-56-1,4 5-153-15,7 4 350 0</inkml:trace>
  <inkml:trace contextRef="#ctx0" brushRef="#br0" timeOffset="144468.66">11928 7800 1438 0,'0'-42'538'15,"-4"39"-380"-15,2 3-27 0,2 6-15 16,0 2-21 0,0 4-78-16,2-3-84 15,7-3-142-15</inkml:trace>
  <inkml:trace contextRef="#ctx0" brushRef="#br0" timeOffset="144836.26">12328 7666 1485 0,'-10'-2'525'0,"-12"2"-401"0,1 11-26 15,-3 11 79-15,3 6 33 16,7 9-8-16,5-4-69 16,12-6-83-1,9-2-22-15,6-15-23 0,5-3-2 16,5-7-11-16,0-5-16 16,0-6-38-1,-3-4-25-15,-6-3-37 16,-5-4 6-16,-9-3 40 15,-4 1 24-15,-6-6 55 0,-7 5 10 16,-4 2 18-16,-6 5 2 16,0 15 4-16,0 5-5 15,0 15-14-15,2 2-7 0,7 7-43 16,4 4-37-16,11-4-93 16,7-2-47-16</inkml:trace>
  <inkml:trace contextRef="#ctx0" brushRef="#br0" timeOffset="145135.84">12525 7650 1517 0,'-10'5'584'15,"-7"15"-356"-15,1 7-33 0,-5 11-10 16,8 3 3-16,5-9-65 15,1-5-41-15,17-13-43 16,8-5-18-16,14-9-25 16,7-7-17-16,-3-6-63 15,-5-9-32-15,-8-4-45 16,-9 2 7-16,-6-7 55 0,-5 4 29 0,-7 0 59 16,-4 0 11-16,-7 8 8 15,-6 5 2-15,-2 9-6 16,0 4-32-16,1 8-104 15,8 7 400-15</inkml:trace>
  <inkml:trace contextRef="#ctx0" brushRef="#br0" timeOffset="145467.04">12725 7629 1650 0,'-6'0'542'0,"-10"10"-489"16,0 7 69-1,3 14 63-15,2 8 39 0,7-3-47 16,4 0-63-16,11-10-61 0,2-8-26 16,7-9-12-16,1-6-8 15,1-7-9-15,0-6-14 16,-1-8-31-16,-1-5-17 15,-6-4-20-15,-3 0 2 0,-10-3 27 16,-1 1 17-16,-11 3 24 16,-2 4 8-16,-5 11 3 31,-3 4-2-31,4 12-86 16,-2 1-59-16,4 9 289 15</inkml:trace>
  <inkml:trace contextRef="#ctx0" brushRef="#br0" timeOffset="145666.49">13238 7599 2140 0,'-3'-1'644'15,"-3"1"-686"-15,1 2-35 16,-1-1-3-16,1-2 87 31,4-1-81-31</inkml:trace>
  <inkml:trace contextRef="#ctx0" brushRef="#br0" timeOffset="146067.04">13549 7516 1520 0,'-5'2'599'0,"-7"0"-247"15,2 15-341-15,0 5 29 0,2 6 93 0,2 1 20 16,8-3-52-16,4 1-36 15,7-9-45-15,4-5-12 16,4-13 0-16,4-9-7 16,2-13-30-16,3 1-18 15,0-3-35 1,-11 2-8-16,-6 4 16 16,-10-1 15-16,-8-1 31 15,-2-1 22-15,-13 5 29 16,-5 3 14-16,-4 8 13 15,2 5-2-15,1 5-14 0,7 4-12 16,2 2-12-16,4 2-10 16,13-3-66-16,4 2-54 0,12-3-114 15,6 0 23-15</inkml:trace>
  <inkml:trace contextRef="#ctx0" brushRef="#br0" timeOffset="146350.91">13822 7505 1425 0,'-7'5'544'15,"-10"10"-329"-15,-6 6-6 0,4 9 22 16,-2 3-9-16,15-3-83 16,10-1-44-16,5-8-50 15,15-6-21-15,3-13-22 16,4-5-12-16,3-15-50 15,-4-2-18-15,-6-2-15 16,-5-4 11-16,-9 6 37 16,-5 3 16-16,-6-3 23 0,-3 4 6 15,-8 2 7-15,-5 2 4 0,0 3-11 16,2 1-42-16,2 3-126 16,6 2-46-16</inkml:trace>
  <inkml:trace contextRef="#ctx0" brushRef="#br0" timeOffset="146689.84">14098 7509 1643 0,'-4'30'566'0,"-17"-6"-412"0,-2 4 30 0,6 1 56 16,4-1 1-16,8-4-122 16,9-2-37-16,21-3-53 15,8-6-14-15,13-13-15 16,0-9-17-16,-4-12-33 16,-7-6-15-16,-12 3-13 0,-4-1 7 15,-13 5 28-15,-2 4 11 16,-13-3 17-16,-3 2 12 15,-6 6 5-15,-3 2-2 0,-3 9 2 32,-7 1 1-32,-1 6-65 15,-4 1-59-15,12 6-104 16,8 3 41-16</inkml:trace>
  <inkml:trace contextRef="#ctx0" brushRef="#br0" timeOffset="148901.31">3517 9514 1383 0,'0'-7'537'0,"1"-3"-353"15,1 7-18-15,7 16 21 16,0 12-13-16,2 19-39 16,-1 2-22-16,-3 1-54 0,-3-5-23 15,-2-11-17-15,0-2-10 16,-1-11-22-1,-1-2-24-15,-6-7-100 0,0-4-59 16,-3-2-83-16,-7-3-262 0</inkml:trace>
  <inkml:trace contextRef="#ctx0" brushRef="#br0" timeOffset="149060.46">3301 9599 1414 0,'0'-4'531'15,"4"-9"-401"-15,7 2-44 0,14-1-40 16,10-1-18-16,13 4-24 16,3 0-31-16,0 6-79 15,-7-1-30-15,-8 0-279 16</inkml:trace>
  <inkml:trace contextRef="#ctx0" brushRef="#br0" timeOffset="149367.63">3724 9551 1033 0,'-2'3'504'0,"0"10"-170"16,-3 5-55-16,-3 11-61 16,3 4-31-16,0 3-48 15,3-2-32-15,6-5-48 0,2-6-20 0,6-9-27 32,2-7-6-32,2-8-9 15,1-6-2-15,5-9-21 16,-6-4-16-16,-1-8-17 15,-7-2-2-15,-11-4 25 16,1 5 16-16,-9 5 21 0,0 4 2 16,-2 9 9-16,-2 4-6 15,0 10 0-15,5 7 3 0,1 14-12 16,0 4-3-16,6 3-54 16,1-4-37-16,5-8-75 15,3-5-40-15,5-8-226 16</inkml:trace>
  <inkml:trace contextRef="#ctx0" brushRef="#br0" timeOffset="149536.01">3918 9480 1279 0,'2'9'540'0,"3"18"-257"15,3 9-39-15,-3 13-45 16,-1 2-38-16,-2-3-86 0,1-5-39 15,2-13-40 1,-2-7-38-16,1-12-109 0,-1-5-58 16,-4-6-54-16</inkml:trace>
  <inkml:trace contextRef="#ctx0" brushRef="#br0" timeOffset="149967.26">3884 9670 1079 0,'5'-5'494'16,"-4"-10"-192"-16,12 4-185 15,6-1-37-15,3-2-44 16,8 2-18-16,3 1-19 16,-2-2 1-16,-3 2-16 15,-1 2-1-15,-11 1 1 16,0 6-5 0,-12 2 28-16,-3 0 32 15,-5 5 84-15,-5 3 33 0,-4 10 27 16,-1 5-16-16,1 8-55 15,2 0-31-15,7-3-26 16,4 0-16 0,0-10-24-16,4-2-6 0,5-9-11 15,1-5-7-15,5-9-16 16,1-7-11-16,0-11-49 0,-3-5-8 16,-4-1-5-16,0 1 7 15,-4 12 52-15,-3 4 18 0,-1 11 36 31,1 10 25-31,-2 11 19 0,0 9 8 0,0 10-8 16,-2-2-18-16,2-2-23 31,2-6-18-31,2-9-42 16,1-5-31-16,1-10-115 16,0-5-51-16,4-9-339 15</inkml:trace>
  <inkml:trace contextRef="#ctx0" brushRef="#br0" timeOffset="150152.7">4299 9448 1623 0,'0'14'675'16,"-1"21"-386"-16,7 12-51 0,-3 9-76 16,4-1-52-16,3-5-71 15,-6-9-21-15,-4-15-25 16,3-4-14-16,-1-9-59 15,-2-3-32-15,2-1-92 16,-2-2-46-16,0-2 40 0</inkml:trace>
  <inkml:trace contextRef="#ctx0" brushRef="#br0" timeOffset="151384.53">4796 9462 1320 0,'-1'0'516'0,"3"9"-325"15,2 8-2-15,3 20-28 0,0 9-6 16,0 8-55-16,0-2-43 15,-3-10-41-15,1-8-7 16,-1-13-3-16,-1-7-6 0,-1-8-15 16,-2-4-11-1,1-3-10-15,0-6 2 0,2-7 10 32,0-9 5-32,5-8 15 15,4-1-2-15,2-5 6 16,3 5 0-16,-2 3-9 15,-2 2 1-15,-5 13-3 0,-3 3 1 16,-5 9-1 0,-3 6 2-16,-1 9 13 0,-3 9 18 15,2 13 36-15,-2 3 11 0,8 1 4 16,5-3-13-16,4-14-22 16,7-2-12-16,4-11-17 15,3-3-21-15,1-8-101 16,1-3-64-16,-3-8-28 15,-5 0-368-15</inkml:trace>
  <inkml:trace contextRef="#ctx0" brushRef="#br0" timeOffset="151652.54">5113 9545 1288 0,'4'13'569'0,"-3"11"-300"0,5 11-64 31,-3 0-17-31,1 1-70 16,2-3-39-16,-2-11-54 16,1-4-12-16,-3-9-30 0,-1-6-15 15,-1-6-21-15,-2-1-12 0,1 3-5 16,-1-6 11 0,-15-38 15-16,11 14 15 0,5 1 24 15,5-3 6-15,8 7 1 16,3 5 1-16,1 3 1 15,-1 8-7-15,-5 6-94 16,0 4-32-16</inkml:trace>
  <inkml:trace contextRef="#ctx0" brushRef="#br0" timeOffset="152050.51">5248 9538 1416 0,'0'0'600'16,"5"10"-317"-16,12 33-106 16,-10-19-18-16,7-6-60 0,1-4-44 15,2-7-46-15,1-5-10 16,-2-12-38-16,0-2-30 15,-5-5-42-15,-1-2-10 0,-7 4 30 16,-6 1 27-16,-2 3 50 16,-4 2 26-16,-7 4 35 15,2 5 18-15,-3 9 33 16,0 9 8-16,3 15 3 16,2 9-9-1,5 4-21-15,6-3-19 16,5-13-29-16,5-5-10 15,6-13-20-15,1-4-11 0,1-8-43 16,3-7-41-16,-6-3-122 16,2 0-37-16</inkml:trace>
  <inkml:trace contextRef="#ctx0" brushRef="#br0" timeOffset="152469.15">5628 9518 1436 0,'-19'8'645'0,"-15"2"-247"0,-2 16-214 16,1 5-18-16,4 12-31 15,7 2-29-15,15-7-58 16,5-2-9-16,15-18-27 15,5-8-12-15,9-10-20 16,5-7-25-16,2-14-69 16,1-6-43-16,-5-10-59 0,-4-3-31 15,-8 2-16-15,-7 3 2 16,-9 3 20-16,-4 1 48 0,-5 2 105 16,1 2 66-16,1 6 125 15,3 4 35-15,3 10 55 16,0 4-9-16,2 12-24 31,0 8 1-31,2 16-8 0,2 6 10 0,-1 9-28 16,1 3-25-1,-4-1-64-15,-1-3-20 16,2-10-19 0,1-10-14-16,1-12-58 0,0-6-62 0,0-7-107 15,0-3-42-15</inkml:trace>
  <inkml:trace contextRef="#ctx0" brushRef="#br0" timeOffset="152645.31">5755 9581 1411 0,'2'17'582'0,"0"20"-333"15,-2-1-42-15,1-2-68 0,0-6-42 16,1-10-83-16,1-5-45 15,0-10-109-15,-1-1-60 0,1-6-261 16</inkml:trace>
  <inkml:trace contextRef="#ctx0" brushRef="#br0" timeOffset="152784.6">5725 9424 1122 0,'0'-3'579'16,"2"-1"-100"-16,0-1-348 16,7 3-174-16,4 0-53 0</inkml:trace>
  <inkml:trace contextRef="#ctx0" brushRef="#br0" timeOffset="153035.6">5968 9428 1803 0,'1'-31'695'0,"-6"60"-491"16,4 8-25-16,5 13-52 31,1 2-33-31,3 5-57 0,-2-6-22 0,1-12-15 31,0-6-19-31,-4-18-57 0,-2-1-33 16,-2-6-112-16,-3-4-53 16,-4-2-199-16</inkml:trace>
  <inkml:trace contextRef="#ctx0" brushRef="#br0" timeOffset="153164.51">5908 9641 1094 0,'8'-10'616'16,"5"-7"-60"-16,10 3-345 15,2 0-54-15,7-1-83 16,0 2-47-16,-3 3-160 16,-3 7 470-16</inkml:trace>
  <inkml:trace contextRef="#ctx0" brushRef="#br0" timeOffset="153518.73">6680 9466 1461 0,'6'23'631'15,"0"18"-352"-15,2 24-58 32,-1 4-13-32,-4-5-80 15,1-8-47-15,1-19-51 16,1-3-16-16,1-9-21 15,0-3-22-15,-2-11-87 0,-1-5-71 16,-7-12-108-16,1-6-23 0</inkml:trace>
  <inkml:trace contextRef="#ctx0" brushRef="#br0" timeOffset="153751.81">6682 9541 1208 0,'9'-16'509'15,"6"-14"-291"-15,8 13-92 0,6 8-18 16,-6 11-31-16,-4 3-12 15,-8 13-23-15,-4 4-6 16,-7 6-8-16,-4 4 3 0,-9 0 5 16,-5-2-1-1,-7-5-3-15,-1-4-9 0,2-7-12 32,3-7-9-32,9-6-33 15,4-3-36-15,11-6-105 16,8 3-37-16</inkml:trace>
  <inkml:trace contextRef="#ctx0" brushRef="#br0" timeOffset="154067.65">6957 9468 1590 0,'-10'2'611'15,"-14"7"-408"-15,0 8-18 0,4 13-14 0,0 2-22 16,9 5-66-1,3-3-22-15,8-9-42 16,5 0-8-16,8-15-14 0,2-8-12 16,7-13-36-16,1-9-36 15,0-7-81 1,0-2-28-16,-5 2-9 16,-4 1 27-16,-6 4 88 15,-3 5 41-15,-4 8 95 16,0 5 34-16,-1 8 59 15,1 7 20-15,-1 8-16 16,-1 5-17-16,-1 5-56 16,-1 3-24-16,1-4-37 0,1-1-25 15,2-4-103-15,4-9-71 16,3-4-170-16</inkml:trace>
  <inkml:trace contextRef="#ctx0" brushRef="#br0" timeOffset="154318.87">7138 9546 1240 0,'2'30'681'0,"2"19"-90"0,0 8-358 16,-1 4-53 0,0-10-83-16,0-7-38 0,2-7-39 15,-1-7-9 1,-4-6-11-16,-3-5 2 0,-10-5-9 15,-5-3-3-15,-14-4-20 16,-5-5-18-16,-4-6-55 16,-3-5-38-16,12-11-79 15,4-2-31-15,6-4-99 16</inkml:trace>
  <inkml:trace contextRef="#ctx0" brushRef="#br0" timeOffset="154479.81">7070 9411 1662 0,'7'-4'636'15,"5"-4"-479"-15,6 15-65 63</inkml:trace>
  <inkml:trace contextRef="#ctx0" brushRef="#br0" timeOffset="154868.1">7421 9498 1248 0,'-8'-6'535'16,"-17"-3"-182"-16,1 1-181 15,-4 4 1-15,-2 5 15 16,1 9-33-16,-1 7-41 0,9 11-52 15,3 4-3 1,8 2-18-16,3-4-10 0,7-3-18 16,2-9-9-16,8-9-7 15,6-2-16-15,5-14-33 16,4-3-23-16,1-9-49 31,-1-4-12-31,-4-3 12 0,-1-1 24 16,-7 4 52-16,-1 3 21 0,-5 9 46 15,-4 5 10-15,2 11 37 16,-5 6 16-16,1 11 5 16,-3 4-1-16,-2 5-31 15,4 0-15-15,0-5-27 16,4-3-7-16,0-10-33 16,-1-4-36-16,1-10-112 15,0-7-62-15,2-4-297 0</inkml:trace>
  <inkml:trace contextRef="#ctx0" brushRef="#br0" timeOffset="155118.84">7469 9361 1410 0,'6'12'559'16,"6"18"-322"-16,0 5-29 15,-7 7-13 1,-1-1-34-16,-3-1-90 15,1-2-30-15,-1-6-28 0,0-6-8 0,2-13-18 16,-2-6-10-16,-1-11-17 16,2-5-3-16,1-8-6 15,4-4-2-15,6-5 4 16,1 1-16-16,0-1-27 16,1 1-18-16,1 4-36 15,-3 1-7-15,0 4-5 16,-2 3 4-16,-6 3-255 0</inkml:trace>
  <inkml:trace contextRef="#ctx0" brushRef="#br0" timeOffset="155270.6">7639 9444 202 0,'-1'0'345'0,"0"0"25"16,-1 14 152-16,-30 29-21 0,27-18-137 15,2 7-52-15,6 3-108 16,5-1-59-16,4-7-88 31,2-5-21-31,1-10-35 16,-3-5-19-16,-2-4-55 0,-1-1-51 15,-8-3-96 1,-1 0-37-16</inkml:trace>
  <inkml:trace contextRef="#ctx0" brushRef="#br0" timeOffset="156868.74">8246 9446 1417 0,'-12'-35'604'0,"9"57"-317"0,7 11-104 16,-2 4-21-16,10 1-48 15,1-3-42-15,0-12-53 0,4-4-12 32,-2-16-8-32,4-3-14 0,2-17-35 15,-6-5-17-15,0-7-23 16,-4-4 14-16,-7 2 35 16,0-1 22-16,-3 4 43 15,-1 3 17-15,-2 10 48 16,0 7 9-16,2 18 8 15,3 13 0-15,2 18-16 16,1 8-2-16,0 9-22 0,-1 1-18 16,-2-8-29-16,-2-4-11 15,-5-14-3-15,-3-7-5 16,-7-7-15-16,-4-5-16 0,-5-5-36 16,0-4-19-16,-8-6-48 15,5-3-45-15,3-6-103 16,2-3-13-16</inkml:trace>
  <inkml:trace contextRef="#ctx0" brushRef="#br0" timeOffset="157284.9">8713 9337 1755 0,'-13'0'575'0,"-17"6"-501"0,0 6 10 0,4 7 71 16,5 7 22-1,7 3-48-15,8 3-51 16,8-3-42-16,0-5-14 0,11-8-14 16,5-2 1-16,4-14-11 15,4-4 2-15,-3-10-10 16,-1-5-12-16,0-6-7 15,-4 0-4-15,-2 0 9 16,-4 1 7 0,-7 5 16-16,0 8-2 15,-2 7 5-15,-2 5-2 16,-1 16 9-16,1 6 11 0,-2 6 4 16,1 2 3-16,0 0-10 15,-2-6-10-15,2-2-17 16,1-6-9-16,0-7-53 15,3-6-60-15,1-5-91 16,0-4-39-16,4-7-25 16,-2-6-64-16</inkml:trace>
  <inkml:trace contextRef="#ctx0" brushRef="#br0" timeOffset="157585.49">8846 9385 963 0,'1'3'478'0,"0"7"-126"16,3 7-78-16,0 7-75 0,-1 5-21 15,1 0-55 1,-1-2-34-16,1-7-48 16,2-2-14-16,0-8-18 15,-2-5-6-15,1-7-13 0,-4-6-9 16,1-6-18-16,0-4-12 16,0-4-9-16,4-2 5 15,2-1 12-15,1-1 14 16,9 6 14-16,-1 5 4 15,-2 14 8-15,6 5 6 0,-9 13 36 16,0 3 11-16,-2 7 8 16,-7 0-7-16,3-3-27 15,-3-1-14-15,-1-8-68 16,3-2-61-16,-5-11-76 16,4-1-400-16</inkml:trace>
  <inkml:trace contextRef="#ctx0" brushRef="#br0" timeOffset="157984.04">9205 9388 826 0,'-3'-9'380'0,"-4"-1"-67"0,-3 3-82 0,-2 15 69 16,-2 8-3-16,0 12-59 15,1 3-40 1,3 4-88-16,3-2-28 15,7-6-39-15,3-3-16 0,11-9-21 16,2-8-7-16,6-9-30 16,2-10-17-16,-3-11-46 15,0-1-16-15,-6-2-7 16,-5 5 16-16,0 9 50 16,-2 7 39-16,-4 7 89 15,-2 10 26-15,-2 11 39 0,-2 6-3 16,-5 16-34-16,2 0-16 15,-9 0-28-15,-1 1-10 0,-5-12-19 32,-3-1-8-32,-2-7-15 15,1-5-7-15,0-5-30 16,-2-5-30-16,3-10-70 16,-1-4-56-16,2-11-131 15,3-5-64-15</inkml:trace>
  <inkml:trace contextRef="#ctx0" brushRef="#br0" timeOffset="158498.69">9946 9333 1273 0,'-12'2'544'0,"-15"10"-248"0,2 7-49 0,3 13-29 31,4 2-17-31,4 0-62 0,5-2-38 16,12-12-45-16,4-3-24 15,10-12-24-15,0-8-11 0,4-15-31 16,3-6-22-16,-1-10-44 16,3-2-9-16,-5-2 2 15,-3-2 15-15,-5-1 37 16,-7-1 18-16,-1-4 28 0,-2 3 21 16,-1 10 41-16,-2 7 16 15,-4 22 28-15,-3 9-7 16,-3 24-5-16,1 10-3 0,-3 20-10 31,1 2 4-31,3-5-16 16,5-1-12-16,7-15-25 15,8-5-11-15,1-9-13 16,2-6-17-16,2-10-52 16,0-6-33-16,4-5-81 15,-1-5-45-15,2-5-68 16,-2-3-1-16,-4-2-228 0</inkml:trace>
  <inkml:trace contextRef="#ctx0" brushRef="#br0" timeOffset="158635.4">10191 9348 634 0,'-2'-4'448'0,"1"-2"88"15,0 6-161 1,-4 13-95-16,5 6-33 16,-5 9-66-16,5 3-48 15,-2-3-74-15,-2-4-21 0,7-6-53 16,-3-6-42-16,9-7-124 0,1-4-72 15</inkml:trace>
  <inkml:trace contextRef="#ctx0" brushRef="#br0" timeOffset="158771.84">10146 9225 1294 0,'2'-7'591'0,"5"-7"-223"15,4 5-258-15,5 3-124 16,-2 6-44 0,6 13-36-16</inkml:trace>
  <inkml:trace contextRef="#ctx0" brushRef="#br0" timeOffset="159017.29">10353 9352 1560 0,'36'28'691'15,"-42"5"-370"1,3 20-80-16,1 8-30 16,2 9-90-16,3-1-42 0,3-9-57 15,2-7-15-15,5-15-22 16,-2-6-32-16,-2-13-111 15,-1-6-84-15,-14-15 40 16</inkml:trace>
  <inkml:trace contextRef="#ctx0" brushRef="#br0" timeOffset="159216.44">10312 9484 1085 0,'5'-21'509'16,"8"-24"-185"-16,6 6-118 0,8 7-67 15,6 7-20-15,2 10-32 16,0 9-18-16,-10 12-34 15,-6 6-17-15,-17 11-11 16,-7 0-3-16,-8 8 2 31,-7-3 3-31,-3-1-1 16,2-3 0-16,-4-6-23 0,5-4-26 16,2-9-82-16,1-3-60 15</inkml:trace>
  <inkml:trace contextRef="#ctx0" brushRef="#br0" timeOffset="159835.31">10613 9395 1852 0,'-19'-9'608'0,"10"30"-531"0,7-3 13 0,11-4 18 31,5-9 2-31,10-8-81 0,4-6-24 0,-2-9-46 16,-2-2-29-16,-8 0-37 15,-4-2-8-15,-5 3 21 16,-11-2 30-16,-10 5 35 31,-1 5 30-31,-9 12 59 16,1 11 29-16,4 15 44 0,-1 4 4 15,10 6-18-15,3-1-18 0,10-2-29 16,6-3-17-16,5-8-26 31,5-3-9-31,8-11-26 0,1-5-16 0,4-9-54 16,-2-6-41-16,-4-5-91 16,1-3-35-16,-9 0-29 15,-1-1 15-15,-6-5 82 0,-5 0 53 16,-7-5 101-16,1 3 47 15,-4 2 76 1,3 6 30-16,1 11 45 16,-1 8 2-16,2 12-13 15,0 7-17-15,0 8-29 16,1 1-15-16,-5 1-32 16,0-3-14-16,-2-4-23 15,-2-2-13-15,4-8-5 16,0-4-8-16,1-7-8 15,1-4-4-15,-3-9-24 0,3-4-5 16,0-10-19-16,2-2-4 16,4-4 7-16,5 3 2 15,8 6-2-15,6 7-6 0,1 12-21 16,0 5-22-16,-3 9-64 16,-6 1-21-16</inkml:trace>
  <inkml:trace contextRef="#ctx0" brushRef="#br0" timeOffset="160418.54">11111 9121 1521 0,'0'4'587'0,"0"17"-364"16,3 12-25-16,-2 18-43 16,-1 4-2-16,0-7-69 0,0-6-30 15,0-13-31 1,1-7-7-16,0-9-16 16,-1-5-5-16,0-8-11 15,0-3-5-15,-1-9-3 16,1-3 2-16,2-5 8 15,3-7 2-15,9 2 4 16,4-1 1-16,7 8-4 16,5 7-1-16,-5 9-11 15,-1 10-7-15,-10 7-6 0,-7 6 2 16,-8 3 16-16,-6 1 6 0,-13-2 12 16,-2-1 1-16,-5-4 7 15,0-4 6-15,6-5-1 16,1-4 0-16,7-6-11 15,5-3-14 1,6-5-105-16,2-1-61 0,10-6-94 16,6-1-115-16</inkml:trace>
  <inkml:trace contextRef="#ctx0" brushRef="#br0" timeOffset="160682.9">11379 9254 983 0,'-5'15'580'15,"-2"8"-9"-15,-3 7-300 16,-1 2-30-16,6-3-45 16,5-3-35-16,8-8-67 15,7-3-23-15,8-12-43 16,3-5-11-16,1-13-26 0,-1-4-18 0,-9-8-33 16,-3 2-11-16,-10 1 10 15,-4-4 15-15,-9 6 26 16,-5-1 11-16,-7 6 5 15,1 7-1-15,0 8-20 16,4 2-40 0,5 7-137-16,0 2-45 0</inkml:trace>
  <inkml:trace contextRef="#ctx0" brushRef="#br0" timeOffset="160934.69">11513 9053 1583 0,'0'3'611'0,"0"12"-381"0,5 17-141 16,2 21 43-16,1 11 20 15,-1-2 10-15,-1-2-55 16,-3-12-76-16,0-11-25 15,0-9-45 1,-1-8-25-16,1-12-83 0,-1-3-43 0,4-9-76 16,1-5-20-16,1-8-107 31</inkml:trace>
  <inkml:trace contextRef="#ctx0" brushRef="#br0" timeOffset="161269.54">11683 9185 1204 0,'-3'10'553'16,"-4"15"-214"-16,1 5-51 0,2 6-63 16,0-4-29-16,7-9-70 15,6-4-35-15,10-10-50 16,-1-6-17-16,9-7-43 16,-6-10-25-16,0-7-52 15,2-2-23-15,-10-4-24 16,-3 3 10-16,-13 0 42 0,-3 1 27 15,-13 2 74 1,-4 2 36-16,0 17 41 0,-4 9 19 16,2 26 7-1,4 10-12-15,2 5-25 16,8 0-17-16,14-6-25 16,12-4-9-16,14-12-11 15,0-6-7-15,5-15-44 0,0-5-43 16,-7-11-91-1,-1-2-68-15,-9-3-83 16</inkml:trace>
  <inkml:trace contextRef="#ctx0" brushRef="#br0" timeOffset="161654.01">11867 9047 1784 0,'-1'12'588'15,"0"26"-519"1,1 10 31-16,3 12 36 16,0 1 15-16,-1-13-69 15,3-5-37-15,-3-14-38 16,1-6 0-16,0-11-6 15,-3-7 3-15,3-10-4 16,2-6-13-16,1-11-19 16,4-3-16-16,2-8-12 0,2-3-1 15,3 6 16-15,0 1 15 0,1 17 17 16,-3 16 7-16,-2 16 17 16,-3 9 9-16,-6 4 11 15,0-3 3-15,-4-7-11 16,2-2-9-16,0-7-14 15,-3-5-15-15,3-8-102 0,2-1-70 16,3-8-49-16</inkml:trace>
  <inkml:trace contextRef="#ctx0" brushRef="#br0" timeOffset="162067.37">12115 9057 1343 0,'2'19'549'16,"-2"27"-289"-16,0 7-4 16,1 3-41-1,-1-5-23-15,7-14-101 0,-1-7-32 16,0-11-36-16,1-6-10 0,3-6-8 16,-8-4-5-16,0-6-6 15,1 0-3-15,-3-5-8 16,1-4-4-16,5-6-4 31,0-2-8-31,4-3-1 0,2-3-6 0,5 2-20 16,1-3-22-1,-1 3-16-15,0 2-5 16,-6 4 24-16,0 5 26 16,-6 8 33-16,-3 5 28 15,-6 18 77-15,-4 5 34 0,-2 16 41 16,-3 2 0-1,4-2-52-15,4-2-29 0,5-12-44 16,5-7-15-16,9-12-39 16,0-7-30-16,1-11-115 15,1-4-75-15,-2-6 55 16</inkml:trace>
  <inkml:trace contextRef="#ctx0" brushRef="#br0" timeOffset="162484.34">12421 9108 1647 0,'-16'14'584'15,"-12"7"-424"1,3 18-28-16,1 4 19 15,13-4 6-15,4-3-49 16,11-12-85-16,7-4-15 0,4-8-11 16,2-7-12-16,4-10-38 15,3-5-24-15,-1-10-53 16,0-4-14-16,-2-2 8 16,-5-3 9-16,-1 0 53 15,-3 1 22-15,-1 5 56 0,-2 4 33 16,-6 12 57-16,-3 7 31 15,-3 17 18 1,-3 5-1-16,1 12-28 0,3 3-22 0,2-4-42 31,2-1-17-31,6-11-29 16,-3-4-10-16,0-9-42 16,2-6-37-16,0-3-79 15,3-5-49-15,6-2-51 16,-1-4 33-16</inkml:trace>
  <inkml:trace contextRef="#ctx0" brushRef="#br0" timeOffset="162802.81">12687 9137 858 0,'0'16'528'16,"0"20"45"-16,-4 2-261 0,-1-1-103 16,4-2-30-16,1-12-74 15,6-3-42-15,4-11-47 16,1-4-10-16,2-10-28 15,-1-8-16-15,0-8-44 16,-1-4-18 0,-1-5-14-16,1 0-2 15,3 0 40-15,0 2 20 0,0 7 41 16,1 5 22-16,-3 14 28 16,-2 7 11-16,2 13 17 15,-8 2-2-15,3 2-18 16,-3 1-6-16,-1-6-27 15,3-4-26-15,-2-2-54 16,3-3-37-16,1-2-61 16,-2 3-10-16,-3 0-15 15</inkml:trace>
  <inkml:trace contextRef="#ctx0" brushRef="#br0" timeOffset="164001.37">13560 9033 1622 0,'0'14'637'0,"-1"19"-417"0,0 9-41 16,0 2-55-16,1-4-34 15,2-8-62-15,1-6-16 0,-1-10-80 16,1-4-63-1,-4-12-127-15,-2-4-282 0</inkml:trace>
  <inkml:trace contextRef="#ctx0" brushRef="#br0" timeOffset="164152.07">13417 8958 1437 0,'6'-2'501'0,"9"-2"-442"15,5 1-40-15,10 1-23 16,3 2-40-16,5 6-118 16</inkml:trace>
  <inkml:trace contextRef="#ctx0" brushRef="#br0" timeOffset="164519.25">13811 8990 1251 0,'30'-6'566'0,"-55"6"-223"16,-4 7-108-16,-6 12-52 0,3 5-27 16,6 10-48-16,6 1-32 15,17-4-37-15,3-1-12 16,15-13-22-16,2-8-7 16,7-14-30-16,5-10-19 0,-2-8-52 15,0-3-21-15,-6-2-1 16,-5 2 18-16,-7 3 56 15,-2 0 25 1,-4 7 55-16,-1 3 31 0,-2 10 42 0,-4 7 10 31,-3 13-8-31,0 7-13 16,1 13-25-16,1 2-4 0,6 0-18 16,2 1-11-16,2-12-19 15,1-4-7-15,1-13-33 16,0-6-31-16,1-3-87 15,1-5-60-15,-1-1-81 16,-2 0-212-16</inkml:trace>
  <inkml:trace contextRef="#ctx0" brushRef="#br0" timeOffset="164752.63">13975 8782 1476 0,'5'32'632'16,"1"23"-351"-16,-2 5-67 15,-1 0-11-15,-5-10-71 32,1-5-47-32,1-5-54 0,2-3-19 0,2-12-53 15,-1-4-28-15,0-15-109 16,-1-6-47-16,2-6-46 15,1-5-38-15</inkml:trace>
  <inkml:trace contextRef="#ctx0" brushRef="#br0" timeOffset="165152.81">14298 8970 1558 0,'-15'2'550'16,"-20"10"-388"-16,1 7 17 0,0 13 32 15,3 4-18-15,10 3-113 32,5-1-31-32,18-8-26 0,6-4-12 15,10-14-8-15,5-8-6 16,2-9-19-16,4-9-16 15,-2-11-36-15,1-2-12 0,-4-5 1 16,-4-1 16-16,-3 4 40 16,-6 2 14-16,-4 9 19 15,-2 6 14-15,-3 13 15 16,-2 7 10-16,-1 10 15 16,-3 10 2-16,0 7-6 15,1 1-8-15,3 0-20 16,0-5-15-16,3-12-7 0,1-3-14 15,0-11-63-15,1-5-52 16,5-8-117-16,-1-4-26 0,2-9-296 31</inkml:trace>
  <inkml:trace contextRef="#ctx0" brushRef="#br0" timeOffset="165483.84">14464 8810 938 0,'4'9'457'0,"10"23"-121"0,-7 8-59 16,-1 12-14-16,-3 3-9 16,-5-6-48-1,1-2-53-15,1-8-79 0,5-4-24 0,3-15-29 16,3-5-11-16,0-15-19 16,1-6-15-16,1-10-28 15,0-7-17-15,4-8-32 16,-5-2-11-16,2 2 0 15,-1 3 13-15,-2 12 39 16,2 5 18-16,-3 14 36 0,0 7 22 31,-5 12 48-31,-2 4 18 0,1 4-1 16,0-2-17-16,1-6-52 16,2-3-43-16,-1-9-128 15,-1-6 510-15</inkml:trace>
  <inkml:trace contextRef="#ctx0" brushRef="#br0" timeOffset="166620.04">15608 8897 1127 0,'-3'2'534'16,"-3"10"-139"-16,-2 7-151 0,-8 13-41 31,0 4-7-31,0 5-45 16,6-2-43-16,11-5-49 15,5-4-20-15,10-10-25 16,3-5-3-16,6-10-10 0,1-5 1 15,-2-2-13-15,-1-4-12 0,-7 2-5 16,-4 0-1-16,-6-1 11 16,0-3 7-16,0-5 8 15,1 3 2-15,3-2 1 16,-5 4 1-16,-1 1-3 16,-4 3 0-16,1 4-3 15,-1 0-2-15,0 0 4 0,0 0-2 16,0-1 2-16,0 0 1 15,0 0 4-15,0 0 2 0,-1 0-3 16,1 1 0-16,-1-1-1 31,0 0-2-31,0-1 4 16,0 0 2-16,0 1-3 16,1 0 0-16,-1 0-1 15,0 1 2-15,0-1-1 16,0 0-1-16,-2-3 3 15,1 1-2-15,1 3-1 0,0-1 0 0,0 0 2 16,0 0-1 0,0 0 0-1,1 0-1-15,-1 1 0 0,0-1-1 16,0 0 3-16,0 0 0 16,1 0 0-16,-1 1-1 15,0-1 2-15,0 0 2 0,0 0-4 16,0 0 1-16,-15-2-1 0,-26-26-1 15,17 19 1 1,-1-3 1 0,3-2-2-16,-1-3-1 0,1-5 6 15,5-1-3-15,4-6 3 16,0 2 0-16,10 0-3 16,4 1 3-16,6 7-4 15,6-2-1-15,5 4 0 16,3 3-2-16,6 0 1 15,4 3 0-15,5 9-6 16,-2 6-2-16,-3 15-1 0,-11 10 2 16,-13 16 3-16,-7 1 3 15,-17 1 4-15,-1-2 3 16,0-12 0-16,-1-4 1 0,9-10-3 16,6-6-1-1,3-9-23 1,5-2-31-16,6-1-132 0,3-3-55 0,10-2-180 15</inkml:trace>
  <inkml:trace contextRef="#ctx0" brushRef="#br0" timeOffset="167034.76">15853 8877 1203 0,'6'-9'541'15,"3"-6"-174"-15,6 8-250 16,4 0-20-16,3 10-17 0,-1 2-16 16,-2 8-49-16,-1 7-10 15,-7 4 14-15,-2 3 21 16,-14 1 38-16,-2 2 15 0,-9-1 4 15,-1 0-11-15,-1-2-23 16,-1-2-12-16,2-2-16 16,1-1-4-1,7-5-10 1,3-4-5-16,2-10-4 16,4-3-6-16,10-1-1 0,7-7 0 15,8 2 3-15,2-2-5 16,1 2-28-1,-5 3-13-15,-3 6-42 0,-4-1-19 0,-7 0-71 16,-3 0-51-16,-5-1 88 16</inkml:trace>
  <inkml:trace contextRef="#ctx0" brushRef="#br0" timeOffset="167402.16">16186 8923 1561 0,'-10'-8'616'16,"-13"4"-344"-16,0 8-162 0,1 19 27 16,-1 7 20-16,12 5 8 31,4-3-50-31,7 0-57 0,11-4-18 15,6-8-30-15,7-4-2 16,9-16-14-16,-1-3-18 0,-1-13-34 16,-3-2-22-1,-6-4-41-15,-4-1-10 0,-10 1 11 16,-6-1 23-16,-10-2 48 16,-6 3 36-16,-7 4 52 15,-3 4 10-15,-3 13 15 16,0 2-9-16,-2 7-27 0,5 4-12 15,8-1-62 1,7-1-50-16,16 1-17 0</inkml:trace>
  <inkml:trace contextRef="#ctx0" brushRef="#br0" timeOffset="167585.04">16622 8974 2164 0,'0'-2'730'0,"-2"-5"-676"16,-1 1-13-16,-4 3-7 0,1 0-15 16,-2 4-180-16,1 3-53 0</inkml:trace>
  <inkml:trace contextRef="#ctx0" brushRef="#br0" timeOffset="167953.68">16741 8897 1731 0,'-10'8'678'16,"-8"3"-338"-16,2 17-211 15,1 5 12-15,2 3 25 0,3 3-27 16,10-7-82 0,4-5-24-16,10-7-17 15,0-9-12-15,7-11-12 0,-1-5-20 16,8-9-47-16,-1-5-16 16,1-1-16-16,1-3 10 15,-12-1 40-15,-5-2 18 16,-10-1 33-16,-8-1 11 0,-13 2 14 15,-3 8 4-15,-10 9 14 16,4 8 0-16,0 9-11 31,2 2-3-31,8 4-23 16,6-1-30-16,8-5-87 0,7-1-83 0,9 0 92 31</inkml:trace>
  <inkml:trace contextRef="#ctx0" brushRef="#br0" timeOffset="168268.75">17027 8901 1475 0,'-6'0'573'0,"-12"8"-311"16,-4 4-41-16,-11 13 25 15,0 4 6-15,2 6-77 0,5-1-51 16,19-2-69-16,6-7-22 15,22-7-21-15,5-5-3 0,9-11-14 16,3-5-20-16,-4-11-44 16,-3-4-26-16,-6-5-31 15,-4 2-4-15,-11-1 21 16,-2-3 20-16,-8-1 43 31,-1-2 21-31,-7 5 21 16,0 5 4-16,-2 8-28 0,-2 4-42 15,4 6-109-15,0 2 517 16</inkml:trace>
  <inkml:trace contextRef="#ctx0" brushRef="#br0" timeOffset="168587.53">17219 8916 1842 0,'-58'-10'642'0,"41"20"-482"0,1 7-36 16,6 10 36-16,1 2 15 15,8 0-66-15,3 0-40 0,12-5-47 32,5-3-13-32,13-11-16 15,7-6-15-15,5-11-34 16,-1-4-22-16,-9-2-14 15,-6-4 0-15,-14 2 24 16,-4-3 21-16,-11-4 25 0,-5-2 14 16,-13-4 12-16,-5-1 6 0,-7 4 3 15,-1 2-4-15,3 14-2 16,5 7-13-16,6 8-142 16,6 5-72-16</inkml:trace>
  <inkml:trace contextRef="#ctx0" brushRef="#br0" timeOffset="168770.65">17622 8871 1347 0,'-8'-4'701'16,"-6"-7"-120"-16,0 6-544 15,4 1-163-15,2 6-63 16</inkml:trace>
  <inkml:trace contextRef="#ctx0" brushRef="#br0" timeOffset="169166.37">17805 8891 1856 0,'14'-2'676'0,"-32"18"-508"0,0 9-48 16,2 5 8-16,2-3 12 16,11-2-29-16,5-2-40 15,10-6-53-15,3-7-12 16,1-5-11-16,3-3-14 15,4-6-30-15,-2-4-13 16,-1-1-20-16,-4-1 6 0,-8-5 31 16,-1-1 15-16,-4-5 24 15,-1-4 4-15,-3-4 2 16,-4-1 1-16,-4 6 0 16,-3 4 4-16,-3 16 1 15,-1 4-2-15,-4 7 3 16,2 3-3-16,4 1-40 15,3 3-40-15,11-4-116 16,4 1-49-16,13-1-31 16,2-5-195-16</inkml:trace>
  <inkml:trace contextRef="#ctx0" brushRef="#br0" timeOffset="169451.4">18071 8834 1140 0,'5'-3'521'15,"1"-4"-247"-15,-6 12-13 0,-4 12 1 16,-13 13-29-16,-5 0-28 16,-1 7-46-16,5-2-22 15,9-10-42-15,9 0-20 16,9-10-42-16,2-5-14 0,15-6-15 16,6-2-15-16,4-6-42 15,-2-3-17-15,-9-5-33 16,-5-2 0-16,-6-1 23 0,-3-4 17 15,-3-7 37-15,-3-3 10 16,-10-3 18 0,1 3 1-16,-7 6-3 15,-1 6-5-15,1 8-78 16,-2 3-61-16,-1 3-95 16</inkml:trace>
  <inkml:trace contextRef="#ctx0" brushRef="#br0" timeOffset="169784.78">18337 8838 1748 0,'0'-1'589'0,"-1"1"-434"15,-8 2 1-15,-31 52 59 16,23-18 25-16,11-6-112 15,4-2-46-15,10-11-58 16,6-3-14-16,9-7-7 0,5-4-7 31,9-5-28-31,1-3-17 0,-1-5-32 16,-4 0-9-16,-12-4 16 16,-2-1 11-16,-11-9 36 15,-7-2 14-15,-10-10 10 16,-5-3 3-16,-6 2-5 15,-4 0-11-15,-13 12-76 16,-7 4-42-16,-9 8-95 16</inkml:trace>
  <inkml:trace contextRef="#ctx0" brushRef="#br0" timeOffset="170320.51">15028 8764 1365 0,'1'-2'560'0,"5"4"-313"0,-1 11-7 15,2 24-22-15,2 10-19 16,-4 11-70-16,2 2-26 15,-5-6-43-15,-1-7-21 0,1-10-20 32,-1-5-3-32,-1-6-48 15,3-5-30-15,-3-8-97 0,2-3-96 16,-4-9 177-16</inkml:trace>
  <inkml:trace contextRef="#ctx0" brushRef="#br0" timeOffset="170969.07">15053 8887 1238 0,'12'-18'521'16,"4"-17"-314"-1,8 6-39 1,-1 3-17-16,-2 10-57 16,-4 7-30-16,-8 11-39 0,-4 9 3 15,-7 15 19-15,-1 7 2 16,-3 11 6-16,-2 2-9 15,5-5-20-15,2-5-4 16,4-12-5-16,3-2 2 16,0-8-5-16,-3-2-3 0,0-4-2 15,0-2-7-15,0-4-2 16,2 0 2-16,6-4-2 16,3-3 1-16,2-4-1 0,0-2 0 15,0 0 1-15,-3 4-2 16,-3 6-3-16,1 6 8 0,-5 15 48 15,-4 12 31-15,2 14 31 32,-4 1 6-32,3 6-39 15,-1-6-22-15,6-6-26 16,-1-3-12-16,-1-11-12 16,1-2-4-16,-4-6-20 15,-3-4-19-15,0-4-53 0,-3-5-24 16,-1-4-63-16,-1-3-43 15,0-10-54-15,2-3-22 16,-5-11 10-16,2-4-3 0,-3-11 82 16,-3-6 74-16,-1-13 148 15,2-2 105-15,11 5 94 16,3 6 8-16,18 16-20 16,2 9-13-16,6 14-42 15,-2 6-21-15,-5 10-35 16,-3 7-10-16,-13 6-17 15,-2 8-1-15,-8 1-24 0,-6-2-15 16,-6-1-11 0,-2-4-14-16,-3-8-12 15,2-1-2 1,-3-12-25-16,-1-3-10 0,6-6-18 16,-4-3-36-16,9 2-72 15,2-2-44-15</inkml:trace>
  <inkml:trace contextRef="#ctx0" brushRef="#br0" timeOffset="172215.57">18585 9037 1290 0,'3'4'521'0,"1"4"-263"0,1 6-70 0,-5 3-18 31,-1 2-36-31,-4 1-80 16,-3-3-43-16,-2-1-102 15,-2-5-60-15,-3-6-319 16</inkml:trace>
  <inkml:trace contextRef="#ctx0" brushRef="#br0" timeOffset="172416.74">18803 8931 1572 0,'11'-2'629'16,"10"-1"-401"-16,2 0-76 16,-3 1-67-16,-3 2-33 0,-3 2-177 15,-3 2-460-15</inkml:trace>
</inkml:ink>
</file>

<file path=ppt/ink/ink14.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5T14:25:37.786"/>
    </inkml:context>
    <inkml:brush xml:id="br0">
      <inkml:brushProperty name="width" value="0.05292" units="cm"/>
      <inkml:brushProperty name="height" value="0.05292" units="cm"/>
      <inkml:brushProperty name="color" value="#FF0000"/>
    </inkml:brush>
    <inkml:context xml:id="ctx1">
      <inkml:inkSource xml:id="inkSrc16">
        <inkml:traceFormat>
          <inkml:channel name="X" type="integer" max="12372" units="cm"/>
          <inkml:channel name="Y" type="integer" max="6960" units="cm"/>
          <inkml:channel name="T" type="integer" max="2.14748E9" units="dev"/>
        </inkml:traceFormat>
        <inkml:channelProperties>
          <inkml:channelProperty channel="X" name="resolution" value="400" units="1/cm"/>
          <inkml:channelProperty channel="Y" name="resolution" value="400" units="1/cm"/>
          <inkml:channelProperty channel="T" name="resolution" value="1" units="1/dev"/>
        </inkml:channelProperties>
      </inkml:inkSource>
      <inkml:timestamp xml:id="ts1" timeString="2022-05-25T14:26:04.887"/>
    </inkml:context>
    <inkml:brush xml:id="br1">
      <inkml:brushProperty name="width" value="0.05292" units="cm"/>
      <inkml:brushProperty name="height" value="0.05292" units="cm"/>
      <inkml:brushProperty name="color" value="#FFFFFF"/>
    </inkml:brush>
  </inkml:definitions>
  <inkml:trace contextRef="#ctx0" brushRef="#br0">1233 1085 950 0,'7'-28'350'0,"-7"21"-240"0,-2 2-13 0,0-3 6 16,-1 1-7-16,-2 0-29 16,1 1-8-1,-1 1-6-15,0 1-1 0,-8 1-11 16,-2 0-2-16,-2 1 0 16,-5 2-5-16,2 3 10 31,2-1-1-31,1 5-4 15,-2 0 4-15,5 5-11 0,4 4-2 16,6 5-7 0,7 6-7-16,5 2-5 0,4-1 0 0,3-2-5 15,1-5-2-15,6-1-2 16,0-2-2-16,2-4 0 16,0 2 3-16,-8-2 0 15,-3-1-2-15,-6 4 0 0,-1-2-2 16,-6 3 3-1,0 1 0-15,-3 2 4 0,-2-2 8 16,-1-1 4-16,-3 1 8 16,0-10 1-16,0 4-4 0,-5-8-5 31,0-3-5-31,0-2-6 16,1-1-1-16,-1 0-7 15,1-1-16-15,3 2-37 16,3-2-34-16,5-2-73 15,5-3-39-15,7-7-109 16</inkml:trace>
  <inkml:trace contextRef="#ctx0" brushRef="#br0" timeOffset="529.38">1369 1020 1236 0,'0'0'449'0,"0"2"-357"16,0 8-16-16,1 16 20 16,0 10 5-16,-1 11-3 0,3 4-16 0,0-7-31 15,0-6-20-15,2-9-23 32,-1-4-3-32,0-8-9 15,-2-1-11-15,-1-6-44 16,-1-3-30-16,0-4-47 15,0-2-16-15,2-2-25 16,-2 0-13-16,-1 1-80 16,0-17-50-16</inkml:trace>
  <inkml:trace contextRef="#ctx0" brushRef="#br0" timeOffset="764.99">1375 1215 230 0,'-2'-20'195'0,"1"2"4"0,0-22 63 16,3 10-73-16,3 1-35 15,3 7-53-15,4 8-24 0,4 7-35 16,1 7-8-16,0 6-9 15,-4 6-4-15,0 10 9 16,-6 3 6-16,-4 8 12 0,-1 0 9 16,-5-5 4-1,0-1 2-15,-5-10 1 0,-4-2-1 16,-2-4-6 0,-2-5-8-16,-1-1-15 0,0-1-12 15,1-5-24-15,3 1-19 0,7-3-55 31,1 0-34-31,5 0-189 16</inkml:trace>
  <inkml:trace contextRef="#ctx0" brushRef="#br0" timeOffset="1064.92">1535 1058 1485 0,'-2'-2'504'15,"2"2"-476"-15,8-2-9 32,10 1 4-32,5 0-3 0,8-2-6 15,-4 3 1-15,-2 0-5 16,-2 6-11-16,-4-1-14 15,-3 0-19-15,-5-2-28 16,0-2-12-16,-5 0-33 16,-2 0-13-16,-2 0-94 0,-2 0-112 15</inkml:trace>
  <inkml:trace contextRef="#ctx0" brushRef="#br0" timeOffset="1264.55">1720 1056 1208 0,'-29'8'426'15,"26"19"-314"-15,3 10-13 0,0 11 24 0,0-1-6 16,1-6-46-16,0-7-22 16,1-11-28-16,2-5-4 15,-1-5-14-15,0-1-4 31,1-7-35-31,-3 1-27 0,0-5-67 16,2 0-41-16,-3 2-248 16</inkml:trace>
  <inkml:trace contextRef="#ctx0" brushRef="#br0" timeOffset="3931.28">2234 1219 1254 0,'-53'-41'456'0,"42"26"-340"0,10 2-64 31,0 3 6-31,3-2-6 0,3 2-9 16,8-1-34-16,3 1-9 0,0 4 0 16,5 5-3-16,-2 3-4 15,-4 3-3-15,1 7-1 16,-4 7-3-16,-3 7 8 15,-7 4 6 1,-1 3 0-16,-4-3 0 0,-10 2 7 16,4-4 0-16,-4-2 14 0,-2-5 6 31,6-2 2-31,1-3 4 16,-1-2-4-16,-1-2 0 15,0-6 2-15,1-1 2 16,2-5-4-16,4 0-4 0,-4-5-14 15,1-1-6-15,-2-6-7 16,2 1-2-16,1-2 0 16,2 0-1-16,4 4 4 15,0 1 0-15,3 6-2 16,1 0-1-16,5 3-1 0,0 1 2 16,6 0 2-16,4 2 0 15,3-1 1-15,1 1 0 0,-1-2 2 16,1-2-1-16,-3 0-14 15,-2 2-16-15,-1-2-38 16,-4 2-22-16,-3 1-53 16,-1-1-28-16,1-2-242 15</inkml:trace>
  <inkml:trace contextRef="#ctx0" brushRef="#br0" timeOffset="4315.03">2520 1051 1280 0,'-6'3'457'0,"-11"6"-341"0,0 7-30 15,5 17 16-15,-1 1 8 16,3 8-20-1,6 0-16-15,4-8-27 16,4-5-10-16,5-12-26 16,2-1-7-16,5-8-5 15,2-2-2-15,0-7-1 16,-2-6-1-16,1-4-6 16,-2-2-4-16,-1-6-5 15,-2-1 2-15,-6-5 9 16,-5-3 5-16,-3-1 8 0,-4 0 3 15,-5 2 3 1,-2 5 6-16,-2 5-4 0,1 3 0 16,-1 8-12-16,0-1-13 15,6 7-38-15,3 4-28 0,5 2-73 16,1 6-34-16</inkml:trace>
  <inkml:trace contextRef="#ctx0" brushRef="#br0" timeOffset="4633.76">2698 1064 1422 0,'42'-10'504'16,"-47"27"-397"-16,3 9-20 16,2 18 33-16,-5 7 6 15,3-6-26-15,1-3-32 16,2-14-44-16,0-6-10 16,7-3-9-16,0-4-5 15,-6-5-6-15,5-1-11 0,-7-4-48 16,-3-3-29-16,7-1-67 15,0-1-35-15</inkml:trace>
  <inkml:trace contextRef="#ctx0" brushRef="#br0" timeOffset="5334.23">2943 1100 1204 0,'-3'3'462'16,"-9"12"-307"-16,2 7-78 16,1 11-2-16,-2 4 10 15,7-3 3-15,3-4-16 16,8-8-31-16,3-7-15 15,7-5-16-15,3-2-7 0,1-8-5 16,4 0-3-16,1-4-8 16,-10-3-5-16,0 0-11 15,-6-2 4-15,-8 1 7 16,1 0 10-16,-8 0 14 16,-4 0 5-16,-7-2 16 15,-2 1 5-15,-5 0 11 0,1-3 5 0,-1-1-3 16,1-1-9-1,4-4-9-15,4-3-9 0,8 3-11 16,2-8 1-16,4 3-7 16,0 2 0-16,0-1 0 31,3 7-3-31,4 5 0 16,5 3-4-16,3 1-3 15,0 4 1-15,2 4-9 16,-3 2-3-16,0 8-1 0,0 3 0 15,-7 7 8-15,-4 4 8 16,-4 4 3-16,-7 0 3 16,1-4 4-16,1-3-3 15,-1-10 5-15,4-2-3 0,0-6-22 16,-1-2-35-16,2-1-99 16,1-2-52-1</inkml:trace>
  <inkml:trace contextRef="#ctx0" brushRef="#br0" timeOffset="5732.83">3185 1240 1152 0,'41'54'577'0,"-41"-55"-105"0,0 1-299 15,0 1-83 1,0-1-12-16,0 0-32 16,0-1-24-16,0 1-79 15,0-1-74-15</inkml:trace>
  <inkml:trace contextRef="#ctx0" brushRef="#br0" timeOffset="8695.54">3270 1232 1167 0,'9'-50'439'0,"-9"46"-319"0,0 4-40 0,6-4-31 15,9 5 1-15,12-1-7 16,10-2 1-16,11 3-12 0,0 1-6 31,-8 2-11-31,-4-2-6 16,-11-1 0-16,-6 0-1 15,-4-1 0-15,-3 0-3 0,-7-4 1 0,-1-1-3 32,-4 4 0-32,0 0 1 0,0 2-7 0,-1-1-17 15,0-1-49 1,0 1-30-16,-6 0-88 0,-27 8-136 16</inkml:trace>
  <inkml:trace contextRef="#ctx0" brushRef="#br0" timeOffset="9034.7">3244 1297 1149 0,'-4'-1'410'15,"-2"-1"-318"-15,3 0-12 16,3 2 9-16,7-2-13 0,5 0-31 16,6-1-11-16,11 1 4 15,-2 1 1 1,8 2-8-16,2 1-9 16,-2 0-8-16,-1 0-5 15,-4-2-2-15,-7 0-3 16,-7 0-1-16,-2-1-1 0,-7 1-2 15,0-1-3-15,-6 1-24 32,-1 0-19-32,1 0-61 0,-1 0-31 15</inkml:trace>
  <inkml:trace contextRef="#ctx0" brushRef="#br0" timeOffset="9800.76">3621 1028 892 0,'-5'-5'373'16,"-1"-1"-216"-16,3 2-45 15,2 1-4-15,0 5-18 16,0-2-20-16,0 0-33 0,1 2-8 31,-4 17 2-31,-3 25-1 0,4-17 2 16,-1-4-4-16,4 0-11 15,1-1-1-15,1-7-8 16,-2-1-1-16,1-4-9 16,-1-2-9-16,1-1-49 15,2 0-37-15,2-8-122 16,-2-7-127-16</inkml:trace>
  <inkml:trace contextRef="#ctx0" brushRef="#br0" timeOffset="10141.2">3579 1039 934 0,'0'-4'361'16,"-2"0"-234"-16,1 0-27 15,4 1-30-15,3 5-12 16,7 1-11-16,2 1-1 0,5 6 8 16,-4 1 1-16,0 5-10 15,2-1-9-15,-2 4-11 16,4 1-6-1,-1-3-9-15,-1 3-3 0,-1-3-4 16,0-3 1-16,-2-4-3 16,-6-2 3-16,-2-5 1 15,-2-3-1-15,-3 5 1 16,2-4 0-16,-5-1-2 16,0 3 5-16,0-3 0 15,0 0-5-15,1 0 3 0,-1 0-6 16,0 0-36-16,0 0-33 0,0 0-154 31,0 0-205-31</inkml:trace>
  <inkml:trace contextRef="#ctx0" brushRef="#br0" timeOffset="10484.62">3593 1303 929 0,'-2'-2'361'15,"0"-1"-210"-15,0 2-48 16,2 1-19-16,0 0-2 15,0 0-22-15,0 0-8 16,0 0 5-16,2 18 6 0,5 26 0 16,-5-20-14-16,3-1-23 15,0-2-8-15,-1-4-15 16,2-5-2-16,-3-5-20 16,1-3-15-16,-3-7-34 15,1 1-25-15,-2 2-71 16,0-1-75-16</inkml:trace>
  <inkml:trace contextRef="#ctx0" brushRef="#br0" timeOffset="10867.29">3805 1260 648 0,'0'0'368'16,"0"0"-6"-16,-6 6-232 16,-5 5-8-16,-7 6-12 15,-6 3-6-15,-2 5-22 16,2 2-8-16,3 1-17 0,4-1-19 16,8 1-19-16,-1-9-5 0,10-2-31 15,-1-9-33 1,2-8-73-16</inkml:trace>
  <inkml:trace contextRef="#ctx1" brushRef="#br1">13850 14166 0,'0'0'0,"-11"-20"0,11 20 0,-20-54 0,-7-17 0,-10-34 0</inkml:trace>
  <inkml:trace contextRef="#ctx1" brushRef="#br1" timeOffset="17.95">6722 1457 0,'0'0'0</inkml:trace>
  <inkml:trace contextRef="#ctx0" brushRef="#br1" timeOffset="33319.9">4297 932 1184 0,'0'12'480'0,"0"4"-316"16,0 12-18-16,2 10 10 16,0 4-35-16,2 2-25 15,8 2-47 1,-1-3-13-16,0-11-29 15,1-2-3-15,-4-11-5 16,-2-5-9-16,-1-3-20 16,-4 0-14-16,-1-4-32 15,-1-2-12-15,-3-3-33 16,-2-2-29-16,-6-7-207 0</inkml:trace>
  <inkml:trace contextRef="#ctx0" brushRef="#br1" timeOffset="33563.96">4306 992 847 0,'8'-7'382'15,"11"-5"-81"-15,3 0-174 16,-4 8-9 0,-1 2-8-16,-4 6-57 0,-1 9-19 0,-5 5-25 15,-4 4-5 1,-4 11-1-16,-5 2 2 0,-3 3-2 15,2-5 4-15,-6-7-3 16,2-10 0-16,-2-7 0 16,1 1-3-16,2-11 1 15,0 1-12 1,3-5-68-16,0-3-76 0</inkml:trace>
  <inkml:trace contextRef="#ctx0" brushRef="#br1" timeOffset="34364.11">4507 1153 1076 0,'0'8'426'0,"0"14"-232"15,3 2-101-15,6-2-17 16,2-2-5-16,8-9-38 15,-2-6-12-15,5-2-18 16,3-6-1-16,-2-6-10 16,-4-2-8-16,-5-7-9 15,-6-2-2 1,-6-3 11-16,0 3 8 16,-9 0 10-16,-5 3 9 15,-7 4 12-15,-1-1 7 0,0 9 26 16,0 10 8-16,4 10 11 15,-1 10 1-15,6 9-17 16,2-1-11-16,9 0-16 16,5-3-10-16,10-9-11 15,0-4-4-15,1-5-7 16,6-2 1-16,-1-3-18 16,0-1-21-16,9-3-66 0,-9-4-37 15,-2-5-126 1,3-3-160-16</inkml:trace>
  <inkml:trace contextRef="#ctx0" brushRef="#br1" timeOffset="34714.83">4769 1132 1111 0,'1'15'470'0,"0"6"-252"15,0 9-95-15,1 5-4 0,2-8-39 16,1-1-23-16,-1-10-38 15,1-4-8-15,0-2-10 16,-1-4-6-16,-3-5-23 16,1-2-5-16,-4-7 5 15,1-3 2-15,-1-4 26 16,0-4 0-16,1-1 0 16,1-2 0-16,3-7-1 15,1 5 1-15,5 1 0 16,3 0 0-16,-1 19 0 0,1 2 1 15,-1 16 9-15,-3 11 5 16,2 4 9-16,-2 3 0 16,-5-6-6-16,-1-4-1 15,-2-7-12 1,0-2 1-16,2-4-21 16,0-4-28-16,1-3-103 15,0-4-172-15</inkml:trace>
  <inkml:trace contextRef="#ctx0" brushRef="#br1" timeOffset="35115.54">4985 1083 874 0,'-5'3'459'0,"-7"8"-29"0,1 11-273 31,2 18-45-31,-1-3-11 0,6 6-33 0,4-10-25 16,6-12-26-16,3 0-9 0,4-13-21 16,1-4-12-16,0-7-36 15,2-5-10-15,-5-5 2 16,-1-2 8-16,-4-5 36 16,1-1 8-16,-2-1 22 15,-1 4 9-15,-3 5 19 0,3 11 11 16,4 13 32-16,-3 8 3 15,2 16-7-15,-1 0-10 16,-5-1-35-16,-1-1-10 16,0-1-11-1,-5-2 0-15,-5 4-1 16,-3 0-2-16,-5-6-3 0,5-6-3 0,-1-7-13 16,1-6-10-16,-2-7-28 15,-6-2-25-15,1-10-66 16,1-6-67-16</inkml:trace>
  <inkml:trace contextRef="#ctx0" brushRef="#br1" timeOffset="35765.98">5155 1023 1316 0,'0'11'545'0,"4"8"-325"0,1 23-76 0,1 10-12 16,3 8-49 0,-1-5-29-16,3-14-35 15,0-10-8-15,-3-15-5 16,-3-3-1-16,-3-9-5 0,-2-1-4 16,0-5 1-16,0 1 0 15,0 0 3-15,-1-11 0 16,1-29 0-16,1 20 2 15,3-1-2-15,1-2 3 16,3 0-4-16,-1 3-4 16,5 9-1-16,2 7-3 0,0 17 1 31,-1 4 1-31,-7 7 4 16,1 2 4-16,-3-4 4 15,-3 0 2-15,3-6 2 16,-2-1-6-16,0-3 2 15,2-4-19-15,-1-3-81 16,-1 0-56-16</inkml:trace>
  <inkml:trace contextRef="#ctx0" brushRef="#br1" timeOffset="36299.14">5541 1162 1154 0,'-5'-3'474'15,"-7"-4"-254"-15,-4 4-37 16,-4 12-23-16,1 6-13 16,-2 14-30-16,3 2-14 15,9 2-28-15,4-2-14 0,10-5-33 16,5-6-14-16,8-8-11 15,4-6 0-15,1-6-16 16,2-7-19-16,-1-5-31 16,-8-2-10-16,-3-6 7 15,-6 3 17-15,-4 0 31 0,-1-4 15 16,-2 3 5-16,1 4 7 31,-2 5 20-31,1 5 4 0,-1 12-1 16,0 2 0-16,3 11-19 15,1 4-2-15,1-4-3 16,1 0-5-16,-1-6-13 16,1-3-23-16,-1-7-64 0,-1 0-51 15,-2-5-200-15</inkml:trace>
  <inkml:trace contextRef="#ctx0" brushRef="#br1" timeOffset="36647.21">5738 1074 1305 0,'-8'3'569'16,"-8"7"-184"-16,-1 8-216 0,8 12-27 0,3 3 0 16,7 0-58-1,7-1-28-15,8-8-35 16,2-4-23-16,-1-9-53 16,-3-2-14-16,-9-2-15 15,-8 0 13-15,-6 0 43 0,-2-1 13 16,-3-1 12-16,5 0-7 0,1-4-33 15,1-1-30-15,4-1-82 16,3-4-24-16</inkml:trace>
  <inkml:trace contextRef="#ctx0" brushRef="#br1" timeOffset="36850.1">5875 1158 1438 0,'1'12'552'0,"1"14"-403"16,4 4-19-16,-9-5-60 15,5-2-23-15,2-8-54 16,0-1-30-16,0-6-68 16,-4-1-36-16,-4-7-93 15,2 0-89-15</inkml:trace>
  <inkml:trace contextRef="#ctx0" brushRef="#br1" timeOffset="37014.75">5857 1098 1582 0,'-4'-54'605'15,"13"55"-425"-15,3-1-140 16,1-2-43-16,-5 4 62 31</inkml:trace>
  <inkml:trace contextRef="#ctx0" brushRef="#br1" timeOffset="37448.68">6001 992 1264 0,'0'6'581'15,"1"4"-189"-15,4 25-216 16,2 9-24-16,-3 19-37 15,2-1-29-15,0-13-55 0,1-6-17 16,-1-19-10-16,0-4-3 16,0-10-26-16,-3-2-24 0,1-8-71 31,-2-2-36-31,-1-5-70 16,0-4-59-16</inkml:trace>
  <inkml:trace contextRef="#ctx0" brushRef="#br1" timeOffset="37848.01">6206 1098 1315 0,'-5'1'557'15,"-7"2"-290"-15,-5 8-70 0,-1 10-32 16,-2 4-24-16,1 8-46 15,8 1-23-15,8-5-38 16,3-6-10-16,5-7-21 16,4-4-1-16,3-7-10 15,4-2-13 1,2-5-27-16,2-4-19 0,-2-5-11 16,-1-3-2-16,-4-4 22 15,-1-2 20 1,-4-1 24-16,0 1 12 0,-3 5 7 15,-3 7 7-15,-2 8 6 16,0 4 7-16,4 9 5 16,-3 6-4-16,1 5-2 15,1 3-9-15,-2-3-11 16,-1-5-12-16,4-9-44 0,2 0-35 16,-2-6-82-16,0-2-43 15</inkml:trace>
  <inkml:trace contextRef="#ctx0" brushRef="#br1" timeOffset="38199.39">6362 1147 1282 0,'0'18'565'0,"0"13"-260"0,1 2-152 31,0 2-35-31,2-11-53 0,-1-5-24 15,1-6-34-15,-2-5-10 16,1-6-24-16,-1-2-14 0,1-5 1 16,-3 5 6-16,0-1 23 15,1-12 13-15,-2-25 3 16,2 22-4-16,2-4 0 16,3-1-5-16,4 1-25 15,2 4-12-15,1 9-13 0,1 6-9 16,-1 8 23-16,0 2 18 15,-3 6 37-15,-3 6 31 0,-5 2 31 16,1 0 5-16,0-3-17 16,0-4-15-16,1-1-39 15,-2-2-23-15,0-4-97 32,1 0-45-32</inkml:trace>
  <inkml:trace contextRef="#ctx0" brushRef="#br1" timeOffset="45359.31">7043 917 1355 0,'-12'-37'501'16,"12"46"-361"-16,0 11 3 15,4 16 5-15,1 6 4 0,-4 15-34 31,1-1-25-31,3 0-48 0,0-5-17 16,3-13-14 0,1-9-5-16,-3-15-4 0,-1 0 0 15,-2-10-4-15,-1 0 0 16,-2-3-10-16,-1-2-14 0,0 0-42 16,1 0-38-16,-1 0-81 15,0 0-41-15,0 1-212 16</inkml:trace>
  <inkml:trace contextRef="#ctx0" brushRef="#br1" timeOffset="45782.78">7203 1063 960 0,'0'0'518'16,"-2"-5"-54"-16,2 7-326 16,0-2 6-16,0 15-28 0,0 42-11 15,0-15-33-15,0-3-21 16,4-11-35 0,1-7-8-16,6-11-3 0,0-4-7 15,5-10 3 1,-1-4-5-16,0-9-2 15,0-3 1-15,-4-4-8 16,-2-3 10-16,-4 1 0 0,-1-3 2 16,1 5 2-16,-3 0-1 0,1 9 2 15,0 6 0-15,-3 9 10 16,-2 5-4 0,0 15 5-16,-1 9 6 15,3 11-5-15,-1 1-1 16,1-7-1-16,1-7-9 0,3-12-1 15,0-1-13-15,-1-8-72 16,0-1-50-16,4-3-80 16,-4-1-413-16</inkml:trace>
  <inkml:trace contextRef="#ctx0" brushRef="#br1" timeOffset="46249.51">7562 1039 1287 0,'-1'-5'497'0,"0"-3"-334"31,-3 4 0-31,-6 4-32 0,-1 6-26 0,-4 11-45 16,-4 5-21-16,4 11-5 15,0 2-1-15,6-1-5 16,5-2-4-16,3-5-13 16,1-6-7-16,9-8-2 15,3-5-15-15,1-8-34 16,3-3-17 0,-3-6-49-16,-1-3-10 0,-1-6-1 15,0 0 13-15,-2-4 46 16,-1 1 23-16,-3 0 32 15,-1-3 8-15,0 1 2 0,0 2 4 16,-1 4 9-16,-1 7 4 16,-1 9 10-1,-1 6 2-15,1 15 2 16,-1 4 0-16,0 13-4 16,1-2-7-16,-1-4-9 15,0 1-11-15,2-16-42 16,-1 0-23-16,3-7-172 15</inkml:trace>
  <inkml:trace contextRef="#ctx0" brushRef="#br1" timeOffset="46704.37">7657 1068 1013 0,'1'8'463'0,"1"13"-140"16,0 6-178-16,3 1-51 15,-3 2-20-15,-1-6-40 16,0-2-18-16,-1-7-25 0,1-4-12 16,0-8-22-16,-2-2-8 15,0-10 8-15,-2 0 11 32,2-15 22-32,0-3 5 0,1 5 5 0,2-9 0 31,4 9 5-31,0 2 1 0,2 2 2 15,0 10-1-15,4 9-3 16,2 8-1-16,0 0-3 16,1 3-8-16,-6 2-46 15,-4-4-201-15</inkml:trace>
  <inkml:trace contextRef="#ctx0" brushRef="#br1" timeOffset="47179.94">8307 1111 1643 0,'-4'8'577'0,"-5"21"-498"15,2 2-17-15,3 5-9 16,3-4-7-16,4-12-24 16,2-6-10-1,0-5-12-15,0-5-6 0,-3-4-8 0,-2-3 4 16,3-6 4-1,-3-3 6-15,-2-13 7 16,2 3-2-16,-1-8 8 0,3-1 1 16,0 3 4-16,3-2 5 15,4 5-8-15,0 6-6 16,5 10 1 0,-1 4-6-16,0 10 5 0,-2 11 5 15,-4 9 0-15,-2 6 3 16,0 5-6-16,-1-3-3 0,-3-10-2 15,3-1-5-15,-4-9-9 16,0-4-15-16,2-1-61 16,-1-4-33-16,0-2-79 15,2-1-28-15,-3-2-262 16</inkml:trace>
  <inkml:trace contextRef="#ctx0" brushRef="#br1" timeOffset="47563.21">8505 1055 1265 0,'-1'5'483'0,"-3"8"-338"16,3 1-17-16,4 1-22 16,-2 1-16-16,15-6-42 15,0 0-18-15,2-8-20 16,5-4-7-16,-2-8-13 15,-3 0-9-15,-5 0-8 16,-5-5-2-16,-5 3 13 0,-2 2 5 0,-2-3 8 16,-3 6 3-16,-8 1 2 15,-2 1 1-15,-8 3 7 16,6 0 4-16,-3 7 6 31,3 6 5-31,9 13 10 16,-4 6 2-16,11 5 9 0,-1 6 7 15,7-6-3 1,4-3-1-16,3-9-21 0,7-11-8 0,0-4-22 31,1-7-23-31,-4-5-85 16,-3 0-70-16</inkml:trace>
  <inkml:trace contextRef="#ctx0" brushRef="#br1" timeOffset="48066.48">8852 1043 1371 0,'-6'-1'509'0,"-11"4"-361"15,0 8-42-15,2 9 6 16,2 10-4-16,6 3-33 0,4-2-20 0,3 2-30 16,4-8-9-16,6-6-16 15,3-4 1-15,6-10-15 16,-1-8-13-16,-2-11-24 15,-1-3-17-15,-5-8 0 16,2-1 9-16,-1-1 29 16,-6-1 18-16,-3 5 26 15,-1 7 17 1,-3 15 33-16,2 9 8 16,-1 16 14-16,1 10 5 0,0 7-9 15,4 2-3-15,-1-6-20 16,0-3-15-16,-5-5-24 15,-2-5-4-15,1-3-6 16,-3-5-2-16,-2-4-2 16,-5-1-3-16,-5-6-28 0,-1-1-33 15,2-6-88 1,1-5-49-16,3-4-29 16</inkml:trace>
  <inkml:trace contextRef="#ctx0" brushRef="#br1" timeOffset="48542.01">9037 1095 1248 0,'-5'-16'545'0,"-1"25"-244"0,4 8-192 15,4-7-20-15,3 0-31 16,8 1-18-16,5-11-27 16,-1 0-11-16,2-4-28 15,-6-9-12-15,-1 1-18 16,-6-2 3-16,-3-2 16 0,0 6 15 15,-4-1 11-15,-1 0 5 16,-3 3 7-16,-3 1-1 0,-1 3 7 16,-2 4 3-16,-4 4 12 15,1 9 10-15,-1 12 15 16,3 4 7-16,10 13 7 16,3-1-1-16,8-6-11 31,2-3-7-31,4-14-18 15,0-6-7-15,3-7-12 0,1-5-12 16,-4-6-46-16,-4-2-38 0,-5-4-117 16,-3-2-99-16</inkml:trace>
  <inkml:trace contextRef="#ctx0" brushRef="#br1" timeOffset="48966.28">9290 1085 1418 0,'0'6'526'0,"0"15"-383"16,2 4-36-16,-2 8-13 0,0-2 4 15,1-2-28-15,-1-7-29 16,5-6-30-16,2-3-6 16,-4-9-19-16,1 0-12 15,-4-5-9-15,-3-1 1 0,0-5 7 16,1-5 9-16,-2-6 5 15,5 2-3-15,0-7 10 16,4 2 1-16,6 0 2 16,-4-1 2-16,1 11-1 15,-5 0-1 1,4 11-4-16,2 1-15 16,3 3-50-16,4 1-27 15,2-1-77-15,-2-6-158 16</inkml:trace>
  <inkml:trace contextRef="#ctx0" brushRef="#br1" timeOffset="49148.73">9449 1095 1275 0,'46'-38'534'16,"-46"58"-303"0,1 8-71-16,-1 8-11 15,0 7-34-15,1-9-27 16,0-4-56-16,0-7-16 0,1-13-30 15,-1-3-32-15,-1-7-86 16,-1 0-56-16</inkml:trace>
  <inkml:trace contextRef="#ctx0" brushRef="#br1" timeOffset="49333.3">9490 1025 1062 0,'-2'-53'590'15,"6"52"-3"-15,4 1-474 16,0-4-34-16,-2 0-64 16,-1 5-77-16</inkml:trace>
  <inkml:trace contextRef="#ctx0" brushRef="#br1" timeOffset="53673.31">12749 907 1040 0,'-2'-3'458'16,"0"1"-175"-16,1 1-106 16,0 1-28-16,0 0-14 0,0 20-29 15,-4 30-9-15,5-13-18 16,1 0-11-16,3-1-37 16,1 1-14-1,-1-4-10-15,-3-6-6 0,1-9 1 0,-2-5-2 16,0-5-30-16,0 0-13 15,-2-6-43-15,0-2-25 16,-3-4-36-16,-1-5-17 0,2-4-39 16,-1-2-43-16,3-7-232 15</inkml:trace>
  <inkml:trace contextRef="#ctx0" brushRef="#br1" timeOffset="54051.16">12734 962 629 0,'1'-7'371'16,"1"-7"32"-16,4 0-216 16,3 3-47-16,2 1-20 15,2 3-43-15,1 2-21 16,2 6-30-16,1 3-8 0,-7 7-13 16,1 2 1-16,-11 0 1 15,-2 4-1-15,-4-1 1 16,-1 0-1-16,-4-2-3 15,1-3 0-15,3-3 1 16,-3 1 2-16,5-4 0 16,1 0 4-16,0-2 12 15,4-2 3-15,5 7 14 16,1-3 12-16,8 8 8 16,-1 0 4-16,5 0-13 15,0 0-13-15,-3-4-20 16,2-1-9-16,-8-5-4 15,2 4 0-15,-5-2-5 16,-1 0-5-16,-4 2-33 0,-1-2-22 16,3-1-49-16,1 1-29 0,-1-4-50 15,2-2-49-15</inkml:trace>
  <inkml:trace contextRef="#ctx0" brushRef="#br1" timeOffset="54249.21">12965 1022 821 0,'1'10'458'16,"-1"9"-51"-16,0 12-234 0,2 10-25 15,-4 3-49 1,2-1-18 0,-2-4-41-16,2-10-15 0,-1-8-18 15,1-4-12-15,3-5-47 16,-2-3-25-16,3-6-69 15,1-1-39-15</inkml:trace>
  <inkml:trace contextRef="#ctx0" brushRef="#br1" timeOffset="54480.49">12988 1037 1144 0,'6'-1'466'0,"8"-4"-279"0,2 3-66 15,0 4-47-15,-1 2-16 16,-3 6-27-16,-4 3-13 0,-3 1-17 16,-5 3 0-16,-5 3 2 15,-3-5 0-15,-2-2 13 16,-3 0 2-16,-3-9 4 31,0-1-3-31,0-2-24 0,0-4-40 16,11 3-64-16</inkml:trace>
  <inkml:trace contextRef="#ctx0" brushRef="#br1" timeOffset="56049.89">13590 939 1281 0,'0'0'505'0,"-1"2"-349"15,0 9-6-15,0 10-18 16,0 7-10-16,1 10-27 31,1-1-25-31,1-4-41 16,1-2-15-16,3-11-8 15,-2-2-2-15,-1-7-6 0,0-2-1 16,-3-6-35-16,-3-3-21 0,0-2-65 16,2 1-35-16,0 0-53 15,1 0-78-15</inkml:trace>
  <inkml:trace contextRef="#ctx0" brushRef="#br1" timeOffset="56213.14">13787 1031 1282 0,'0'-1'509'0,"-1"-1"-346"16,0 2-81-16,1 0-44 31,0 0-35-31,0-1-97 16</inkml:trace>
  <inkml:trace contextRef="#ctx0" brushRef="#br1" timeOffset="56648.91">13949 1008 1361 0,'28'-41'511'15,"-38"46"-385"-15,-1 8-5 0,1 7-8 16,1 7-10-16,5 4-21 0,4-3-16 15,4 5-33-15,6-8-11 16,3-10-18 0,4-5-3-16,3-14 3 15,2-2-5-15,0-7-4 16,-5-4-1-16,-4-7-7 16,-4-4 4-16,-2 1 7 15,-8 5 2-15,-5 4 2 0,-7 2-1 0,-4 1 0 16,7 2-1-16,-5 3-2 31,2 6-16-31,-3 0-75 0,5 7-53 0</inkml:trace>
  <inkml:trace contextRef="#ctx0" brushRef="#br1" timeOffset="57101.95">14200 1018 725 0,'-1'-2'422'0,"-1"-1"47"16,2 2-275-16,-8-2-44 0,-22 7-21 16,22 15-42-16,3 5-15 15,3 7-27-15,4-2-7 16,5 0-22 0,0-3-7-16,6-12-7 15,0-3-2-15,-1-15 0 16,2-5-3-16,-1-4-7 15,0-4-5-15,-2-6-3 0,-2-2 2 16,-4 0 7-16,-2 2 5 16,-2 7 4-16,-1 1 2 15,-5 2 1 1,-2-1-1-16,-4 4 1 0,-2 1-1 16,1 7-4-16,-2 2-6 15,0 8-64-15,-1 3-53 0,4 1-260 16</inkml:trace>
  <inkml:trace contextRef="#ctx0" brushRef="#br1" timeOffset="57450.88">14382 971 1328 0,'-2'-1'520'0,"-7"6"-357"16,-1 4-37-16,1 9-26 15,-1 5-14-15,7 5-11 0,3 2-16 0,4-2-23 16,4-1-11-16,5-14-16 16,2-5-6-1,3-9-9-15,-6-7-8 0,6-8-16 16,-4-2 1-16,-2-3 7 15,0 1 6-15,-12 2 13 16,1 1 6-16,-4 3-1 31,-4 3 2-31,1-2 0 0,-8 0-4 16,-1 4-26 0,0 5-45-16,-5 8-11 0</inkml:trace>
  <inkml:trace contextRef="#ctx0" brushRef="#br1" timeOffset="57665.16">14658 1027 1860 0,'-1'-1'731'0,"0"1"-461"15,0 0-209-15,1 0-41 16,-1 0-140-16,0 0-105 0</inkml:trace>
  <inkml:trace contextRef="#ctx0" brushRef="#br1" timeOffset="58230.87">14870 960 1289 0,'-5'1'522'0,"-7"5"-313"0,0 6-60 16,6 5-23-16,-1 5-4 15,6 3-24-15,4 0-19 16,4-2-45-16,6-1-14 0,7-6-14 16,-1-4-1-16,5-6-5 15,-3-7-2-15,-4-11-4 16,1-5-7-16,-7-5 1 15,-4-1 4-15,-2 4 5 16,-1 2 6-16,-4 3-2 0,-2 1 3 31,-5-2-3-31,-5 1-1 0,-3 3 0 16,-4 2-3 0,-7 9-36-16,2 5-28 0,1 5-94 15,0 1-45-15</inkml:trace>
  <inkml:trace contextRef="#ctx0" brushRef="#br1" timeOffset="58614.28">15005 981 995 0,'45'-20'527'0,"-51"29"-33"15,0 3-319-15,-1 9-26 0,2 6-7 32,4 3-21-32,2 0-22 15,6 1-58-15,1-6-13 16,7-9-18-16,2-5-1 15,4-11-15-15,0-3-10 0,-4-10-13 16,-2-4-4-16,-5-7 6 16,0 1 7-16,-9 0 14 15,-1 4 6-15,-4 4 4 16,-2 1-1-16,0 1-2 0,-6 0-4 16,0 3-15-1,-4 4-24-15,1 6-85 0,1 2-65 16</inkml:trace>
  <inkml:trace contextRef="#ctx0" brushRef="#br1" timeOffset="58980.68">15319 976 1393 0,'-1'-1'578'15,"-20"-1"-365"-15,-24 15-31 16,28 7-11-16,7 8-54 16,7-1-27-16,8 3-56 15,7-4-9-15,12-10-17 16,-3-4-2-16,8-9-12 15,1-5-15-15,-6-6-31 16,0-7-12-16,-11-5 1 0,-4-1 8 16,-3-2 33-16,-2 5 12 15,-4 3 4-15,-3 0 6 0,-4 3-7 16,-2-1-7-16,-6 2-25 16,-1 3-18-16,-4 7-58 15,1 1-48-15</inkml:trace>
  <inkml:trace contextRef="#ctx0" brushRef="#br1" timeOffset="59190.9">15654 1001 1701 0,'1'-2'669'16,"-4"2"-440"0,1-3-94-16,1 2-58 15,0 0-24-15,1 1-89 16,-7-1-113-16</inkml:trace>
  <inkml:trace contextRef="#ctx0" brushRef="#br1" timeOffset="59733.34">15917 987 781 0,'-5'-2'462'0,"-6"2"30"0,0 3-299 15,-1 8-53-15,-1 4 0 16,5 5-3-16,1 3-18 0,7 2-36 16,2 0-17-16,7-1-41 15,4-5-7-15,3-7-12 16,1-4-2-16,2-8-7 15,-1-6-10-15,-2-12-17 0,1-2-4 32,-4-9 6-32,-4 4 8 0,0 7 17 0,-6 0 6 15,-8 6 1-15,0 0 1 16,-10 2 2-16,-3 2-4 31,-2 7-4-31,2 1-28 0,3 4-70 16,3 0-51-16,5 2-183 15</inkml:trace>
  <inkml:trace contextRef="#ctx0" brushRef="#br1" timeOffset="60113.61">16116 1002 1498 0,'-11'-3'527'15,"-27"7"-422"-15,19 7 30 0,5 9 39 32,5 6-6-32,4 6-64 15,9 2-37-15,4-4-36 0,5-6-16 0,8-6-10 16,2-9-2-16,5-10-12 15,-1-8-12-15,-4-12-36 16,0 0-10-16,-6-5 0 16,-4 2 14-16,-6 4 27 15,-5-2 6-15,-3 4 3 16,-4 3-8-16,-5 2-15 16,-1 0-12-16,-3 6-45 15,2-1-30-15,4 5-193 0</inkml:trace>
  <inkml:trace contextRef="#ctx0" brushRef="#br1" timeOffset="60416.93">16380 985 1319 0,'-10'4'522'16,"-9"2"-338"0,1 11 3-16,-3 4 27 0,7 9-25 15,5 3-28-15,12 2-89 16,6-5-32-16,12-9-29 16,3-7-6-16,13-14-34 15,0-6-28-15,-1-14-54 16,-3-2-9-16,-17-2 27 15,-4-1 27-15,-10 5 52 16,-7 2 11-16,-11 2-1 0,-6 4-5 0,-7 1-68 31,2 2-66-31</inkml:trace>
  <inkml:trace contextRef="#ctx0" brushRef="#br1" timeOffset="63764.56">4413 1784 921 0,'-30'-54'447'0,"29"62"-132"0,1 17-181 15,-1 5-6 1,1 18-26-16,2 3-11 16,-2-3-42-16,4-4-18 15,-2-13-22-15,2-8-5 16,-1-10-10-16,0-3-23 15,-2-7-68-15,1 0-38 0,-2-8-139 16,0-2-161-16</inkml:trace>
  <inkml:trace contextRef="#ctx0" brushRef="#br1" timeOffset="63999.57">4369 1856 805 0,'-2'-18'372'0,"2"-18"-135"15,4 6-55-15,8 4-49 16,7 4-18-16,-1 8-48 0,2 6-18 15,-6 12-26-15,-3 5-10 16,-5 10-5 0,-3 4-1-16,-4 9 2 0,-1 1 1 0,-3 2 1 31,0-3 5-31,-1-10 5 16,-4-2 4-16,-1-10 1 15,-2-6-4-15,3-3-7 16,1-2-9-16,2-6-41 0,4 4-44 15,3-4-258-15</inkml:trace>
  <inkml:trace contextRef="#ctx0" brushRef="#br1" timeOffset="64413.8">4555 1930 925 0,'-2'7'482'0,"-2"10"7"16,3-3-349-16,1-1-16 15,5-1-12-15,4-5-49 16,4-3-20 0,9-2-30-16,-6-5-5 0,3-4-8 15,-5-5-2 1,-7-4-7-1,3 0-5-15,-10-2 4 0,0 3 0 16,-4-2 6-16,-8 1 3 0,0 2 1 16,-5 4 0-16,-2 10 2 15,4 9 3-15,-2 10 7 16,1 4 4-16,7 9 7 16,1-1 0-16,8 0-1 15,2-6-4-15,7-5-8 16,2-4-2-16,6-6-8 15,5 0-11-15,-6-8-57 16,1-2-45 0,-1-5-88-16,-4-4-138 0</inkml:trace>
  <inkml:trace contextRef="#ctx0" brushRef="#br1" timeOffset="70634.86">4793 1976 1063 0,'-39'-53'442'0,"39"62"-240"16,1 6-48-16,3 6-34 0,-1 1-7 15,0 0-35-15,1-2-17 32,-2-1-31-32,-2-4-9 0,0-4-11 15,1-2-1-15,-1-6-1 0,0 0-4 0,1-3 2 16,-2-1-2-16,1 0-2 31,0-2 0-31,1-12-2 16,5-21 2-16,-2 21-2 15,2-1 2-15,2 2-2 0,1-4 1 16,1 5-1-16,2 2 0 16,-2 6 0-16,1 7 0 15,1 5-1-15,-2 4-1 16,0 4 1-16,-2-1 1 0,-3 5 6 16,-1-1 6-16,-4 1 11 15,1-1 3-15,-1-3-3 16,0-1-5-16,0-6-10 0,2-2-8 15,2-6-59-15,0-5-43 16,-2-6-83 0</inkml:trace>
  <inkml:trace contextRef="#ctx0" brushRef="#br1" timeOffset="71365.73">5174 1982 703 0,'-38'-8'317'0,"38"-3"-123"16,2 0-18-16,-1 1 13 15,-4-1 5-15,-5 7-12 16,-3 1-8-16,-8 8-42 0,2 9-25 16,-5 9-30-16,1 4-12 15,13 2-19-15,-5-3-5 16,17-5-19-16,4-3-9 15,3-9-9-15,8-2-7 0,0-10 0 16,2-5-3-16,0-8-2 16,-2-1-2-16,-4-3-3 15,-5 3 3-15,-4-1 6 16,-2 5 2 0,-2 3 3-16,0 5-1 15,2 10 5-15,-1 6 14 16,4 15 19-16,-3 2 6 15,1 7-5-15,-1-1-10 0,-4-1-17 16,0 1-7-16,-4-4-1 16,-2-5 0-16,-2-3-1 15,-2-7 0-15,-5-5-2 16,3-2 0-16,-6-7-2 16,1 1-10-16,-1-8-47 0,-3-3-41 15,7-7-106-15,1-4-45 16</inkml:trace>
  <inkml:trace contextRef="#ctx0" brushRef="#br1" timeOffset="71799.6">5273 1758 1326 0,'1'11'527'0,"0"8"-323"0,2 15-93 15,0 7 1-15,3 3-24 16,-1-4-21-16,3-8-45 16,0-5-11-16,-1-6-7 15,0-5 0-15,-2-7-2 16,-1-4-2-16,0-5-6 0,-2 0-8 15,0-3 3 1,-2 2-3-16,0 0 11 0,3-6 3 16,17-34 3-16,-7 21 2 0,-4-2-7 31,3 1-1-31,4 9-2 16,-4 4-2-16,4 16 6 15,-7 3 1-15,1 11 1 16,-1 3 0-16,-6-6 4 0,2 1-4 15,-9-7 2 1,1-2 0-16,1-1-3 0,2-3-20 16,0-6-89-16,5-1-51 0</inkml:trace>
  <inkml:trace contextRef="#ctx0" brushRef="#br1" timeOffset="72282.92">5651 1967 681 0,'40'-74'392'31,"-43"63"17"-31,-2 5-240 16,-4 0 9-16,-4 9 2 15,0 3-9-15,-3 9-24 16,0 8-16-16,5 7-26 0,2 1-17 16,3-2-35-16,4-6-11 15,5-7-27-15,5-2-7 0,6-6-7 16,3-3-3-16,3-9-13 15,-1-1-10-15,-1-9-36 16,-4 0-12-16,-2-5 3 16,-1 1 7-16,-7-4 36 15,2 4 12 1,-3 7 14-16,-2-2 1 16,3 14-3-16,-3 2 3 15,1 7 4-15,1 7 3 0,1 1 7 16,-2 0-3-16,1-3-5 15,-2-2-1-15,2-3-22 16,-3 0-42-16,0-7-102 16,4-1 19-16</inkml:trace>
  <inkml:trace contextRef="#ctx0" brushRef="#br1" timeOffset="72619.17">5886 1826 1713 0,'-8'14'674'0,"-1"19"-457"15,2 4-26-15,7 1-55 16,10-5-40-16,7-10-51 15,1-6-35-15,-2-6-59 16,-4-2-32-16,-9-3-41 16,-2 1 5-16,-7 1 47 15,-8 0 30-15,-6-1 34 16,1 1 8-16,1-5-1 16,4 0-1-16,10-3-13 15,-4-3-59-15,8-3-137 16,8-3-82-16</inkml:trace>
  <inkml:trace contextRef="#ctx0" brushRef="#br1" timeOffset="72799.7">6023 1889 1257 0,'0'13'534'0,"1"11"-274"0,-1-1-145 16,0 1-26-1,0-5-39-15,1-4-24 16,1 1-72-16,0-6-30 16,1-1-78-16,-2-4-29 15,-1-4-300-15</inkml:trace>
  <inkml:trace contextRef="#ctx0" brushRef="#br1" timeOffset="72962.39">6018 1820 1488 0,'5'-54'594'0,"3"56"-384"16,1 3-139-16,2-2-37 16,-2 2-6-16</inkml:trace>
  <inkml:trace contextRef="#ctx0" brushRef="#br1" timeOffset="73464.88">6145 1733 1182 0,'2'0'492'0,"2"10"-253"16,3 7-19-16,0 17-40 15,-2 8-13-15,-1 10-59 0,4 1-34 16,-8-8-42-16,2-4-10 15,-2-13-17-15,-4-8-1 0,8-6-21 16,0-5-31-16,-3-6-89 31,7-3-50-31,0-5-64 0,4-3-71 0</inkml:trace>
  <inkml:trace contextRef="#ctx0" brushRef="#br1" timeOffset="73801.45">6380 1863 1132 0,'-4'-1'510'0,"-6"6"-174"0,-2 2-164 32,2 13-38-32,-4 2-4 0,5 3-30 15,4 3-26-15,1-6-35 16,4-2-14-16,4-6-18 0,3-3-6 15,4-6-2-15,0-2-6 0,2-7-20 16,-2-4-18-16,1-6-41 16,0-1-14-16,-4-2 10 31,0-1 22-31,-4 4 42 16,-2 0 18-16,-1 5 22 15,-1 2 9-15,1 7 16 16,0 4 3-16,2 12-8 15,-2 2-10-15,1 3-15 0,-1 1-6 0,0-5-8 16,0-1-13 0,0-6-56-16,1-3-37 0,2-3-58 15,-1-4-214-15</inkml:trace>
  <inkml:trace contextRef="#ctx0" brushRef="#br1" timeOffset="74133.5">6514 1918 1173 0,'0'12'456'0,"0"14"-314"15,0-3-53-15,0-2-46 0,0-3-15 16,0-5-25 0,1-2-11-16,-1-7-21 15,3 0-6-15,-3-7-4 16,-1 2 12-16,1 1 23 15,0-3 9-15,2-10 8 16,6-25-1-16,1 19-5 16,6-1-4-16,-1 4-2 15,4 6 1-15,1 7-2 16,-4 3 1-16,2 6 3 0,-4 5 2 0,-4 6 11 16,-3 0 7-1,-6 1 3-15,2-2-6 0,-2-2-12 16,3 0-25-16,-3-1-53 15,0-1-225-15</inkml:trace>
  <inkml:trace contextRef="#ctx0" brushRef="#br1" timeOffset="74683.17">7112 1942 996 0,'16'-50'503'0,"-27"45"-106"0,1 8-148 16,-6 4-62-16,-3 11-23 0,4 9-39 16,-3-4-23-16,10 5-39 15,6-7-12-15,3-6-23 16,7 2-12-16,9-12-12 15,0 0-14-15,6-9-65 16,-2-8-60-16,-1-8-134 0,-2-5 2 31</inkml:trace>
  <inkml:trace contextRef="#ctx0" brushRef="#br1" timeOffset="74849.42">7158 1722 1036 0,'4'10'457'0,"1"5"-222"0,3 17-64 16,-1 10 0 0,-3 4-5-16,0 4-20 0,-2-7-56 15,0-6-23 1,0-10-44-16,0-5-9 0,-1-12-49 16,0-2-46-16,-1-5-108 15,0-5 10-15</inkml:trace>
  <inkml:trace contextRef="#ctx0" brushRef="#br1" timeOffset="75282.66">7387 1893 1394 0,'15'-45'587'15,"-28"45"-352"-15,-6 4-71 16,-5 5-17-16,1 7-35 16,4 8-19-16,5 5-41 15,5-1-16-15,4-2-15 16,3-6-5-16,6-6-6 15,3-4-6-15,6-7-5 16,3-2-3-16,2-7-20 0,8 0-19 0,-4-6-52 16,-2-4-20-16,-1-3 2 31,-11-4 18-31,0 4 56 0,-2 2 18 16,-5 10 24-1,0 4 5-15,1 11 14 16,-1 4-1-16,0 5-2 0,3 5-2 15,-4-1-16-15,0-3-7 16,0-4-59-16,3-4-39 0,-1-5-87 16,4-1-117-16</inkml:trace>
  <inkml:trace contextRef="#ctx0" brushRef="#br1" timeOffset="75515.02">7503 1750 1391 0,'4'20'526'0,"3"26"-369"0,0 6-19 16,1 1-32 0,-3-6-24-16,1-14-46 15,1-5-18-15,-2-11-15 16,-1-6-6-16,-2-8-43 0,-3-2-39 15,1-4-94-15,-1 2-181 16</inkml:trace>
  <inkml:trace contextRef="#ctx0" brushRef="#br1" timeOffset="76115.89">7713 1854 1012 0,'-1'-3'440'16,"-6"-1"-204"-16,0 4-41 15,-6 6-39-15,0 8-11 16,3 10-8-16,1 7-7 0,3 3-22 16,1-3-11-1,2-3-43-15,2-9-18 16,4-6-25-16,3-5-8 0,6-4-5 16,2-6-7-1,3-8-22-15,-1-4-25 0,1-3-34 16,-2 0-5-1,-3-5 16-15,0 2 25 0,-5 0 39 0,-4 2 8 16,-1 13 14 0,0 1 6-16,-2 6 8 0,2 7 4 15,0 9-4-15,-2 2-6 16,1 4-6 0,0 0-4-16,3-6-5 0,2-1-13 15,-3-4-58-15,4-5-40 0,-5-5-74 31,0-3-178-31</inkml:trace>
  <inkml:trace contextRef="#ctx0" brushRef="#br1" timeOffset="76619.42">7862 1915 1080 0,'0'16'474'16,"-2"16"-212"-1,3-6-182-15,2-3-20 0,0-7-24 16,0-4-7-16,4-4-24 16,-3-4-7-16,-2-4-9 15,2-1-1-15,-6-8 4 16,2 0 4-16,1-6 9 16,0-2-2-16,4-2 0 0,1 0-1 15,3 0 0-15,2 1 1 16,-1 7-1-16,0 4-2 15,-1 16-10-15,-1 4-4 0,-1 9-9 16,-1 3-4-16,-3-5 3 31,1 0 3-31,-5-5 8 16,0-3 8-16,-1-5 3 16,1-1 2-16,3-5 1 15,1-3 0-15,1-5 2 0,0-5-3 16,1-4 0-16,1-1 0 15,1-8-2-15,2 4 2 16,1-3 0-16,1 0 0 16,1 8 5-16,-1 3 4 15,-2 11 4-15,2 5 3 0,-4 14 5 16,2 6 7-16,-2 7 11 16,0-1-5-16,-1-6-3 15,-1-2-15-15,1-7-22 16,-6-2-17-1,0-4-83-15,0-4-164 16</inkml:trace>
  <inkml:trace contextRef="#ctx0" brushRef="#br1" timeOffset="77282.36">8504 1899 1338 0,'-1'14'520'0,"4"13"-331"16,0 6-92-16,1-2-6 0,1-4-12 15,-1-9-16-15,3-8-39 16,0-1-13-16,1-6-14 16,-6-2-7-16,-5-8 2 15,3-2 1-15,-3-4 3 0,-1-7 12 16,2 2 1-1,-4-3 5-15,5 1 4 0,3 1-6 0,6-4 0 16,2 4-6-16,2-3-6 16,2 9 0-16,6 15-4 31,-1 6 4-31,-3 17 3 16,0 4 2-16,-14 0 0 15,2-2 0-15,-1-6-1 16,-2-3 2-16,4-4-4 15,-3-3-15-15,0-4-69 0,-1-2-44 16,3-5-70-16,1-3-231 16</inkml:trace>
  <inkml:trace contextRef="#ctx0" brushRef="#br1" timeOffset="77635.13">8727 1917 1235 0,'14'-10'483'0,"-10"33"-319"16,0-4-44-16,4 0-27 15,1-10-13-15,3-6-30 16,2-2-26-16,0-6-39 0,2-3-14 16,-5-2-20-1,-3-5 2-15,-4 1 16 16,-2-1 12-16,-5 0 23 15,-3 5 4-15,-2 0 8 16,-2 3 4-16,-2 5 10 16,-1 3 3-16,3 12 9 0,2 7 5 15,4 10 8-15,0 1 3 16,3 1 2-16,2-2-7 0,4-6-20 16,4-2-14-1,2-7-17-15,4-5-5 0,1-8-57 16,-1-5-32-1,-3-10-98 1,-3 0-163-16</inkml:trace>
  <inkml:trace contextRef="#ctx0" brushRef="#br1" timeOffset="78147.39">9131 1890 1058 0,'-6'-3'473'0,"-6"-1"-193"0,-2 6-49 0,-1 14-57 15,-1 0-19-15,5 7-47 16,1 2-24-16,4 1-44 15,5 1-10-15,1-4-16 16,6-5-13-16,5-8-1 16,2-4-5-16,7-8-34 15,-6-5-27-15,0-8-67 16,0-2-26 0,-6-6-2-16,-1-1 29 0,-1 0 66 15,-2 2 43-15,-2 10 83 0,1 3 28 16,-2 12 42-16,0 6 10 15,-1 13-20-15,0 5-17 16,0 8-31-16,2-1-19 16,0-2-21-16,0 0-7 0,-2-1-6 31,0 0 2-31,-2-3-9 0,-4-4-6 16,-5-7-1-16,0-5-2 15,-4 1-2-15,-1-8-5 0,0-5-32 16,-2-4-36-1,1-15-91-15,4 1-43 0</inkml:trace>
  <inkml:trace contextRef="#ctx0" brushRef="#br1" timeOffset="78595.5">9293 1853 1199 0,'-4'6'502'0,"-4"11"-205"15,3 1-126-15,2 0-9 0,4 1-16 16,9-4-68-16,2-3-33 15,3-7-43-15,2-3-20 16,2-9-33-16,-4-6-12 16,3-2-31-16,-8-4 7 15,-6 1 23 1,-4 3 12-16,-10 3 36 16,1 0 8-16,-2 7 16 15,-1 3 10-15,-5 5 19 0,0 8 15 16,1 12 24-16,1 3 7 15,11 8-6-15,1 2-6 0,6-7-24 16,5 1-14 0,5-10-14-16,4-5-8 0,1-10-10 15,3-4-8-15,-1-7-69 16,-2-3-43-16,-4-1-81 16,-8 1-175-16</inkml:trace>
  <inkml:trace contextRef="#ctx0" brushRef="#br1" timeOffset="78932.1">9495 1882 1608 0,'0'12'620'0,"0"14"-409"0,0 2-89 0,0-2-53 16,0-2-5 0,3-8-32-16,-1-1-18 15,0-6-16-15,0-1-11 16,-2-6-12-16,0-2-7 16,0-4-1-1,-1 3 5-15,0 0 12 0,0-5 6 16,0-11-3-16,1-25-7 0,2 15-8 15,2 0-3-15,1 3-7 0,1 2-10 32,4 12-31-32,-1 5-7 15,0 6-43-15,-1 3-18 16,-2 3-184-16</inkml:trace>
  <inkml:trace contextRef="#ctx0" brushRef="#br1" timeOffset="79111.78">9596 1856 1195 0,'63'6'499'0,"-62"26"-285"0,-1 0-75 16,0-2-60-16,0-4-23 16,1-7-27-16,4-3-26 15,1-8-60-15,-3-1-38 16,3-5-105-16,-3-2-59 15</inkml:trace>
  <inkml:trace contextRef="#ctx0" brushRef="#br1" timeOffset="79310.69">9663 1700 1696 0,'2'1'704'16,"2"2"-367"-16,2 1-238 0,3 2-90 16,2-4-22-16,2-1-150 15,-6-1 24-15</inkml:trace>
  <inkml:trace contextRef="#ctx0" brushRef="#br1" timeOffset="80765.98">12733 1761 1262 0,'-1'-12'539'16,"1"27"-293"-16,1 15-89 15,-1 10-21-15,3 6-42 16,0 1-26-16,-1-7-39 16,0-10-8-1,-1-8-16-15,-1-4-9 16,1-6-42-16,-1-2-35 15,0-5-63-15,-4-1-34 16,0-3-58-16,-4-1-81 0</inkml:trace>
  <inkml:trace contextRef="#ctx0" brushRef="#br1" timeOffset="81100.22">12741 1844 583 0,'5'-8'356'0,"9"-10"29"15,-1 0-169-15,9 7-75 0,-3 1-22 16,-2 10-62 0,-1 2-17-16,-9 10-13 15,-4 6-6-15,-8 5 3 16,-4 5-1-16,-5-1-13 16,0 0-5-16,4-6 1 15,-3-5 1-15,3-4-2 0,1-7 3 16,2-3 2-16,3-2 1 15,4-3 5-15,4 2-2 16,-4 1 12-16,10 0 2 16,33 4 2-16,-18 2 1 15,3 3-15-15,-7-1-6 0,2 0-9 16,-5-5-8-16,-12-3-35 16,2 2-30-16,-5-1-79 15,-1 2-58-15</inkml:trace>
  <inkml:trace contextRef="#ctx0" brushRef="#br1" timeOffset="81316.78">12999 1892 1107 0,'3'16'467'0,"3"25"-252"31,1-1-55-31,-4-3-47 0,0-1-34 0,-1-7-43 15,-2-3-19-15,2-3-14 16,-2-4-18-16,0-7-53 16,0-4-36-16,0-8-169 31</inkml:trace>
  <inkml:trace contextRef="#ctx0" brushRef="#br1" timeOffset="81498.97">13034 1892 1053 0,'8'-12'453'16,"8"-6"-255"-16,-2 9-87 16,2 9-32-16,-4 9-40 15,-4 4-10 1,-5 5-19-16,-3 1-2 16,-6 0-3-16,-3-3 0 0,-4 0 6 15,-2-7 2-15,1 3 0 16,-1-6-3-16,1-6-34 15,1 0-37-15</inkml:trace>
  <inkml:trace contextRef="#ctx0" brushRef="#br1" timeOffset="83451.47">13549 1830 1370 0,'-18'-46'499'16,"25"40"-396"-16,3-2-49 0,4 4-34 16,-1 3-6-16,1 3-10 15,2 6-17 1,-5 3-33-16,-2 3-10 16,-8 2-5-16,-4 5 12 0,-6-4 30 15,-1 0 13-15,-2-5 21 16,1-2 9-16,3-4 20 15,2-2 5-15,3 1 0 0,2-5-9 16,3 0-20-16,4 1-8 16,7-1-11-1,6 3-1-15,2 3 1 0,0 2-1 16,-5 6-3-16,-8-1-5 16,-8 2-8-16,0-2-2 15,-8-2-3-15,-2 4 6 16,-4-4 8-16,-2-2 5 0,-1-4 6 15,2-1 3-15,3-1 9 16,1-2-3-16,-1-1-2 31,2-4-1-31,0 2-41 0,3 0-34 16,3 1-159-16</inkml:trace>
  <inkml:trace contextRef="#ctx0" brushRef="#br1" timeOffset="83628.89">13802 1877 1588 0,'0'0'648'0,"-4"1"-410"0,2-3-77 15,2 2-90-15,-1 0-49 16,1-1-137-16,0 0-88 15</inkml:trace>
  <inkml:trace contextRef="#ctx0" brushRef="#br1" timeOffset="84064.63">13943 1853 1274 0,'6'-29'492'0,"-15"37"-322"0,-2 7-27 16,-2 14-3-1,2 5-6-15,4 3-25 16,3-1-29-16,10-11-44 16,3-4-11-16,6-9-22 15,0-6-5-15,3-5-12 16,0-3-10-16,-2-8-25 16,2-2-12-16,-6-9-6 15,1 1 5-15,-2-3 26 16,-6-1 14-16,-1 2 22 0,-7-2 4 15,-9 5 11 1,-1 2 5-16,-4 7-2 0,0 2-1 16,2 8-13-16,0 2-18 15,3 4-63-15,2 1-43 16,5 0-269-16</inkml:trace>
  <inkml:trace contextRef="#ctx0" brushRef="#br1" timeOffset="84400.86">14144 1811 1245 0,'18'-12'507'16,"-32"29"-297"-16,2 15-80 0,0 5 5 15,7 0-2-15,5 1-14 16,6-11-58-16,5-6-23 16,4-6-30-1,2-7-6-15,3-7-1 0,-1-1-1 16,-1-10-11-16,-5-2-3 16,-3-4-5-16,-2-6 2 15,-3-3 14-15,0 0 0 16,-5 1 4-16,-3 1-1 0,-3 3-12 15,-1-1-13-15,0 3-45 32,-1 2-36-32,2 6-43 0</inkml:trace>
  <inkml:trace contextRef="#ctx0" brushRef="#br1" timeOffset="84765.51">14269 1792 1340 0,'47'-3'547'0,"-54"13"-316"0,1 6-50 0,1 13-45 31,2 7-18-31,4 4-41 15,2-3-31-15,5-10-30 16,1-7-12-16,3-10-12 16,2-5-6-16,5-7-28 15,-1-5-9-15,-1-8-4 16,0-3 7-16,-10-6 28 16,-1-2 9-16,-4 2 20 15,-5 5 0-15,-4 1 6 0,-1 1-3 16,-7 2-7-16,0 1-12 15,0 7-70-15,-1 3-47 16,2 4-224-16</inkml:trace>
  <inkml:trace contextRef="#ctx0" brushRef="#br1" timeOffset="85016.04">14570 1862 1579 0,'49'39'695'0,"-53"-39"-264"0,4 0-336 16,-1 0-17-1,1 0-38-15,-1 0-38 0,0 0-200 16,0 0 436-1</inkml:trace>
  <inkml:trace contextRef="#ctx0" brushRef="#br1" timeOffset="97319.86">14853 1789 938 0,'0'0'448'15,"-4"2"-201"-15,-4 10-78 16,0 7-8-16,-4 14-43 15,4 5-6-15,5 2-27 16,1-1-10-16,4-11-28 16,10-5-11-16,3-7-20 15,6-5-6-15,7-6-8 16,-6-5-4-16,2-4 1 16,-5-3-5-16,-1-9 3 15,-5-2 3-15,-7-5 3 16,-1 0 2-16,-7-3-2 15,-2-2 0-15,-6 3 0 16,1 1 0-16,-8 4-1 16,-2 6-2-16,-2 8-2 15,-1 5-16-15,5 8-36 16,-1 0-26-16,9 6-67 0,1 0-32 0,7 0-215 16</inkml:trace>
  <inkml:trace contextRef="#ctx0" brushRef="#br1" timeOffset="97681.57">15070 1799 1196 0,'-5'12'496'0,"-6"9"-299"0,1 13-75 15,3 0 2-15,3-1-32 16,2-4-8-16,4-9-42 16,4-1-17-1,2-6-18-15,1-5-5 0,5-7-4 16,-1-1 0-16,1-8-2 16,0-1-3-16,-2-4 5 0,-2-8 2 15,-3-3-1-15,-1-3 3 16,-6-2 3-16,-1 4 1 15,-5 4 2-15,-2 5-1 16,-3 4-3-16,2 2-5 16,-2 7-42-16,0 3-47 0,-1 8-53 31</inkml:trace>
  <inkml:trace contextRef="#ctx0" brushRef="#br1" timeOffset="98050.16">15270 1889 1579 0,'-72'-35'595'0,"50"48"-461"16,4 1 2-16,11 5-40 16,1 1-32-16,11 2-39 15,4 0-21-15,5-3-5 0,3-5-6 0,3-5-10 32,2-6-8-32,2-8-9 0,-1-3 0 0,-4-9 4 31,1-3 10-31,-7-4 9 0,-3 0 4 15,-6-1 7 1,-6 3 0-16,-5 3 6 0,1 2-2 16,-6 8 0-16,-2 0-4 15,-4 11-41-15,-1 8-41 16,3 12-26-16</inkml:trace>
  <inkml:trace contextRef="#ctx0" brushRef="#br1" timeOffset="98261.76">15483 1897 1928 0,'-3'-3'726'0,"-2"0"-549"15,-5 2-130-15,1 2-65 16,-1 7-198-16</inkml:trace>
  <inkml:trace contextRef="#ctx0" brushRef="#br1" timeOffset="98849.96">15834 1806 1274 0,'-4'1'538'0,"-2"3"-333"16,-3 12-32-16,0 10-19 15,1 9-29-15,-1 4-16 0,7-5-48 16,3-6-15-16,8-10-28 31,4-7-13-31,2-5-3 16,0-6-5-16,2-8-1 15,-1-3-3-15,1-6-7 16,-2-3 0-16,-8-1 3 16,-2-3 7-16,-7-4 4 0,-3 2 5 0,-3 2-5 15,-2 4-3 1,-4 9 3-16,0 4-14 0,0 11-62 16,1 3-47-16,4 6-108 15,4 1-231-15</inkml:trace>
  <inkml:trace contextRef="#ctx0" brushRef="#br1" timeOffset="99195.78">16008 1838 1385 0,'11'-13'580'16,"-31"32"-333"-16,3 12-79 16,5 3-9-16,3-1-41 15,6-2-27-15,7-9-59 16,4-3-19-16,10-9-15 16,6-3-6-16,3-8-17 15,3-2-10-15,-5-8-8 0,-5-1 1 16,-5-5 18-16,-4 1 16 0,-6-4 10 15,-4 0 5-15,-1-2-1 16,-5-2-6-16,-1 3 5 16,-3 1-5-16,-5 6-40 15,0 5-60-15,1 8 116 16</inkml:trace>
  <inkml:trace contextRef="#ctx0" brushRef="#br1" timeOffset="99550.52">16272 1843 1248 0,'7'-26'576'0,"-30"33"-244"15,5 11-144-15,2 8-11 0,6 5-67 16,5 1-34-16,7 0-55 16,4-7-15-16,6-5-5 15,2-6-2-15,2-9-3 32,2-5-1-32,1-9-2 15,-2 0 0-15,0-9 0 16,-4-1 6-16,-4 1 2 0,-2-4 2 0,-10-1 2 15,1 0-5-15,-8-2 0 16,-2 5-4-16,-2 8-23 16,-3 4-29-16,-2 13-102 15,1 4-58-15</inkml:trace>
  <inkml:trace contextRef="#ctx0" brushRef="#br1" timeOffset="108431.37">4459 2493 933 0,'1'-30'463'15,"-3"18"-167"-15,-2 3-76 16,2 5-19-16,2 4-47 16,-1 3-21-16,1-3-33 15,1 20-20-15,3 51-18 16,-1-20-9-16,0 0-31 15,0-5-6-15,1-11-23 16,-1-10-18-16,1-8-48 0,0-5-37 16,-3-10-60-16,1-1-25 0,-3-8-49 15,-1-4-48-15</inkml:trace>
  <inkml:trace contextRef="#ctx0" brushRef="#br1" timeOffset="108648.78">4446 2556 728 0,'3'-14'363'0,"4"-17"-107"16,3 4-37-16,3 8-53 0,1 4-27 16,3 13-54-16,-1 2-16 0,-4 9-32 15,-2 7-4-15,-10 4 4 16,-2 6-2-16,-7 1 6 16,-2 0-8-1,1-3-9-15,-3-6-4 0,3-7-9 16,-2-3-4-16,3-4-8 15,1-2-16-15,3-3-71 0,4-3-59 16</inkml:trace>
  <inkml:trace contextRef="#ctx0" brushRef="#br1" timeOffset="109084.77">4621 2615 1467 0,'-3'64'521'0,"9"-55"-447"16,2-2-15-16,5-4-13 15,2 0-15 1,2-5-21-16,-1-8-9 0,0 0-11 16,-5-2-7-16,-3 0-2 15,-3 3 3-15,-5-4 10 16,0 4 2 0,-3-3 9-16,-4 1-4 15,-2 1 6-15,-4-2 5 16,-5 7 7-16,5 4 9 0,-3 11 10 15,2 4 10-15,2 15 17 16,5 5 3-16,10 2-1 16,1 2-6-16,12-9-29 15,-1-7-10-15,3-7-21 0,3-5-22 16,0-8-58-16,-3-5-45 16,-2-7-96-1,0-4-38-15</inkml:trace>
  <inkml:trace contextRef="#ctx0" brushRef="#br1" timeOffset="109416.48">4829 2553 1124 0,'0'2'515'16,"2"10"-197"-16,1 4-79 0,-2 18-85 31,1-1-19-31,1-2-65 0,-1-1-27 16,1-11-34-16,0-2-16 0,-3-9-23 15,0-4-10 1,1-4-8-16,-1-4 6 16,0 3 24-16,-1-3 7 15,0-16 11-15,-1-21 2 0,2 20 3 16,1-1 1-16,3 3-2 16,3 0-4-16,5 11-6 15,1 5-3-15,0 6-1 0,-2 9 1 16,-4 3 2-16,0 5 4 15,-6-1 8 1,2 2 4-16,-3 0 1 0,0-2-6 16,-2-2-67-16,1-4-62 0</inkml:trace>
  <inkml:trace contextRef="#ctx0" brushRef="#br1" timeOffset="109899.01">5088 2597 1430 0,'-11'1'566'0,"-10"10"-368"15,3 2-54 1,2 9-37-16,7 6-29 0,7 0-41 0,4-2-17 16,12-4-23-16,-1-7-14 15,4-8-17 1,1-7-11-16,-2-7-14 0,-1-10-3 16,-6-6-2-16,-3-2 10 0,-3-3 23 15,1 6 14-15,3 3 30 31,-1 8 16-31,-1 13 34 16,-1 9 18-16,-1 18 18 0,0 1-3 16,1 11-26-1,0-1-16-15,-3-5-19 0,2 0-7 16,-4-8-5-16,-2-4-2 16,-3-7-14-16,-2-4-2 15,-5-4-15-15,0 0-12 0,-4-7-20 16,-1-4-12-16,1-5-103 15,-1-4-46-15,4-6-104 16</inkml:trace>
  <inkml:trace contextRef="#ctx0" brushRef="#br1" timeOffset="110348.73">5235 2452 1371 0,'0'7'615'0,"0"16"-209"16,3 8-262-16,5 11-37 0,-1 2-12 0,5-1-31 15,-2-6-22-15,-3-6-48 16,0-6-5-16,-3-9-14 16,-4-4-2-16,-1-9 7 15,-1-3 4-15,-3-7 11 16,3-6-2-16,-1-3 2 31,3-2 0-31,4-3 2 0,2 0 2 0,2-2-5 16,2 0-5-16,2 9-5 15,2 2-2-15,1 11-1 16,-2 8 7-16,-6 10 8 16,-1 5 5-1,-2 7 19-15,-3-3 2 0,0-2-2 16,4-2-8-16,-1-9-68 16,0-2-46-16,-1-7-142 15,-3-2-61-15</inkml:trace>
  <inkml:trace contextRef="#ctx0" brushRef="#br1" timeOffset="110766.75">5627 2583 965 0,'-7'-3'553'16,"-6"-2"19"-16,0 3-324 15,-2 5-106-15,1 7-17 0,1 10-53 16,-1 6-20-16,9 3-25 16,-1 0-6-16,6-5-7 15,3-5-4-15,2-9-8 16,5-2-4-16,3-10-18 15,2-7-13-15,0-6-37 16,-1-7-16-16,-3-2-1 0,-1-1 12 16,-1 3 42-16,-3 5 19 15,1 8 16-15,-2 7 14 16,0 13 30-16,-3 3 10 0,1 9 8 31,0 0-7-31,-1-4-34 16,2 2-14-16,-2-6-48 15,0-6-39-15,0-6-102 0,1-5-39 16</inkml:trace>
  <inkml:trace contextRef="#ctx0" brushRef="#br1" timeOffset="111127.71">5869 2513 1015 0,'-12'0'537'0,"-7"0"-33"15,-4 8-265 1,4 10-61-16,6 3-4 0,8 11-47 15,6-3-25-15,13-2-57 16,2-4-30-16,1-9-69 16,1-1-29-16,-4-3-46 15,-5-3-1-15,-11-1 43 16,-5 2 27-16,-7 0 51 0,-2 3 9 16,4 2 2-1,-6-6 1-15,3-1-25 0,3-4-41 16,9-2-100-16,4 1-194 15</inkml:trace>
  <inkml:trace contextRef="#ctx0" brushRef="#br1" timeOffset="111298.43">5918 2633 1825 0,'37'-9'664'0,"-34"32"-540"15,0 1-60-15,2-1-60 16,-1-3-40-16,2-4-110 16,-4-6-41-16,-1-10-78 15,0 0-18-15</inkml:trace>
  <inkml:trace contextRef="#ctx0" brushRef="#br1" timeOffset="111467.22">5964 2450 1493 0,'4'0'690'0,"1"4"-259"16,0-1-274-16,1-1-150 31,-2-2-91-31</inkml:trace>
  <inkml:trace contextRef="#ctx0" brushRef="#br1" timeOffset="111899.98">6090 2455 1588 0,'2'4'638'0,"1"17"-401"0,1 7-50 0,2 18-64 16,-1 5-29-16,1-4-47 15,0-2-22-15,-2-11-15 16,1-6-2-16,3-9-26 15,-5-6-31-15,-3-9-84 16,0-3-62-16,0-3-145 16</inkml:trace>
  <inkml:trace contextRef="#ctx0" brushRef="#br1" timeOffset="112279.66">6311 2576 1587 0,'-11'0'662'0,"-5"1"-380"16,-1 9-127 0,4 7-16-16,5 8-52 0,0 7-23 15,5-1-39-15,4-5-11 16,4-5-14-16,2-8-13 15,6-11-23-15,0-2-19 0,4-11-37 16,0-5-25-16,-2-5-33 16,-1-2-2-16,-5 2 30 31,0 2 34-31,-3 5 56 0,-3 0 27 16,-2 10 37-16,-1 5 21 15,2 8 26-15,-2 7 0 0,0 4-22 16,0 3-19-16,0 0-48 15,0-3-31-15,3-4-68 16,-1-7-46-16,4-6-226 16</inkml:trace>
  <inkml:trace contextRef="#ctx0" brushRef="#br1" timeOffset="112618.37">6430 2590 889 0,'1'11'541'0,"0"7"19"0,1 6-375 16,1 2-61-16,2 2-62 16,-1-3-20-16,2-8-36 31,-1 1-7-31,-1-13-18 16,-2-1-6-16,0-6-7 15,0-5 4-15,-1-5 15 16,4-3 7-16,-1-1 8 15,1 0 1-15,2-2-5 0,1 3-5 16,5 3-13-16,-4-1-4 0,4 7 0 16,-3 1 3-16,-3 5 11 15,1 4 9-15,-2 13 23 16,-1 1 19-16,2 9 34 16,1 2 10-16,-4-6-14 15,5 0-15-15,-5-9-52 0,1-5-40 16,-3-8-102-1,1-1 46-15</inkml:trace>
  <inkml:trace contextRef="#ctx0" brushRef="#br1" timeOffset="113397.4">7088 2482 1417 0,'0'5'575'16,"1"9"-343"-16,5 7-35 15,4 14-68-15,1 3-24 0,-4 1-52 16,1 1-29-16,-5-10-16 16,-3-5-4-16,1-9-8 15,-2-3-7 1,1-4-22-16,0-5-11 15,1-2-19-15,3-6-1 0,-2-3 14 16,0-2 5 0,3-3 25-16,-3 0 7 0,-1-2 5 15,1-3 2-15,2-2 5 16,2 2-1-16,4-5-1 16,0 0 3-16,1 1 0 15,0 0 0-15,0 6-8 16,-1 5-20-16,-2 5-53 15,-2 5-26-15,-3 3-97 0,-2 4-44 16</inkml:trace>
  <inkml:trace contextRef="#ctx0" brushRef="#br1" timeOffset="113581.72">7222 2584 1311 0,'-20'49'610'15,"20"-26"-258"-15,2 3-170 16,4 4-43-16,3-3-65 16,2-4-31-16,0-7-40 15,0-3-28-15,-4-6-64 0,-1-5-37 16,-1-3-86-16,-1-6-26 0,0-4-133 16</inkml:trace>
  <inkml:trace contextRef="#ctx0" brushRef="#br1" timeOffset="113948.33">7309 2657 1337 0,'23'-36'546'16,"-23"52"-313"-16,0-1-48 0,4 2-48 15,-1-3-27-15,7-6-47 16,3 1-29-16,7-8-41 15,-2-5-12-15,-4-5-32 16,-4-6-18-16,-3-2-7 16,-2 5 0-16,-7-1 21 15,2 2 17-15,-6-1 25 16,-3 1 11-16,-5 3 28 0,-4 4 18 0,-2 6 36 16,5 11 11-16,5 8 6 15,1 4-3-15,8 10-21 16,1-4-10-16,9 0-23 15,5-3-18-15,2-12-16 16,7-3-11-16,-3-11-33 16,-1-4-27-16,-1-8-73 15,-2-2-56 1,-6-4-43 0</inkml:trace>
  <inkml:trace contextRef="#ctx0" brushRef="#br1" timeOffset="114367.67">7573 2652 1099 0,'4'-57'580'0,"-10"63"-96"16,4 7-265-16,3 8-109 0,4 6-36 16,0 1-35-16,-1-2-10 15,1-4-26 1,-3-7-1-16,0-6-2 16,-1-4-7-16,0-5-2 15,-1-1-4-15,0 0-5 16,0 0 5-16,-1-16 3 0,1-25 2 0,0 21 5 15,0-1 2-15,5 2-1 16,2-1 3-16,3 6-1 16,3 6-9-16,-2 7-1 15,1 6-3-15,-3 9 6 16,0 7 2-16,-2 4 8 16,-2 1 1-16,-1-1-4 15,-2-3-18-15,0-5-46 16,-2-3-26-16,1-6-97 0,1-2-67 15</inkml:trace>
  <inkml:trace contextRef="#ctx0" brushRef="#br1" timeOffset="114782.12">7849 2580 1323 0,'-3'0'557'15,"-6"2"-293"-15,0 3-63 0,-3 11-68 16,-2 5-22-16,-1 5-47 16,3 3-22-16,9-1-18 15,1-3-11-15,9-6-14 16,2-3-5-16,2-10-21 15,5-3-9-15,-1-7-20 16,-2-9-5-16,0-5-7 0,-2-5 5 31,-2 0 24-31,0 5 9 16,-1 2 24-16,-3 2 5 0,0 10 6 16,0 1 10-16,0 9 19 15,1 9 3-15,-3-1-4 16,1 8-6-16,-3-6-28 15,0-2-23-15,2-3-67 16,-3-5-57-16,2-4-232 16</inkml:trace>
  <inkml:trace contextRef="#ctx0" brushRef="#br1" timeOffset="115382.8">8450 2538 1484 0,'2'8'595'0,"3"20"-382"16,-1 6-51-16,1 17-75 0,0 1-27 15,-1-8-42-15,0-1-23 16,-3-15-56-16,2-5-37 0,0-7-95 15,0-5-62-15</inkml:trace>
  <inkml:trace contextRef="#ctx0" brushRef="#br1" timeOffset="115602.81">8483 2523 1200 0,'4'-2'474'0,"8"0"-319"15,5 4-29 1,-3 9-43-16,2 3-21 0,-9 5-24 16,-6 3-16-16,-8 2-9 15,-5-1 0-15,-2-2-7 16,-1-2-1-16,3-8-7 16,2-2-5-16,2-5-41 0,2-4-34 15,3-1-218 1</inkml:trace>
  <inkml:trace contextRef="#ctx0" brushRef="#br1" timeOffset="116000.4">8688 2574 1476 0,'16'-21'576'0,"-25"24"-388"0,-2 3-33 0,-3 8-34 16,3 7-18-16,4 4-40 15,2 1-13-15,7 1-26 16,-1-7-8-16,5-8-11 16,2 1-7-16,4-8-20 15,0-2-13-15,0-7-33 16,-1-10-15-16,0-7-13 15,-1-2 6-15,1 1 33 16,-2 2 20-16,-4 4 37 0,-4 4 15 16,0 4 30-16,-1 4 10 15,0 4 6-15,1 5-6 0,-1 10-23 32,3 2-12-32,-2 4-14 15,0-2-12-15,1-3-53 16,-2-1-32-16,1-3-84 15,0-4-54-15</inkml:trace>
  <inkml:trace contextRef="#ctx0" brushRef="#br1" timeOffset="116232.38">8820 2542 1406 0,'2'6'599'16,"3"15"-315"-16,-1 7-79 15,2 15-86-15,-1 1-28 16,0-3-50-16,0 1-21 0,-4-11-16 16,-1 1-8-16,-5-7-8 15,0-2-6 1,-5-8 0-16,-3-3 1 16,-1-6-3-16,1-3-4 0,3-3-32 15,0-2-27-15,-2-9-82 16,-2-2-34-16</inkml:trace>
  <inkml:trace contextRef="#ctx0" brushRef="#br1" timeOffset="116383.29">8784 2473 1720 0,'2'-1'644'16,"0"1"-493"-16,7 0-87 15,0 1-129 1,0 3-59-16</inkml:trace>
  <inkml:trace contextRef="#ctx0" brushRef="#br1" timeOffset="116817.25">9062 2558 989 0,'0'0'548'16,"-1"0"-67"-16,-2-1-271 16,-10-1-42-16,-20 7-45 0,16 8-16 15,2 11-35-15,-1 6-12 16,3 0-22-16,7 0-13 0,6-6-24 15,4-6-12-15,8-10-31 16,2-3-14-16,8-13-30 16,-5-3-13-16,3-7-14 31,-2-3 6-31,-8-2 34 16,5 2 21-16,-9 0 48 15,-1 2 18-15,-1 6 27 16,-4 2 12-16,0 7 13 0,3 5-4 15,0 8-11 1,-1 5-9-16,0 8-16 0,0 1-5 0,-3-2-22 16,1 1-15-16,1-2-42 15,0-4-32-15,0-5-67 16,2-2-32-16</inkml:trace>
  <inkml:trace contextRef="#ctx0" brushRef="#br1" timeOffset="117163.85">9159 2434 1403 0,'1'12'609'0,"0"8"-307"15,0 13-142 1,1 5-35-16,-2 4-50 15,1-1-27-15,1-9-42 16,0 2-6-16,1-12-12 16,-2-4-6-16,1-7-13 0,1-11-5 15,0-7 4-15,3-4 3 16,0-9 8-16,2 0-4 0,1-3-3 16,-1 0 3-16,2 5-1 15,2 0 2-15,1 3-3 16,-1 1-9-16,-1 2-14 15,-4 1-11-15,-5 2-46 16,6 3-23-16,-6 4-89 16,0 1-144-16</inkml:trace>
  <inkml:trace contextRef="#ctx0" brushRef="#br1" timeOffset="117364.84">9269 2551 1146 0,'-22'36'550'15,"22"-17"-203"-15,4 4-120 16,1 4-38-16,-1 0-55 16,4-3-33-16,1-5-62 15,1-2-18-15,-3-10-20 16,0-3-10-16,-2-1-54 0,-5-3-40 16,0 0-115-16,-3-2 169 0</inkml:trace>
  <inkml:trace contextRef="#ctx0" brushRef="#br1" timeOffset="119931.58">12634 2384 1151 0,'-18'20'397'16,"23"-19"-307"-16,5-1-120 16,1 0 2-16,7-1 44 15,-1-2 28-15,3-2 20 16,2 1 2 0,-3 2-12-16,2-1-11 0,-2 3-21 15,2 2-12-15,-1-3-4 16,1 0 4-16,2 1 2 15,1-2 10-15,5 3 3 16,3-1-5-16,1-1-4 16,-1 0-2-16,-3-3-10 0,-2 4 2 15,-1-3-4 1,3 3-2-16,2 0 0 0,1-1 0 16,0-2 6-16,1 2-2 15,5-2-2-15,1 0 1 16,3 1-3-16,0-2 4 0,-8 3 3 15,0 0 1-15,-6-1-3 32,-1 1 0-32,3 1-3 0,0 2 1 0,2 1 8 31,1-1-3-31,6 0-1 0,1-1 1 16,-1-1-8-16,1 0 0 0,-6-2 0 31,-1 1 2-31,-2 2-2 0,-2-1 2 15,0 1 2-15,-4 1 0 16,7-1 3-16,-1 2 1 16,6-1 1-16,2-2-2 0,0-3 2 15,-1 2 0 1,-5-1-3-16,1-1-1 16,-5 1-4-16,-2-2 1 0,-3 3 10 15,3 1 0-15,1 0 7 16,2 0 0-16,4 0-6 15,-1-3 0-15,4 0-3 16,2-3-2-16,-4 0-3 16,0 2 0-16,-6 0-3 0,-1 1-2 0,-2 3 1 31,-2-1 0-31,2 1 0 16,0-1 4-16,3-2 3 15,1 2 0-15,3-3 1 0,1 1-1 0,-2-2-4 16,-1 1 2-16,-5 1-5 31,1-2 2-31,-3 3 1 16,1-2 1-16,-2 0 3 0,-1 3-2 0,2 0 3 15,-1 0-3-15,4 1 2 16,3-3 3-16,2 0-6 16,3 0 6-16,-3 2-1 15,-4-1-2-15,-4 1 4 16,-1-4-4-16,-1 0-1 15,1 4-1-15,1-4-4 16,1 5 1-16,-1-2 0 16,3 2-2-16,0-1 3 0,2 1-2 0,2 0-2 31,-1-4 3-31,-2 0-3 0,-2 4 5 16,-1-1 2-1,-3 1-3-15,-1 0-1 16,2 0-1-16,-3-4-1 15,2 3 0-15,1-1-1 16,-1 0 3-16,-3 0-3 16,-1 2 0-16,2-1 1 0,-1-2 0 0,0 2 0 15,1-1 3-15,-4 0 3 16,2 1-1-16,4 1 4 16,0-1-1-16,2-1-3 15,-1 0-1-15,-1-2-3 16,-2 2 0-16,-3 1 2 15,0 0-2-15,-4 1 3 0,0-4 0 16,0 1 1-16,-1 0 5 16,-1 1-4-1,2 2-1-15,-1-1-3 0,2-1 0 32,-3 1-2-32,2-1 3 0,-1 2 0 0,-1 2 2 15,-1-2 3 1,-1-1-1-16,-8 1 5 15,3 0-6-15,-3 0-3 16,-1 0 3-16,0 0-3 16,0 0 2-16,13-1 1 15,13 0-3-15,-19 1 3 16,2 0 6-16,-5 0 3 0,3-2 1 16,2 0-5-16,0 1-4 0,-2-1-6 15,2 2 3-15,-3 0-1 16,-4-2-2-16,1 2 2 15,-1 0-1-15,-2 0-3 16,0 0 2 0,0 0-8-16,0 0-24 0,0 0-85 15,-1-1-76-15</inkml:trace>
  <inkml:trace contextRef="#ctx0" brushRef="#br1" timeOffset="120978.98">16943 2135 666 0,'21'-48'412'0,"-21"48"34"16,-1 0-164-16,1 0-75 15,0 0-32-15,0 0-49 16,0 0-24-16,0 0-35 15,12 0-13-15,32-1-23 16,-20-1-12-16,1 1-12 16,0-1-7-16,-6 0-13 0,-2 0-5 15,-6-1-22 1,-5 2-2-16,-2 1-9 16,-4 0-10-16,-4 0-31 15,3 0-27-15,1 0-81 16,-1 0-188-16</inkml:trace>
  <inkml:trace contextRef="#ctx0" brushRef="#br1" timeOffset="121232.74">17100 2038 927 0,'-30'-64'521'0,"27"67"-27"15,3 12-365-15,0 7-19 16,3 5-46-16,0 4-17 0,0-3-20 16,-1-2-13-16,-1-4-13 15,-1-1-1 1,0-5-7-16,0 1-7 16,-2-7-10-16,1-2-8 15,1-1-24-15,0-4-27 0,0-3-68 16,0-1-70-16</inkml:trace>
  <inkml:trace contextRef="#ctx0" brushRef="#br1" timeOffset="123167.87">12655 2610 1146 0,'0'6'501'0,"3"4"-254"16,-2 11-93-16,4 7-22 16,0 8-35-16,2 6-19 0,-2-2-52 15,-2-6-14 1,-1-7-20-16,-3-7-14 0,1-9-41 15,-2-3-31-15,1-5-46 16,-2-1-21-16,1-2-50 16,1-1-86-16</inkml:trace>
  <inkml:trace contextRef="#ctx0" brushRef="#br1" timeOffset="123499.9">12657 2638 999 0,'3'-10'409'0,"9"-8"-240"0,2 0-28 16,5 4-46-1,1 5-19-15,-4 7-36 16,-2 4-17-16,-5 9-10 0,-3 5-2 0,-6 8 6 16,-3 1 3-16,-4 2 7 15,-1 1 5-15,1-6-1 16,-1-2 2-16,0-6-6 15,3-4-6-15,4-4 2 16,1 2 0-16,5-1 4 16,4 1 6-16,5 3 7 15,4-2-2 1,5 1-6-16,3-2-14 16,-2-1-12-16,-3-2-3 15,-5-2-12-15,-8 0-11 16,-1 1-41-16,-2 0-30 15,-2 1-87-15,-2-1-52 16</inkml:trace>
  <inkml:trace contextRef="#ctx0" brushRef="#br1" timeOffset="123717.32">12943 2747 1235 0,'4'9'508'0,"2"18"-306"0,3 5-44 0,1 6-46 16,-6 0-27 0,1-3-36-16,-1-2-22 0,-3-5-39 31,3-5-30-31,-2-8-72 16,0-3-54-16,-2-12-122 15,2-4-128-15</inkml:trace>
  <inkml:trace contextRef="#ctx0" brushRef="#br1" timeOffset="123933.09">12953 2762 1066 0,'9'-9'484'0,"2"-3"-228"16,9 6-106-16,1 3-33 16,-4 8-41-16,-1 1-18 15,-10 5-41-15,-3 4-4 0,-5 6 12 0,-3 1 4 16,-6 1 11-1,-2-4-1-15,-4-3-9 0,-2-4-3 16,0-5-14 0,1-3-23-16,5-5-88 0,1-4-62 0</inkml:trace>
  <inkml:trace contextRef="#ctx0" brushRef="#br1" timeOffset="124551.28">13541 2653 796 0,'0'-1'461'15,"0"-1"5"-15,0 3-203 0,-1-1-57 16,1 1-37-16,-7 19-56 16,-29 40-25-16,22-26-47 15,0-3-12 1,3-7-10-16,0-6-8 16,3-4-8-16,4-3 0 0,2-7-12 15,2 0-2 1,4-4-7-16,2-1 4 0,6 1 4 15,2-3 4 1,3-4 4-16,3 1-14 0,0-1-48 16,-1 0-33-16,-5 2-89 15,-3 1-56-15</inkml:trace>
  <inkml:trace contextRef="#ctx0" brushRef="#br1" timeOffset="124765.6">13570 2691 1260 0,'0'7'514'15,"2"15"-298"-15,-1 4-32 0,2 13-41 32,-2 1-15-32,0-6-44 0,1-2-28 15,0-9-26-15,2-3-15 16,-1-6-33-16,-1-3-17 15,-1-9-72-15,-2-1-44 16,5-4-84-16,-4 3-107 0</inkml:trace>
  <inkml:trace contextRef="#ctx0" brushRef="#br1" timeOffset="124926.27">13744 2762 1511 0,'0'-1'628'0,"-1"-3"-364"0,-2 1-149 16,3 2-103-16,1-2-82 15,3 2-361-15</inkml:trace>
  <inkml:trace contextRef="#ctx0" brushRef="#br1" timeOffset="125267.88">13913 2739 1488 0,'20'-25'652'15,"-41"41"-331"-15,6 10-130 16,1 8-15-16,7 1-55 15,7-3-30-15,4-8-56 16,5-5-11-16,6-10-19 0,3-2 1 16,2-7-16-16,-1-7-2 0,-3-6-21 15,1-4-13 1,-3-4 7 0,-5 1-1-16,-5-1 21 15,-2 0 7-15,-9 0 3 16,0 2-3-16,-3 2-19 15,-3 1-27-15,0 9-62 16,1 2-38-16,2 5-99 16,2 0-112-16</inkml:trace>
  <inkml:trace contextRef="#ctx0" brushRef="#br1" timeOffset="125599.49">14091 2730 1574 0,'0'0'665'0,"-1"3"-388"15,-5 17-88 1,-10 35-25-16,15-27-50 0,0-1-23 16,13-9-63-1,6-3-19 1,2-9-24-16,4-4-9 0,-2-6-9 15,-5-4 1-15,-3-3 2 16,-1-3 5-16,-6-6 8 16,0 2 5-16,-2-3 13 0,-4 3-2 15,-2 1-1-15,-4-3-9 16,-5 3-37 0,0 1-27-16,-2 5-72 0,2 4-49 15,0 7-159-15</inkml:trace>
  <inkml:trace contextRef="#ctx0" brushRef="#br1" timeOffset="125951.8">14289 2722 1511 0,'15'-15'614'16,"-30"26"-395"0,-2 10-40-16,4 3-10 15,11 6-47-15,-1-1-34 0,6-5-67 16,5-2-10-16,1-9-11 16,4-6 0-16,4-6-8 15,0-4-12-15,0-4-28 16,-2-2-10-16,-3-3-16 0,1-1 5 15,-3-3 27-15,-3 0 14 16,-7 1 24-16,-3-2 4 16,-4 3 0-16,-2 0-7 0,-2 1-13 31,-1 1-20-31,-1 5-65 16,2 2-41-16,3 4-79 15</inkml:trace>
  <inkml:trace contextRef="#ctx0" brushRef="#br1" timeOffset="126153.63">14646 2740 1762 0,'-4'0'760'0,"-6"-2"-299"0,1-2-421 0,-3 1-24 15,4 3-73-15,3-1-74 32</inkml:trace>
  <inkml:trace contextRef="#ctx0" brushRef="#br1" timeOffset="126733.79">14784 2714 964 0,'29'-51'519'16,"-30"52"-142"-16,-6 11-153 15,1 5-35 1,-4 12-58-16,2 4-8 0,8 2-24 16,3-6-10-16,5-8-38 15,3-4-16-15,8-11-22 16,0-4-16-16,7-7-27 0,-2-7-17 15,-3-6-27-15,-1-2 2 16,-11 1 24-16,-3 1 20 16,-12-2 32-16,-3 0 5 15,-6 3 8 1,-3-1-1-16,-3 9-3 16,-1 3-2-16,2 2-30 15,3 4-41-15,6 5-104 16,-2 1-44-16</inkml:trace>
  <inkml:trace contextRef="#ctx0" brushRef="#br1" timeOffset="127082.86">14993 2673 1486 0,'42'-17'611'16,"-51"30"-361"-16,0 5-33 0,2 12-40 0,3 2-29 15,5-1-58-15,4-3-33 16,2-6-31-16,2-6-11 31,1-4-14-31,5-5-8 0,2-9-22 16,-1-7-8-16,-1-7-18 15,-4-3 4-15,0-1 16 16,-2 0 4-16,-2-1 22 0,-4 2 6 16,-6 1 3-1,-1-2 1-15,-6 1-4 16,1 5-15-16,-2 2-62 0,-1 4-45 16,3 8-113-16,0 0-130 0</inkml:trace>
  <inkml:trace contextRef="#ctx0" brushRef="#br1" timeOffset="127466.1">15220 2657 1495 0,'0'0'602'15,"-1"0"-377"-15,-1 4-30 16,-1 16-3-16,-23 29-47 16,26-18-33-16,8-2-77 15,-4-4-16-15,8-8-18 16,3-4-2-16,0-10-11 0,9-5-6 0,1-9-10 16,0-2-15-1,-3-4 0-15,-6 0 4 0,-6 1 17 16,-3 0 11-16,-6 2 9 15,-3 2 7-15,-7 0 5 16,-5 1 7-16,-3 2-4 31,-4 0-3-31,0 3-15 16,5 0-35-16,-3 3-87 16,12-1-55-16,5 2 11 15</inkml:trace>
  <inkml:trace contextRef="#ctx0" brushRef="#br1" timeOffset="127664.11">15534 2649 1324 0,'-2'-2'658'0,"-2"-1"-42"0,2 2-532 15,1 0-14 1,1 1-50-16,0-1-47 16,0 0-165-16</inkml:trace>
  <inkml:trace contextRef="#ctx0" brushRef="#br1" timeOffset="128032.21">15683 2608 1474 0,'-1'-1'641'16,"0"1"-275"-16,-2 14-199 15,-26 36-9-15,23-17-32 16,5-1-14-1,10-8-82-15,9-2-16 0,4-11-18 16,1-10-13-16,-1-4-14 0,-2-8-6 31,-3-4-13-31,1 0-1 0,-5-6 13 16,-6 0 7-16,-3 3 19 16,-3-2 8-16,-4 5 3 15,-1-3 1-15,-6-1-7 16,2 3-7-16,-2 5-46 15,-2 4-33-15,4 7-90 16,0 2-62-16</inkml:trace>
  <inkml:trace contextRef="#ctx0" brushRef="#br1" timeOffset="128384.17">15858 2583 1606 0,'13'1'595'0,"-28"11"-423"0,4 6-50 16,0 10 15-16,5 5-14 15,7-1-47-15,2-3-42 16,8-8-39-16,1-1-7 15,2-10-13-15,1-2-8 0,3-8-16 16,-1-4-8-16,1-6-12 16,-4-5 2-16,-1-3 12 15,-1 0 8-15,-6-1 21 16,3 1 10-16,-7 0 11 0,-2 0 3 16,-4-1 3-16,-2 3-1 15,-3 0-9-15,0 2-8 16,0 7-65-16,-1 1-45 0,1 6-198 15</inkml:trace>
  <inkml:trace contextRef="#ctx0" brushRef="#br1" timeOffset="128701.18">16104 2563 1613 0,'1'7'600'0,"-16"33"-416"15,-5-13-4-15,6 6 14 16,5-1-18-16,7-4-79 16,13-3-46-16,10-11-49 15,0-2-11-15,7-11-20 16,-3-3-21-16,-2-7-32 15,-2-4-3-15,-6-5 7 16,-2 0 20-16,-5 1 38 0,-3-1 10 0,-3 1 12 16,-1 1-4-16,-3-1-29 31,-4-2-23-31,-7 4-86 16,-1 0-59-16</inkml:trace>
  <inkml:trace contextRef="#ctx0" brushRef="#br1" timeOffset="180965.97">4458 3254 1016 0,'-1'-3'490'0,"1"-3"-213"16,0 5-79-16,0 5-23 0,0 14-43 15,0 6-22-15,0 16-17 16,2 5-14-16,0 4-35 0,-2 0-18 16,0-8-22-1,0-3-5-15,-2-13-32 0,2-4-19 16,0-12-64-16,0-3-37 16,0-6-57-1,0-5-68-15</inkml:trace>
  <inkml:trace contextRef="#ctx0" brushRef="#br1" timeOffset="181201.76">4455 3319 899 0,'3'-9'459'16,"4"-5"-129"-16,3 3-180 0,3 2-22 16,4 9-64-16,0 4-23 15,-1 10-28 1,-5 2-9-16,-7 8-2 0,-6 1-2 15,-9 3 0 1,-1-1 4-16,-1-5-4 16,-1-4 4-16,1-9 6 0,0-3 1 15,3-6 3-15,0-3-6 16,4-1-49-16,1-2-52 16,4-2-313-16</inkml:trace>
  <inkml:trace contextRef="#ctx0" brushRef="#br1" timeOffset="181432.03">4703 3295 1457 0,'2'13'566'15,"2"20"-385"-15,-3 4-14 16,1 9-34-16,0 0-39 15,0-3-57-15,5-5-17 0,-4-10-32 16,0-5-31-16,1-12-67 16,-4-2-44-16,4-6-55 31,-4-3-25-31,-3-8-202 16</inkml:trace>
  <inkml:trace contextRef="#ctx0" brushRef="#br1" timeOffset="181650.6">4682 3345 845 0,'2'-12'414'16,"7"-9"-120"-16,2 0-76 16,7 6-67-16,2 6-35 0,-2 4-49 15,0 6-18-15,-5 10-25 16,-3 3-2-16,-5 7-8 16,-5 2-1-16,-4 3-3 15,-2 2-2 1,-4-4-2-16,-1-2-1 15,-1-4 0-15,-1-7 0 0,0-3-30 0,3-6-37 0,0-4-131 16</inkml:trace>
  <inkml:trace contextRef="#ctx0" brushRef="#br1" timeOffset="182051.05">4881 3278 1446 0,'2'5'573'16,"4"12"-316"-16,0 10-113 0,2 20-54 15,0 7-5-15,-3 5-47 16,1-5-22-16,-3-14-9 15,-1-9-1-15,0-13-6 16,-3-9 3-16,1-7-11 16,0-4-1-16,2-10 9 15,2-4-3-15,6-9 9 16,0-5 0-16,7 3-6 16,0-3-3-16,2 5-5 15,0 7-4-15,-5 11 1 16,-2 10 0-16,-1 13-1 15,-1 9 7-15,-2 4 3 16,-4 1 1-16,-4-5 3 16,0-4-2-16,0-5-59 15,-2-5-53-15,4-5-144 0,-2-3-319 16</inkml:trace>
  <inkml:trace contextRef="#ctx0" brushRef="#br1" timeOffset="182546.52">5518 3295 1620 0,'-1'9'611'0,"0"18"-435"16,1 19-18-16,0 14-24 31,4 0-20-31,4-8-55 0,1-12-25 16,7-18-23-16,-1-3-10 15,2-15-33-15,-1-4-30 16,0-9-82-16,-2-4-38 16,-5-4-90-16,-3 1-41 0</inkml:trace>
  <inkml:trace contextRef="#ctx0" brushRef="#br1" timeOffset="182689">5497 3507 1202 0,'1'0'552'16,"1"-5"-190"-16,11-4-284 31,6-1-31-31,3-4-53 0,2 2-57 16,-2 7-267-16</inkml:trace>
  <inkml:trace contextRef="#ctx0" brushRef="#br1" timeOffset="183083.93">5757 3454 1309 0,'-1'0'570'16,"-4"2"-305"-16,0 7-106 15,-18 32-31-15,24-24-49 16,5-1-32-16,7-6-31 16,3-4-9-16,4-6-28 15,1-4-11-15,-6-6-32 16,-3-3-7-16,-3 0 9 0,-5-1 9 16,-3-4 28-16,-6 4 8 15,-8-3 10 1,-3 1 3-16,-1 9 8 15,-2 3 9-15,1 14 15 16,4 13 6-16,3 6 17 16,3 4 1-16,8 1-4 15,2-5-8-15,9-5-19 0,2-5-10 16,5-7-26-16,2-3-27 0,3-6-80 16,0-3-48-16,0-2-165 15</inkml:trace>
  <inkml:trace contextRef="#ctx0" brushRef="#br1" timeOffset="183364.33">5957 3482 1213 0,'-1'15'505'0,"1"13"-266"15,1 1-103 1,2-4-71-16,1-2-18 0,-1-9-59 15,-2-2-24-15,-1-6-35 16,0-6-8-16,-2-4 23 16,-1-6 18-16,-2-6 29 15,2-3 5-15,4-5 4 0,1-2 0 16,3-2 4 0,0-1 2-16,6 8-3 0,1 2-3 15,1 12-6-15,1 4-20 16,-5 7-64-16</inkml:trace>
  <inkml:trace contextRef="#ctx0" brushRef="#br1" timeOffset="183914.73">6174 3440 1110 0,'0'-2'552'0,"0"0"-220"0,4 15-112 16,5 8-32-16,-3 10-66 15,3 2-17-15,-1-2-51 32,1-3-20-32,1-10-22 15,0-4-9-15,0-7-3 16,3-4-8-16,-4-6-21 15,1-6-2-15,3-7-21 0,-7-5 0 16,-1-4 9-16,1-2 3 0,-5-2 13 16,2-2 8-16,-1 10 13 15,-2 2 5-15,3 19 15 16,-2 10 7-16,3 15 24 16,0 9 2-16,-2 2-5 15,2-4-6-15,-3-9-28 0,4-1-11 16,-1-8-48-16,1-1-37 15,0-9-80-15,-1-3-40 16,0-8-173-16</inkml:trace>
  <inkml:trace contextRef="#ctx0" brushRef="#br1" timeOffset="184132.31">6417 3299 1420 0,'0'17'608'16,"0"17"-322"-16,0 15-115 0,0 7-18 15,3-2-43-15,6-9-37 16,6-14-43-16,1-8-17 0,4-13-44 16,-4-7-23-16,-1-7-70 15,0-6-34-15,-5-4-41 16,-2-3-10-16,-5 0-25 15,0-1-173-15</inkml:trace>
  <inkml:trace contextRef="#ctx0" brushRef="#br1" timeOffset="184258.65">6405 3469 1335 0,'-1'5'567'16,"1"4"-262"-16,6-10-263 15,8-4-44-15,6-10-133 16,0-2-64-16</inkml:trace>
  <inkml:trace contextRef="#ctx0" brushRef="#br1" timeOffset="184697.86">6697 3427 998 0,'16'15'468'16,"-27"-31"-55"-16,2 10-331 15,-1 5 15-15,-6 7 12 16,1 11-20-16,1 10-41 16,-4 2-10-16,4 2 7 15,3-4 1 1,5-6-2-16,4-6-8 0,14-5-31 15,5-2-15-15,4-8-50 16,4-1-26-16,-3-10-44 16,-5-2-13-16,-3-2 16 15,-3-3 22-15,-4-2 55 16,-3-1 27-16,-2 3 46 16,0 2 20-16,-2 8 35 0,2 4 7 15,-1 5-14-15,-1 9-8 16,1 8-20-16,0 3-7 15,0 0-6-15,3 2-14 16,-4-8-38-16,2 0-26 0,1-2-64 16,-1-6-41-16,3-4-115 31,1-3-166-31</inkml:trace>
  <inkml:trace contextRef="#ctx0" brushRef="#br1" timeOffset="185016.98">6818 3422 1310 0,'1'19'513'15,"2"21"-339"-15,-3-1-65 16,1-9-53-16,0-4-19 16,1-12-32-16,1-3-7 0,1-6-18 15,-3-5-3-15,0-5 9 16,0-4 4-16,1-7 15 15,1-4 6-15,4-3-2 0,-1-2-3 16,6 2-7-16,-1 3-10 16,3 4-7-16,0 2-1 0,-1 11 3 15,2 4 9-15,0 15 11 16,0 6 8 0,-6 5 4-16,-2 3 2 0,-3-6-10 15,-4-1-14-15,5-3-76 31,-1-5-3-31,2-4-202 0</inkml:trace>
  <inkml:trace contextRef="#ctx0" brushRef="#br1" timeOffset="185413.89">7166 3392 1510 0,'-9'-1'571'16,"-9"-2"-425"-16,-1 17-44 15,-4 7 0-15,0 15-5 16,7 0-16-16,5-4-45 16,6-1-9-16,7-12-25 15,4-6-2-15,10-8-4 16,3-6-11-16,3-10-34 15,1-6-14-15,-3-6-24 16,1-1 2-16,-3 2 22 16,-4 9 15-16,-6 12 42 0,-2 9 26 15,0 17 64-15,-3 4 18 16,-3 5-2-16,-3-1-22 16,-3-4-42-16,0-2-17 15,-1-3-13-15,-3 0-2 16,-4-7-7-16,-1-1-1 0,-6-10-26 15,1-5-19-15,-2-4-74 16,3-5-56-16</inkml:trace>
  <inkml:trace contextRef="#ctx0" brushRef="#br1" timeOffset="187682.74">7621 3279 886 0,'-1'-3'497'16,"1"-1"8"-16,1 9-361 16,1 6-6-16,1 13-19 15,1 10-5-15,0 15-24 16,0 1-25-16,0-1-31 0,-1-7-14 15,3-17-14-15,1-5-2 16,2-11-24-16,4-5-24 0,3-8-36 16,-1-3-21-16,0-10-58 31,0-2-43-31,-9 0-197 16</inkml:trace>
  <inkml:trace contextRef="#ctx0" brushRef="#br1" timeOffset="187865.2">7575 3426 1372 0,'2'0'509'16,"3"-3"-403"-16,8-3-44 0,8-2-38 15,2-1-15-15,9 0-81 16,-4 6-68-16</inkml:trace>
  <inkml:trace contextRef="#ctx0" brushRef="#br1" timeOffset="188281.52">7922 3396 775 0,'22'-13'422'0,"-33"4"-6"0,-2 2-217 16,2 6-28-1,-2 6-14-15,3 11-49 0,-3 6-18 16,0 10-26-16,-1-3-11 16,3-2-13-16,8 0-9 15,9-11-14-15,7 0-8 0,6-9-23 16,1-7-18-16,-1-10-26 15,-1-3-14-15,-3-6-6 16,-1-1 13-16,-3-4 22 16,-3 0 18-1,-4 2 24-15,1 6 10 16,-5 8 25-16,2 2 10 16,-2 6 15-16,-1 3-4 15,0 12-12-15,0 6-14 0,1 6-17 16,0 1-4-1,0-6-25-15,1-4-23 0,-1-6-54 16,4-5-40-16,-3-2-82 16,3-2-40-16</inkml:trace>
  <inkml:trace contextRef="#ctx0" brushRef="#br1" timeOffset="188717.48">8064 3352 835 0,'0'7'446'16,"2"13"-80"-16,0 6-175 16,0 4-95-16,2 1-33 0,-2-5-46 31,1-8-24-31,2-2-53 16,-5-8-22-16,1-5-25 0,-2-3 6 15,-3-5 38-15,4-2 19 16,-3-1 28-16,1-4 2 15,3-1 8-15,-1-2 2 0,3-2 1 16,0 1 4-16,2 2-2 16,0 3-3-16,3 2-24 15,0 5-18-15,0-2-35 16,3 2-24-16,1 1-30 16,4-1-7-16,-3 2-5 15,0 1 8-15,-3-2 40 16,1 2 25-16,2 1 105 0,-5 0 73 15,-3 9 123-15,1 2 54 0,-5 13 18 16,4 2-30-16,-3 4-75 16,-1-3-46-1,1-7-77 1,-2-2-23-16,4-10-60 16,-3-2-44-16,0-8-102 15,5-5-81-15</inkml:trace>
  <inkml:trace contextRef="#ctx0" brushRef="#br1" timeOffset="188883.18">8218 3340 1011 0,'-18'-50'548'16,"22"52"-30"-16,1-1-441 15,4 2-152-15,-2 1-78 16</inkml:trace>
  <inkml:trace contextRef="#ctx0" brushRef="#br1" timeOffset="189173.2">8472 3317 1313 0,'-4'-4'553'0,"-7"-2"-296"15,2 4-86-15,0 10-48 0,1 9-22 16,4 18-34-16,3 14-16 16,3 6-25-16,0 0-1 15,2-7-20-15,-4-11 3 0,0-10-2 16,-2-1-2-16,0-6-12 15,1-3-12-15,0-4-13 16,0 1-33-16,-1-9-67 16,-4-3-32-16,-2-4-87 15,-1-7-173-15</inkml:trace>
  <inkml:trace contextRef="#ctx0" brushRef="#br1" timeOffset="189314.99">8406 3476 1300 0,'6'-2'499'0,"11"-5"-386"15,-2 4-35-15,1 3-82 16,-1 0-72-16</inkml:trace>
  <inkml:trace contextRef="#ctx0" brushRef="#br1" timeOffset="190098.28">9001 3247 1192 0,'-1'-2'543'15,"-5"0"-245"-15,-2 7-133 16,6 7-29-16,-3 11-56 16,5 4-22-16,6 8-28 15,3-1-6-15,5-3-10 16,0-3-10-16,4-8-33 16,0-8-30-16,0-12-77 0,-3-7-50 15,-2-12-254-15</inkml:trace>
  <inkml:trace contextRef="#ctx0" brushRef="#br1" timeOffset="190298.52">9132 3251 1165 0,'1'2'504'0,"-1"9"-270"16,0 3-56-16,0 10-68 0,-1 4-21 15,0 6-31-15,1-1-21 16,1 2-37-16,-1-6-24 16,3-8-63-16,-1-4-44 0,2-10-119 15,3-4-147-15</inkml:trace>
  <inkml:trace contextRef="#ctx0" brushRef="#br1" timeOffset="190532.63">9214 3276 1062 0,'0'13'488'31,"0"6"-205"-31,2 10-128 0,-2 5-20 16,3 0-41-1,-1-1-25-15,4-6-35 16,2-3-17-16,1-9-40 0,3-5-23 15,0-10-63-15,1-6-48 16,-1-9-121-16,-1 0-207 16</inkml:trace>
  <inkml:trace contextRef="#ctx0" brushRef="#br1" timeOffset="190698.36">9328 3322 1170 0,'1'9'489'16,"0"14"-284"-16,7 4-31 0,-8 6-67 0,3-1-31 16,-3-5-49-16,-2-3-23 15,1-7-69 1,-1-2-58-16,5-6-300 16</inkml:trace>
  <inkml:trace contextRef="#ctx0" brushRef="#br1" timeOffset="191098.91">9590 3265 1278 0,'-2'7'593'0,"-1"8"-193"16,3 11-264 0,1 4-26-16,2 7-35 0,3 0-21 15,-1-3-37 1,0 2-18-16,-1-12-49 0,0-4-39 16,-2-8-92-16,1-8-50 15,-2-4-90-15,-1-5-110 16</inkml:trace>
  <inkml:trace contextRef="#ctx0" brushRef="#br1" timeOffset="191247.15">9589 3371 1030 0,'5'0'445'16,"2"-2"-228"-16,6 5-100 31,4 3-35-31,1 0-39 0,1 1-38 16,3-7-103-16,2-1-59 15,-5-5-232-15</inkml:trace>
  <inkml:trace contextRef="#ctx0" brushRef="#br1" timeOffset="191433.25">9779 3261 1100 0,'2'1'477'0,"-3"8"-255"16,3 5-36-16,0 10-50 15,-4 5-13-15,6 12-29 16,-2-1-21-16,-4-4-42 0,4 2-14 0,-2-12-35 31,-1-5-27-31,2-6-83 16,-1-7-59-16,0-7-260 16</inkml:trace>
  <inkml:trace contextRef="#ctx0" brushRef="#br1" timeOffset="191634.06">9889 3298 1443 0,'2'10'539'16,"0"13"-406"-16,-1 7-49 0,1 4-35 15,-2 2-23-15,0 2-71 16,0-8-50-16,0-8-122 15,-1-3-81 1</inkml:trace>
  <inkml:trace contextRef="#ctx0" brushRef="#br1" timeOffset="191849.42">9915 3288 1047 0,'7'-6'462'16,"4"-4"-220"-16,5 5-135 0,2 6-30 15,-1 5-31 1,-1 1-11-16,-7 5-23 16,-6 1-5-16,-3 1-6 0,-3 0 1 15,-6-1 6-15,-1 0 2 0,-5-3 8 16,-2-1-1-16,2-5-14 16,-1-1-26-16,4-5-102 15,0-4-206-15</inkml:trace>
  <inkml:trace contextRef="#ctx0" brushRef="#br1" timeOffset="192192.56">10119 3303 1110 0,'0'-1'500'0,"-1"1"-228"16,0 0-32-16,-4 20-73 15,-2 45-41-15,7-15-60 16,-1-2-27-16,0-6-45 16,0-9-35-16,5-12-68 0,-3-5-44 15,2-10-125 1,-2-4-110-16</inkml:trace>
  <inkml:trace contextRef="#ctx0" brushRef="#br1" timeOffset="192416.29">10124 3322 812 0,'13'-6'431'0,"7"-6"-113"16,2 7-140-16,0 5-41 15,-7 6-66-15,-2 4-22 16,-8 6-30-16,-5 1-2 0,-7 5 15 31,-3 1 12-31,-9 1 15 0,0-3-1 0,-3-8-9 16,-6-4-17-16,9-9-38 15,-4-5-28-15,9-5-100 0,3-3-166 16</inkml:trace>
  <inkml:trace contextRef="#ctx0" brushRef="#br1" timeOffset="204500.17">4856 4090 1060 0,'0'0'420'16,"-1"0"-288"-16,1-1-22 0,0 1-16 16,5-5-27-16,29-20-29 31,-17 18-11-31,2 4-20 15,-1 2-1-15,-2 6-5 0,-3 5 1 16,-5 7 3-16,-5 6-5 16,-11 8 2-16,-1 2 2 15,-5 0-4-15,0-1 4 0,2-6 1 16,2-6 0-16,-3-5 7 16,1-5 3-16,-3-7 8 15,0-3 6-15,4-1-1 16,3-6-1-16,5-2-9 0,3-3-7 15,2-3-4-15,-1-2-2 16,9 3-1-16,2 3-1 0,1 8 1 31,3 3-1-31,1 10 0 16,-4 0 3-16,3 3-5 0,1-1-3 0,-4-3-41 16,4 0-37-16,-4-3-109 31,-2-5-326-31</inkml:trace>
  <inkml:trace contextRef="#ctx0" brushRef="#br1" timeOffset="204916.37">5122 4080 1192 0,'1'-5'457'16,"3"-2"-332"-16,8 2-62 0,-1 1-15 15,8 2-28-15,-1-1-7 0,-2 3-22 32,0 2-9-32,-7 7-2 15,-4 6-2-15,-5 5 10 0,-5 6 9 16,-4 3 10-16,-1 1 14 15,-3 1 20 1,1-5 1-16,-2-6 0 16,3-3-11-16,0-5-15 0,2-3-1 15,2-3 1-15,1-3 2 16,3-4-2-16,3 0 0 0,7-1-7 16,1-3-2-16,8 5 4 15,0-2-4-15,1 4 1 16,3 3-3-16,-7-3-5 15,-1 0-6-15,-3 1-69 16,-4-1-9-16</inkml:trace>
  <inkml:trace contextRef="#ctx0" brushRef="#br1" timeOffset="205399.53">5449 4020 896 0,'-3'2'446'16,"-8"3"-70"-16,3 4-227 15,4 5-27-15,-2-1-11 16,11 2-40-16,1-3-18 0,4-4-31 16,9-1-13-16,-4-7-7 15,0-2-1-15,-1-7-5 0,-3-4-4 16,-1 0-1-16,-2 0-2 16,-9 1 5-1,-2 0 6-15,-6 3 0 16,-2 2 0-16,0 5-7 0,-3 3-11 15,0 1-40-15,2 3-29 16,4 3-102-16,4-3-192 0</inkml:trace>
  <inkml:trace contextRef="#ctx0" brushRef="#br1" timeOffset="205666.46">5661 3997 1081 0,'0'0'476'15,"-5"10"-189"-15,-1 3-75 0,-7 8-56 16,0 6-10-16,-1 7-62 16,0 2-22-16,4 7-34 15,-3 3-9-15,4-7-15 16,0-2-3-16,2-12-30 0,3-4-30 15,2-5-86-15,2-4-57 16,0-8-292-16</inkml:trace>
  <inkml:trace contextRef="#ctx0" brushRef="#br1" timeOffset="205918.12">5665 4226 1398 0,'-2'6'536'0,"-1"10"-375"0,0 1-41 15,6 1-45-15,2-3-17 16,2-6-41-16,3-2-20 16,1-7-35-16,1-3-5 0,-2-9-3 15,-2 0 9-15,-5-3 30 16,-3-3 12-16,-4 8 16 15,-4-4 3-15,-2 6-2 16,0 8-4-16,-5 0-41 0,1 8-45 16,0 5-170-16</inkml:trace>
  <inkml:trace contextRef="#ctx0" brushRef="#br1" timeOffset="206417.31">6294 4098 1002 0,'-10'4'504'15,"-8"5"-98"-15,-7 17-269 16,-3 6-20-16,0 4-46 15,0 0-20-15,8-9-31 0,2-6-12 0,6-5-19 16,5-5-25-16,3-8-67 31,3 0-41-31,-1-5-247 16</inkml:trace>
  <inkml:trace contextRef="#ctx0" brushRef="#br1" timeOffset="206616.8">6110 4107 796 0,'14'10'452'0,"11"7"-50"0,4 7-210 15,-1 1-19-15,-3 0-76 16,-4 1-38-16,-3-5-38 16,-3-2-7-16,-4-4-39 15,1-2-32 1,-8-6-78-16,1 2-145 0</inkml:trace>
  <inkml:trace contextRef="#ctx0" brushRef="#br1" timeOffset="211687.21">6686 3971 657 0,'-1'0'378'0,"0"2"-3"0,1 6-254 16,4 8-9-16,-3 14 0 15,0 1 9-15,-1 9-46 16,0 2-20-16,4-6-35 15,0 1-12-15,0-9-4 16,1-4-4-16,-2-8-17 0,-1-6-12 16,-2-5-26-16,-1-3-19 15,-3-1-70 1,2-1-75-16</inkml:trace>
  <inkml:trace contextRef="#ctx0" brushRef="#br1" timeOffset="212032.34">6732 4002 928 0,'6'-5'369'0,"4"-4"-234"16,4 3-22-16,-1 3-30 31,-2 3-19-31,-1 2-34 0,-2 4-12 16,-5 9-10-16,-3 0-2 15,-7 8-1-15,0 1 0 0,-3-3 7 16,0-1 10-16,0-4 12 16,2-3 7-1,4-6 3-15,1 1-6 16,8 1-8-16,2 1-3 16,7 2-2-16,3 0-3 15,0-5-1-15,5 1-5 16,-4 2-12-16,0-3-7 0,-7 3-21 15,-1-3-22-15,-3 1-53 16,-2 0-32-16,-1-6-175 16</inkml:trace>
  <inkml:trace contextRef="#ctx0" brushRef="#br1" timeOffset="212249.93">6941 4107 955 0,'0'10'416'16,"0"20"-174"0,3 9-76-16,-2 5-46 0,0 3-24 15,3-10-61-15,-4-5-20 16,5-5-35 0,-3-5-23-16,1-6-59 0,1-4-41 15,-4-6-156-15,-3-2-85 16</inkml:trace>
  <inkml:trace contextRef="#ctx0" brushRef="#br1" timeOffset="212413.95">6977 4118 879 0,'7'-4'385'0,"3"-3"-187"16,3 6-55-16,1 8-40 15,-6 3-27-15,-2 7-28 16,-9 2-3-16,-5 3 1 0,-4-1 0 15,-3-3-10 1,4 0-7-16,-2-4-15 0,1-3-15 0,4-6-48 16,1-1-20-16</inkml:trace>
  <inkml:trace contextRef="#ctx0" brushRef="#br1" timeOffset="212966.87">7499 4048 1162 0,'-4'4'436'0,"-7"9"-321"0,-4 7-15 15,-7 12-20-15,-4 4-8 16,1 0-24-16,3-3-20 15,7-9-15-15,4-6-3 0,5-10-9 16,0-3 2-16,8-5-7 16,1 0-3-16,10 0 2 15,5-3 0 1,2-4 5-16,7 0 3 16,-2 1-19-16,-2 2-21 0,-5 2-55 15,-3-1-48-15,-6 0-199 16</inkml:trace>
  <inkml:trace contextRef="#ctx0" brushRef="#br1" timeOffset="213233.05">7511 4077 999 0,'1'0'433'0,"-1"3"-240"0,2 11-18 0,-2 16-36 16,0 10-19-16,1 9-29 16,-1-4-20-16,0-7-40 15,1-8-13-15,1-9-11 16,2-1-2-16,-1-7-17 16,1-3-26-1,0-4-75-15,0-3-49 0</inkml:trace>
  <inkml:trace contextRef="#ctx0" brushRef="#br1" timeOffset="213381.59">7651 4213 1479 0,'0'-1'515'0,"0"-3"-462"15,0 4-55-15,0 0-230 0</inkml:trace>
  <inkml:trace contextRef="#ctx0" brushRef="#br1" timeOffset="213765.98">7834 4172 1088 0,'-8'-26'504'16,"-8"42"-147"-16,1 9-226 15,1 6-4-15,3-3-25 16,4-3-19-16,10-5-48 0,5-2-17 15,5-7-12-15,9-2-6 16,-3-7-6-16,2-4-3 16,-1-5-4-16,-5-4-6 15,-1-8-14 1,-2-2-1-16,-6-6 3 0,-3 1 10 16,-6 3 19-16,-1 2 2 15,-4 5 1-15,-4 4-4 16,1 6-28-1,-1 6-38-15,0 5-94 0,4 3-276 16</inkml:trace>
  <inkml:trace contextRef="#ctx0" brushRef="#br1" timeOffset="214118.06">7918 4153 1060 0,'30'-18'470'0,"-30"21"-213"0,1 12-121 16,-1 6-20-16,-1 9-22 15,0 1-15-15,3-4-39 16,2-4-19-16,5-7-16 0,1-2-2 15,2-6-4 1,2-3-2-16,-1-4-8 16,1-1-4-16,-3-6-3 15,-2-4-2-15,-3-7 4 0,0-3 4 16,-4-2 5-16,1-1 4 16,-4 1 3-16,-4 3 1 15,-2 1 0-15,-3 3-4 16,0 5-35-16,-3 2-30 0,2 9-247 15</inkml:trace>
  <inkml:trace contextRef="#ctx0" brushRef="#br1" timeOffset="214499.02">8186 4138 1339 0,'-26'28'527'16,"17"-9"-362"0,-2 4-17-16,3 0-50 0,7 5-30 15,5-5-43-15,7-3-12 16,5-3-9-16,3-8-4 15,1-5-9-15,2-4-11 16,-6-9-17-16,-2-3-13 0,0-6-10 16,-5-5 6-16,-1 3 19 31,-6-3 13-31,-4-2 20 16,-4 4 5-16,-4 0-3 0,-1 4 1 15,-5 7-1-15,-2 8-13 16,2 6-47-16,-1 7-35 15</inkml:trace>
  <inkml:trace contextRef="#ctx0" brushRef="#br1" timeOffset="214709.87">8419 4185 1801 0,'0'-1'685'0,"-1"-1"-484"16,1 1-132-16,-1 1-49 15,0 0-160 1,0 0 268-16</inkml:trace>
  <inkml:trace contextRef="#ctx0" brushRef="#br1" timeOffset="-214280.78">8654 4103 1364 0,'-5'4'520'16,"-6"10"-371"-16,0 5-25 16,6 13-24-1,-3 1-11-15,11-1-38 0,4-3-16 16,3-11-23-16,6-2-9 16,-3-10-6-16,1-1-5 15,1-6-13-15,-3-5-7 0,-2-7-22 16,2-5-6-16,-4-6 0 15,0-3 8-15,-4 1 28 16,-4 0 8-16,-5 5 14 16,-5 2 4-16,-3 3 4 31,1 7 3-31,-2 8-4 0,0 5 0 16,-3 13-27-16,1 0-31 0,7 5-78 15</inkml:trace>
  <inkml:trace contextRef="#ctx0" brushRef="#br1" timeOffset="-213848.29">8796 4129 993 0,'19'-44'416'0,"-24"49"-241"16,-3 7-21 0,0 13-10-16,1 6-16 15,2 5-20-15,4-3-23 16,3-10-31-16,5 0-14 15,4-11-18-15,3-1-6 0,4-11-16 16,0-4-14-16,0-4-26 16,-3-8-15-16,-1-2-20 15,-1-5 6 1,-9 1 30-16,0 2 17 0,-10 0 21 16,-2 3 2-16,0-1 5 15,-5 3-2-15,2 5 3 0,-1 2-3 16,2 5-16-16,1 2-29 15,1 2-148-15</inkml:trace>
  <inkml:trace contextRef="#ctx0" brushRef="#br1" timeOffset="-213496.01">9045 4091 1330 0,'-1'0'505'0,"-4"14"-332"16,-31 26-22-16,22-12-11 16,9 2-26-1,9-1-67-15,1-2-22 0,11-9-21 16,0-5-4-16,1-7-5 15,4-5-7-15,-3-11-28 0,0-2-15 16,-5-9-27-16,-2-1-1 31,-5 0 26-31,-1-3 19 0,-5 1 32 0,-2 1 5 16,-4 2 2-16,-2 4-1 16,-4 6-3-16,0 3-2 15,2 10-20 1,-6 4-18-16,2 6-77 15,4 1-190-15</inkml:trace>
  <inkml:trace contextRef="#ctx0" brushRef="#br1" timeOffset="-213282.62">9272 4145 1626 0,'-2'-1'643'16,"-2"-1"-404"-16,-1 3-180 15,1 1-53 1,1 1-134-16,0 1 375 0</inkml:trace>
  <inkml:trace contextRef="#ctx0" brushRef="#br1" timeOffset="-212778.32">9442 4125 1329 0,'-27'-12'502'16,"16"39"-360"-16,5-2-16 15,11 1-27-15,-4-1-27 0,8-7-50 16,0 1-14-16,4-9-9 16,3-5-3-16,3-4-20 15,-2-5-11-15,-3-6-18 0,-2 0-5 16,-4-7 18-16,-2 0 11 15,-1-5 22-15,-1 0 12 0,-4 2 17 32,-1-1 14-32,-4 7 6 15,-2 0-4-15,1 7-14 16,-4 2-12-16,-2 5-26 16,-1 4-25-16,2 2-73 15,2 1-69-15</inkml:trace>
  <inkml:trace contextRef="#ctx0" brushRef="#br1" timeOffset="-212367.29">9632 4054 1127 0,'14'-5'467'15,"-23"8"-286"-15,2 10-33 16,0 2 2-16,4 9-36 16,2 3-23-16,4 5-50 15,3-3-18-15,2-7-18 16,2-5-5-16,4-12-15 15,0-4-10-15,4-9-29 16,-3-3-17-16,2-12-24 16,-3 0 3-16,-4 0 25 15,2-3 17-15,-10 7 39 0,-1-1 10 16,-3 4 3-16,-4 1 3 16,-6 4-1-16,-1 1-2 0,-2 4-2 15,0 5-10-15,2 1-44 16,4 0-239-16</inkml:trace>
  <inkml:trace contextRef="#ctx0" brushRef="#br1" timeOffset="-212046.5">9892 4044 1159 0,'39'10'494'0,"-49"1"-239"0,-2 4-36 15,2 9-34-15,-2 3-33 16,7 5-74-16,2-1-32 16,6-6-35-16,6-4-9 0,4-15-8 31,5-4-7-31,3-14-36 15,3-6-33-15,-4-5-52 16,-3-5-9-16,-7 4 30 16,-3 1 37-16,-6 3 59 15,-1 4 17-15,-5 2 10 16,-2 3 5-16,-2 1-1 16,-4 1-3-16,-2 3-40 0,0 1-29 15</inkml:trace>
  <inkml:trace contextRef="#ctx0" brushRef="#br1" timeOffset="-206483.6">12647 3921 1120 0,'-27'-44'442'16,"26"60"-284"0,-2 8-18-16,2 8-42 0,2 2-9 0,0-7-39 15,1 0-22-15,1-3-18 32,-3-2-4-32,0-2-4 0,0-4-9 15,-2-7-28-15,0-2-18 16,2-4-57-1,0-6-38-15</inkml:trace>
  <inkml:trace contextRef="#ctx0" brushRef="#br1" timeOffset="-204361.42">12677 3963 861 0,'-35'-32'365'0,"30"26"-185"16,4-1-29-16,1 0-50 0,1 0-19 0,8 0-42 15,3 2-9-15,7 0-15 16,2 5 2-16,0 5-9 15,-1 3-3-15,-8 4-2 0,-4 1-1 16,-5 4 5 0,-3-2-2-16,-2 1 0 15,-4-2-3-15,-6-2 0 16,0 2 1-16,-3 0 12 16,0-1 8-16,-2-1 9 15,2-2-2-15,1-3-10 16,2-1-6-16,4-5-8 0,3 0 0 15,3-1-1 1,2-1-3-16,0 0 3 16,0 1-2-16,10-4 7 0,27-4 4 15,-18 8 0-15,0 4 3 16,-3 5-8-16,-1 2-3 0,-5 2-2 16,-1-1-4-1,-5-2-2-15,-1 1-8 16,1-4-31-16,-3-2-18 0,0 0-66 15,0-2-45 1</inkml:trace>
  <inkml:trace contextRef="#ctx0" brushRef="#br1" timeOffset="-204150.67">12839 4038 1123 0,'0'12'436'16,"0"18"-280"-16,3 8-32 0,1 6-21 31,-1 5-26-31,1-6-48 16,-1-6-25-16,2-8-43 0,-4-7-33 16,2-8-103-16,-5-4-100 15</inkml:trace>
  <inkml:trace contextRef="#ctx0" brushRef="#br1" timeOffset="-203928.99">12837 4052 960 0,'11'-6'391'0,"8"-7"-240"0,4 5-36 15,-2 7-47-15,-3 2-18 16,-8 8-26-16,-1 1-11 15,-9 3-9-15,-7 3-2 16,-2 1 2-16,-5 0-1 0,-2-5 1 16,2-1 1-16,-2-6-1 15,-1-2-3-15,0-3-26 16,2-4-27-16</inkml:trace>
  <inkml:trace contextRef="#ctx0" brushRef="#br1" timeOffset="-200477.92">13805 4006 900 0,'-23'-12'450'15,"16"15"-127"-15,-5 5-179 0,0 4-18 16,-5 7-37-16,5 1-15 31,4-1-18-31,2 0-12 16,8-2-22-16,-2-2-8 0,5-1-12 15,5-2 1 1,6-6-5-16,1-4-5 0,4-2-18 16,-6-5-10-16,-2-6-22 15,-3 1-7-15,-4-6-8 16,0 4-3-16,-5 0 10 16,-2 2 10-16,-6-1 27 0,-1 2 13 15,-6 1 21-15,-3-1 8 16,-3 1 15-16,-3-2 6 0,3 1 3 15,1 0-2-15,6-2-9 16,5 0-5-16,8 0-8 31,7 0-6-31,7-1-6 0,0-1 1 16,7-1-1-16,-4 4-1 16,3-1-1-16,0 6-2 15,-7 8-1-15,-2 0-2 16,-5 13 1-16,-4 1 0 15,-6 0-12-15,-2 1-12 0,-2-4-28 16,-2-2-18-16,5-2-89 16</inkml:trace>
  <inkml:trace contextRef="#ctx0" brushRef="#br1" timeOffset="-199830.01">13940 4004 1241 0,'26'-5'476'16,"-37"19"-329"-16,-2 3-11 0,2 5-26 16,2 1-15-16,4-2-47 15,5-2-17-15,7-5-20 16,3-3-6-16,2-5-7 15,4-3-8-15,2-6-27 0,-3-4-14 16,2-3-16-16,-5-2 1 16,-6 0 7-1,0 1 10-15,-6-2 19 16,-4 2 5-16,-2 2 21 16,-1-1 5-16,-6 0 8 15,2 1 7-15,-3-3 11 0,-3-1 3 0,3 1 0 31,1-3-3-31,3 1-9 16,2-1-2-16,5 0-11 0,2 2 1 16,4 2-7-16,3 3 0 15,1 4 0-15,4 1-5 0,1 3 0 16,1 4-7-16,1 6-12 16,-2 5-3-16,-5 2-9 15,-3 2 3-15,-4-2 13 16,-6-1 5-16,-2-1 12 15,-2-2 1-15,0-3-1 0,3 0-25 16,2-6-99 0</inkml:trace>
  <inkml:trace contextRef="#ctx0" brushRef="#br1" timeOffset="-199411.79">14193 4028 836 0,'11'-20'455'0,"-26"23"9"15,-1 9-348-15,-1 2 9 16,3 7-12-16,0 2-10 0,11 1-44 16,6 1-19-16,11-6-23 15,5-1-14-15,3-9-7 32,0-7-14-32,1-8-41 15,-3-5-19-15,-4-5-28 0,-1-1 4 16,-5 1 44-16,-5-2 23 15,-5 1 33-15,-3 3 7 16,-7 1 11-16,0 0 1 16,-4 3 4-16,0 0-1 0,-4 6-8 15,4 4 0-15,-1 4-19 16,2 2-20-16,10 5-25 16,0-5-282-16</inkml:trace>
  <inkml:trace contextRef="#ctx0" brushRef="#br1" timeOffset="-199144.72">14454 4035 1675 0,'-1'-1'619'0,"-2"0"-492"0,0 0-56 16,2 0-174-16,0 0 161 15</inkml:trace>
  <inkml:trace contextRef="#ctx0" brushRef="#br1" timeOffset="-198745.05">14697 3959 1369 0,'-6'6'526'16,"-9"9"-358"-16,2 6-4 16,2 5-27-16,4 0-11 15,8 1-53 1,3-6-28-16,7-6-25 0,4-3-15 15,2-13-12 1,3-3-8-16,0-9-40 0,0-4-12 16,-2 0-15-16,-6-2 8 0,-5 2 38 31,-6 0 16-31,-6-2 18 16,-5 4 2-16,-1 2 0 15,-1 2 0-15,-2 5-5 16,3 3-10-16,-2 8-27 15,0 4-21-15,4 3-62 16,3-1-25-16</inkml:trace>
  <inkml:trace contextRef="#ctx0" brushRef="#br1" timeOffset="-198397.06">14845 3983 1067 0,'14'-13'481'0,"-30"27"-165"0,6 4-162 15,3 3-18-15,3-1-14 32,6-1-42-32,5 1-25 0,5-4-46 15,6-2-4-15,5-7-12 16,1-4-12-16,0-4-27 15,-4-4-9-15,-2-6-9 32,-4-1 7-17,-4-4 32-15,-1 3 8 0,-6-1 17 0,-2 0 6 16,-5 3 2-16,-2-1 3 0,-4 2 2 0,-2 3-3 16,2 2-16-16,0 2-12 15,-2 4-61-15,4 3-44 16</inkml:trace>
  <inkml:trace contextRef="#ctx0" brushRef="#br1" timeOffset="-198065.68">15124 3979 1327 0,'-7'7'545'0,"-8"9"-308"16,2 2-46-16,2 5-38 15,3 0-21-15,7 0-52 16,4-2-42-16,8-5-33 16,3-2-11-16,4-11-31 15,-2-5-11-15,1-9-34 16,3-4-10-16,-6-4 14 0,2 0 15 15,-8 1 36-15,-3-1 18 0,-2 4 11 16,-7-1 1-16,-3 3-12 16,-8 2-23-16,-2 1-75 15,3 5 1-15</inkml:trace>
  <inkml:trace contextRef="#ctx0" brushRef="#br1" timeOffset="-197850.92">15437 3996 1531 0,'-2'-1'595'16,"-1"0"-407"-16,-1-1-104 15,1 2-50-15,1 0-72 16,2 0-159-16</inkml:trace>
  <inkml:trace contextRef="#ctx0" brushRef="#br1" timeOffset="-197312.34">15585 3963 1281 0,'-6'11'473'0,"-7"12"-353"0,1 0-9 16,6 0-10-16,3-2-13 16,12-5-47-16,3 0-25 15,9-7-29-15,5-4-14 16,-2-11-18-16,3-1-17 16,-5-8-27-16,-2-1 7 0,-5-1 20 15,-5 0 17-15,-6 1 50 16,-8-2 18-16,-5 3 24 15,-4 1 14-15,-5 2-6 16,-2 3-7-16,2 8-23 16,-4 5-16-1,3 6-34-15,6 5-33 16,5 0-57-16</inkml:trace>
  <inkml:trace contextRef="#ctx0" brushRef="#br1" timeOffset="-196958.19">15767 3991 1398 0,'33'-31'520'0,"-47"46"-377"0,2 5-7 0,2 1-17 16,1 2-8-16,8-2-49 15,3 0-22-15,5-3-31 16,7-4-3-16,1-6-22 31,3-5-21-31,-1-9-37 16,0-5-24-16,-2-8-5 16,-3 1 15-16,-1 1 46 0,-5 0 25 15,-2 2 33-15,-3 0 11 0,-3 0 10 16,-3 1-2-16,-5 1-11 15,1-1-10 1,-2 6-24-16,1 5-17 16,1 4-75-16,0 3 190 15</inkml:trace>
  <inkml:trace contextRef="#ctx0" brushRef="#br1" timeOffset="-196597.3">15992 3968 1305 0,'21'-14'570'0,"-31"24"-289"15,-2 8-75-15,-1 3-22 16,0 1-48-1,5 1-28-15,5-2-67 0,3-3-14 0,16-3-22 16,-3-6-7-16,12-7-24 16,4-3-22-16,-4-11-55 15,5 0-23-15,-10-6-2 16,-4 0 17-16,-4 1 60 16,-5 0 25-16,-5 2 28 15,-2 1 10-15,-13-1 0 16,3 3 0-16,-10 1-11 15,-5 1-22-15,2 11-83 0,-4 3 363 16</inkml:trace>
  <inkml:trace contextRef="#ctx0" brushRef="#br1" timeOffset="-192985.31">4354 4785 1131 0,'-28'-44'435'16,"24"58"-316"-16,1 9-26 16,1 0-8-16,2 4-26 15,2 0-18-15,3-3-29 16,-4-3-5-16,5-4-2 16,0-2-1-16,-1-5-8 15,0-1-7-15,-5-4-22 16,-1-1-10-16,-1-3-23 15,0 1-9-15,2-3-59 16,-1 0-144-16</inkml:trace>
  <inkml:trace contextRef="#ctx0" brushRef="#br1" timeOffset="-192646.05">4490 4685 891 0,'-4'1'391'16,"-4"8"-177"-16,-3 4-78 15,-7 7-44-15,-2 7-21 0,-3 2-22 16,0-3-13-16,5-3-15 0,4-6-1 31,4-7-16-31,2-2 1 0,3-4-2 0,4-1-1 16,1-3 0-16,3-1-3 15,-3 1-5 1,0 0 1-16,11 0 5 16,24 7 2-16,-17 2 3 0,0 3 0 15,-1 2-1-15,-3-1 0 16,-3-3 0 0,-4 1-6-16,-2-4-25 0,0 1-17 15,-1-2-42-15,-1-2-22 16,-1-3-292-16</inkml:trace>
  <inkml:trace contextRef="#ctx0" brushRef="#br1" timeOffset="-192229.81">4547 4806 1241 0,'1'5'459'15,"-1"2"-354"-15,2 11-58 16,2 1-9-16,1 5-11 0,3 2-7 16,-3-6-13-16,1 0-6 15,-3-5-8-15,-3-4-4 16,0-4-14-1,-2-2-1-15,-3-5 6 0,0-3 0 0,-1-3 8 32,-1-4 4-32,2-7 3 0,4-2 2 0,3-2 8 31,1 0 3-31,7 4 12 16,1 2 3-16,4 4-8 46,0 4-5-46,4 7-7 0,-3 1-11 0,-2 5-46 16,3 2-29-16</inkml:trace>
  <inkml:trace contextRef="#ctx0" brushRef="#br1" timeOffset="-191878.33">4727 4836 1201 0,'20'10'446'0,"-17"5"-346"16,2-2-10-16,4-3-25 15,1-3-23-15,4-7-31 0,1-1-11 0,-3-7-5 16,-1-1-9-16,-3-4-8 16,-2 1-7-16,-3-3 3 15,0 1 7-15,-5 1 8 31,-3 0 10-31,-4 7 8 16,-1 1 6-16,-4 4 13 16,0 4 3-16,1 8 16 0,1 6 2 0,5 10 11 15,3 4 5-15,6 3-8 16,5 1-3-16,2-8-18 16,2-4-11-16,3-9-13 15,2-7-11-15,-2-9-60 16,-2-3-46-1</inkml:trace>
  <inkml:trace contextRef="#ctx0" brushRef="#br1" timeOffset="-191363.87">5083 4873 1160 0,'-17'-36'503'0,"-5"41"-192"0,0 4-165 0,4 5-20 15,3 6 3 1,3 5-31-16,6 2-13 0,6 1-45 15,6-4-13-15,8-5-20 16,6-6-4-16,1-8-24 31,1-6-28-31,-1-9-53 0,-2-8-37 0,-7-6-68 32,1-1-11-32,-4-3-31 15,-2 4 15-15,-5-3 75 0,-3 0 42 0,-3-1 112 16,-1 0 46-16,0 1 64 15,1 7 16-15,2 5 9 16,0 6-7-16,5 12-23 16,0 3-10-16,4 15 10 15,-2 5 3-15,-1 6 7 16,1 3-9-16,-3 1-41 16,2-4-23-16,0-2-33 15,0-1-16-15,2-9-57 0,-2-2-37 16,1-11-78-1,0-5-164-15</inkml:trace>
  <inkml:trace contextRef="#ctx0" brushRef="#br1" timeOffset="-191197.58">5223 4804 929 0,'1'16'519'0,"-1"15"-36"0,1 1-320 0,1 1-46 0,0-5-54 0,2-3-37 0,-3-10-78 16,3-5-38-1,-2-6-91-15,0-6-126 16</inkml:trace>
  <inkml:trace contextRef="#ctx0" brushRef="#br1" timeOffset="-191027.59">5210 4720 1380 0,'-1'1'592'16,"-3"-1"-267"-16,2 2-278 0,2-2-162 16,0 0 76-16</inkml:trace>
  <inkml:trace contextRef="#ctx0" brushRef="#br1" timeOffset="-190744.07">5391 4751 1550 0,'-10'-13'580'0,"6"31"-417"16,2 10-13-16,0 9-18 0,1 2-23 31,4-2-50-31,2-5-27 0,4-9-23 16,7-4-5-16,0-10-25 15,4-2-24-15,-3-11-84 16,-3-6-47-16,-2-6-67 15,-4-2-221-15</inkml:trace>
  <inkml:trace contextRef="#ctx0" brushRef="#br1" timeOffset="-190595.73">5325 4874 1347 0,'-1'1'568'0,"4"0"-325"16,8-1-117-16,10-6-90 15,8-1-14-15,-2 0-60 16,-5 0-57-16</inkml:trace>
  <inkml:trace contextRef="#ctx0" brushRef="#br1" timeOffset="-188780.07">6010 4792 1157 0,'-1'9'467'16,"-1"7"-281"-16,3 15-76 16,1 6-10-16,3 3-19 15,-1 1-16 1,0-3-40-16,-1-4-16 16,-2-5-47-16,3-6-32 15,-3-6-69-15,2-4-39 16</inkml:trace>
  <inkml:trace contextRef="#ctx0" brushRef="#br1" timeOffset="-188545.69">6017 4839 1025 0,'2'-15'438'32,"3"-10"-238"-32,5 8-84 0,1 8-17 0,3 11-47 15,-2 5-19-15,-3 10-22 16,-2 2-2-16,-4 5-3 15,-3-1 0-15,-3 0 1 16,-5-3-6-16,-1-4 4 16,-1-1-2-16,-3-6-3 31,3-2 0-31,1-4-28 0,2-3-35 16,4-4-223-16</inkml:trace>
  <inkml:trace contextRef="#ctx0" brushRef="#br1" timeOffset="-188097.2">6308 4815 824 0,'28'-37'453'16,"-38"34"-12"-16,-3 5-277 16,1 5 3-16,-9 9-35 15,3 5-23-15,8 6-27 16,-5 3-12-16,11-4-19 16,2-3-11-16,2-5-21 15,9-6-8-15,7-8-13 16,-1-4-3-16,4-11-14 0,3-1-15 15,-5-7-24 1,-1 0-17-16,-5 2 2 0,-3-1 14 16,-4 4 30-16,0 1 16 15,-4 8 13-15,0-1 1 0,0 6 3 16,0 1-1-16,0 8-2 16,0 5 2-16,3 7-3 15,-1 4-2-15,3-1-29 16,-1-2-34-16,2-5-57 15,1-4-34-15,-1-9-247 0</inkml:trace>
  <inkml:trace contextRef="#ctx0" brushRef="#br1" timeOffset="-187913.69">6473 4849 1131 0,'4'20'482'0,"3"11"-276"0,-2 9-74 15,-1 2-22-15,0-4-40 32,-1-3-12-32,-1-5-28 0,-2-5-12 15,-1-7-15-15,-3-3-11 16,-6-6-32-16,0-1-17 0,-6-4-47 16,0-2-25-1,-2-5-209-15</inkml:trace>
  <inkml:trace contextRef="#ctx0" brushRef="#br1" timeOffset="-187745.92">6420 4767 1364 0,'7'0'500'16,"7"-1"-424"-16,0 1-24 15,2 1-76-15,-2 1-52 0</inkml:trace>
  <inkml:trace contextRef="#ctx0" brushRef="#br1" timeOffset="-187284.23">6744 4835 838 0,'7'-34'456'0,"-21"34"-6"0,-3 5-261 16,0 8-32-16,-2 7-2 0,4 6-28 15,-3 2-12-15,10-1-40 16,3-4-25 0,7-6-32-16,8-4-15 0,3-11-9 15,4-2-12-15,0-11-35 16,-2-4-22-16,-2-4-38 16,-1 2-1-16,-5-2 27 15,2 1 22-15,-4 3 39 16,-1 0 14-16,-3 3 8 15,0 4 4-15,-1 4-4 0,0 5 0 16,3 8 3-16,-2 4 0 16,1 12 2-1,-1-1 2-15,0 3-3 16,1 0-15-16,1-7-55 16,1-4-37-16,0-9-348 15</inkml:trace>
  <inkml:trace contextRef="#ctx0" brushRef="#br1" timeOffset="-186981.43">6813 4688 1095 0,'1'6'432'31,"4"12"-270"-31,0 6-25 0,0 13-11 0,-2 2-9 15,1 0-41-15,-2-1-23 16,2-6-35-16,0-7-8 16,-1-10-9-16,2-5-6 0,-2-10-9 15,0-7-3-15,1-8 0 16,2-4-4-16,3-3-10 16,1 0-10-16,1 1-14 15,-2 0-1-15,2 1-4 16,-4 1-8-16,2 2-24 15,-4 6-20-15,-4 4-119 16,0 1-115-16</inkml:trace>
  <inkml:trace contextRef="#ctx0" brushRef="#br1" timeOffset="-186824.87">6918 4783 847 0,'-20'42'458'15,"23"-19"-37"-15,3 1-200 16,4 2-63-16,0-3-25 15,2-4-61-15,0-2-27 0,-3-9-42 16,0-2-19 0,-8-4-54-16,0-1-40 15,-3 0-226-15</inkml:trace>
  <inkml:trace contextRef="#ctx0" brushRef="#br1" timeOffset="-186165.67">7350 4837 1373 0,'0'2'492'0,"-4"8"-411"15,5 5-23-15,4 6-28 16,2 2 2-16,10-1-11 16,-2-2-17-16,4-9-27 15,-1-1-22-15,-1-10-40 0,-2-5-20 16,-7-6-11-16,1-1 6 15,-5-6 35-15,0-1 22 0,-2 0 44 16,-3-1 20-16,-2 3 30 16,0 1 18-16,2 7 35 31,1 2 7-31,2 9 1 16,3 9-1-16,-1 9-5 0,1 8-1 15,0 9-18 1,-4 0-14-16,-1 0-36 0,-2-2-11 15,-5-8-10-15,1-3 0 16,-4-10-2-16,0 1-3 16,-3-7-6-16,0-1-11 0,-3-4-29 15,0-4-22-15,0-2-50 16,2-5-40-16</inkml:trace>
  <inkml:trace contextRef="#ctx0" brushRef="#br1" timeOffset="-185751.37">7710 4788 1244 0,'-8'4'437'0,"-12"8"-338"16,0 2 12-16,5 5 44 15,-1 1 3-15,9 1-49 16,3 0-33-16,5-2-46 0,4-3-15 16,0-5-17-16,4-4-3 15,3-7-21-15,0-4-12 16,3-8-21-16,0-3-17 0,-1-6-5 15,-2 2 7-15,-1-1 28 0,-1 6 18 16,-5 5 25 0,1 2 3-16,-6 6 3 0,2 1 7 15,0 9 5-15,0 3 1 32,4 8 0-32,-5 2-8 15,1-1-10-15,1-1-9 16,-1-5-55-16,3-2-44 0,4-7-289 15</inkml:trace>
  <inkml:trace contextRef="#ctx0" brushRef="#br1" timeOffset="-185413.48">7851 4815 1040 0,'0'13'418'16,"0"10"-258"-16,0-1-84 15,2 1-21-15,-1-3-22 16,0-4-12-16,0-7-17 16,0-2-3-16,2-7-3 15,-3-1-1-15,0-5-2 16,-2-4 5 0,-1-5 0-16,3 0 1 15,4-3 1-15,1-2-2 0,6 0 0 16,3 1-3-1,1 4-2-15,0 5-4 0,-1 11-1 16,-1 7 4-16,-3 9 6 16,-3 4 6-16,-2 4 9 15,-1-1 1-15,-2 1-4 16,-2-2-16-16,0-6-80 16</inkml:trace>
  <inkml:trace contextRef="#ctx0" brushRef="#br1" timeOffset="-184978.13">8206 4815 856 0,'-11'0'439'0,"-19"6"-73"0,3 1-155 0,0 8-22 16,3 4-21-16,11 3-47 16,4 3-23-16,9-3-45 15,5-1-18-15,5-7-23 16,7-2-10-16,5-6-48 16,-1-7-23-16,-1-9-38 15,-3-3-24 1,-6-8-2-1,-1 0 17-15,-4 0 45 0,-4 1 25 0,2 9 66 0,0 5 15 16,1 11 23-16,-2 5 17 16,2 12 3-16,-5 6 4 15,2 3-18-15,-6 2-16 0,-3 0-10 32,-2-2-2-32,-5-3 1 15,5-1-3-15,-6-8-14 16,2-2-8-16,-3-7-25 15,2-5-15-15,-1-5-64 0,1-5-39 16,-2-3-40 0,-1-1-403-16</inkml:trace>
  <inkml:trace contextRef="#ctx0" brushRef="#br1" timeOffset="21152.46">8673 4796 1002 0,'-30'-21'404'0,"5"21"-246"0,1 4-34 15,4 8 14-15,-5 4-15 16,8 5-15 0,2 2-43-16,5-3-14 0,15-1-22 0,-4-3-12 15,16-5-12-15,3 0-5 16,2-10-17-16,7-7-20 15,-5-9-70-15,0-5-50 0,-6-3-110 16,-2 1-97 0</inkml:trace>
  <inkml:trace contextRef="#ctx0" brushRef="#br1" timeOffset="21336.05">8686 4675 701 0,'0'-7'343'0,"0"-5"-126"0,0 8-80 16,1 4-20-16,1 8-18 31,0 9-4-31,2 13-20 0,-2 4-6 16,-1 4-34-16,0 1-16 0,-1-6-13 15,-2 1-5-15,2-7-11 16,1-3-19-16,1-6-59 16,1-5-51-16,2-4-192 15</inkml:trace>
  <inkml:trace contextRef="#ctx0" brushRef="#br1" timeOffset="21516.81">8772 4846 972 0,'24'-4'378'15,"-23"32"-264"-15,-2-1-59 16,0-4-15-16,1-5-20 15,0-1-20-15,2-8-87 16,-2-3-117-16</inkml:trace>
  <inkml:trace contextRef="#ctx0" brushRef="#br1" timeOffset="21670.01">8769 4711 1248 0,'2'0'438'16,"4"0"-360"-16,5-1-145 16,2 1-127-16</inkml:trace>
  <inkml:trace contextRef="#ctx0" brushRef="#br1" timeOffset="21901.33">8941 4765 893 0,'25'5'502'0,"-32"18"37"16,7 11-387-16,2 12-47 0,-1 6-16 15,2-1-38-15,-1-3-20 0,5-7-33 16,-5-7-23-16,1-6-60 15,2-8-38-15,-12-9-90 32,9-5-130-32</inkml:trace>
  <inkml:trace contextRef="#ctx0" brushRef="#br1" timeOffset="22106.1">8988 4742 1129 0,'6'-2'459'0,"10"-2"-292"0,-7 7-57 0,5 8-17 16,-1 6-27-16,-10 3-15 31,-1 3-32-31,-4 0-8 0,-11-2-9 16,3-5-1-16,-4-5-24 16,-2-4-13-16,0-5-51 15,0-1-54-15</inkml:trace>
  <inkml:trace contextRef="#ctx0" brushRef="#br1" timeOffset="23001.14">9172 4808 1099 0,'-8'-16'417'0,"11"28"-299"0,-1-1-21 0,5 2-25 16,2-3-14-16,3-3-26 16,3-2-15-1,1-6-15 1,-2-5-8-16,0-5-17 0,-5-4-9 16,-4 0-4-16,0 0 6 15,-7 4 15-15,-1 3 10 0,-6 0 14 31,-5 2 4-31,-1 2 18 0,-3 4 12 0,0 7 21 32,4 5 12-32,1 11 13 0,3 2-1 0,5 4-15 31,3 1-10-31,5-5-31 0,3-1-11 16,9-6-15-16,0-4-12 15,4-7-56-15,2-5-35 16,0-7-86-16,1-5-62 15</inkml:trace>
  <inkml:trace contextRef="#ctx0" brushRef="#br1" timeOffset="23267.87">9366 4786 938 0,'5'14'406'0,"-1"7"-203"15,-8 5-115 1,1-1-19-16,1-4-35 0,2-2-15 0,4-4-21 15,0-3-12-15,-8-6-29 16,4-3-14-16,0-6-13 31,-4-5 5-31,1-4 27 16,-7-5 14-16,1-3 26 16,7 1 9-16,8 1 17 15,4 0 6-15,9 4 3 16,-2 0-2-16,-1 4-18 0,6 3-16 15,-5 4-84-15,-3 1-118 16</inkml:trace>
  <inkml:trace contextRef="#ctx0" brushRef="#br1" timeOffset="23592.03">9498 4738 1114 0,'28'-25'480'0,"-28"49"-261"15,0 8-85-15,1 6-25 16,-1-1-45 0,0-1-18-16,0-5-34 0,1-5-7 15,-1-7-43-15,0-5-25 0,-1-5-62 32,1-4-36-32,-1-5-85 15,0-5-68-15,0-9-28 16,1-2 30-16,0-6 158 0,1 2 144 15,3 0 198-15,-1 0 49 16,4 4 15-16,0 2-35 16,1 2-83-16,2-1-33 0,2 2-51 15,1-1-15 1,0 2-35-16,-1 4-29 0,-3 1-69 16,-3 1-74-16</inkml:trace>
  <inkml:trace contextRef="#ctx0" brushRef="#br1" timeOffset="23764.55">9601 4759 691 0,'-24'29'422'16,"15"-8"36"-16,5 2-219 16,5 2-62-16,1-2-31 15,4-1-58-15,3-3-33 0,0-7-39 16,3-3-18-16,-3-8-58 15,-2-1-47-15,-5-4-287 16</inkml:trace>
  <inkml:trace contextRef="#ctx0" brushRef="#br1" timeOffset="24304.16">9674 4785 1059 0,'-7'7'472'0,"-6"9"-193"0,1 3-119 16,11-1-32-16,3-2-24 16,10-3-49-16,5-4-20 0,10-5-32 31,2-4-13-31,-1-8-45 0,0-2-32 0,-9-6-60 15,-3 0-16-15,-10-2 23 32,-5 3 34-32,-8 2 70 15,-6 1 36-15,-5 6 44 0,0 1 19 0,-2 3 26 16,0 3 9 0,3 7 3-16,1 6-7 0,0 9-15 15,8 5-9-15,5 6-18 16,3-2-9-16,12-3-21 15,3-2-7-15,8-11-11 16,-2-5-11-16,2-10-52 16,1-6-45-16,-5-5-115 15,4-4-226-15</inkml:trace>
  <inkml:trace contextRef="#ctx0" brushRef="#br1" timeOffset="24614.22">9896 4794 1249 0,'-1'11'507'0,"0"12"-320"15,0 4-57-15,0-3-65 16,1-2-16-16,1-3-33 0,0-4-15 16,-1-7-30-16,1-1-14 15,-2-9-11-15,1-3 5 16,-1-9 24-16,0-2 14 15,1-5 9-15,2-1 2 16,4 0 0-16,2 0 0 0,1 4 0 16,2 3 2-16,1 10-4 15,3 6-2-15,-1 11 3 16,-2 8-4-16,-2 4 5 16,-4 1 0-16,-3-2-2 15,-1 0-11-15,-1-6-77 16,-1 1-51-16</inkml:trace>
  <inkml:trace contextRef="#ctx0" brushRef="#br1" timeOffset="25054.43">10194 4877 971 0,'-30'-67'463'0,"7"58"-164"16,3 10-126-16,0 10-14 16,1 7-45-16,4 6-20 0,7 1-26 15,-1 0-10-15,9-3-21 0,5-2-11 31,8-9-23-31,6-4-3 0,5-9-38 0,4-6-24 16,0-7-70 0,-4-3-37-16,-6-2-13 0,-6 1 15 15,-6 1 73-15,-2 3 39 16,-5 6 79 0,0 1 31-16,-1 8 41 15,0 4 10-15,1 6-20 16,-2 7-15-16,2 4-34 15,2 2-10-15,-1-2-17 16,4-1-22-16,2-3-65 16,-3-5-45-16,7-4-213 15</inkml:trace>
  <inkml:trace contextRef="#ctx0" brushRef="#br1" timeOffset="25369.98">10283 4899 1254 0,'20'-11'479'16,"-22"33"-332"-16,2-2-85 15,2-2-25-15,0-5-28 16,0-6-16 0,-1-2-40-16,1-5-7 0,0-6 11 15,0-4 8-15,0-7 29 0,0-3 9 16,3-3-4-1,2 3 0-15,3 1 0 16,0 3-3-16,3 3 0 16,-3 4 0-16,4 10 4 0,-1 5 6 15,-2 11 10 1,-1 4 8-16,-5 2 7 0,-3 4 1 16,0-3-6-16,1 2-17 0,-1-8-76 15,-1-3-57 1</inkml:trace>
  <inkml:trace contextRef="#ctx0" brushRef="#br1" timeOffset="25838.01">10484 4706 1369 0,'3'8'507'16,"2"14"-373"0,7 9-22-16,-7 6-27 15,0 1-15-15,-2 1-41 16,-4-5-18-16,3-7-8 15,-1-4-2-15,-2-12-3 0,-1-5-3 16,2-8-14 0,3-5-1-16,8-10-5 0,1-4-3 15,6-5-16 1,5 1-10-16,-3 4-24 16,3 4-21-16,-10 7-81 0,-4 2-88 0</inkml:trace>
  <inkml:trace contextRef="#ctx0" brushRef="#br1" timeOffset="26471.1">10632 4863 1158 0,'-53'4'474'0,"57"5"-289"16,3 7-41-16,3 4-57 0,-1 4-19 15,1-3-32-15,0-3-14 16,-1-2-26-16,0-2-19 16,-1-5-56-1,-1-4-47-15,-2-6-173 0</inkml:trace>
  <inkml:trace contextRef="#ctx0" brushRef="#br1" timeOffset="26855.1">10808 4783 1246 0,'-8'4'522'15,"-7"5"-310"-15,1 5-70 16,0 5-19-16,2 6-27 16,4 0-19-1,6-1-39-15,1-1-16 0,4-6-22 16,3-5-5-16,3-7-29 16,1-4-19-16,3-5-43 15,0-6-20-15,-1-7-33 16,-1 1-3-16,-2-4 27 15,-3 2 22-15,-1 2 58 16,0 3 23-16,-2 5 25 16,1 2 15-16,-1 6 20 0,-3 0 9 15,0 6 9 1,2 8-3-16,-2 6-12 0,0 3-12 16,3 1-23-16,-3-3-25 0,2-5-67 15,1 1-54-15</inkml:trace>
  <inkml:trace contextRef="#ctx0" brushRef="#br1" timeOffset="27204.6">10958 4803 911 0,'0'7'494'16,"1"12"-55"-16,-2 2-278 15,4 3-88-15,-1-1-26 16,-4-3-22-16,3-3-17 0,-1-6-22 16,0-3-5-16,4-7-22 15,-2-2 8-15,-2-7 7 16,1-5 2-16,3-3 10 16,-1-5-5-16,9 1-13 0,0 1-3 15,5 4 6 1,2-2 3-16,-3 7 13 0,2 4 2 0,-6 8 5 15,0 11 5-15,-4 8 9 16,-3 2 12-16,-1 5 4 16,-3 0-3-16,1-3-17 15,0-2-24-15,0-11-101 16,0-2-202-16</inkml:trace>
  <inkml:trace contextRef="#ctx0" brushRef="#br1" timeOffset="31502.43">4336 5508 1025 0,'-25'-18'405'15,"21"25"-253"-15,1 3-27 16,4-2-36-16,4 0-17 0,2-2-35 16,6-1-16-16,1-4-15 15,0-1-3-15,-5-4-11 16,-1-1-7-16,-2-4-9 0,-2 1-1 16,-2 0 10-1,-2 1 7-15,-4-1 13 0,-1-1 5 16,-3 1 3-1,-3-1 3-15,5 6 5 0,-2 3 1 0,1 2 2 32,1 4-3-32,-7 2-2 15,8 2 1-15,3 5-3 0,4-1-1 0,10-2-6 16,-2-1-2-16,1-8-6 16,1-1-1-1,-4-2-6 1,1-1-11-16,-2-3-9 0,-2-1-3 15,1-3 5-15,-3-2 7 16,-3-1 16-16,-2 0 1 0,-2 2 6 16,0 0 11-16,-3 2 9 15,1 4 4-15,-3-1 8 16,2 5-8-16,2 9-6 16,-2-3-4-16,8 9-7 15,-1-2-2-15,0-6-5 16,6 3-1-16,-3-5-8 0,7-2 0 15,-2-3-16-15,-1-2-5 16,-2-5-1-16,-2-1-5 0,-2-3 18 31,-1 2 5-31,-4 1 11 16,-2 0 14-16,-1 4 0 16,-1 0 6-16,0 4-6 15,0 3-13-15,1 1-28 16,2 3-38-16,5 0-193 15</inkml:trace>
  <inkml:trace contextRef="#ctx0" brushRef="#br1" timeOffset="34338.86">4680 5290 1372 0,'0'11'496'16,"-1"21"-394"-16,2 13-21 16,6 10 0-16,0-3-9 0,4-9-35 15,-1-8-19-15,0-12-39 16,-3-5-27-16,-2-6-65 31,-3-5-45-31,-2-8-198 0</inkml:trace>
  <inkml:trace contextRef="#ctx0" brushRef="#br1" timeOffset="34569.92">4690 5328 847 0,'7'-8'385'0,"5"-7"-165"0,7 7-94 0,-1 6-19 16,0 7-39-1,-3 4-15-15,-3 9-31 16,-4 2-7-16,-6 4-4 15,-3 7 3-15,-6-5 10 0,-3 3 6 16,-1-6 7 0,1-8-7-16,-2-2-9 0,1-8-16 15,5-1-59-15,-1-4-61 16</inkml:trace>
  <inkml:trace contextRef="#ctx0" brushRef="#br1" timeOffset="34989.03">4875 5490 1262 0,'40'-20'506'0,"-50"22"-314"0,-2 2-41 32,-2 6-26-32,1 3-10 15,2 7-38-15,2 4-16 0,7-1-33 16,2-3-10-16,4-5-13 16,6-5-5-16,4-7-7 15,2-3-16-15,1-5-31 0,-1-7-22 0,0-4-23 16,-3-1 4-16,-6 2 34 31,0 1 21-31,-7 2 34 0,0 3 14 16,-3 4 31-16,-1 5 10 15,0 6 8-15,2 3-5 16,2 7-25-16,2 2-9 16,1 1-12-1,4-1-3-15,0-4-31 16,1-2-27-16,3-6-68 15,-5-4-52-15,1-4-249 0</inkml:trace>
  <inkml:trace contextRef="#ctx0" brushRef="#br1" timeOffset="35197.97">5084 5547 1172 0,'3'16'484'15,"5"12"-303"1,-3 1-42-16,-1 1-70 0,1-6-21 15,-3 1-38 1,2-1-18-16,-10-10-29 0,2 2-15 16,-5-8-25-16,-7 1-7 0,3-6-14 15,-9-5-10-15,0-4-61 16,2-8-142-16</inkml:trace>
  <inkml:trace contextRef="#ctx0" brushRef="#br1" timeOffset="35327.61">5046 5424 1224 0,'8'-2'462'0,"9"1"-371"16,-2 6-34-16,-1 4-106 16,-1 5-132-1</inkml:trace>
  <inkml:trace contextRef="#ctx0" brushRef="#br1" timeOffset="35753.61">5236 5519 1050 0,'24'-5'474'0,"-36"1"-205"16,2 2-78-16,2 6-67 0,-1 4-27 16,0 7-41-16,2 4-13 15,3 2-12 1,3 1-2-16,2-5-10 0,3-4-6 0,3-7-15 16,1-3-13-16,3-7-38 15,0-2-21-15,1-10-52 16,-1-1-14-16,-2-1 7 15,0-1 21 1,-3 4 58-16,-2 3 31 16,-1 4 52-16,-1 1 18 15,-1 7 29 1,1 2 10-16,-1 4-9 0,1 5-11 0,3 6-21 16,-2 0-15-1,1 0-12-15,-2-2-10 0,0-6-33 16,1 1-28-16,-1-8-80 15,2-1-56-15,-4-4-235 16</inkml:trace>
  <inkml:trace contextRef="#ctx0" brushRef="#br1" timeOffset="36004.11">5369 5383 1230 0,'2'14'483'0,"6"22"-324"15,2 3-35-15,-1 3-45 16,0-2-18-16,-4-11-43 16,2-4-18-16,-4-7-19 15,3-7-7 1,-3-6-19 0,-4-4-7-16,2-6-7 0,1-2-7 15,3-10-28 1,6-2-15-16,-2-3-41 0,0 0-22 0,0 5-63 15,-1 1-40-15</inkml:trace>
  <inkml:trace contextRef="#ctx0" brushRef="#br1" timeOffset="36169.98">5490 5528 1210 0,'9'43'516'0,"-1"-23"-285"15,0-1-105 1,1-4-41-16,3-6-50 0,-3-2-20 16,-4-4-51-16,-4-1-37 0,-1-2-95 31</inkml:trace>
  <inkml:trace contextRef="#ctx0" brushRef="#br1" timeOffset="57585.71">5840 5285 847 0,'1'-2'384'15,"0"-4"-192"-15,-3 8-32 16,6 9 8-16,1 17-18 15,2 10-17-15,4 13-39 16,-3-2-30-16,-2-10-42 16,1-5-9-16,-3-13-5 15,1-3-4-15,-3-5-5 0,2-2-10 0,-1-6-44 16,-3-1-28-16,0-5-68 16,0-2-81-16</inkml:trace>
  <inkml:trace contextRef="#ctx0" brushRef="#br1" timeOffset="58020.97">6009 5430 895 0,'0'0'440'16,"0"8"-126"-16,1 4-127 15,1 12-54-15,1 4-19 16,0-1-32-16,-1 0-23 16,1-6-35-16,-1-4-9 0,3-7-14 15,1-3-2-15,4-8-17 31,-1-2-2-31,4-9-11 0,-3-2-13 0,-1-3-5 16,0 0-4-16,-5 1 14 16,0 0 11-16,-3 0 20 31,2 1 8-31,-1 7-3 0,-2 3 8 16,0 10 16-16,1 3 1 15,1 7 10-15,1 6-5 16,0-1-14-16,-1 0-3 15,0-4-23-15,3-5-20 16,1-3-80-16,2-6-72 0</inkml:trace>
  <inkml:trace contextRef="#ctx0" brushRef="#br1" timeOffset="58387.97">6318 5449 987 0,'-4'1'440'16,"-6"3"-201"-1,-2 5-76-15,-3 4-44 16,1 4-17-16,0 2-34 16,6 0-13-16,5-4-33 15,2 0-9-15,7-4-13 16,0-2-2-16,5-4-19 15,2-4-20-15,0-7-23 0,2-3-15 16,-1-2-15-16,-3-3 3 16,-1 1 9-16,-3-1 16 0,-2 2 34 15,0 2 18-15,-2 4 20 16,-1 3 12-16,0 4 21 16,-2 7 7-16,3 6-1 15,-2 4-7-15,-1 0-20 0,0-1-8 31,0-2-24-31,1-4-19 0,1-2-76 0,0-5-101 16</inkml:trace>
  <inkml:trace contextRef="#ctx0" brushRef="#br1" timeOffset="58657.47">6436 5490 1049 0,'-1'8'441'15,"0"6"-255"-15,1 5-68 16,2-5-68-16,0-1-17 16,0-3-26-16,-1-3-10 15,-1-5-14-15,-2-1-7 16,-1-3-8-16,2 1 8 16,0 0 8-16,-1-3 11 0,-2-8 12 15,-2-23-1-15,10 23 5 16,4 3-3-16,5-1-5 15,2 7 3-15,2 1-4 16,0 2-6 0,-4 1-73-16,-1-2-169 15</inkml:trace>
  <inkml:trace contextRef="#ctx0" brushRef="#br1" timeOffset="59195.16">6836 5490 1224 0,'-60'-30'512'16,"56"49"-267"-1,4 3-151-15,3 3-15 0,-2-6-33 16,2-4-17-16,-1-5-22 15,-2-4-4 1,2-4-7-16,-2-2-6 16,1-6 4-16,-3-3-3 0,0-5 9 15,0 0 1-15,1-4 0 16,1 0 2-16,5 3-1 16,2-2-1-16,-1 5-1 15,4 4-2-15,2 5 0 16,1 5 1-16,0 11 0 15,-1 2 2-15,-6 5-1 0,-2-1 2 63,-3-3 0-63,0-2-7 0,-1-4-27 0,0-3-29 0,1-2-77 0,3-2-59 16</inkml:trace>
  <inkml:trace contextRef="#ctx0" brushRef="#br1" timeOffset="59537.03">6960 5465 1230 0,'-4'9'496'16,"1"10"-293"-16,0-3-69 0,4-5-47 16,9-1-20-16,6-7-42 15,6-1-15-15,2-4-23 31,-3-5-16-31,-4-5-28 0,-4-3-17 0,-9-1-4 16,-2-1 10-16,-3-1 26 16,-5 2 19-1,-2 5 22-15,-5 5 14 16,-1 7 19-16,-2 6 13 16,0 7 14-16,2 7 4 15,4 7-1-15,1 1-5 0,7-2-12 16,2-4-14-16,8-6-15 15,5-2-8-15,5-4-8 16,5-5-25-16,-4-5-76 16,-3-1-57-16</inkml:trace>
  <inkml:trace contextRef="#ctx0" brushRef="#br1" timeOffset="59986.96">7235 5443 1243 0,'-3'-4'524'0,"-5"0"-289"15,0 4-55-15,0 16-69 31,0 6-20-31,1 4-32 0,2-1-5 16,5-4-21-16,0-3-8 16,6-6-24-16,1-3-7 15,1-6-19-15,1-4-12 0,2-7-29 16,0-3-8-16,-1-3-5 16,-1-3 2-16,-1 6 28 0,-2-2 16 15,-1 9 20 1,0 5 22-16,1 12 38 15,-4 9 15-15,4 6 24 0,-4 1-5 0,-2 2-26 16,1 0-19 0,-5 0-13-1,-1 3-10-15,-5-5-8 16,-4-3 2-16,-1-9-5 16,-2-4-4-16,0-10-26 15,2-3-27-15,0-5-77 16,2-7-40-16</inkml:trace>
  <inkml:trace contextRef="#ctx0" brushRef="#br1" timeOffset="60404.75">7414 5505 1143 0,'-10'-15'490'0,"4"21"-283"0,6 4-82 0,7 0-36 0,7-4-48 15,1-2-19-15,1-4-22 0,0-1-5 16,-3-6-30-16,-2-3-13 15,-4-2-17-15,-4-2-4 16,-2 2 22 0,-3 3 14-16,-5-1 25 0,-2 3 8 15,-5 5 17-15,-3-2 12 16,3 9 22-16,0 8 13 0,1 5 18 16,4 8 5-16,6 5 4 15,1-4-7-15,8-1-23 16,2-5-16-1,4-7-30-15,4-4-11 0,5-7-54 16,-2-5-35-16,-2-5-83 16,1-2-63-1</inkml:trace>
  <inkml:trace contextRef="#ctx0" brushRef="#br1" timeOffset="60690.08">7587 5500 1161 0,'0'10'484'16,"0"8"-263"-1,1 0-88-15,0-4-60 0,-1-1-21 16,0-3-33-16,0-2-16 16,0-5-20-16,0-2-11 15,-1-4-8-15,0 2-1 0,0 1 11 16,-1-5 10-16,-1-7 11 15,-3-19 1-15,6 19 4 32,6 3 3-32,-1-1-3 15,2 1-5-15,4 1-67 16,0-2-52-16,0 5-201 16</inkml:trace>
  <inkml:trace contextRef="#ctx0" brushRef="#br1" timeOffset="60859.67">7731 5485 1068 0,'2'11'486'16,"-2"10"-209"-16,0-2-99 15,0-1-84 1,-1-4-28-16,1-3-42 16,1 0-43-16,0-6-91 15,1-1-74-15</inkml:trace>
  <inkml:trace contextRef="#ctx0" brushRef="#br1" timeOffset="61019.25">7719 5333 1642 0,'-2'0'646'15,"-1"0"-372"-15,4 0-327 0,-1 0-76 16</inkml:trace>
  <inkml:trace contextRef="#ctx0" brushRef="#br1" timeOffset="61404.28">8149 5334 1309 0,'-9'9'510'0,"-14"14"-342"16,7 5-26-16,6 9-23 15,0-1-12-15,9 0-34 16,1-1-17-16,9-5-19 15,1 0-9-15,7-10-35 16,7-6-34-16,-1-10-114 16,4-3-2-16</inkml:trace>
  <inkml:trace contextRef="#ctx0" brushRef="#br1" timeOffset="61769.92">8315 5423 1489 0,'3'-2'514'0,"5"-7"-475"0,3 3-22 0,3 6-10 15,3-2-10 1,-5 7-60-16,-2-2-15 0,-7 10-6 15,-3 4 12 1,-3 4 62-16,-4 3 29 0,-6-5 37 16,1 1 15-16,0-3 12 15,2-2-4-15,3-1-16 16,4-2-14-16,3-1-16 16,1-2-8-16,8-3-14 15,2-1-4-15,3-4-5 16,0-1-3-16,-2-2-43 15,-2-2-32-15,-4 1-70 16,-1 0-196-16</inkml:trace>
  <inkml:trace contextRef="#ctx0" brushRef="#br1" timeOffset="62135.98">8521 5446 1364 0,'-5'9'516'15,"-6"12"-374"-15,4 2-7 16,1 4-10-16,5-3-12 0,3-2-40 15,3-3-24-15,9-9-38 16,1-2-4-16,9-8-8 16,2-4-9-16,-5-8-19 0,-5-3-14 0,-6-4-15 31,-7 1 11-31,-2 2 24 16,-4-1 13-16,-9 2 16 0,1-1 4 0,-6 4-2 15,4 1 0-15,-1 5-5 16,3 3-13-16,4 6-86 15,-1 2-34-15</inkml:trace>
  <inkml:trace contextRef="#ctx0" brushRef="#br1" timeOffset="62487.62">8720 5333 1439 0,'-1'3'549'0,"0"6"-401"0,1 4-30 0,1 6-39 16,2-1-12-16,5-5-31 15,2-4-19-15,1-8-17 31,0-3-2-31,-4-7-1 16,-1-2 4-16,-2-6-1 0,0 3 3 0,-3 1-1 31,0 0 2-31,-4 6 1 16,-1-1 1-16,0 4 1 16,-3-1-3-16,-1 4-16 15,-5-1-16-15,1 5-68 16,0 4-37-16</inkml:trace>
  <inkml:trace contextRef="#ctx0" brushRef="#br1" timeOffset="62820.59">8975 5343 1158 0,'26'-19'503'16,"-31"26"-276"-16,-6 11-72 16,-1 8-17-16,-10 16-44 15,-1-2-23-15,2 1-22 16,2-6-8-16,6-9-23 15,2 1-1-15,3-10-8 16,3-5-8-16,3-7-41 16,2-5-41-16,2 0-96 0,-2 0 10 15</inkml:trace>
  <inkml:trace contextRef="#ctx0" brushRef="#br1" timeOffset="63072.66">8973 5527 1333 0,'-3'5'524'15,"-1"6"-351"-15,2-1-46 16,2 2-50-16,2-4-18 16,8-1-38-16,-3-2-16 15,4-5-9-15,1-1-2 16,-6-5 2-16,3-2 4 0,-8-2 6 15,-2 2 3-15,-4 1 5 16,-6 1 3-16,1 3 1 16,-5 0-2-16,4 3-21 0,1 2-19 15,3 4-70-15,3 3-41 16</inkml:trace>
  <inkml:trace contextRef="#ctx0" brushRef="#br1" timeOffset="63403.31">9167 5283 1045 0,'2'0'567'0,"0"3"-36"16,5 3-362-16,4 12-53 15,2 6-11-15,2 11-18 16,-3 2-25-16,-5 1-49 16,-3-4-7-16,-4-5-11 0,-3-1-3 15,-6-3-9-15,-2 0-5 0,-5-3-21 31,-1 0-10-31,3-4-30 0,3-1-32 0,3-3-70 16,5-6 2-16</inkml:trace>
  <inkml:trace contextRef="#ctx0" brushRef="#br1" timeOffset="67504.39">4517 4166 1269 0,'-21'-21'502'0,"21"23"-354"0,3-2-47 16,8 0-28-16,5-3-13 0,7 0-7 31,0 2-6-31,-5-1-25 16,-4 2-12-16,0 0-7 15,-5-2-9-15,1 0-48 16,3 0-32-16,-8-1-98 15,3 0-89-15</inkml:trace>
  <inkml:trace contextRef="#ctx0" brushRef="#br1" timeOffset="67731.07">4500 4243 1139 0,'-1'-1'455'16,"1"1"-302"-16,2 0-60 0,-2 0-43 15,3 1-13-15,18 2-11 16,34 3-6-16,-27-7-9 16,-4-3-5-16,-11 1-45 15,0 2-48-15,-9 1-216 16</inkml:trace>
  <inkml:trace contextRef="#ctx0" brushRef="#br1" timeOffset="68769.25">4552 6058 1177 0,'22'-25'463'16,"-20"25"-300"-16,4-1-45 15,7-1-37-15,4 1-7 16,4 1-24-16,-1 1-20 0,0-1-22 15,-4 0-8-15,-1 0-50 16,-5 0-35-16,-2 0-200 16</inkml:trace>
  <inkml:trace contextRef="#ctx0" brushRef="#br1" timeOffset="69020.48">4557 6114 1051 0,'0'0'431'0,"5"0"-266"16,4 0-51-16,9 3-42 15,6 3-17-15,4-6-11 32,-3-2-9-32,-1-2-24 15,-7-3-2-15,-5 7-5 16,1 0-6-16,-7-1-41 0,-1 1-50 15</inkml:trace>
  <inkml:trace contextRef="#ctx0" brushRef="#br1" timeOffset="69653.27">5092 6032 1121 0,'-24'-23'447'0,"33"18"-271"16,1-1-83-16,5-1-35 16,1 2-3-16,-2 1-26 15,0 1-12-15,-5 3-13 16,-1 2-6-16,-6 5 1 16,-2 6 3-16,-4 7 2 15,-3 4 12 1,-5 4 13-16,-1-1 7 15,-1-1 9-15,2-2-3 0,0-7-14 16,3-2-6-16,3-8-10 16,1-3-6-16,4-3-5 15,1-1-3-15,5 2-3 16,-5-2 2-16,0 0 6 16,6 0 3-16,29-1 3 15,-22-2 1-15,3-1-4 16,0 2-1-16,-4 2-3 0,-1 2-3 0,-3-1-42 15,-1 1-36-15,-1-2-107 16,3 0-132-16</inkml:trace>
  <inkml:trace contextRef="#ctx0" brushRef="#br1" timeOffset="71138.15">5359 6031 977 0,'10'-21'413'0,"-21"21"-233"0,2 3-37 0,-1 9-43 32,-2 3-17-32,5 7-15 15,-1 5-8-15,7 0-10 16,2 1-2-16,7-4-17 15,6-5-5-15,3-4-13 16,6-2-5-16,4-5-8 16,-2-8 0-16,0-7-2 0,-6-8-11 15,-6-6-13-15,-1-2-10 0,-8-3 0 16,-2 1 8-16,-3 3 16 16,-8 3 9-16,-2 7 9 15,-4 0 7-15,-3 6 0 16,-2 1 1-16,0 5-6 15,0 3-7-15,1 6-39 16,7 1-43 0</inkml:trace>
  <inkml:trace contextRef="#ctx0" brushRef="#br1" timeOffset="71570.64">5634 5987 1097 0,'30'-27'472'15,"-40"30"-208"-15,2 1-121 0,2 3-39 16,3 0-16-16,4 2-37 16,6 2-18-16,4-1-18 15,3-3-6-15,2-6-10 16,-1-2 0-16,-3-6-1 16,-1-2-1-16,-2-2-9 15,-2 1 2-15,-5-1 3 16,-2 2 3-16,-5 1 8 15,-3 2 1-15,-3 3-3 16,0 2 1-16,1 2-7 16,0-1-7-16,3 4-34 15,1 0-30-15,4 3-132 16,-1 3-180-16</inkml:trace>
  <inkml:trace contextRef="#ctx0" brushRef="#br1" timeOffset="71806.05">5867 5941 877 0,'45'-15'516'16,"-57"33"38"-1,-5 2-346-15,-2 15-60 0,0 6-24 16,-1 8-57-16,2 5-22 15,0-5-34-15,0-3-11 0,5-14-22 16,4-7-19-16,3-10-55 16,6-3-32-16,4-6-59 15,-3-2-70-15</inkml:trace>
  <inkml:trace contextRef="#ctx0" brushRef="#br1" timeOffset="72061.7">5915 6176 1277 0,'-3'7'530'15,"-1"10"-320"-15,2-1-46 16,1-3-66-16,5-4-29 16,4-6-43-16,2-4-18 15,2-5-11 1,-2-3-4-16,-3-1-6 0,-4-4 4 15,-5-1 7-15,-3 1 2 16,-3 2 6-16,-3 3 2 16,-2 3-8-16,-5 4-4 0,1 8-37 31,-6 4-38-31</inkml:trace>
  <inkml:trace contextRef="#ctx0" brushRef="#br1" timeOffset="72472.73">6427 6032 1449 0,'-3'2'591'15,"-9"5"-373"1,-1 6-47-16,-3 10-86 0,-2 5-25 0,2 4-38 16,1 0-17-16,0-6-37 15,5-2-27-15,3-10-55 32,-1-4-34-32,6-4-54 0,-1-4-44 15</inkml:trace>
  <inkml:trace contextRef="#ctx0" brushRef="#br1" timeOffset="72653.05">6296 6045 1136 0,'7'9'471'16,"4"5"-263"-16,7 13-108 0,0 1-14 15,1 0-33-15,0 0-17 16,-6-6-36-16,1-6-29 15,-7-5-75-15,-2-3-48 16</inkml:trace>
  <inkml:trace contextRef="#ctx0" brushRef="#br1" timeOffset="75103.33">6800 5999 1012 0,'-1'1'462'15,"0"5"-177"-15,1 2-139 16,0 11-54-16,1 5-21 16,2 7-26-1,-1-2-15-15,1-6-23 0,1-2-7 16,-4-8-22 0,2-3-17-16,-2-5-60 15,-1 0-42-15,1-6-274 0</inkml:trace>
  <inkml:trace contextRef="#ctx0" brushRef="#br1" timeOffset="75251.8">6928 6082 1147 0,'0'0'518'0,"-3"-3"-201"0,2 2-214 15,0 0-87-15,1 1-52 0</inkml:trace>
  <inkml:trace contextRef="#ctx0" brushRef="#br1" timeOffset="75777.5">7234 6037 1227 0,'-13'-11'508'16,"4"30"-275"-16,4 13-116 31,1 2-10-31,5-8-36 0,4 1-24 0,6-14-30 16,3-8-11-16,4-2-5 15,-3-9 0-15,2-11-5 16,-2-3-7-16,-6-8-10 16,0 3-3-16,-5 3 8 15,-4 4 7-15,-4 3 10 16,-4 1 6 0,-3 4 4-16,-4 4 3 15,2 6 6-15,0 2-6 0,1 7-7 16,3 2-7-16,4 3-40 0,1 0-30 15,7-3-77-15,2 1-109 16</inkml:trace>
  <inkml:trace contextRef="#ctx0" brushRef="#br1" timeOffset="77399.05">7541 6019 832 0,'-46'8'353'0,"32"8"-191"16,0 8-17-16,6 11-26 0,7 4-11 15,3-4-21-15,8-4-21 16,6-12-28-16,3-7-13 15,7-11-22 1,-2-6 0-16,-4-10-14 0,-1-8-18 16,-9-6-19-16,-2 0-2 15,-6 1 15 1,-4 9 16-16,-5 6 24 0,-5 3 2 16,-6 5 5-16,-1 0 2 15,-3 5 3-15,3 1-1 16,9 6-9-16,4-1-17 0,6 2-54 15,3 0-157-15</inkml:trace>
  <inkml:trace contextRef="#ctx0" brushRef="#br1" timeOffset="77796">7671 6035 788 0,'14'-10'440'15,"-25"11"-48"-15,4 7-208 16,-3 4-4-16,1 11-37 15,1 8-14-15,4-2-30 0,4 2-14 16,4-10-32-16,3-7-20 0,8-4-19 16,0-8-11-16,8-4-7 15,1-7-11-15,-2-11-34 32,-5-4-14-32,-3-3-11 15,-6 2 10-15,-7 4 36 0,-1 5 17 16,-10 3 16-16,-5 1 5 15,-5 3-2-15,1 2 0 16,1 3-4-16,4 2-14 16,5 2-80-16,3 0 16 0</inkml:trace>
  <inkml:trace contextRef="#ctx0" brushRef="#br1" timeOffset="78017.78">7937 6017 1517 0,'43'13'547'0,"-43"-13"-448"0,-1 0-52 15,1 1-12-15,0-2-86 32,-1 1-3-32</inkml:trace>
  <inkml:trace contextRef="#ctx0" brushRef="#br1" timeOffset="78569.92">8251 6037 1165 0,'-37'-34'463'0,"27"43"-297"0,1 7-38 16,6 11-31-16,-3 2-4 15,10 2-27-15,3-2-12 16,9-8-28-16,4-5-14 0,2-10-10 16,-2-6-2-1,-4-9 0-15,1-4-4 16,-6-9-17-16,0-5-4 16,-5 1 2-16,-4 0 5 15,-3 6 17-15,-4 3 4 0,-5 6 4 16,-4 3-2-16,-5 4 4 15,-4 4-2-15,3 8-3 16,4 2-2-16,5 6-2 0,2 2-10 16,8 3-38-16,5 1-30 15,6-6-74-15,5-2-95 16</inkml:trace>
  <inkml:trace contextRef="#ctx0" brushRef="#br1" timeOffset="78872.35">8392 5996 869 0,'-1'0'475'16,"-2"3"-69"-16,-1 9-248 0,4 7-30 16,0 8-40-1,-1 7-10-15,1-2-21 0,2-5-10 16,4-4-27-16,1-9-10 15,5-9-9-15,0-4-1 0,0-11-5 16,1-4-7-16,-3-9-5 16,-2-2 0-16,-6 0 4 15,-3-2 5 1,-1 8 9-16,-3 1 1 0,-3 5 0 0,-1 2 2 16,-1 4-6-16,1 1-12 15,3 7-53 1,3 1-36-16,3 4-140 0</inkml:trace>
  <inkml:trace contextRef="#ctx0" brushRef="#br1" timeOffset="79185.84">8564 5975 1219 0,'-7'6'509'0,"-10"5"-283"16,6 11-103-16,0 2-13 16,5 9-17-16,4 0-12 0,5-4-40 15,2-2-15-15,7-13-27 16,4-3-5-16,2-14-3 16,5-9-2-16,-4-9-11 15,-3-8-6-15,-6 1-3 16,-5 2 3-16,-3 4 19 0,-3 4 8 15,-3 3 3 1,-1 2 2 0,-6 6-4-16,1 1-6 0,-5 4-41 15,1 2-30-15,4 0-144 16</inkml:trace>
  <inkml:trace contextRef="#ctx0" brushRef="#br1" timeOffset="79369.19">8792 6022 1369 0,'0'0'528'0,"0"1"-361"0,0-1-50 0,0 0-16 0,0-1-64 16,-1 1-83-16</inkml:trace>
  <inkml:trace contextRef="#ctx0" brushRef="#br1" timeOffset="79887.33">9008 6036 1014 0,'-28'-41'497'0,"14"54"-121"15,-2 6-205-15,12 8-51 16,0 6-16-16,3-1-27 31,8-5-22-31,3-4-32 0,5-8-12 16,9-7-11-16,-4-1 0 15,3-14-9-15,-1-6-9 0,-5-11-22 16,-3-3-9-16,-7-2 4 16,-3 3 9-16,-4 4 25 15,-6 2 9-15,-5 5 9 16,-1 3 3-16,-5 5 1 16,-3 4 0-16,1 6-4 0,1 2-4 15,8 5-45 1,3 0-37-16,7-1-222 0</inkml:trace>
  <inkml:trace contextRef="#ctx0" brushRef="#br1" timeOffset="80223.11">9089 6013 994 0,'24'-5'497'16,"-30"14"-114"-16,2 10-234 15,1 3-15-15,4 6-37 0,2 3-20 16,6-7-45-16,1-2-18 16,0-9-16-16,1-5-2 0,0-5-1 15,-1-5 1-15,-2-8 5 16,4 1-1-16,-2-5-1 0,0-1 1 15,-1-3-4-15,-4-5 3 16,-4 3 1 0,1-1 2-16,-3 5 1 0,-2 2-2 15,-5 1-3 1,-3 0-8-16,-1 4-30 16,0 2-15-16,3 3-71 15,0 1-73-15</inkml:trace>
  <inkml:trace contextRef="#ctx0" brushRef="#br1" timeOffset="80587.23">9315 5996 1302 0,'-1'0'516'0,"0"0"-357"0,-12 8-12 16,-21 33-1-16,26-12-30 0,3 6-24 31,8-2-46-31,2-2-22 16,10-13-17-16,3-6-7 15,5-11-2-15,4-7-1 0,-2-10-29 16,-3-4-12-16,-1-5-18 15,-10 1 2-15,-4 3 24 16,-2-3 14-16,-10 3 20 16,-5 2 2-16,-7-1 0 15,-4 7 0-15,-7 2-21 0,3 3-29 0,0 8-71 16,1 1-234-16</inkml:trace>
  <inkml:trace contextRef="#ctx0" brushRef="#br1" timeOffset="82650">4593 6702 1109 0,'27'-11'414'15,"-16"10"-293"-15,6 0-28 16,0 1-6-16,0 1-19 0,5 1-40 16,-2-1-14-16,-4 0-8 15,0 1-2-15,-6-1-12 16,-3-1-15-16,-2 2-44 0,-3-2-31 15,-2 0-89-15,0 0-67 16</inkml:trace>
  <inkml:trace contextRef="#ctx0" brushRef="#br1" timeOffset="82903.28">4632 6792 1034 0,'-1'0'452'16,"1"2"-233"-16,4-2-135 0,-4 0-15 16,6 0-25-16,38-3-2 15,-17-1-10 1,2 1-8-16,-10 0-15 15,-2 2-11-15,-7 1-50 0,0 3-65 16</inkml:trace>
  <inkml:trace contextRef="#ctx0" brushRef="#br1" timeOffset="83654.42">5310 6697 790 0,'-55'-7'345'0,"55"8"-166"0,0-1-50 16,-1 0-33-16,1-1-9 15,0 1-22-15,0 0-13 0,0 0-7 16,0 0 4-16,0 0 12 15,0 0 1 1,0 0-11-16,0 0-9 0,0-1-21 31,0 0-7-31,0 1-8 0,0-1-5 0,0-1 4 16,11-7-4-16,23-16-1 16,-18 21 0-16,-4 7 0 15,-1 2 0-15,-2 2-1 16,-4 6 2-1,-2 5 0-15,-3 2 4 16,-7 2-2-16,-2 1 1 0,-2-3-4 16,-1-3 1-16,0-3 2 15,2-2 1 1,0-6 2-16,0-1-2 16,2-4-2-16,-1-1 0 15,5-2-7-15,2-2 0 0,5-4 4 16,6-1-1-16,7-2 5 15,3 2 1-15,4 5-3 0,0 0 2 16,1 4-36-16,2-1-34 16,-8 1-214-1</inkml:trace>
  <inkml:trace contextRef="#ctx0" brushRef="#br1" timeOffset="84038.24">5529 6656 983 0,'-4'8'460'16,"-6"6"-100"-16,3 5-242 15,4 3-4-15,0-2-2 16,5-1-16-16,2-4-43 16,4-4-19-1,6-1-23 1,-2-6-4-16,3-8-6 0,1-1-1 0,-4-9-7 16,0-2-11-16,-4-2-10 15,-4-1 2-15,-2 3 4 16,-2 3 12-16,-3 1 14 15,0 4 0-15,-4 1 2 16,-1 4-3-16,-3 3-30 16,0 4-28-16,1 2-107 0,1 1-128 15</inkml:trace>
  <inkml:trace contextRef="#ctx0" brushRef="#br1" timeOffset="84403.9">5733 6669 1123 0,'-4'3'452'0,"-10"3"-257"0,3 5-20 0,1 8-4 16,-1 1-16-16,6 5-53 15,5-1-27-15,4-6-38 16,4-2-9-16,5-11-19 16,4-5-2-16,1-8-7 15,4-3-8-15,-3-6-20 16,-3-2-14-16,-4 1-8 0,-5 1 8 16,-7 5 23-16,-4-1 11 15,-5 4 8-15,-6 0 2 16,-3 5-4-16,1 4-10 0,-3 1-21 15,4 6-20-15,4 0-62 16,3 2-75-16</inkml:trace>
  <inkml:trace contextRef="#ctx0" brushRef="#br1" timeOffset="84570.33">5989 6684 1466 0,'-1'0'599'15,"-2"-1"-371"-15,0-1-69 0,2 2-108 16,1 0-67-16,-1 0-367 16</inkml:trace>
  <inkml:trace contextRef="#ctx0" brushRef="#br1" timeOffset="85090.02">6236 6698 1226 0,'-25'-30'513'0,"14"40"-292"16,-1 2-63-16,8 9-42 16,3 1-14-1,-1-1-24-15,9 0-19 16,8-7-32-16,2-4-12 0,8-5-15 16,-2-5-6-16,-4-10-21 15,-4-4-15-15,0-5-26 16,-5 1-4-16,-4-1 10 15,0 2 18-15,-6 2 32 16,-4-1 7-16,-5 5 11 16,-4 1 6-16,-1 6 8 0,-6 4 0 15,2 9-3-15,-2 5-5 16,1 3-19-16,9 2-16 16,7-3-65-16,10 0-54 15</inkml:trace>
  <inkml:trace contextRef="#ctx0" brushRef="#br1" timeOffset="85422.3">6370 6691 1275 0,'45'-39'508'15,"-51"55"-317"-15,-1 4-42 0,2 1-27 16,3 3-14-16,5-1-41 16,1-2-24-16,4-6-28 15,2-4-7-15,5-10-8 16,0-4 0-16,3-10-7 0,-2-4-12 16,-3-4-4-1,-2 2-5-15,-6 3 8 16,-3 2 8-16,-3 1 10 0,-3 0 2 0,-4 3 0 15,-2-1-3-15,0 4-37 16,-2-3-24-16,4 6-65 31,-1-1-194-31</inkml:trace>
  <inkml:trace contextRef="#ctx0" brushRef="#br1" timeOffset="85754.08">6604 6643 1229 0,'15'-5'542'15,"-30"20"-265"-15,-1 0-57 16,-3 3-64-16,8 6-26 0,2-4-53 15,8 4-24-15,9-3-36 0,3-7-11 0,12-7-16 16,-2-7-7-16,3-12-31 31,-2-2-15-31,-7-6-26 16,2 0 1-16,-9 4 29 16,-4-1 18-16,-3 3 36 15,-4 0 5-15,-3 2 0 16,0 2 1-16,-4 1-5 15,-1 4-16-15,3 5-57 16,-3 0-47-16</inkml:trace>
  <inkml:trace contextRef="#ctx0" brushRef="#br1" timeOffset="85967.42">6850 6714 1733 0,'0'1'576'0,"0"0"-568"0,-1 1-16 32,0-2-39-32,0 0-29 0</inkml:trace>
  <inkml:trace contextRef="#ctx0" brushRef="#br1" timeOffset="86471.48">7112 6684 869 0,'-1'-19'445'0,"-9"24"-91"16,-1 8-192-16,0 0-4 15,5 5-17-15,5 1-17 16,4-1-45-16,6 1-24 16,4-8-34-16,1-3-8 15,3-6-10-15,-2-5-3 0,1-5-13 16,-1-1-13-16,-5-5-24 15,-1 0-6 1,-4 0 9-16,-2-1 9 16,-3 1 26-16,-2 1 10 15,-4 0 5-15,-6 1 3 16,0 5 2-16,-2 1-1 0,2 6-3 16,0 4-6-16,4 5-60 15,2 2-49-15</inkml:trace>
  <inkml:trace contextRef="#ctx0" brushRef="#br1" timeOffset="86836.8">7240 6672 1053 0,'30'0'471'16,"-39"11"-260"-16,-1 6-11 16,3 3-13-16,3 6-49 31,3-1-28-31,6-5-42 16,3-3-20-16,8-9-26 15,0-7-11-15,4-7-13 0,0-4-1 16,-3-6-27-16,-1 0-9 0,-5-1-7 15,-1-1 2-15,-8 4 30 16,-2 0 7-16,-10 1 9 16,-1 1 6-16,-4-2-7 15,-1 2-1-15,5 3-16 16,1 1-24-16,5 6-71 16,3 2-55-16</inkml:trace>
  <inkml:trace contextRef="#ctx0" brushRef="#br1" timeOffset="87172.53">7490 6656 1191 0,'-1'0'490'0,"0"0"-268"0,-12 4-8 16,-21 32-24-16,26-16-35 16,4 0-65-16,8 1-28 0,6-1-39 15,5-5-7-15,5-9-13 16,0-3-3-16,3-11-17 16,-1-4-17-16,-3-5-32 15,-3-3-15-15,-8 3 5 16,-5 0 16-1,-3 1 36-15,0 2 14 0,-9-1 14 16,-1 2-4 0,-6 4-3-16,-1 3-8 0,-1 6-72 15,0 3-13-15</inkml:trace>
  <inkml:trace contextRef="#ctx0" brushRef="#br1" timeOffset="91420.99">4323 7288 779 0,'-1'-1'334'0,"0"0"-154"15,0 0-39-15,0 1-34 16,1 0-15-16,-1 0-37 15,0 0-11-15,0 0-7 16,-6 14 4-16,1 16-3 16,12-16-4-16,3-3-15 15,0-6-8-15,1 1-7 16,2-7-3 0,-2-4-1-16,1-4-1 0,-5-4 0 15,1 2 1-15,-4-2-1 16,-1 3 1-16,-2 1 1 15,-2 1-1-15,-2 2 6 16,-2 1 2-16,0 1 4 16,-1 0 4-16,-3 4 3 15,2 0 3-15,0 6-2 16,1 1 0-16,6 5-5 0,1 1-5 16,4 0-2-16,0 0-6 15,3-2-2-15,0 0 3 0,0-6-6 16,1-3 2-1,0-5-5-15,0 0-6 0,0-6-2 16,-1-1-5-16,-2-1 0 31,-1-3 4-31,-4 1 9 16,0 1 6-16,-4 4 2 16,-1 1 4-16,1 2 3 0,-4 1 1 15,2 4 6-15,-3 1 0 16,0 4-3-16,1 4 1 0,2 5-7 15,2-1 0-15,2-2-4 16,2 0-1-16,5-6-2 16,0 4-5-16,4-6 2 15,0-1-6-15,-4-5-4 16,4-6-1-16,-1-1-14 16,-3-4 3-16,0 0 8 15,-3 1 3-15,-3 5 14 0,0 0 6 0,-4 4 18 16,-2 3 6-16,-1 4 6 15,0 8-3-15,0 5-16 16,4 3-8-16,3-2-28 31,3-6-30-31,6-3-199 16</inkml:trace>
  <inkml:trace contextRef="#ctx0" brushRef="#br1" timeOffset="92004.24">4738 7190 1266 0,'-1'1'509'0,"-3"7"-345"15,2 4-33-15,2 12-52 0,1 5-34 16,0 4-28-16,1 1-11 16,3-8-20-16,-2-3-25 15,2-8-57-15,0-2-39 16,-2-7-105-1,-1-2-89-15</inkml:trace>
  <inkml:trace contextRef="#ctx0" brushRef="#br1" timeOffset="92422.4">4744 7180 985 0,'2'-6'434'0,"1"-6"-229"15,5 5-81 1,0 0-31-16,3 4-43 0,3 2-15 15,2 3-25-15,-1 1-8 16,-5 6-9-16,-2 3-9 16,-8 6 3-16,-1 2 5 0,-6 3 7 15,-3 0 8-15,-1-1 11 32,-2-4 8-32,-1-6 21 15,3-6 6-15,5-3-6 0,4-1-8 16,2-3-25-16,2-2-8 15,-2 2-5-15,2 1-1 0,17-9 2 16,22-4-2-16,-21 9-3 16,-1 5-1-16,-5 3-1 15,1 3-3-15,-9 7-9 16,-2 3-4-16,-4 5-4 16,-3 1 9-16,-4-1 9 15,-4-4 7-15,-2-4 4 0,1 0 0 0,0-9 4 31,2 3 1-31,2-8-2 0,2 0 0 0,2-2-16 16,0-2-21-16,3 3-64 16,-2 0-37-16</inkml:trace>
  <inkml:trace contextRef="#ctx0" brushRef="#br1" timeOffset="92817.85">5040 7295 911 0,'11'-20'457'16,"-23"26"-60"-16,-7 9-289 15,0 3-3-15,5 8-21 0,1-1-17 16,6-1-22-16,5-4-9 15,1-6-14-15,5-2-6 0,8-7-11 16,3-3-5 0,3-6-13-1,1-3-11-15,2-7-34 16,-5-4-11-16,-1-2-9 16,-3-3 12-16,-7 0 34 15,0 3 14-15,-1 7 17 16,-2 3 4-16,-1 9 14 15,-1 1 11-15,0 7 9 16,-2 6-3-16,0 9-13 16,6 3-13-16,-2 0-7 15,1-6-9-15,3-5-22 0,-3-7-20 0,2-5-61 16,1 1-47-16</inkml:trace>
  <inkml:trace contextRef="#ctx0" brushRef="#br1" timeOffset="98677.33">5240 7137 1070 0,'2'3'419'0,"0"10"-254"16,2 8-19-16,0 12 8 15,0 4-9-15,2 4-42 16,1-2-20-16,2-10-40 0,0-6-16 15,3-10-19 1,0-5-5-16,1-9-12 0,2 0-15 16,1-8-54-1,0 0-37-15,-6-2-89 16,1-1-167-16</inkml:trace>
  <inkml:trace contextRef="#ctx0" brushRef="#br1" timeOffset="98842.99">5247 7298 1079 0,'0'0'429'0,"0"0"-309"0,3-1-22 31,-3 0-57-31,7-1-22 16,39-8-30-16,-19 3-31 15,8 3-172-15</inkml:trace>
  <inkml:trace contextRef="#ctx0" brushRef="#br1" timeOffset="99239.12">5607 7239 848 0,'-3'-3'434'0,"-2"-1"-117"15,-3 2-143 1,-4 1-14-16,0 3-33 0,-3 6-12 15,-1 6-13-15,-1 4-10 16,2 7-12 0,2 0-11-16,7-1-26 0,3-1-11 15,8-7-20-15,4-3-10 16,7-7-9-16,1-5-11 16,0-11-37-16,1-5-16 0,-2-6-50 15,-1-1-13-15,-4 6 4 16,-3-1 15-16,-1 0 58 15,-3 6 23-15,-2 2 38 16,3 5 21-16,-7 9 27 0,0 0 8 16,-1 11 7-16,0 2-4 15,1 4-18-15,2 0-6 16,2-5-13-16,1-4-9 16,1-7-44-1,3-3-30-15,2-6-80 16,0-6-50-16</inkml:trace>
  <inkml:trace contextRef="#ctx0" brushRef="#br1" timeOffset="99469.99">5709 7205 966 0,'2'4'475'0,"2"3"-108"16,4 8-212-1,2 4-30-15,1 7-36 0,1 1-25 0,-2-2-49 16,-3-3-14-16,-4-3-7 15,-2-4-6-15,-3-3 0 16,-4 1 1-16,-5-8 9 16,-4 3 2-16,-3-8-1 15,0-1-10 1,3-4-27-16,3-6-23 0,6-2-71 16,1-1-41-1</inkml:trace>
  <inkml:trace contextRef="#ctx0" brushRef="#br1" timeOffset="99586.34">5721 7232 1269 0,'8'-5'533'0,"15"-5"-308"15,-4 1-50-15,2 2-77 0,-6 2-36 16,-5 4-54-16,3 0-43 16,-4 6-84-16</inkml:trace>
  <inkml:trace contextRef="#ctx0" brushRef="#br1" timeOffset="101728.69">6245 7254 1277 0,'-3'3'474'0,"0"10"-377"16,4 4-23-16,2 5-29 16,2 3-10-1,1-6-20-15,3 0-8 0,-3-5-5 0,-4-4-1 16,-2-4-4-16,-2-4-7 15,-3-2 0-15,3-2-8 16,2 1 1-16,0 0 3 0,0-12 2 31,5-27 7-31,0 17 3 16,0 1 4-16,2 4 0 16,-1 2-1-16,4 9-2 15,0 3-2-15,1 9 2 16,3 6 1-16,-5 8 3 15,0 4 3-15,-4 0-2 16,0 0 0-16,-3-7-1 0,0-2-3 0,-1-5 0 31,-1-5 0-31,1-4-4 0,-1 0 2 0,0 0-1 16,0-1 3-16,2-6 0 16,13-31 2-16,-7 16 1 15,0 4-3-15,2 3 1 16,-1-1-1-16,2 5-4 15,-2 3 5 1,0 3 0-16,-1 7-1 16,-1 9 10-16,-2 5 3 0,-2 9 8 15,-1-1 6 1,-2 2-12-16,0-5-3 0,1-6-17 16,1-3-27-16,2-10-62 15,2-1-37-15,5-6-270 16</inkml:trace>
  <inkml:trace contextRef="#ctx0" brushRef="#br1" timeOffset="102085.58">6648 7241 1051 0,'-5'0'454'16,"-9"0"-231"-16,3 7-103 15,-2 2-18-15,-3 10-16 0,4 4-10 0,0 4-16 32,0-1-9-32,9-7-24 0,2-2-8 15,5-5-14-15,3-2-3 16,8-5-13-16,-1-4-12 16,1-9-17-16,3-4-11 0,-7-7-13 15,0-2 4-15,-1-1 8 16,0 0 11-1,-1 7 22-15,-2 3 10 16,0 8 8-16,-4 4 6 16,1 8 10-16,0 4 4 15,-1 4 4-15,1-2-8 0,-3 4-9 16,3-1-14-16,-2-4-71 16,-1-2 27-16</inkml:trace>
  <inkml:trace contextRef="#ctx0" brushRef="#br1" timeOffset="102482.21">6796 7160 1175 0,'0'7'458'0,"0"13"-302"16,3 2-19-16,-2 7-26 16,3-1-20-16,-2-4-53 15,-2-4-13-15,1-1-22 0,-1-5 0 16,0-5-4-16,0-2-15 15,-1-6-21-15,2-3-5 16,3-6-6 0,3-6 9-16,3-8 2 15,0 0-1-15,0-1 0 16,0 7-5-16,0 4-2 16,0 3-11-16,-2 5-36 15,-2-3-49-15</inkml:trace>
  <inkml:trace contextRef="#ctx0" brushRef="#br1" timeOffset="102636.33">6865 7221 768 0,'-24'26'433'0,"23"-16"-24"16,1 3-232-16,5 5-28 0,4 3-39 15,-2 3-26-15,0-6-47 16,3-2-23-16,-2-10-83 0,3-4-52 15</inkml:trace>
  <inkml:trace contextRef="#ctx0" brushRef="#br1" timeOffset="102853.26">6996 7243 1264 0,'15'-38'510'0,"-22"52"-293"16,-1 6-127-16,10 1-20 16,1 0-30-16,3 2-22 15,-1-5-58-15,-4-4-15 16,1-3-15-16,-6-4 1 0,3-4 38 31,-8-2 10-31,-5-2 6 0,4-2-10 0,-4 2-61 16</inkml:trace>
  <inkml:trace contextRef="#ctx0" brushRef="#br1" timeOffset="103054.5">7199 7274 1701 0,'1'-1'688'16,"0"0"-392"-16,1 1-218 16,-2 0-36-16,0 0-96 15,0 0-89-15</inkml:trace>
  <inkml:trace contextRef="#ctx0" brushRef="#br1" timeOffset="103696.36">7513 7130 1260 0,'0'6'490'0,"0"8"-320"16,0 7-32-16,2 10-40 15,3 1-18-15,2 1-39 16,-1-5-20-16,-1-6-13 16,0-3-5-16,-4-9-5 0,1-2-8 0,-2-8-16 15,0 0-5-15,2-9 5 16,2-4 4-16,5-6 13 15,3-4 9 1,0-3-1-16,2 1-7 0,-1 3-4 16,0 6-13-16,-2 6-40 31,-3 3-25-31,-4 7-34 0</inkml:trace>
  <inkml:trace contextRef="#ctx0" brushRef="#br1" timeOffset="103888.83">7623 7211 1101 0,'-21'23'461'16,"21"-14"-245"-16,3 5-66 0,4 9-51 16,2 1-21-16,0 1-34 15,0 0-16-15,-4-8-48 16,2-3-25-16,-2-11-71 15,1-5-38-15,0-6-221 0</inkml:trace>
  <inkml:trace contextRef="#ctx0" brushRef="#br1" timeOffset="104159.62">7741 7227 1118 0,'1'10'440'0,"-1"11"-286"31,1 1-32-31,5-2-43 0,-5-4-19 16,4-4-41-16,-4-5-13 15,-3-5-22-15,2 0-12 0,0-10-1 32,-5-4 1-32,5-4 12 0,-5-3 9 15,5 1 3-15,4 3 0 16,3 2 6-16,6 3-1 15,-4 4-1-15,6 3 0 0,3 3 0 16,-2 0 1-16,1 1-33 16,-2-1-24-16</inkml:trace>
  <inkml:trace contextRef="#ctx0" brushRef="#br1" timeOffset="104589.05">7915 7213 1175 0,'21'26'486'0,"-20"-20"-271"0,3 1-114 16,1-2-23-16,5-2-26 16,2-4-20-16,3-5-36 15,-3-3-13 1,-2-5-28-16,-3 1-7 0,-2-2-1 16,-2 1 7-16,-3 0 25 15,-5 2 10 1,-4 5 8-16,-1 4 5 0,-1 3 8 15,1 4 7-15,-1 9 23 16,1 7 11-16,3 14 19 16,3 2 3-16,4 2-14 15,5-4-13-15,8-10-27 0,1-6-11 16,3-10-35-16,1-8-34 16,-5-11-63-1</inkml:trace>
  <inkml:trace contextRef="#ctx0" brushRef="#br1" timeOffset="105054.59">8250 7242 1102 0,'-20'-44'419'16,"1"37"-250"-16,-2 5-26 15,8 7 26-15,-2 8-17 16,2 8-44-16,5 5-14 0,0 0-25 16,5-5-7-1,4-3-27-15,6-5-16 0,7-7-16 16,5-5-17-16,5-10-66 0,-3-8-44 15,-1-6-102-15,0 0-35 0,-6 0-137 32,-3 1 10-32,-3 0 91 15,-8-2 73-15,-4 0 281 16,-4 1 87-16,1 5 86 16,3 4 10-16,3 8-32 15,4 4-33-15,-2 8-43 16,3 7-18-16,-1 8-18 15,0 4-1-15,3 8-16 0,-5-2-9 16,0 0-31-16,-1 0-16 0,0-6-14 16,0-4-14-1,4-5-66-15,0-6-40 0,2-7-107 16</inkml:trace>
  <inkml:trace contextRef="#ctx0" brushRef="#br1" timeOffset="105237.3">8358 7185 1138 0,'0'9'479'0,"-3"12"-240"16,2 1-81-16,1 2-62 0,0-1-26 0,4-4-50 16,0-4-36-16,2-6-70 31,-1-3-44-31,-3-8-240 15</inkml:trace>
  <inkml:trace contextRef="#ctx0" brushRef="#br1" timeOffset="105401.34">8369 7084 1255 0,'0'0'472'15,"1"0"-334"-15,3 3-170 16,-4-3 8-16</inkml:trace>
  <inkml:trace contextRef="#ctx0" brushRef="#br1" timeOffset="105655.12">8542 7114 1322 0,'-7'1'583'0,"-2"6"-308"0,-1 6-86 32,3 8-28-32,1 7-43 0,1 3-26 15,3 2-49-15,4 1-15 0,12-5-22 16,-3-9-8-16,3-8-36 15,2-8-38-15,0-10-90 16,3-3-44 0,-7-9-242-1</inkml:trace>
  <inkml:trace contextRef="#ctx0" brushRef="#br1" timeOffset="105817.05">8490 7239 1528 0,'7'0'535'0,"11"0"-472"15,0-3-30-15,10 1-38 16,-4-2-43-16,-7 2-17 16</inkml:trace>
  <inkml:trace contextRef="#ctx0" brushRef="#br1" timeOffset="107870.49">8877 7171 1123 0,'-2'-1'466'0,"0"3"-274"16,2 5-24-16,2 16-41 16,2 7-25-16,1 14-35 15,1 4-20-15,-1-4-27 16,0-3-15-16,-2-10-46 16,0-7-32-16,-2-7-72 15,-1-5-31-15,-1-8-86 0,-4-4-90 0</inkml:trace>
  <inkml:trace contextRef="#ctx0" brushRef="#br1" timeOffset="108093.92">8868 7296 561 0,'4'-15'316'15,"7"-15"-29"-15,2 2-67 16,8 9-59 0,0 4-31-16,1 10-52 15,-1 5-19-15,-5 8-16 16,-3 2-2-16,-8 7-3 15,-6 0-3-15,-2 3-16 0,-7-2-6 0,-2-2-5 16,-2-3-5-16,-10-4 3 16,8 3 1-1,0-10-7-15,4 0-7 0,7-4-36 16,0-2-27-16,5-1-78 16,4-1-189-16</inkml:trace>
  <inkml:trace contextRef="#ctx0" brushRef="#br1" timeOffset="114720.82">9198 7140 995 0,'-7'1'405'0,"-6"1"-223"0,1 7-16 0,0 7-15 16,-1 5-17-16,4 7-38 31,3 1-19-31,5-6-30 0,3 0-11 16,9-12-22-16,0 0-9 15,5-3-3 1,0-9-10-16,-1-4-26 0,2-6-15 0,-4-9-26 16,-1 4 6-16,-3-1 19 15,-3-1 19-15,-3 3 25 16,1 0 3-16,-4 3 7 15,1 5 6 1,3 9 13-16,-1 3 9 16,-1 9 13-16,3 3-1 15,-4 6-8-15,2 0-10 16,-1 0-14-16,-3-3-2 0,2-8-21 16,-1-1-26-16,2-6-85 15,3 0-13-15</inkml:trace>
  <inkml:trace contextRef="#ctx0" brushRef="#br1" timeOffset="115003.53">9401 7153 1183 0,'1'8'506'0,"-1"12"-228"16,3 5-92-16,1 11-39 16,-1 2-19-16,2 1-48 31,-4 5-34-31,-4-7-31 0,2-3-10 16,-6-7-16-16,2-7-9 15,1-5-31-15,-2-1-6 0,1-5-21 16,-5-7-14-16,-2-5-33 15,1-5-30-15,-1-7-200 16</inkml:trace>
  <inkml:trace contextRef="#ctx0" brushRef="#br1" timeOffset="115189.33">9317 7069 1347 0,'12'0'513'0,"12"2"-387"16,5 1-25 0,-5 1-46-1,1 2-25-15,-3 2-86 16,-6 1-5-16</inkml:trace>
  <inkml:trace contextRef="#ctx0" brushRef="#br1" timeOffset="115621.8">9623 7197 1141 0,'-30'1'443'0,"12"-4"-285"15,0 6-1-15,4 6-2 0,2 6-21 16,2 7-31-16,2 1-14 16,4-2-18-16,2 1-13 15,3-9-32 1,7-2-9-16,3-5-17 16,3-10-19-16,3-5-42 15,-1-5-30-15,-1-5-40 16,-1 4 2-16,-6-1 26 15,-1 0 27-15,-1 0 44 0,-3 1 14 0,-3 3 27 16,0 8 12-16,0 7 13 16,0 5 11-1,2 7 7 1,0 3-4-16,-1 4-6 0,1 2-8 0,1-3-18 16,1-4-12-16,-1-6-40 15,1-4-29-15,-1-4-72 16,0-4-51-16</inkml:trace>
  <inkml:trace contextRef="#ctx0" brushRef="#br1" timeOffset="115888.58">9706 7115 1105 0,'4'13'444'0,"4"20"-275"15,2 0-28-15,-4 1-23 16,-1-2-22-16,-1-7-33 16,-4-1-17-16,-3-7-23 15,1 0-7-15,2-8-10 0,0-5-3 16,2-8-6-16,1-6 0 47,1-8-9-32,9-3-14-15,5 0-31 0,2-1-19 0,2 3-33 0,-2 2-5 16,-7 4-8-16,0 0-54 0,-8 7-149 16</inkml:trace>
  <inkml:trace contextRef="#ctx0" brushRef="#br1" timeOffset="116072.07">9840 7213 929 0,'-28'52'478'0,"29"-32"-93"15,4 1-172-15,7-5-68 16,-3 2-34-16,-3-5-48 16,3-7-23-16,-2 0-32 15,-1 0-20-15,2-5-60 16,-3 2-35-16,-4-1-66 0</inkml:trace>
  <inkml:trace contextRef="#ctx0" brushRef="#br1" timeOffset="118253.55">4547 7925 1320 0,'-16'-20'498'15,"15"20"-380"-15,6 1-38 0,4 2-27 0,8-3-10 32,9 0-16-32,1 0-2 15,2 0-14-15,-1 1-12 16,-6 1-45-16,-6-1-38 0,-3 0-72 15,-3-1-77-15</inkml:trace>
  <inkml:trace contextRef="#ctx0" brushRef="#br1" timeOffset="118464.33">4537 7989 969 0,'-1'1'398'16,"4"4"-225"-16,2-3-62 0,13 1-16 16,4-3-11-16,7-3-27 15,4 0-15-15,-2 1-31 16,-6 0-17-16,-4 2-56 16,-7 1-92-1</inkml:trace>
  <inkml:trace contextRef="#ctx0" brushRef="#br1" timeOffset="122384.9">5096 7833 710 0,'-28'18'315'16,"28"-23"-146"-16,0 0-40 16,4 0-45-16,0 0-18 15,2-2-32 1,-6 1-10-16,3 0-12 0,0 5-1 15,0 1 9-15,2 6 15 16,-5 4 27-16,1 4 14 16,-3 6 5-16,2 1-10 15,0-1-28-15,1-4-11 0,3-4-18 16,-2 0-6-16,2-2-2 16,-2-1-4-16,-1-2-3 15,-1-3 1-15,0-2-22 0,1-2-17 31,-2 0-54-31,1-1-43 0,0 0-247 0</inkml:trace>
  <inkml:trace contextRef="#ctx0" brushRef="#br1" timeOffset="122567.78">5237 7914 1156 0,'-1'1'461'16,"-1"1"-286"-16,1-1-118 15,1-1-56-15,0-1-44 0</inkml:trace>
  <inkml:trace contextRef="#ctx0" brushRef="#br1" timeOffset="123105.93">5425 7842 1162 0,'-1'6'449'16,"0"5"-303"-16,-2 7-25 16,-1 2-15-16,5-1-14 0,2-3-37 15,2-2-12 1,1-3-23-16,2-2-7 31,2-4-6-31,0-3-5 16,2-7-3-16,-3-3 1 0,1-6 0 0,3-2-3 0,-4-2-7 15,-4-3 3-15,-4-2 1 16,-11 2 4-16,1 3 3 16,-2 5 2-16,-3 5-1 15,3 4 1-15,-2 5 3 16,-3 4-4-16,4 5-1 16,2 3-6-16,9 0-47 0,6-1-29 0,4-2-71 31,6-1-85-31</inkml:trace>
  <inkml:trace contextRef="#ctx0" brushRef="#br1" timeOffset="123456.84">5554 7850 964 0,'42'-18'436'0,"-49"36"-171"0,1 2-140 15,1 1 1-15,3-2-33 16,2-1-16-16,6 0-29 16,-1-4-15-16,4-5-16 15,1-1-5-15,1-8-9 16,2-1-2-16,1-8 1 16,-3-3-2-16,-2-3-10 15,-5-3 0-15,-3 1-2 0,0 1 2 16,-2-1 8-16,-3 3 2 15,-6 0 3 1,-3 3 2-16,0 7-6 0,0 0 0 16,5 8-1-1,2 3-7-15,2 2-41 16,2 5-34-16,4-2-73 16,2-1-185-16</inkml:trace>
  <inkml:trace contextRef="#ctx0" brushRef="#br1" timeOffset="123756.93">5751 7833 1132 0,'-4'8'460'16,"-8"10"-259"-16,1 5-48 0,7 0-32 15,-2-2-15-15,7-4-40 16,4-2-19-16,9-4-26 15,1-2-3-15,6-11-11 0,5-5-3 16,-8-8-12 0,3-2-12-16,-7-2-14 15,-7 1 3-15,-4 0 12 16,-4 1 11-16,-9 4 13 16,-3 2-3-16,-1 6 0 15,-3 3-2-15,1 2-2 16,3 2-24-16,3 4-73 15,2 1-46-15</inkml:trace>
  <inkml:trace contextRef="#ctx0" brushRef="#br1" timeOffset="123925.99">5997 7871 1394 0,'0'0'523'16,"0"1"-391"-16,0-1-39 16,0-1-38-16,0 0-42 15,0 0 60-15</inkml:trace>
  <inkml:trace contextRef="#ctx0" brushRef="#br1" timeOffset="124417.9">6153 7804 1161 0,'-2'1'495'0,"-7"7"-289"16,4 2-29-16,-2 8-42 15,1 3-26-15,6 1-20 0,0-4-12 16,8-4-35-1,3-5-8-15,1-5-23 0,7 0-6 16,-5-5-2-16,4-3-6 16,-1-4-14-16,-6-5-7 0,0-3-16 15,-4-2 3-15,-3-1 12 16,-4-1 9-16,-7 2 14 0,2 1 3 16,-6 6 4-16,-3 4-3 15,5 5 4-15,-12 3-5 16,7 9-6-1,0 3-16-15,0 2-52 0,8 2-28 0,6-5-67 16,6-1-4-16</inkml:trace>
  <inkml:trace contextRef="#ctx0" brushRef="#br1" timeOffset="124738.26">6302 7829 1338 0,'27'-39'504'0,"-35"56"-366"15,2 1-23-15,2 5-12 16,2 1-11-16,5-6-39 16,2-2-13-16,5-6-24 15,1-3-2-15,2-7-9 16,1 0-2-16,-1-9-6 15,-1-1-9-15,-4-7-17 0,-2-1 0 32,-4 2 5-32,-2-3 6 0,-2-1 20 15,-3 1 4 1,-3 2 2-16,0 3 3 0,1 6-6 16,1 4-2-16,3 3-24 15,0 6-41-15,2 6-88 16,1 0-54-16</inkml:trace>
  <inkml:trace contextRef="#ctx0" brushRef="#br1" timeOffset="125066.5">6484 7789 1234 0,'-5'12'494'0,"-1"7"-288"0,1 3-105 16,3 2-9-16,4-4-29 16,4-2-22-16,2-3-31 15,2-4-7 1,3-6-3-16,1-3-6 0,-2-5-15 16,1-6-10-16,3-6-32 46,-8-2-3-46,2-5 17 16,-5 4 14-16,-9-1 35 0,2 1 10 0,-8 0 8 16,3 1 2-16,-2 5 1 0,1 2-4 0,-1 5-14 15,0 2-19-15,3 5-31 16,-1 3-315-16</inkml:trace>
  <inkml:trace contextRef="#ctx0" brushRef="#br1" timeOffset="125268.33">6869 7831 1474 0,'-4'1'594'16,"-7"1"-385"-16,0-3-80 0,1 1-79 15,3-1-76-15,6-2 34 16</inkml:trace>
  <inkml:trace contextRef="#ctx0" brushRef="#br1" timeOffset="125772.04">7038 7735 942 0,'-9'14'486'0,"-8"9"-39"0,2 2-302 31,5 1-11-31,6-3-23 0,4-2-25 0,10-5-49 16,3-3-13-16,6-4-12 15,2-3-6-15,-2-6-6 16,1-2-1-16,-7-6-11 16,-2-2-11-1,-2-2-3-15,-2 0-1 0,-3-2 13 32,-1-2 9-32,-3 1 5 0,-3 0 2 15,-6-2 3 1,-1 2 4-16,-2 6 1 0,2 5-2 15,-1 8-4-15,1 1-7 0,-1 0-58 16,-1 1-41-16,6 2-260 16</inkml:trace>
  <inkml:trace contextRef="#ctx0" brushRef="#br1" timeOffset="126136.88">7185 7785 1151 0,'38'-3'494'16,"-45"19"-233"-16,1 2-59 15,3 4-44-15,0 1-18 47,3-4-42-47,1-2-29 16,5-6-40-16,1-4-6 0,8-5-19 0,0-3-6 0,2-9-36 0,0-1-22 15,-4-7-39-15,-5 1-3 0,-4 1 30 32,-3-2 20-32,-3 1 40 0,-4-2 9 0,-4 3 9 15,-1 2-1-15,-2 4 0 16,1 4-2-16,6 3-65 15,0 2-35-15</inkml:trace>
  <inkml:trace contextRef="#ctx0" brushRef="#br1" timeOffset="126470.28">7379 7772 816 0,'27'1'435'0,"-39"3"-86"0,9 5-64 15,-3 4-76-15,6 6-44 0,4 4-62 32,1-1-25-32,11-3-39 15,-1-2-14-15,2-7-19 16,1-5-1-16,-4-5-5 15,-2-6-6-15,4-5-22 16,-5-3-16-16,-3-1-16 16,-1 0 5-16,-6-2 23 0,-1 2 16 15,-5-2 19 1,-5-1 2-16,-7 1 0 0,-3 1 0 16,-3 3-33-16,-5 5-47 0,-2 6-67 15</inkml:trace>
  <inkml:trace contextRef="#ctx0" brushRef="#br1" timeOffset="131337.78">5093 8258 524 0,'-21'-28'240'31,"20"28"-48"-31,2 1-192 0,-1-1-3 16,0 0 20-16,0 0 16 16,0-1 28-16,0 1 7 15,0 0-11-15,0 0-10 16,4 0-11-16,11 0-4 16,23 0-5-16,-22 0-2 0,5-2-12 15,-1 0-1-15,1-2-6 16,0 1-4-16,2 1 0 15,-2-3-2-15,4 4 1 0,-2-1 4 16,2 0 9-16,1 2 4 31,2-1 4-31,2 0-1 0,-1 1-8 0,-1 1-2 32,-3 0-5-32,0-1-1 0,-3-3-3 15,1 2 1-15,-1 0 0 0,2-2 3 16,0 2 2-16,0-3 3 15,2 1 1-15,-1 2-3 16,10 1-3 0,-5 1-1-16,4-1-3 0,0 0-2 15,-3-2 0-15,2-3 0 16,0 1 3-16,-3 0 1 0,-2 0 3 16,1 3-2-16,0 1 3 15,0 0 2-15,-1 0-4 16,3 0 2-16,1 0-8 15,0 0-1-15,-2-1 3 16,1 0-1 0,-2 1 1-1,1-1 1-15,1 3 0 0,-3-3-2 16,1-1 2-16,1 2-1 16,-2-1 0-16,0 2 1 15,0 2-1-15,4-2 1 16,3-1-2-16,-1 0-1 0,0-2-2 15,-2 4 1-15,1-3 2 16,-3 2 1-16,1 0-1 16,-1-1-1-16,1 0 0 15,2 0 0-15,6 0 0 16,-1 0 0-16,3-1 3 16,-3-5-3-16,-2 3 3 15,1-2-1-15,-5 1-1 16,-1 4 0-16,-5-3-1 0,-1 2 0 0,-4-1 1 15,-1 0 0-15,-3 1 2 16,1 1 2-16,2 0 2 31,2-2-1-31,0 1 1 16,-2-4 1-16,-1 3-5 16,-5 0 1-16,-3 0-2 0,-3 1 2 15,-4-1 6-15,-2 1 4 0,-4 1 9 16,2 0 2-1,0 0-6-15,-1 0-3 0,0-1-9 16,0 1-4 0,0 0-2-16,1 0 1 0,0 0-2 15,0 0-1-15,0 0 1 16,0-1-1-16,0 1 1 16,0 0 2-16,0 0-17 15,0 0-36-15</inkml:trace>
  <inkml:trace contextRef="#ctx0" brushRef="#br1" timeOffset="145067.94">5152 8425 851 0,'-11'-47'390'0,"12"46"-185"16,0 1-50-16,-5 0-5 0,3 0-48 15,0 0-24 1,-8 15-40-16,-17 29-17 0,10-15-6 16,0-1 0-16,0-1-5 15,2-4 0-15,0-7-5 32,-1-3 0-32,6-7-4 15,4-1 3-15,2-5-8 16,7 0-2-16,7 0-1 15,2-3-3-15,10-2 8 0,2 0 3 0,-5-2-1 16,0 2 0-16,-3 4-17 16,-3 0-19-16,-3-4-39 15,0 5-25-15,-7-1-120 16</inkml:trace>
  <inkml:trace contextRef="#ctx0" brushRef="#br1" timeOffset="145302.51">5144 8387 1066 0,'-2'2'420'0,"0"3"-268"16,-2 9-36-16,0 12-12 15,2 9-6-15,-3 7-11 16,4-5-10-16,0-4-28 15,-4-4-13-15,5-7-20 16,3-3-8-16,3-4-17 0,1-5-20 0,1-5-55 16,-4-4-31-1,0-3-82-15,1-2-130 0</inkml:trace>
  <inkml:trace contextRef="#ctx0" brushRef="#br1" timeOffset="145470.64">5279 8552 1324 0,'0'0'471'16,"0"0"-411"0,1-2-30-16,-1 1-68 15,0 0-43-15</inkml:trace>
  <inkml:trace contextRef="#ctx0" brushRef="#br1" timeOffset="145905.91">5481 8473 1146 0,'-5'9'437'0,"-4"13"-280"0,-5 3-53 15,4 3 12-15,2-1 2 16,3-10-25-16,5-1-21 31,11-4-44-31,2-3-10 0,3-6-15 16,5-3-2-16,-4-9-4 15,-1-2-6-15,0-1-11 16,-6-1-3-16,-4 1 5 0,-6-1 6 0,-3-3 11 31,-5-1 1-31,-4 1 3 16,0-2-3-16,-1 5 1 15,1 4-2-15,3 6-7 16,1 8-7-16,0 10-52 16,2 2-36-16,6 1-86 15</inkml:trace>
  <inkml:trace contextRef="#ctx0" brushRef="#br1" timeOffset="146224.54">5573 8531 1224 0,'26'16'469'0,"-30"6"-329"0,1-2-3 16,4-6-18-16,1 0-26 16,3-5-48-1,3 0-16-15,3-6-18 0,5-4-8 0,1-6-4 16,0-2-1-16,-4-4-6 15,-3 2-2 1,-5-2 2 0,-1 3 4-16,-4-3 5 15,-2 1 5-15,-3-1-1 16,-4-2-7-16,0 4-20 16,-2-4-21-16,2 6-51 15,4 3-38-15</inkml:trace>
  <inkml:trace contextRef="#ctx0" brushRef="#br1" timeOffset="146538.57">5816 8515 854 0,'-8'3'465'16,"-2"6"7"-16,-1 7-332 15,-1 2 0-15,7 5 2 16,1-3-7 0,5-1-34-16,4-2-20 0,5-4-32 15,3-5-18-15,3-6-22 16,5-2-5-16,4-6-3 16,-6-5-1-16,2-4-12 15,-10 1-2-15,-2-4-15 16,0 3-1-16,-8-3 9 15,1 4 3-15,-8-1 15 16,-6-2 0-16,-3 8-13 16,0-1-14-16,-3 4-49 0,7 6-44 15,-6 4-310-15</inkml:trace>
  <inkml:trace contextRef="#ctx0" brushRef="#br1" timeOffset="146784.37">6002 8525 1203 0,'27'32'525'15,"-31"-30"-154"-15,4-2-355 16,-1 0 3-16,1 0-89 16,0 0-236-16</inkml:trace>
  <inkml:trace contextRef="#ctx0" brushRef="#br1" timeOffset="147186.87">6188 8514 1195 0,'-27'-18'449'0,"18"33"-298"0,0 2-20 0,2 3 14 32,4 1-12-32,1-1-41 15,5-2-24-15,10-2-39 16,4-3-11-16,6-5-16 0,1-3-2 0,0-9-8 16,-1-4-11-16,-6-5-23 15,-2 0-7-15,-3 0 8 16,-5-1 11-16,-1-4 25 0,-2 1 5 15,-8-3 3 1,-3 2 1-16,-2 5 1 0,-2 3 3 31,2 9 1-31,-1 2 1 0,-2 10-39 16,3 4-45 0,2 2-175-16</inkml:trace>
  <inkml:trace contextRef="#ctx0" brushRef="#br1" timeOffset="147567.37">6332 8530 854 0,'26'-20'462'16,"-29"26"-2"-16,1-1-309 0,2 13-37 15,0 0-13-15,4 0-17 16,0-1-12-16,2-3-24 16,0-3-12-16,1-5-20 15,3 0-9-15,1-7-7 0,1-1-1 16,1-5-7-16,-3-4-7 62,1 1-12-62,-1-4-2 0,-3-2 5 0,-2 1 9 0,-4-3 14 16,-3 3 1-16,-5-1 5 0,-3 0-1 0,-2 6 3 16,-2-1-5-16,1 6-10 15,0 2-22-15,3 5-96 16,2 6 52-16</inkml:trace>
  <inkml:trace contextRef="#ctx0" brushRef="#br1" timeOffset="147920.37">6569 8450 926 0,'-29'31'490'0,"12"-17"0"15,8 7-353 1,5 2 9-16,3-1-20 0,1-1-33 16,5-5-58-16,4-3-18 15,5-7-16-15,5-5-6 16,1-7 5-16,5-3-9 0,-6-5-19 0,-1 0-2 16,-8-4-4-1,-4-1 8-15,-3 0 22 0,-3 1 5 16,-7 3 4-16,-5 0 0 0,-6 2-4 15,2 4-1-15,3 9-3 16,0 4-11-16,5 7-61 31,-8-2-48-31</inkml:trace>
  <inkml:trace contextRef="#ctx0" brushRef="#br1" timeOffset="148138.41">6801 8482 1599 0,'40'55'531'16,"-42"-55"-526"-16,2-2-19 15,-1 2-64-15,1-1-90 16</inkml:trace>
  <inkml:trace contextRef="#ctx0" brushRef="#br1" timeOffset="148503.06">6983 8431 1189 0,'0'0'511'16,"0"6"-211"-16,-10 40-163 15,3-21 15-15,5 2-19 16,2-5-23-16,13-5-58 0,-2-7-23 0,11-4-18 15,0-4-7-15,2-5-12 16,0-6-16-16,-5-2-32 16,-2-3-9-16,-8-2 4 31,0 1 17-31,-6-3 31 16,-1 2 8-16,-4 0 7 0,-5 0 0 15,-3-3-6-15,1 2-11 16,-6 1-52-16,2 4-42 15</inkml:trace>
  <inkml:trace contextRef="#ctx0" brushRef="#br1" timeOffset="148855.44">7128 8392 1216 0,'18'18'530'0,"-21"3"-271"0,1 5-83 31,0 5-23-31,5-2-59 16,-1-5-26-16,8-6-48 15,2-3-7-15,2-10-8 16,-1-3-2-16,-1-6-1 15,0-3-3-15,0-4-15 16,1-4-7-16,-2 4-14 0,-1-5 2 0,-5-3 11 16,0 4 3-1,-4-7 14-15,-2 4 2 0,-1 3 1 16,-2 2 2-16,-5 2-23 16,0 2-25-16,-2 2-68 15,1 1 85-15</inkml:trace>
  <inkml:trace contextRef="#ctx0" brushRef="#br1" timeOffset="149205.17">7382 8399 1263 0,'-28'29'526'0,"19"-7"-275"0,-1 2-68 15,4 3-11-15,5-1-30 16,4-5-57-16,8-3-33 16,5-11-41-16,2 0-2 15,3-9-11-15,0-5-10 16,0-6-32-16,-1-4-13 0,-5-3-18 15,-1-1 4-15,-6-1 30 16,-5-2 11 0,-6-1 22-1,-3 1 6-15,-8 4 2 16,-3 4 2-16,0 8-1 0,-9 7 0 16,0 8-11-16,2 6-44 15,0 2 57-15</inkml:trace>
  <inkml:trace contextRef="#ctx0" brushRef="#br1" timeOffset="149803.87">7998 7933 1297 0,'-5'7'506'0,"-8"9"-346"15,-2 6-28-15,-3 4-34 16,2-2-19-16,1 2-33 15,3-4-14-15,2-3-17 16,2-2-9-16,5-8-42 16,1-3-34-16,0-7-82 0,0 0-49 15,-3-8-235-15</inkml:trace>
  <inkml:trace contextRef="#ctx0" brushRef="#br1" timeOffset="149973.54">7862 7950 1009 0,'7'5'424'0,"8"9"-228"0,2 4-32 15,-1 6-40-15,0 3-22 16,-2 0-43-16,0-4-19 16,-2-4-19-16,-4-5-9 15,-1-5-50-15,-3-2-36 0,-3-3-127 16</inkml:trace>
  <inkml:trace contextRef="#ctx0" brushRef="#br1" timeOffset="163472.04">8429 8102 1132 0,'20'-5'463'0,"-24"15"-274"15,-2 6-38-15,-3 10-34 0,1 0-7 16,1-2-31-16,3-3-16 0,1-9-31 16,3-2-11-16,4-3-13 15,-1-2-5-15,7-5-5 16,0 2-2-16,3-6-13 31,0-1-10-31,1 0-13 16,-6-3-10-16,-5-2 1 0,-1 0 8 15,-7-1 20-15,-1-2 9 0,-1 1 12 16,-4-6 1 0,-2-2 0-16,1-1 3 0,-4-9 11 15,4 5 3-15,1-1 15 16,1 0 6-16,4 9-3 16,1 0 0-16,7 7-17 0,0 0-9 15,4 0-10 1,2 3-1-16,-2 2-2 0,5 3 0 0,4 5 2 15,-3 5-1-15,-2 7-6 16,-2 3-1-16,-8 5-5 31,-1 0-3-31,-4 1-2 16,-2-1-3-16,1-8-18 16,2-1-23-16,3-8-54 15,2-4-92-15</inkml:trace>
  <inkml:trace contextRef="#ctx0" brushRef="#br1" timeOffset="163987.41">8660 8055 1190 0,'0'0'475'15,"-4"11"-287"-15,-20 35-47 47,9-15-13-47,1-5-10 0,11-4-35 16,4-6-30-16,11-6-38 0,4-1-9 0,4-7-6 0,-1-1-7 15,-4-5-29 1,-1-3-14-16,-4 0-20 16,-3-2 6-16,-6 1 31 0,-1 0 16 15,-5-3 16-15,-1 2 4 16,-4-6 6-16,-2 1 2 0,-3-5 6 16,-2-4 0-16,-2-2-10 15,1-2 3-15,3 3-1 16,6 5 0-16,4 5 1 15,3 1-4 1,4 5-5 0,5 0-1-16,6 2-4 0,2 6 0 15,2 0 2-15,0 5-1 16,-4 8-1-16,-4 1-2 16,-4 9-4-16,-7 1-4 15,-3 1-8-15,0-1-7 0,0-5-33 16,1-5-33-16,1-5-185 15</inkml:trace>
  <inkml:trace contextRef="#ctx0" brushRef="#br1" timeOffset="164536.31">8890 8033 1237 0,'-33'-30'488'15,"25"52"-342"-15,1 7-18 16,2 4-1-16,3-4-32 15,3-1-17-15,6-8-46 0,4-5-15 16,4-8-15 0,2-3-1-16,4-8-5 15,-1-3-6-15,0-9-13 16,-5-4-4-16,-11-4 3 16,0-4 4-16,-11 3 16 15,0 2 3-15,-5 2 3 16,-6 6 1-16,-1 5-2 15,0 2 1-15,1 9-9 16,3 1-16-16,6 9-62 16,4 3-47-16</inkml:trace>
  <inkml:trace contextRef="#ctx0" brushRef="#br1" timeOffset="164686">9072 8041 1583 0,'54'19'608'0,"-56"-23"-449"15,2 0-86-15,0 2-122 16,0 2-63-16</inkml:trace>
  <inkml:trace contextRef="#ctx0" brushRef="#br1" timeOffset="165101.94">9325 8081 1283 0,'-34'-43'493'16,"21"58"-331"-16,2 7-3 15,2 5 3-15,3 1-5 16,5 1-43-16,2-8-23 0,7-6-49 0,0-4-13 16,3-4-21-16,6-1-4 15,1-7-3-15,2-3-9 16,0-8-28-1,-4-3-10-15,-5-2-13 16,2-1 1-16,-7-4 26 16,-4-2 12-16,-2-2 15 0,-9-1 5 15,-6 7 2-15,-2 5-6 16,-2 7-11-16,2 5-15 16,5 4-56-16,5 6-40 15,3 0-98-15</inkml:trace>
  <inkml:trace contextRef="#ctx0" brushRef="#br1" timeOffset="165419.31">9445 8020 1250 0,'23'0'487'15,"-33"13"-320"-15,-4 10-12 0,0 7-8 16,5 5 0-16,2-2-26 16,5-5-17-16,7-7-37 15,-1-7-21-15,6-6-32 16,2-5-8-16,2-4-5 16,4-4-8-16,0-8-16 15,-2-2-8-15,-3-3-11 0,-5-2 6 31,-5-1 18-31,-2 2 1 0,-5 0 7 16,-3-1-13-16,-3 4-40 0,-1 0-26 0,2 5-79 31,0 6 100-31</inkml:trace>
  <inkml:trace contextRef="#ctx0" brushRef="#br1" timeOffset="166272.21">9671 8119 853 0,'-5'-60'442'0,"-1"58"-112"0,3 6-137 16,-3 3-17-16,-2 11-39 15,2 4-16-15,-2 7-11 16,2 2-5-16,1-10-14 16,1-1-18-16,7-7-34 15,3-3-7-15,4-2-23 16,4-4-5-1,3-3-3-15,5-3-6 0,2-6-15 0,-2-1-16 16,-1-7-24 0,-5-2-7-16,-4-2 15 0,-5 0 14 31,-6-2 30-31,-2 4 7 0,-7 3 2 16,-5 2 3-16,-10 3-3 15,3 6 2-15,-4 4 1 16,4 6 1-16,9 7-18 15,-1 0-32-15,8-4-95 16,4 1-56-16</inkml:trace>
  <inkml:trace contextRef="#ctx0" brushRef="#br1" timeOffset="166482.81">9857 8150 928 0,'41'10'515'0,"-42"-13"5"16,0 1-424-1,1 0-94-15,0 2-49 16</inkml:trace>
  <inkml:trace contextRef="#ctx0" brushRef="#br1" timeOffset="166873.2">10009 8125 1279 0,'7'-18'512'0,"-19"36"-299"0,1 1-51 0,1 4-22 16,1 4-17-16,9-7-53 31,3-2-23-31,7-5-36 0,3-4-4 0,-1-5-7 16,1-4-2-16,1-4-26 15,0-2-18-15,4-6-20 16,-7-1-9-16,2 0 18 16,-3-3 13-16,-5-2 23 15,-1-1 10-15,-8 0 11 16,-2 1 2 0,-11 1 1-16,3 6-3 0,-1 8 0 15,0 1 0-15,8 11-27 16,-1 0-29-16,6-3-117 0,2 4-187 15</inkml:trace>
  <inkml:trace contextRef="#ctx0" brushRef="#br1" timeOffset="167211.56">10201 8095 1204 0,'35'-29'491'0,"-45"41"-303"16,-1 10-43-16,-7 6-6 15,1 1 2-15,3-1-6 0,6-6-35 16,6-4-19-16,3-7-32 16,3-2-21-16,8-6-17 15,1-2-6 1,7-5-6-16,3-2-8 0,-4-6-25 15,-1-2-12-15,-5-3-13 0,-3 0 5 32,-4-1 22-32,-3-1 13 0,-3 2 12 15,0 0 0-15,-2 1-28 16,-1 0-30-16,-1 4-98 16,0 2 7-16</inkml:trace>
  <inkml:trace contextRef="#ctx0" brushRef="#br1" timeOffset="167569.78">10340 8084 1409 0,'15'-1'546'0,"-27"20"-353"0,1 4 2 0,1 7-20 16,5 0-23-1,5-5-71-15,4-4-29 16,5-8-35-16,1-5-12 16,5-6-2-16,-1-1-3 15,4-7-26-15,-1-3-21 16,-3-5-36-16,2-3-6 15,-5 0 15-15,-2-4 17 0,-6-1 29 16,-4 0 11 0,-8-3 9-16,-5 6 0 0,-1 1-10 15,-1 5-25-15,0 6-74 0,1 3-34 16</inkml:trace>
  <inkml:trace contextRef="#ctx0" brushRef="#br1" timeOffset="168571.36">4531 9152 706 0,'0'-1'333'16,"0"0"-106"-16,0 0-23 16,0 1-13-16,0-1-10 15,0 0-27-15,0 0-12 16,13-5-31-16,22 0-16 0,-15 7-33 15,7 4-24-15,-5-5-24 16,2 0-6-16,-5 0-24 16,-3-3-23-16,-4 1-53 15,0 1-28-15,-5 1-43 0,-4 0-9 16,-6 0-200-16</inkml:trace>
  <inkml:trace contextRef="#ctx0" brushRef="#br1" timeOffset="168791.81">4535 9225 1023 0,'1'0'428'16,"3"0"-229"-16,9-2-94 15,3 2-12-15,10-2-18 16,-1 0-19-1,2 3-31-15,0-1-12 0,-6 4-10 16,-4 1-6-16,-8-2-50 16,-1 3-49-16</inkml:trace>
  <inkml:trace contextRef="#ctx0" brushRef="#br1" timeOffset="170820.42">5406 9101 1216 0,'-37'19'424'0,"38"-26"-383"16,2 0-16-16,7-3-4 16,6 0-9-16,2 5-7 15,-3 4-4-15,0 6-4 16,-7 5-1-16,-5 8 1 0,-2 4 2 15,-11 6 13-15,1 3 15 16,-4-2 17 0,1-2 11-16,2-4 1 15,-3-3-5-15,4-4-12 16,0-2-10-16,-2-4-7 16,6-3-9-16,0-4-4 15,4 1-2-15,1-4-7 16,2 0 3-16,-2 0-3 0,0-1 0 15,6-3 3-15,33-17-1 16,-17 18 0-16,-6-2-1 16,1 6-2-16,-8 0 1 0,0 0-21 15,3 4-24-15,-6-4-81 16,2-1-129-16</inkml:trace>
  <inkml:trace contextRef="#ctx0" brushRef="#br1" timeOffset="171253.43">5606 9183 1164 0,'-1'0'502'16,"-2"17"-268"-16,-22 32-76 16,24-22-4-16,3-4-50 0,3-5-32 15,4-9-42-15,4 0-12 0,3-7-12 16,2-2-5-1,-1-12-18-15,-1-2-14 0,-5-7-10 16,-3-2 2-16,-3 2 16 31,-4-3 11-31,-3-1 14 16,-3 3 3-16,-4 2 4 0,2 5 4 16,-8 7 0-16,2 4 0 15,1 4-5 1,0 3-12-16,9 2-81 0,-2 0-37 15</inkml:trace>
  <inkml:trace contextRef="#ctx0" brushRef="#br1" timeOffset="171617.02">5848 9108 1091 0,'0'0'458'0,"-9"2"-223"16,-29 19-42-16,23 7-3 31,-2 4-18-31,6 3-44 16,11 1-24-16,4-9-46 15,8-4-18-15,7-9-30 16,0-6-5-16,9-8-4 15,-5-5 1-15,-1-8-12 0,-2-7-11 16,-11-4-15-16,3 0-5 16,-6 2 10-16,-5 0 9 15,-3 3 8-15,-5 0 3 0,-4 2-2 16,-6 6-3-16,1 4-14 16,-2 4-13-16,2 4-58 15,8 2-47-15</inkml:trace>
  <inkml:trace contextRef="#ctx0" brushRef="#br1" timeOffset="171773.41">6058 9139 1462 0,'-2'0'588'0,"0"-1"-356"15,1 1-103-15,0 0-56 16,0 0-55-16,1-1-153 16,0 0-170-16</inkml:trace>
  <inkml:trace contextRef="#ctx0" brushRef="#br1" timeOffset="172219.59">6278 9150 1100 0,'-11'-20'463'15,"-4"22"-253"-15,4 6-18 0,-2 10-25 16,-2 5-11 0,6 5-17-16,-2 1-8 0,11-5-39 15,4 1-20-15,5-10-42 0,9 0-12 16,1-8-13-16,0-3-7 16,5-8-36-1,-5-4-26-15,-3-4-45 16,-3-5-10-16,-5-1 19 0,-2-1 21 0,-5-4 44 15,-2 0 13-15,-6-1 18 16,0-2 6-16,-7 7 8 16,-4 1 5-16,1 9 6 31,3 4-2-31,3 9-5 0,3 2-14 16,2 6-73-1,1-1-26-15</inkml:trace>
  <inkml:trace contextRef="#ctx0" brushRef="#br1" timeOffset="172553.91">6428 9112 1265 0,'16'10'512'15,"-28"15"-312"-15,3 6 10 16,4 3-29-16,1-1-34 0,10-6-64 16,3-7-28-16,7-7-37 31,2-6-11-31,1-9-4 0,-1-7-3 16,-3-7-23-16,1-5-9 15,-8-2-20-15,3 5-4 16,-7-2 22-1,-1 0 7-15,-4 0 15 16,-4 2 4-16,-6 2 1 0,-2 3 0 16,2 3-36-16,3 0-30 15,3 4-97-15,3 1-184 0</inkml:trace>
  <inkml:trace contextRef="#ctx0" brushRef="#br1" timeOffset="172887.17">6670 9088 1114 0,'0'27'463'16,"-15"-20"-211"-16,3 13-95 16,2 2 42-16,-2 7 15 31,5 5-27-31,7-7-81 15,5-3-44-15,10-8-42 16,3-5-14-16,3-11-5 0,-2-4-1 16,-4-10-17-1,0-3-14-15,-2-1-15 0,-4-2-3 0,-2 2 5 16,-2-2 11 0,-6 0 3-16,-4 0 3 0,-4 4 0 15,-4 1-1-15,-3 4-5 16,2 2-8-16,3 5-34 15,0 4-38-15,9 5-46 16</inkml:trace>
  <inkml:trace contextRef="#ctx0" brushRef="#br1" timeOffset="173170.87">6928 9132 1421 0,'-1'0'555'15,"1"0"-361"-15,0 1-74 16,0-1-50-16,0 0-12 16,0 0-117-16,0-1 86 15</inkml:trace>
  <inkml:trace contextRef="#ctx0" brushRef="#br1" timeOffset="173584.59">7191 9074 1280 0,'17'-7'530'0,"-26"12"-288"0,1 5-122 15,-2 5 1 1,0 8-9-16,1 2-13 0,5 4-28 16,5-1-19-16,5-4-23 15,2-4-8-15,4-11-14 16,-1-1-3-16,4-10-9 31,0-4-13-31,3-8-40 16,-1-3-14-16,-5-4-9 15,-1-1 9-15,-7 2 39 0,-2-1 16 0,-6 0 16 16,-3 4 4-16,-6 3 1 16,-3 2 0-16,1 7 0 15,-1 2-2-15,7 3-23 16,2 6-49-16,5 2-145 16</inkml:trace>
  <inkml:trace contextRef="#ctx0" brushRef="#br1" timeOffset="173953.42">7314 9059 861 0,'53'-21'410'0,"-56"21"-84"0,-4 3-137 0,2 10-9 32,-4 4-13-32,2 10-31 0,1 5-8 15,1-1-19-15,5 3-14 16,3-11-35-16,6-5-20 0,6-8-22 16,1-6-8-16,3-4-10 15,5-2-10-15,-1-6-28 16,0-5-21-16,-6-3-21 0,-2-3 2 31,-6-1 17-31,-4 2 19 0,-2 0 23 16,-3 1 9-16,-2 1 10 0,-6 2 2 31,-1 5 0-31,-6-1-3 0,-1 7-46 16,4 2-46-16,-3 1-263 15</inkml:trace>
  <inkml:trace contextRef="#ctx0" brushRef="#br1" timeOffset="174333.56">7560 9062 1359 0,'24'11'496'0,"-29"-1"-347"15,-3 3-4 1,0 11 42-16,-2 1 1 16,5 5-53-16,4-2-39 0,6-7-56 15,4-2-18-15,2-8-17 16,1-2 0-16,3-8-9 16,3-3-10-16,2-8-19 15,0-4-19-15,-4-4-24 16,-3 1-5-16,-3-1 7 15,-1-2 20-15,-4 4 29 16,-2-3 12-16,-4 1 13 16,-6 0 0-16,-5 4 1 15,-5 1-1-15,-4 9-21 16,-1 4-22-16,3 6-96 16,2 1 43-16</inkml:trace>
  <inkml:trace contextRef="#ctx0" brushRef="#br1" timeOffset="189004.24">8249 9017 1339 0,'-1'0'467'0,"1"5"-406"0,2 2 3 0,7 8 11 16,1 3 9-16,3 2-3 15,1 1-14-15,-3-4-24 16,0 1-10-16,-4-4-17 15,1-2-1-15,-5-5-6 16,0-1-3-16,-2-6 3 31,-1 0 8-31,1-2 12 0,-1 1 2 16,0-2-4-16,1-17-8 16,9-26-16-1,1 20 0-15,1 0-3 0,4 2 0 16,-2-1-15-16,1 3-19 0,3-2-58 15,0 4-46-15,-4 0-118 16</inkml:trace>
  <inkml:trace contextRef="#ctx0" brushRef="#br1" timeOffset="192567.5">12622 4695 1167 0,'-20'-25'445'0,"23"33"-319"0,0 5-17 0,2 13-17 16,-1 1-12-16,0 5-23 15,0-1-18-15,-1-3-29 31,0-3-4-31,-2-5-1 16,3-1-3-16,-2-7 0 16,1-2-12-16,-2-5-41 15,0-3-32-15,-1-5-64 0,0-3-66 16</inkml:trace>
  <inkml:trace contextRef="#ctx0" brushRef="#br1" timeOffset="192870.77">12619 4734 878 0,'6'-8'378'0,"1"-5"-196"16,3-1-99-16,2 5-10 15,1 2-32-15,1 2-11 16,-4 5-17 0,0 1-9-16,-4 9-1 0,-3 3 1 15,-4 5 1-15,-4 1 2 0,-2 0 16 16,-1-2 9-1,4 0 17-15,1-3 8 16,6-1 2-16,1-3-8 0,8-2-11 16,2 0-3-16,3-3-15 15,2-2-7-15,-3-1-7 16,0-1-8-16,-4-1-27 16,3 0-22-16,-4-1-60 0,-3-3-42 0,-1-3-189 15,-5-1-81 1</inkml:trace>
  <inkml:trace contextRef="#ctx0" brushRef="#br1" timeOffset="193004.54">12847 4806 756 0,'10'-12'380'0,"-10"32"-98"31,-1 6-76-31,-1 10-71 16,3 5-22-16,5 7-54 15,-4-3-22-15,2-2-27 16,-4-5-7-16,0-10-36 15,3-4-42-15,-2-13-312 0</inkml:trace>
  <inkml:trace contextRef="#ctx0" brushRef="#br1" timeOffset="193221.52">12890 4757 947 0,'7'0'421'16,"6"2"-140"-1,2 3-180-15,-3 11-24 0,-3 1-19 16,-4 3-34-16,-6 0-10 16,-3-2-22-1,-4-4-7-15,-7-6-5 16,1 0-2-16,-2-5 11 16,-6-1 4-16,3-3-2 15,2-4-27-15,1 0-282 0</inkml:trace>
  <inkml:trace contextRef="#ctx0" brushRef="#br1" timeOffset="195054.95">13683 4787 1019 0,'-1'-3'436'16,"-6"-5"-190"-16,7 2-119 0,6 0-23 31,1-3-26-31,10 1-41 0,-1 2-16 16,2 2-17-16,-2 3 1 16,-4 6-6-16,-4 0-4 15,-6 8 3-15,-2 2-2 0,-8 6 4 16,0 3 4-16,-9 4-2 15,-3-1 0-15,2-3 1 16,3-2-3-16,2-6 2 0,4-1 2 31,2-6-1-31,2-2-1 0,1-3 6 16,6-4 5-16,1-2 3 16,0-2 3-16,9-4-1 15,2-1-7-15,5 1 0 16,2 3 4-16,2 4-5 15,-4 2-2-15,0 4-15 0,-5 0-27 16,-2-1-77-16,-3 3-46 16</inkml:trace>
  <inkml:trace contextRef="#ctx0" brushRef="#br1" timeOffset="195369.27">13917 4773 1124 0,'-9'7'445'0,"-5"12"-254"16,-2 6-41-16,4 5 3 0,5 0-9 15,5-4-47-15,2-4-24 16,6-5-41-16,2-5-10 0,6-5-14 15,4-5-5-15,4-10-2 16,1-3-4-16,-7-9-13 16,-1-2-3-16,-5-2-4 15,-4 2 4-15,-5 4 11 16,-2 1 5-16,-6 4 5 16,-2 0-2-16,-7 5-29 15,2 4-21-15,-3 5-58 0,2 4-38 16,2 4-222-16</inkml:trace>
  <inkml:trace contextRef="#ctx0" brushRef="#br1" timeOffset="195706.45">14076 4778 1271 0,'-7'7'535'0,"-4"4"-269"16,-4 8-128-16,0 3 2 16,3 6-11-16,4-2-13 15,8 1-46-15,1-5-19 0,11-3-29 16,1-5-10-16,10-10-9 16,2-3-3-16,-1-11-8 15,0-3-10-15,-7-8-17 16,-1 0-2-16,-1-1 10 0,-3-1 13 31,-5 2 13-31,-2 0 5 0,-6 0-1 16,-5 4 0-16,-1 3 1 15,-5 3-6-15,-4 6-25 16,2 3-28-16,-5 7-95 16,1 3-49-16</inkml:trace>
  <inkml:trace contextRef="#ctx0" brushRef="#br1" timeOffset="195935.12">14395 4835 1629 0,'-5'0'682'15,"-4"1"-389"-15,0 0-200 16,-1 1-27-16,5-1-121 0,5-1-99 16</inkml:trace>
  <inkml:trace contextRef="#ctx0" brushRef="#br1" timeOffset="196320.58">14625 4793 1534 0,'13'-50'564'15,"-27"61"-431"-15,1 3 5 0,-1 9-1 32,7 3-7-32,5 0-35 0,3 0-30 15,9-7-36-15,0-2-12 16,5-8-12-16,0-7-2 16,2-6-2-16,0-6-4 15,-2-9-24-15,-1 1-7 0,-1-5-1 16,-6 2 2-16,-3 1 22 15,-3 1 8-15,-4 6 2 16,-2 0 2-16,-4 6-3 16,-2 1-6-16,0 4-26 15,0 2-33-15,2 3-96 0,2 1-57 16</inkml:trace>
  <inkml:trace contextRef="#ctx0" brushRef="#br1" timeOffset="196689.03">14877 4748 1273 0,'-28'-11'476'16,"3"17"-313"-16,6 1 10 0,-1 7 33 15,2 4-16-15,7 5-68 16,6 5-38-16,6-3-44 16,1-4-17-16,11-5-14 15,-1-3-3-15,6-10-4 16,5-3 2-16,0-11-18 16,6-2-17-16,-4-5-27 15,-4-4-6-15,-6 2 9 16,-3-1 12-16,-7 4 28 0,-1 1 5 0,-11 2 6 31,-3 1-1-31,-2 5-8 0,-8 1-5 16,9 5-36-1,-1 0-30-15,0 2-91 16,8 5-130-16</inkml:trace>
  <inkml:trace contextRef="#ctx0" brushRef="#br1" timeOffset="197031.17">15054 4718 1104 0,'-5'3'493'16,"-3"-1"-235"-16,-1 11-37 15,-3 4 10-15,5 8-38 16,-1 2-38-16,6 0-78 15,1-4-32-15,4-7-28 0,4-2-7 16,3-10-6-16,3-2-1 31,5-10-10-31,0-4-19 16,-1-3-33-16,-1-2-10 0,-6 1 1 16,-1-1 15-16,-3 2 34 15,-6 2 10-15,-3 3 7 16,-4-1 2-16,-2 4-3 15,1-2-8-15,-1 3-50 16,-1 0-42-16,4 3-49 16</inkml:trace>
  <inkml:trace contextRef="#ctx0" brushRef="#br1" timeOffset="197219.64">15287 4732 1630 0,'4'0'586'15,"-1"0"-448"-15,-3-3 6 16,-1 2-36-16,0 0-11 0,0 1-161 16,0-1-108-1</inkml:trace>
  <inkml:trace contextRef="#ctx0" brushRef="#br1" timeOffset="197671.9">15570 4650 905 0,'-3'4'466'16,"-6"7"-56"-16,0 4-232 0,0 8-25 15,1 1-3-15,5-2-13 16,4-1-23-16,7-1-49 16,5-7-18-16,6-6-29 15,4-4-9-15,-1-11-17 16,2-2-20-16,-2-4-24 16,-5-1-4-16,-5-1 10 15,-3 0 16-15,-9 0 24 0,-3-4 9 0,-3 3 8 31,-5 2 7-31,-4 3 7 0,-1 4-2 0,2 7-8 16,0 0-4-16,6 6-50 31,-1 5-46-31,2 2-63 16</inkml:trace>
  <inkml:trace contextRef="#ctx0" brushRef="#br1" timeOffset="198038.99">15795 4673 1261 0,'11'-18'496'15,"-26"25"-353"-15,-3 3 61 16,3 4 7-16,3 5-42 15,3 2-46-15,9 2-68 0,1-3-18 32,7-2-24-32,3-4-4 0,5-6-6 0,5-5 0 31,-3-9-13-31,1-2-25 0,-4-8-36 16,-1 0-10-16,-1 0 6 15,-4 2 20-15,-4-1 33 16,-5 1 10-16,-4-2 4 15,-2-3 3-15,-5 5-7 16,0 1-16-16,2 8-41 16,0 1-36-16,2 3-63 0,3 1-337 15</inkml:trace>
  <inkml:trace contextRef="#ctx0" brushRef="#br1" timeOffset="198389.19">16129 4633 1035 0,'-7'-1'418'0,"-5"1"-198"16,-4 6-37-16,-7 5 56 15,2 8 5-15,-2 4-39 16,-1-1-36-16,14 3-58 15,-2-6-28-15,9-3-42 16,11 1-11-16,7-5-18 0,3-4-7 16,11-7-10-16,-2-6-16 15,-1-7-42-15,3 0-23 16,-12-3-15-16,-1 2 10 16,-9-2 39-16,-3 0 24 15,-3 0 27 1,-4 0 4-16,-6 2-6 0,-1-3-19 15,-3 4-73-15,0 0-55 16</inkml:trace>
  <inkml:trace contextRef="#ctx0" brushRef="#br1" timeOffset="199139.95">12429 4566 875 0,'-5'1'428'16,"-3"5"-76"-16,-5 8-209 0,-2 16-19 15,0 7-11-15,0 12-25 16,4 1-11-16,8 5-20 16,5-3-4-16,7-4-16 15,4-4-8-15,7-10-16 16,-1-8-5-16,6-8-25 0,-1-2-30 15,-1-11-80-15,-4 0-57 16</inkml:trace>
  <inkml:trace contextRef="#ctx0" brushRef="#br1" timeOffset="200022.36">16448 4506 1278 0,'-10'-55'518'0,"10"51"-326"16,5 4-24-16,3 4-37 0,2 9-13 15,4 7-24-15,3 7-13 16,-2 11-28 0,-2-1-18-16,-6 2-19 0,-7-6-7 0,-7-4-5 31,-5 1-1-31,-7-6 1 16,-4 1 0-16,1-1-1 15,-4-5-2-15,5-1 2 16,5-3-2-16,0-5-2 15,7 0-15-15,7-5-58 16,-1-3-46-16,7-1-94 16,0 0-64-16</inkml:trace>
  <inkml:trace contextRef="#ctx0" brushRef="#br1" timeOffset="-168759.46">12164 9996 1015 0,'4'0'366'0,"8"2"-301"0,8-1-41 16,11 1-26 0,2 0 1-16,14-2 1 15,2 3-2-15,15-1 3 16,9-2 1-16,6 0-1 15,4-4 1-15,0 0 5 0,6-1 1 16,9 4 27-16,5-2 13 16,13 1 24-16,5 2 7 15,2-1-6-15,12-1-9 0,1 2-21 16,0-3-11-16,19 1-12 16,-7 1-6-1,11-9-7-15,7 5-2 0,-6-2 0 16,10 1 8-16,-1 6 10 15,0-5 14 1,0-2 16-16,-8 2-1 0,-2 2-1 0,-7 3-14 16,0 2-19-16,-10 2-7 31,-17-1-11-31,-15-3 1 16,-14-2-8-16,-5 0-13 0,-16-3-22 15,-2-1-16-15,-20-4-68 16,-9 0-65-16</inkml:trace>
  <inkml:trace contextRef="#ctx0" brushRef="#br1" timeOffset="-165875.78">14611 5333 1484 0,'-14'5'491'0,"-23"4"-494"16,-1 8-10-16,-1 15-9 15,-2 2 13-15,1 11 8 16,2-1 0-16,-4 1 4 16,1 2 2-16,-6 15 13 15,-2 7 8 1,-3 7 18-1,-2-2 13-15,8 0 12 16,3 5-2-16,17 4-10 0,3 0-9 0,9-2-20 31,4-2-2-31,5 4-9 0,5 5-6 0,9 3-4 16,1-3 0-16,13 0-5 16,-1 2 5-16,14-1 0 15,7-2-4-15,10-8 0 16,2 0-2-16,0 0-3 15,-3-1 2-15,-2-4 1 16,3-1-1-16,1 4 3 16,0 5 3-16,-7 2 3 0,-5-1 5 31,-17-3 9-31,-6 6 0 0,-14 3 1 16,-5 4 3-1,-11 11 1-15,-5-1 7 0,-8 9 6 16,-12 11 2-16,-6 3-4 15,-8-7-13-15,7-20-9 16</inkml:trace>
  <inkml:trace contextRef="#ctx0" brushRef="#br1" timeOffset="-161607.57">12545 10197 1241 0,'-2'4'474'16,"-2"2"-345"-16,1 14-6 15,0 6-5-15,0 19-16 16,1 6-23-16,4 2-51 16,1-4-10-16,3-14-13 15,1-8-9-15,-5-9-40 0,2-5-28 0,-4-6-52 16,-3 0-21-16,-2-7-40 15,0-1-43-15</inkml:trace>
  <inkml:trace contextRef="#ctx0" brushRef="#br1" timeOffset="-161289.15">12534 10253 910 0,'5'-11'423'0,"4"-4"-188"0,5-2-89 15,0 3-21 1,0 2-55-16,3 4-26 0,-4 6-32 16,-3 6-5-16,-5 9 1 0,-4 5-1 15,-6 9 2-15,-2 2-2 16,-4 7-4-16,-3-2 1 16,4-3 0-1,1-3 2-15,8-8-6 16,-1-4 4-16,6-7 4 0,4-2 6 15,1-3 20 1,6 3 3-16,0 1-1 16,2 1-4-16,-2 3-18 15,1-1-7-15,-1 0-5 16,-1-1-1-16,-3-2-34 16,-1-1-27-16,-8-2-77 15,0-1-52-15</inkml:trace>
  <inkml:trace contextRef="#ctx0" brushRef="#br1" timeOffset="-161075.65">12746 10395 1007 0,'2'14'465'16,"1"11"-229"-16,-3 10-67 15,0 2-11-15,0 2-66 16,-2 2-25-16,1 0-37 0,1 0-11 15,2-2-27-15,1-8-24 16,-1-12-64-16,0-7-38 16,-1-14-152-1,-1-7-160-15</inkml:trace>
  <inkml:trace contextRef="#ctx0" brushRef="#br1" timeOffset="-160874.86">12750 10396 866 0,'4'-13'397'15,"3"-12"-134"1,2 8-94-16,3 12-47 0,2 5-21 16,-2 9-54-1,2 4-15-15,-7 11-17 0,-7 2-10 16,-5 1-2-16,-8 0 0 0,1-5-6 16,-3-3-2-1,2-9-7-15,0-2-9 0,1-5-26 16,3-2-23-16</inkml:trace>
  <inkml:trace contextRef="#ctx0" brushRef="#br1" timeOffset="-159852.46">13683 10241 1119 0,'-8'6'472'16,"-9"5"-300"-16,2 13-27 15,3 7-6-15,4 8-42 32,7 3-19-32,7-5-24 0,6-6-14 15,5-9-19 1,1-6-9-16,5-6-8 0,-3-2-4 0,2-8-27 15,-3-3-15 1,-3-5-25-16,-3-4-8 0,-5-3 23 16,-3 0 15-16,-8-1 28 15,-2 2 8-15,-8 0 5 16,-1 5 6-16,-3 6 6 16,-3 5 5-16,2 13-1 0,0 0-4 15,2 2-7 1,4 2-4-16,5-6-4 0,2 0-14 0,7-3-60 15,4-3-36-15,2-3-272 32</inkml:trace>
  <inkml:trace contextRef="#ctx0" brushRef="#br1" timeOffset="-159376.59">13931 10368 1280 0,'-3'11'491'0,"-4"13"-321"16,-2 1-44-16,5-1-12 16,-1 0-25-16,8-4-48 15,4-2-14-15,4-5-21 16,2-4 0-16,-1-6-16 15,1-3-19-15,-2-5-35 0,0-3-20 16,-4-4-18 0,0-1 9-16,-6 1 31 15,-3-2 17-15,-4 1 34 16,-4-3 11-16,-4-5 23 16,0 2 11-16,-8-3 15 15,-1-1 8-15,5 5 3 0,2 0-2 0,11 7-5 16,2 1-10-16,6 2-19 62,4-1-6-62,8-1-14 0,4 3-2 0,2 3 0 0,-1 4 0 0,-4 6-3 16,-2 1-3-16,-5 7-8 0,-4 2-3 0,-6 6-5 16,-3 3-1-16,-4 2-13 15,0-2-15-15,0-4-46 16,0-6-32-16</inkml:trace>
  <inkml:trace contextRef="#ctx0" brushRef="#br1" timeOffset="-158975.03">14151 10339 1243 0,'-7'7'505'16,"-8"13"-253"-16,4 4-91 0,6 6 4 15,-2-1-32-15,11 0-68 16,7-5-23-16,6-10-33 15,7-3-6-15,0-10-10 32,-3-3-17-32,-3-7-32 0,-3-4-7 0,-5-6 2 31,-3 1 16-31,-4-6 34 16,-3-2 8-16,-6-1 5 0,-5-2 3 15,-1 8-3-15,-3 3 2 16,-4 11-4-16,1 8-7 0,-1 12-46 15,4 6-30-15,5 4-37 16,6 0-243-16</inkml:trace>
  <inkml:trace contextRef="#ctx0" brushRef="#br1" timeOffset="-158783.04">14404 10343 2577 0,'0'0'-42'16,"0"2"-84"-1</inkml:trace>
  <inkml:trace contextRef="#ctx0" brushRef="#br1" timeOffset="-158393.37">14607 10304 1354 0,'-6'12'530'0,"-8"20"-340"15,-1 4-18-15,7 6-8 32,6-6-36-32,9-10-65 15,7-2-23-15,3-11-28 0,4-4-3 16,-1-9-17-16,-1-9-21 0,0-6-31 15,-3-5-11 1,-4-6 11-16,-3-3 18 0,-8-3 34 16,-2 1 10-1,-9 3 6-15,-3 4 2 0,-1 9 5 16,-1 5-3-16,0 12-6 16,0 4-8-16,2 9-74 15,0-1-50-15,8 2-301 16</inkml:trace>
  <inkml:trace contextRef="#ctx0" brushRef="#br1" timeOffset="-158045.85">14760 10324 1222 0,'12'-13'537'32,"-26"27"-316"-32,1 13-10 0,2 5-21 15,6 7-65-15,2-1-29 0,5-8-47 16,5-4-14-16,5-12-16 16,4-4-10-16,6-10-9 15,-2-5-14-15,1-9-36 16,-2-4-15-16,-10-12-11 15,0 0 9-15,-9-1 31 16,-1-1 13 0,-3 12 16-16,0 1-2 15,-2 7-29-15,2 3-18 0,-1 0-47 16,-2 3-21-16,2 1-173 16</inkml:trace>
  <inkml:trace contextRef="#ctx0" brushRef="#br1" timeOffset="-157677.34">14957 10343 1476 0,'-47'-18'567'16,"39"32"-406"-16,6 6 11 16,6 10-39-16,4 2-30 15,5-1-52-15,-1-5-23 16,2-10-15-16,4-4-4 16,4-10-9-16,-3-3-9 0,8-7-31 15,-4-2-15-15,-3-8-7 16,-2-2 3-16,-12-5 34 15,-2 0 12-15,-6-1 11 16,-2-1 3-16,-10 4-3 16,-1 5-4-16,-1 8-18 15,0 6-20-15,-9 9-65 16,2-1-43-16</inkml:trace>
  <inkml:trace contextRef="#ctx0" brushRef="#br1" timeOffset="-157493.13">15332 10395 1331 0,'2'-2'490'0,"0"2"-358"0,0-5-119 0,-2 5-33 15,0 0-14-15</inkml:trace>
  <inkml:trace contextRef="#ctx0" brushRef="#br1" timeOffset="-157141.5">15550 10321 1491 0,'0'11'585'0,"-15"36"-377"16,3-16-5-16,4-1-32 16,3-1-43-16,7-4-83 15,6-6-19-15,5-5-19 16,3-5-6-16,4-9-2 0,0-2-13 15,1-12-24-15,-4-1-11 16,1-5-20-16,2 0 8 16,-11-5 30-16,0-2 8 15,-11-3 26-15,-12 1-1 0,4 6-3 16,-3 4-1-16,-5 9-15 16,5 2-7-16,-3 7-61 15,2 1-40-15,9 3-31 0,2 5-299 16</inkml:trace>
  <inkml:trace contextRef="#ctx0" brushRef="#br1" timeOffset="-156791.43">15774 10335 882 0,'22'0'531'0,"-35"7"3"16,-5 9-284-16,0 4-17 15,2 5-59-15,4 1-32 16,11-2-71-16,2-2-23 0,13-5-28 16,2-4-13-16,7-5-1 15,0-3-8-15,-3-5-33 31,-1-3-17-31,-4-5-29 0,-2-3 0 16,-2-3 22-16,-1-3 18 16,-3-4 23-1,-4-4 5-15,-4 1-3 0,-3 3-6 16,-4 1-12-16,-3 5-10 0,0 3-42 16,-2 2-31-16,3 7 22 15</inkml:trace>
  <inkml:trace contextRef="#ctx0" brushRef="#br1" timeOffset="-156410.13">15999 10346 1252 0,'5'-18'568'16,"-16"24"-293"-16,-2 11-50 31,2 6-22-31,2 6-66 0,4 0-31 0,6-1-56 16,3-4-18-16,3-9-17 16,9-1-8-1,4-11 0-15,5-2-2 0,6-7-25 16,-4-6-18-16,-3-5-34 15,-3-3-10 1,-8-6 15-16,-4 2 18 0,-9-4 34 16,-4 1 12-16,-10 7 11 47,-7 0 0-47,-6 11-3 0,4 3-5 0,-4 6-112 0,9 1-57 15</inkml:trace>
  <inkml:trace contextRef="#ctx0" brushRef="#br1" timeOffset="-143674.8">4380 10256 975 0,'3'3'441'16,"3"5"-162"-16,3 15-127 15,0 11-2-15,-1 14-7 16,1 4-22-16,-4-6-38 15,0-8-15-15,-1-13-31 16,0-8-14-16,-1-3-16 0,0-4-16 16,-3-3-52-16,0-3-35 15,-1-4-75-15,-2-4-33 0,-1-5-249 16</inkml:trace>
  <inkml:trace contextRef="#ctx0" brushRef="#br1" timeOffset="-143528.18">4414 10536 830 0,'-19'-59'379'0,"27"58"-133"16,4 1-69-16,6 0-53 0,2 0-12 16,1-4-49-16,3-1-25 15,4-4-31-15,-1-1-26 16,1 1-66-16,-3-3-29 31,-7 5-334-31</inkml:trace>
  <inkml:trace contextRef="#ctx0" brushRef="#br1" timeOffset="-143306.56">4604 10263 1090 0,'-3'1'454'0,"1"13"-259"0,2 9-28 0,3 19-11 15,4 5-12-15,2 2-13 16,-3-6-15-16,0-14-30 15,1 0-19-15,-2-12-31 16,7-2-10-16,-3-5-36 31,-4-6-45-31,6-1-123 16,-4-4-26-16</inkml:trace>
  <inkml:trace contextRef="#ctx0" brushRef="#br1" timeOffset="-142860.55">4794 10437 1266 0,'-5'0'517'15,"-5"7"-294"-15,3 3-48 16,1 9-19-16,3 6-26 0,3-3-46 16,2-4-22-16,5-6-35 31,3-3-11-31,3-4-16 16,1-3-5-16,-2-4-26 0,0-3-17 15,-2-4-18 1,-6 0-9-16,1-4-3 0,-1-2 6 15,0-3 20-15,3 3 16 0,-4 0 26 16,-3 5 9 0,1 4 12-16,-1 6 6 0,3 7 27 15,0 4 9-15,1 6 8 16,-1-1-2-16,-1-1-23 16,1-1-8-16,-2-3-19 15,2-2-9-15,-2-4-39 0,1-2-35 16,-1-3-85-16,0-1-38 15,-1 0-219-15</inkml:trace>
  <inkml:trace contextRef="#ctx0" brushRef="#br1" timeOffset="-142573.84">4939 10407 912 0,'3'10'434'0,"1"16"-134"0,-1-2-122 0,1-4-55 31,-1-1-28-31,-2-7-49 0,2-3-18 0,-5-5-18 31,1-2-7-31,-1-3-2 0,1 0-1 0,0 1-8 16,1-1 1-16,-2-4 1 16,-2-10-1-16,-2-21 3 15,12 21-2-15,1 0-1 0,6 5-2 16,0 5-8-16,-2 2-18 31,4 7-31-31,-4-4-16 16,0 3-34-1,0-2-11-15,2-4-153 0,-5 1-52 16</inkml:trace>
  <inkml:trace contextRef="#ctx0" brushRef="#br1" timeOffset="-142309.46">5068 10402 405 0,'13'-36'309'0,"-9"34"49"0,3 4-39 16,-4 6-58-1,-3 7-27-15,1 7-23 0,0 4-22 16,-2 3-44 0,9-2-22-16,-8-7-54 15,5-1-24-15,8-9-25 0,-3-3-10 16,4-5-9-16,-1-3-1 0,-5-7-14 16,0-1-5-16,-1-6-7 15,-2-2-2-15,-3-3 8 16,1-2 8-16,-3 2 7 15,0-2 4-15,0 9 2 32,0 1-6-32,-1 4-37 15,0 4-38-15,-2 2-102 0,0 2 96 16</inkml:trace>
  <inkml:trace contextRef="#ctx0" brushRef="#br1" timeOffset="-142023.69">5412 10294 1410 0,'-11'3'609'16,"-13"13"-284"-16,3 8-103 15,6 7-49-15,6 7-39 16,9-4-71-16,4-1-18 0,8-7-36 15,3-7-9-15,-5-7-22 16,-3-2-7-16,-7-5-1 16,-6-1 4-16,-3 1 19 31,-3-3 1-31,-2 0 0 16,-3-2-23-16,1-5-65 15,3 2-46-15,3-1 289 0</inkml:trace>
  <inkml:trace contextRef="#ctx0" brushRef="#br1" timeOffset="-140223.75">5835 10165 1210 0,'-1'4'457'0,"4"6"-320"0,1 10-1 16,7 14-15-16,-1 12-6 0,0 13-41 16,1-2-26-16,-4-7-30 15,-2-11-6-15,2-17-9 16,1-6-3-16,0-10-3 16,-1-2-5-16,-6-6 2 15,-3-3 4-15,-2-7 1 16,1-4 5-16,3-6 1 15,3-3 0 1,6-2 2-16,2 3-3 0,5 5-1 0,1 2-1 0,-2 11-2 31,-2 4-3-31,-5 9-2 16,-1 6 0-16,-5 10-1 16,-2 1 6-16,-8 2 1 15,0-1 1-15,-6-4 3 16,1-4-3-16,0-6 1 15,0-1-1-15,6-6-38 16,1-2-37-16,6-3-31 0</inkml:trace>
  <inkml:trace contextRef="#ctx0" brushRef="#br1" timeOffset="-139807.54">6165 10370 1254 0,'14'-39'554'0,"-28"54"-292"15,1 11-75-15,-2 4-12 0,5 3-38 16,1 0-21-16,7-6-46 0,3-9-23 0,4-6-33 15,6-3-8 1,4-7-13 0,2-1-11-16,5-5-38 0,-3-5-23 15,-5-7-32 1,1-3-4-16,-6-3 26 0,-1-1 21 16,-3 2 41-16,-3 3 14 0,-2 6 12 15,1 3 2-15,-1 12 11 16,5 5 6-16,-4 9 6 31,5 7-1-31,-2-1-8 16,0 0-7-16,1-6-8 0,-4-4-12 15,4-6-59 1,-4-3-38-16,5-4-81 0,3-1-49 16,-1-6-216-16</inkml:trace>
  <inkml:trace contextRef="#ctx0" brushRef="#br1" timeOffset="-139425.72">6342 10339 859 0,'1'3'441'0,"0"6"-137"0,3 14-107 0,-2 5-21 15,3 6-38 1,1-1-15-16,0-11-39 0,2-2-23 16,0-9-35-16,2-2-16 15,-3-7-21-15,2-3-13 16,-4-7-23-16,-3-3-11 0,1-8-9 15,0-2 5-15,-3-3 18 32,2 0 14-32,0 6 24 15,-3 5 12-15,1 14 33 16,2 7 22-16,2 17 49 16,3 4 13-16,0 4 12 15,-3-1-12-15,-1-3-38 0,-4-1-17 16,-4-2-30-16,-5 0-8 15,-1-6-12-15,-1-2-5 0,-4-4-10 16,5 0-10-16,-8-5-29 16,1-5-24-16,0-8-86 15,4-9-45-15,1-3-42 16,2-4-171-16</inkml:trace>
  <inkml:trace contextRef="#ctx0" brushRef="#br1" timeOffset="-139020.22">6617 10323 1068 0,'-6'5'509'0,"-17"8"-130"0,3 7-122 0,8 7-41 31,-4 1-31-31,13 2-79 0,2 0-36 16,4-7-48-16,3-2-9 15,5-12-10-15,6-4-6 0,-2-6-20 16,0-3-15-16,2-6-42 16,-7-2-19-16,3-5-11 15,-3-2 3 1,-6 0 32-16,2-3 21 0,-2 9 33 0,-2 2 10 15,1 8 7 1,0 3 4 0,-1 12 10-16,0 5 3 0,1 6 14 15,0 2-2 1,1-8-7-16,2-2-6 0,-3-6-39 16,1-3-30-16,-3-6-98 15,3-2-45-15</inkml:trace>
  <inkml:trace contextRef="#ctx0" brushRef="#br1" timeOffset="-138771.84">6762 10417 1245 0,'1'16'494'0,"2"11"-345"0,-1-1-24 0,0-7-58 15,-1-6-23-15,-1-6-26 16,1-3-13-16,-2-5-9 31,0-1 0-31,0 1-1 16,0 0 2-16,-2-13 3 0,-1-28-4 15,7 15 4-15,2-1 0 16,6 6-3-16,0 1 0 0,1 10-11 16,2 4-15-16,-1 6-38 15,-3 1-33 1</inkml:trace>
  <inkml:trace contextRef="#ctx0" brushRef="#br1" timeOffset="-138171.15">7343 10355 1382 0,'-10'12'619'0,"-8"8"-300"0,4 10-108 16,3 2-22-16,7-4-66 16,4-3-37-16,6-11-47 15,6-4-19-15,3-8-16 16,4-4-16-16,2-11-42 0,-2-5-30 0,-5-10-61 31,-4-2 0-31,-3-3 13 16,-2 0 21-16,-5 1 54 15,-1-1 16-15,-8 6 24 16,2 4 11-16,0 6 23 16,6 7 16-16,2 8 28 15,-1 3 15-15,5 13 6 16,-2 7 0-16,3 13-9 15,0 8-5-15,-2 2-20 16,-2-1-14-16,1-11-19 0,2-3-8 16,5-10-25-16,-2-6-27 0,0-5-90 15,0-5-48-15,-2-5-83 16,0-2-70-16</inkml:trace>
  <inkml:trace contextRef="#ctx0" brushRef="#br1" timeOffset="-138007.53">7538 10334 1000 0,'2'17'495'15,"1"12"-147"-15,0 0-190 16,-2 3-32-16,0-9-60 16,2-4-23-16,-1-5-72 15,-1-7-39-15,-1-4-84 16,-1-3-73-16</inkml:trace>
  <inkml:trace contextRef="#ctx0" brushRef="#br1" timeOffset="-137842.58">7534 10210 1762 0,'4'-1'655'0,"3"-1"-522"15,1 0-62 1,0 1-150-16,0 0 447 0</inkml:trace>
  <inkml:trace contextRef="#ctx0" brushRef="#br1" timeOffset="-137370.62">8012 10142 1394 0,'4'8'552'0,"2"16"-334"0,1 7-24 16,-1 7-29-1,0 4-22-15,-1 2-70 0,0-2-22 16,0-6-33-16,-2-9-6 16,0-7-25-16,-1-5-29 15,-1-6-65-15,-1 0-54 0,-1-5-80 16,-1 1 26-16</inkml:trace>
  <inkml:trace contextRef="#ctx0" brushRef="#br1" timeOffset="-137224.72">8050 10508 1203 0,'-18'20'490'0,"22"-19"-299"16,4-1-102-16,2-7-24 15,4 1-36-15,3-4-34 16,-1 1-93-16,-2 0-20 0</inkml:trace>
  <inkml:trace contextRef="#ctx0" brushRef="#br1" timeOffset="-136945.15">7940 10151 1240 0,'0'-1'482'15,"6"0"-342"-15,4-5-51 16,5-1-62-16,5 0-25 0,3 3-40 16</inkml:trace>
  <inkml:trace contextRef="#ctx0" brushRef="#br1" timeOffset="-136506.25">8233 10278 1309 0,'-40'38'524'0,"41"-18"-336"0,8 10-68 31,-3-1-14-31,-1 1-44 0,1-3-22 0,-3-10-33 16,0-4-4-16,-2-7-3 15,1-4-4-15,-4-4-12 16,-1-5-2-16,0-7-5 31,-1-4-1-31,3-6 10 0,1-4-1 0,0-2 4 16,1 1 3-16,6 6 0 15,1 3 2-15,5 7 4 0,4 5-1 32,-1 8 1-32,-1 7-2 15,-4 13 5-15,-3 4 5 16,-6 8 14-16,-1 3 3 16,-1-6-1-16,-1-1-5 15,1-7-18-15,1-8-32 0,2-2-87 16,1-6 15-16</inkml:trace>
  <inkml:trace contextRef="#ctx0" brushRef="#br1" timeOffset="-136030.81">8512 10365 1212 0,'-15'-37'507'16,"-5"46"-273"-1,5 7-29-15,5 13-20 16,1 6-29-16,4 0-56 0,4-3-22 16,2-11-42-16,3-4-13 15,2-11-20-15,3-3-10 0,4-7-40 16,0-9-35-16,2-6-77 15,1-6-36-15,-2-3-12 16,0-2 23-16,-9-1 76 16,-3-2 37-16,-2 0 52 15,-4 1 14-15,0 6 25 16,3 4 23-16,-4 8 42 0,2 5 16 16,3 8 21-1,-1 6-3-15,6 7-14 0,-2 7-1 16,0 13-19-16,4 5-13 15,-3 9-25-15,1-1-14 0,3-7-21 16,-7-7-6-16,3-11-25 31,-1-6-30-31,-1-6-67 0,1-4-48 16,3-6-63-16,0-3-115 16</inkml:trace>
  <inkml:trace contextRef="#ctx0" brushRef="#br1" timeOffset="-135788.76">8640 10373 1346 0,'0'0'553'0,"6"13"-319"16,7 40-35-16,-10-29-49 16,3-3-30-16,3-6-62 15,1-7-29-15,0-10-29 16,0-4-10-16,-3-11-26 15,0-3-7-15,0-6-5 16,-3-1 8-16,-3-1 25 0,-2 4 8 16,-7 4 11-1,-2-1 3-15,-1 9 0 16,0 3 0-16,0 5-49 16,3 5-63-16</inkml:trace>
  <inkml:trace contextRef="#ctx0" brushRef="#br1" timeOffset="-135361.06">8807 10320 1554 0,'42'42'578'0,"-42"-11"-440"16,0-3-35 0,3-1-37-1,2-4-19-15,-4-12-28 0,2-2-15 16,-3-8 0-16,-2-2 0 16,-1-1-10-16,3 1 0 15,-1 0-5-15,-1-2-1 16,-3-16 2-16,2-25-5 15,9 17-5-15,0-1-3 16,7 3 2-16,0 5 4 0,0 10 8 16,4 5 3-16,-3 14 5 15,1 5 5-15,-2 11 19 16,-6 4 8-16,0 0 11 16,-5-1 4-16,-2-6-15 15,5-3-6-15,-5-9-42 16,0-6-43-16,4-4-107 0,-4-2 7 0</inkml:trace>
  <inkml:trace contextRef="#ctx0" brushRef="#br1" timeOffset="-134944.54">9109 10358 1537 0,'-6'-19'567'0,"2"31"-436"16,3 1-32 0,7 1-26-16,1-2-20 15,5 1-37-15,1-7-30 16,-3-8-40-16,3-7-21 0,-3-11-46 0,-1 1-15 31,0-1-3-31,-5 1 15 0,-4 4 49 16,-2 3 30-16,-5 3 41 15,-2 4 11-15,-3 3 42 16,-1 2 24-16,-1 9 61 16,1 7 32-16,1 13 24 15,2 7 5-15,5 7-27 0,4-1-28 16,4-8-54-16,5-4-28 15,11-13-35 1,3-5-6-16,5-10-70 0,0-3-53 16,-7-9-113-16,-2 0-57 15,-8 0-197-15</inkml:trace>
  <inkml:trace contextRef="#ctx0" brushRef="#br1" timeOffset="-134619.82">9406 10306 1740 0,'-30'-23'662'0,"18"47"-482"15,-2 5-25-15,12 6-56 16,6 1-29-16,6-4-58 16,5-5-31-16,-5-8-49 15,-4-4-17-15,-6-3 3 0,-4-1 15 0,-1-3 43 16,-2-2 18-16,1-4 0 31,0-3-4-31,-2-3-54 0,3-3-45 0,5-5-101 16,4 1-115-16</inkml:trace>
  <inkml:trace contextRef="#ctx0" brushRef="#br1" timeOffset="-134460.56">9509 10375 1349 0,'-1'15'570'0,"-1"16"-309"16,2 0-87-1,0-8-81-15,2-3-27 0,1-3-77 16,-1-7-53-16,2-5-104 16,-1-5-37-1</inkml:trace>
  <inkml:trace contextRef="#ctx0" brushRef="#br1" timeOffset="-134303.33">9501 10217 1547 0,'3'1'528'0,"0"0"-559"0,3 2-17 16</inkml:trace>
  <inkml:trace contextRef="#ctx0" brushRef="#br1" timeOffset="-133926.55">9755 10267 1330 0,'-49'19'577'15,"30"-8"-319"-15,6 12-84 16,-2 8-14-16,-2 9-34 0,6-1-16 15,4-4-29-15,2-8-13 16,7-11-34 0,4-4-12-16,4-10-15 15,5-2-18-15,4-14-51 16,2-3-45-16,2-8-74 16,-5-3-14-16,-2 0 25 15,-3 1 44-15,-3 8 75 0,0 5 30 16,-8 11 61-16,-1 8 28 15,2 15 40-15,-1 5 12 0,1 7-16 16,-3-1-26-16,3-6-36 31,0-5-19-31,5-6-55 0,2-5-40 16,0-9-100-16,-2 0 61 0</inkml:trace>
  <inkml:trace contextRef="#ctx0" brushRef="#br1" timeOffset="-130524.66">4402 10937 1279 0,'0'3'497'16,"-2"10"-336"-16,-1 6-20 15,4 16-29-15,1 5-16 16,2 5-41-16,0-2-16 16,0-4-21-16,-1-4-7 0,2-8-12 31,-2-6-15-31,0-7-42 16,-1-7-35-16,-3-5-61 15,-1-3-34-15,-6-12-261 0</inkml:trace>
  <inkml:trace contextRef="#ctx0" brushRef="#br1" timeOffset="-130308.38">4373 11005 908 0,'6'-10'383'0,"6"-10"-212"15,3 2-35 1,4 6-40-16,1 4-21 0,-2 8-30 16,-2 3-15-16,-6 9-10 15,-5 4-5-15,-6 6-3 16,-4 2 4-16,-5 3 0 15,2-1 6-15,-4-6 5 16,-1-4-3 0,1-8-6-16,-3-3-5 15,5-6-16-15,1-3-21 0,4-2-71 16,4-4-101-16</inkml:trace>
  <inkml:trace contextRef="#ctx0" brushRef="#br1" timeOffset="-130060.38">4572 10963 1248 0,'5'14'493'0,"-1"18"-300"15,-1 4-38-15,2 8-21 16,-3 0-14-16,2-5-56 15,3-3-25-15,-4-11-28 16,0-4-12-16,2-9-47 31,-4-4-37-31,4-7-73 16,-5-5-44-16,-1-11-160 0</inkml:trace>
  <inkml:trace contextRef="#ctx0" brushRef="#br1" timeOffset="-129860.28">4544 11001 903 0,'4'-7'387'0,"5"-8"-202"16,2 2-40-16,11 5-44 16,1 7-27-16,2 5-36 15,-3 4-9-15,-8 11-10 16,-6 2 1-16,-8 9-6 16,-4 1-3-16,-6 0 1 0,-3-2-1 15,-2-8 2-15,-2-2 0 16,6-8-6-16,-1-7-5 15,10-4-39 1,3-5-39-16,1-8-277 0</inkml:trace>
  <inkml:trace contextRef="#ctx0" brushRef="#br1" timeOffset="-129492.63">4746 11009 1149 0,'5'13'455'0,"4"19"-291"16,0 2-26-16,0 5-19 16,-3-2-20-16,0-5-40 15,0-3-18-15,-4-10-28 16,0-3-6-16,0-8-7 16,-3-7-3-1,1-3-13-15,0-6 1 0,0-8-3 0,0-2 2 16,2-7 4-16,1 0 0 15,3 2 0-15,2 4 3 16,2 6 3-16,2 6 0 0,0 9 2 16,2 4 2-16,-3 10 2 31,-1 4 9-31,-5 2 9 16,-1-3 4-16,-2-2 3 15,-1-3-6-15,-2-1-37 16,-1-4-41-16,-1-3-182 15</inkml:trace>
  <inkml:trace contextRef="#ctx0" brushRef="#br1" timeOffset="-129075.38">5288 11095 1067 0,'0'21'536'16,"2"15"-86"-16,5 10-296 15,1-2-13-15,-1-4-46 31,2-4-30-31,-1-4-51 0,0-5-30 0,-2-7-64 16,-1-5-37-16,-5-13-87 16,0-2-67-1</inkml:trace>
  <inkml:trace contextRef="#ctx0" brushRef="#br1" timeOffset="-128876.04">5286 11104 797 0,'11'-10'426'0,"6"-8"-60"15,1 10-218-15,2 4-19 16,-5 9-41 0,1 7-18-16,-5 4-25 15,-9 3-8-15,-2 5-11 16,-2-3-8-16,-5 1-8 0,0-6 0 16,-3-4-4-16,-3-3-3 0,-3-9-17 15,3-1-18-15,1-8-72 16,2-1-18-16</inkml:trace>
  <inkml:trace contextRef="#ctx0" brushRef="#br1" timeOffset="-128441.5">5541 11085 941 0,'0'-18'476'16,"-14"26"-49"-16,3 5-239 15,0 8-23-15,3 2-2 0,2 5-40 16,-2-2-14-16,8-4-39 0,5-1-25 15,3-10-28-15,8-1-10 16,-1-8-31-16,2-6-19 0,-2-10-53 16,-1 0-27-16,-5-4-13 15,-4 0 13-15,-3 4 49 32,-1 0 27-32,0 2 38 15,-1 3 9-15,0 7 26 0,0 2 15 16,0 7 17-1,0 3 5-15,1 5-11 0,2 3-12 16,0-1-19-16,1-1-10 0,0-7-61 16,-1-4-42-16,3-6-70 15,0-2-241-15</inkml:trace>
  <inkml:trace contextRef="#ctx0" brushRef="#br1" timeOffset="-128225.29">5674 11029 1464 0,'3'12'574'16,"1"12"-389"-16,1 5-41 15,2 1-56 1,-1-4-33-16,1-2-57 16,-5-4-25-16,-2-4-16 15,-2-4-1-15,-5-5 8 16,1-2 11-16,-2-5 0 15,-1-3-19-15,1-2-56 0,0-3-49 16</inkml:trace>
  <inkml:trace contextRef="#ctx0" brushRef="#br1" timeOffset="-127823.28">5908 11024 958 0,'0'-3'424'0,"-1"-4"-192"16,-2 8-9-16,-4 4 12 16,-4 14-27-16,-4 3-29 15,-3 12-57-15,0 2-7 16,8-4-27-16,6-1-18 15,8-8-40-15,4-5-12 0,5-9-18 16,-2-5-12-16,5-11-41 16,1-7-34-16,-2-6-54 0,-3-4-12 15,-1-2 22 1,-4 1 24-16,-3 2 59 0,0 5 19 0,-3 8 20 16,-1 4 9-16,1 10 19 15,1 6 6-15,1 6 4 16,0 5 2-16,-1 4-16 15,0-2-6-15,0-6-18 32,1-2-17-32,-2-9-57 15,4-3-48-15,-3-7-248 16</inkml:trace>
  <inkml:trace contextRef="#ctx0" brushRef="#br1" timeOffset="-127640.77">6027 10949 1184 0,'4'14'537'0,"2"21"-201"0,2 5-105 15,-2 6-54 1,0 2-28-16,1-8-67 0,-1-7-29 16,-1-13-52-1,0-8-27-15,-5-8-96 0,0-2-59 0</inkml:trace>
  <inkml:trace contextRef="#ctx0" brushRef="#br1" timeOffset="-126908.09">6825 11025 1273 0,'-49'-27'463'0,"49"30"-370"15,0-2-31-15,1-1-15 0,-1-1-14 16,0 0-17-16,0 1 1 16,0-1 22-1,0 1 17-15,0 0 20 0,0 0 12 16,0 0-14-16,0 0-9 16,0 0-30-16,0-1-16 15,0 0-12-15,0 0-7 0,3-4 0 16,-2-5 3-16,32-15-2 31,-19 23-2-31,0 4-1 0,-2 5 0 16,-5 11 0-16,-5 3 5 15,-6 9 1-15,-1-1-3 16,-3 0 8-16,0 0 4 0,-3-7 8 16,1 1 7-16,-1-6-3 15,1-4-1-15,1-4-5 16,0-4-6-16,3-2-3 15,1-2-10-15,3-5-3 0,3-1-2 16,5 1-1-16,4 0 5 16,4 2 2-16,3 2 1 15,0 0 1-15,-1 0-10 0,-1-2-53 16,-2-2-38-16,-1 1-107 16,-5-2-51-1</inkml:trace>
  <inkml:trace contextRef="#ctx0" brushRef="#br1" timeOffset="-126527.03">6994 10954 1206 0,'0'5'521'0,"-1"13"-226"16,2 6-103-16,0 5-42 15,0 0-16-15,-1-2-60 16,2-7-26-16,1-7-34 16,2-6-8-16,0-7-15 15,2-3-12-15,5-6-13 16,2-1-18-16,3-3-21 16,1 1-6-16,-1 5-9 0,-2 2 9 15,-2 5 31 1,-5 2 12-16,-5 5 23 0,-2 4 13 0,-2 7 9 15,-4 4 18-15,0 2 17 16,-3 0 1-16,1 0-5 16,1-3-12-16,-1-4-20 31,3-5-5-31,-1-5-29 16,0-4-22-16,1-7-85 15,-4-3-7-15</inkml:trace>
  <inkml:trace contextRef="#ctx0" brushRef="#br1" timeOffset="-126361.52">6999 10964 1426 0,'6'-5'613'16,"8"-3"-325"-16,6 3-146 15,-2 2-30-15,6 5-67 16,-3 1-33-16,-7 4-118 15,2 1-62-15,-7 1-121 0</inkml:trace>
  <inkml:trace contextRef="#ctx0" brushRef="#br1" timeOffset="-124208.8">12235 11020 1084 0,'-63'3'437'0,"46"39"-255"0,8 12-88 16,2 4-5-16,7-5-20 31,5-6-18-31,9-14-36 16,4-7-4-16,6-5-19 15,-1-2-28-15,2-5-67 16,-2-5-71-16</inkml:trace>
  <inkml:trace contextRef="#ctx0" brushRef="#br1" timeOffset="-123891.68">12493 11007 1336 0,'-3'8'502'0,"-7"16"-339"0,1 6-32 16,5 13-1 0,-5 0-17-16,6-2-58 15,0-6-22 1,3-6-23-16,4-5-8 0,6-4-40 0,2-3-34 16,-1-7-76-16,-3-1-44 15,-3-7-93-15,0-2-136 16</inkml:trace>
  <inkml:trace contextRef="#ctx0" brushRef="#br1" timeOffset="-123575.63">12436 11165 777 0,'1'-13'339'0,"5"-12"-161"32,4 1-12-32,4 6-39 15,3 2-20-15,6 7-43 16,0 0-16-16,0 8-20 0,-4 1-9 15,-8 7-10-15,-2 6 0 16,-11 6 14-16,-3 3 7 16,-8 2 15-16,-1-3 4 0,0-1-5 15,0-3-5-15,3-6-16 16,3-2-9-16,8-2-9 16,2 2 2-16,11 3 10 15,3-1 4-15,6 2-2 16,4-2-3-1,-3-3-10-15,-2 1-8 0,-6-5-32 16,-1-3-23-16,-4-2-53 0,-2-2-30 0,-3-1-134 31,0-1-150-31</inkml:trace>
  <inkml:trace contextRef="#ctx0" brushRef="#br1" timeOffset="-123391.44">12687 11250 893 0,'-5'-58'397'0,"8"63"-165"0,-2 5-30 16,4 16-33-16,0 6-24 16,1 7-56-16,1 2-28 15,-2-1-34 1,-1 0-9-16,-1-9-18 0,-1-5-16 0,-1-11-49 16,-1-7-32-16,-1-9-78 15,-3-7-241-15</inkml:trace>
  <inkml:trace contextRef="#ctx0" brushRef="#br1" timeOffset="-123205.09">12699 11160 1111 0,'8'-6'453'15,"8"-8"-273"1,-1 8-24-16,-3 10-42 16,-3 3-22-16,-4 9-39 15,-4 2-16-15,-3-1-18 16,-4 4-4-16,-5-2-10 15,-2-3-3-15,-3-2-8 16,-2-3-15-16,1-5-56 0,1-5-40 16</inkml:trace>
  <inkml:trace contextRef="#ctx0" brushRef="#br1" timeOffset="-122509.82">13643 10958 1374 0,'-6'13'541'16,"-7"18"-356"-16,2 8-18 0,7 6-20 15,4-2-19 1,8-7-48-16,3-6-22 0,5-10-38 16,3-6-14-16,4-10-13 0,3-5-17 15,0-11-39 1,-1-2-18-16,-8-7-23 0,-5-2 10 15,-10 0 38-15,-3 2 20 0,-8 4 34 32,-5 2 5-17,-5 7 14-15,-3 4 5 0,-3 9 5 16,2 8 1-16,2 6-9 0,4 0-5 16,9 1-11-16,5-2-17 0,7-3-76 15,2-1-51 1</inkml:trace>
  <inkml:trace contextRef="#ctx0" brushRef="#br1" timeOffset="-122176.98">13865 11043 1253 0,'-4'16'541'0,"-3"12"-296"31,2 0-64-31,4-1-9 0,3-4-62 16,2-5-35-16,3-6-54 15,1-5-12-15,4-5-17 16,6-2-12-16,-1-13-28 16,-1-5-24-16,-4-6-25 15,-6-2 3-15,-2 2 27 16,-3 3 22-16,-4 2 36 15,-2 1 9-15,-6 3 1 16,0 2 0-16,-3 7-10 0,1 6-15 16,3 6-46-16,2 6-35 15,5 5-207-15</inkml:trace>
  <inkml:trace contextRef="#ctx0" brushRef="#br1" timeOffset="-121877.35">14037 10997 1201 0,'-9'8'509'16,"-8"12"-230"-16,7 5-76 15,5 9-24-15,5 0-19 0,7-3-63 16,2-1-39-16,3-10-34 15,7-2-10-15,2-10-12 16,-1-8-3-16,4-6-23 16,-5-10-11-16,-5-6-15 15,1-3 1-15,-10-2 19 16,-1 2 12-16,-4-1 17 16,-6 3 2-16,-2 4-2 0,-1 2-20 0,-4 8-51 15,3 3-41-15,-2 6-38 16</inkml:trace>
  <inkml:trace contextRef="#ctx0" brushRef="#br1" timeOffset="-121690.63">14389 11104 1020 0,'-2'-3'521'0,"-4"-2"-13"16,3 1-462-16,0 1-64 15,0 2-49-15</inkml:trace>
  <inkml:trace contextRef="#ctx0" brushRef="#br1" timeOffset="-121345.3">14560 11029 1491 0,'16'-11'553'0,"-30"36"-366"16,3 3-30-16,2 4 8 0,4-2-17 15,11-4-70-15,4-6-40 16,7-6-30-16,0-7-5 16,-1-10-10-16,0-4 0 0,-2-8-6 15,-2-3-6 1,-4-3 0-16,0-1-1 0,-4 0 9 16,-4-2 7-16,-1 2 6 15,-2 2-1-15,-6 3-12 0,2 5-14 16,-4 6-52-16,1 0-34 15,4 6-88-15,0 1 23 16</inkml:trace>
  <inkml:trace contextRef="#ctx0" brushRef="#br1" timeOffset="-121024.52">14758 10998 1119 0,'-5'2'495'16,"-3"5"-182"-16,-1 12-136 16,0 9 24-16,3 5-15 15,1-1-32-15,5-4-71 16,2-5-24-16,5-8-30 0,3-3-10 0,6-11-17 15,0-3-5-15,2-11-24 16,1-4-14-16,-4-3-29 16,2 0-13-1,-9-1 8-15,-4 4 10 16,-5 0 32-16,-6 1 14 0,-2 2-2 16,-5 0-12-16,-1 5-56 15,3 1-39-15,2 4-252 16</inkml:trace>
  <inkml:trace contextRef="#ctx0" brushRef="#br1" timeOffset="-120674.68">14957 11008 1210 0,'10'-4'539'16,"-33"18"-290"-16,6 11-8 15,1 5-6-15,5 2-69 16,15 1-41-16,3-8-70 0,5-4-16 16,11-8-24-16,-4-6-12 15,4-10-11-15,-2-6-21 16,-6-6-34-16,-1-4-18 15,-6-2-19-15,-2 0 12 16,-3 1 36-16,-3-2 19 0,-3 1 22 16,-2 2 2-16,-4 2-12 15,0 2-18-15,-1 7-37 16,0 3-29-16,1 6-53 0,1 4-19 16</inkml:trace>
  <inkml:trace contextRef="#ctx0" brushRef="#br1" timeOffset="-120487.73">15287 11059 1317 0,'0'0'514'0,"-6"2"-256"0,6-2-270 16,1 0-17-16,1 1-202 15</inkml:trace>
  <inkml:trace contextRef="#ctx0" brushRef="#br1" timeOffset="-120125.83">15510 11006 1304 0,'-6'8'544'0,"-7"10"-231"16,3 4-144-16,1 3-8 0,2 1 4 16,3-4-44-16,3-3-42 15,10-5-49 1,1-4-12-16,8-9-11 15,-1-4-4-15,2-8-7 16,3-1-7-16,-4-2-11 0,-2 2 0 16,-5-2 5-16,-6-1 6 15,-3 0 11-15,-3-1 0 16,-5-3 2-16,1 3-2 0,0 1-1 16,-2 1-10-16,0 6-24 15,-3 1-15-15,0 7-60 16,3 2-40-16,0 4 7 15</inkml:trace>
  <inkml:trace contextRef="#ctx0" brushRef="#br1" timeOffset="-119758.79">15703 10998 1285 0,'0'0'564'0,"-1"0"-268"15,-6 20-88 1,-22 24-8-16,29-20-57 0,5-1-42 16,7-6-70-16,5-2-15 15,0-8-15-15,-1-4-4 0,4-6-21 16,-1-1-12-16,-4-7-22 15,0 0-11-15,-5-4 0 32,-4-2 6-32,-2 0 25 15,-2-1 12-15,-3 0 16 16,0-1 6-16,-6 2 3 16,-1 3-2-16,-3 6-14 0,-1 6-18 15,0 4-81-15,2 4-32 0</inkml:trace>
  <inkml:trace contextRef="#ctx0" brushRef="#br1" timeOffset="-119425.13">15925 10975 1212 0,'-5'10'562'16,"-5"7"-225"-16,-1 9-89 0,1 2-4 0,8 1-67 31,2-3-55-31,10-7-75 16,4 0-18-16,4-8-20 16,1-4-2-16,0-8-11 0,2-7-5 15,-3-8-19 1,1 0-11-16,-4-4-11 0,-3 0-1 15,-2-3 8-15,-1-2 5 16,-9 1 5-16,0-1-1 0,-8 4-15 16,-2 3-11-16,4 9-29 15,-4 6-21-15,1 5-66 16,0 3 112-16</inkml:trace>
  <inkml:trace contextRef="#ctx0" brushRef="#br1" timeOffset="-119009.95">16520 10763 1366 0,'0'10'502'0,"0"14"-338"16,2 10-20-16,3 7 22 15,0-1 5-15,3-2-49 16,-3 0-35-16,-5-1-46 16,-6 2-10-1,-13-2-18-15,-8-1-4 0,-6 1-5 16,-1-3-4-16,1-3-1 16,2-4-2-1,5-8-32-15,3-2-27 0,6-9-99 16,5-1-55-16</inkml:trace>
  <inkml:trace contextRef="#ctx0" brushRef="#br1" timeOffset="-117909.36">12331 11757 1288 0,'-40'0'445'0,"57"-1"-391"31,4-2-63-31,14 0-12 0,9-1 10 0,7 1 9 16,6-2 1-16,3 1 14 15,1-1 13-15,0 1 1 16,1 0 1-16,9 0-15 15,6 2-4-15,7-2 16 16,0 1 6-16,5 1 10 16,3-3 1-16,5 2-1 15,2-1-7-15,5 3-8 0,-1-2-8 16,2 0-9-16,1 0 1 0,1-3-1 16,-1 3 4-16,3-3-1 15,1 1-2-15,6-1 5 16,2 0 2-16,6 1 12 15,4 0 4-15,-9 0 8 16,-2 0-1-16,7-1-6 31,-6 1-5-31,-3-1-6 16,1 1-6-16,-3 5-3 16,-7-2-1-16,-2 0-1 15,-4-3 1-15,-9 0 9 0,-2 0-5 16,-13 1 5-16,-8 4 0 15,-21-3 3-15,-2 3 6 16,-13 2-11-16,-5-2-2 0,-7 1-12 16,-1 1-6-16,-3-2 1 15,-10 0-9-15,-2 0-33 16,-5-2-24-16,-7 2-62 0,3-1-36 16,-3 1-192-16</inkml:trace>
  <inkml:trace contextRef="#ctx0" brushRef="#br1" timeOffset="-115175">4370 12204 1314 0,'-1'7'500'16,"0"17"-348"-16,0 8-17 15,0 14-24-15,3 5-21 16,-1-7-55-16,0-5-12 16,1-11-23-16,-2-9-25 15,2-7-57-15,-2-4-41 0,0-7-65 16,0-1-40-16,-1-5-242 16</inkml:trace>
  <inkml:trace contextRef="#ctx0" brushRef="#br1" timeOffset="-114957.1">4339 12347 701 0,'-2'-18'356'0,"2"-18"-97"0,5 5-52 16,6 5-74-16,6 9-24 16,4 8-48-16,-1 7-19 15,-2 10-24 1,-4 4-3-16,-5 12-7 0,-3 0 1 16,-7 4 3-1,-4 2 0-15,-6-4 9 0,-2 0-2 16,-1-7-2-16,1-5 1 0,0-9-9 15,3-3-2-15,-1-6-13 16,4-1-17-16,0-5-67 16,5 1-29-16</inkml:trace>
  <inkml:trace contextRef="#ctx0" brushRef="#br1" timeOffset="-114744.3">4507 12255 1050 0,'0'13'474'0,"6"18"-165"31,-1 6-125-31,1 4-49 16,4-3-21-16,-1-5-62 16,-3-7-22-16,2-7-28 15,-2-2-26-15,-3-8-58 16,0-2-34-16,-3-5-67 15,-2-3-53-15</inkml:trace>
  <inkml:trace contextRef="#ctx0" brushRef="#br1" timeOffset="-114540.55">4498 12313 647 0,'5'-18'364'0,"3"-14"-38"16,7 8-174-16,4 6-18 15,6 10-54-15,0 6-26 16,-5 8-32-16,-4 3-5 15,-10 10-4-15,-6 3-1 16,-6 8 0-16,-3 3 0 16,-4-4-3-16,3-1 4 15,-4-9 4-15,1-6-5 0,3-6-2 16,-1-2-14-16,7-6-61 16,0-4-99-16</inkml:trace>
  <inkml:trace contextRef="#ctx0" brushRef="#br1" timeOffset="-114175.33">4714 12258 1238 0,'5'18'507'16,"2"20"-307"-16,-1 2-22 16,-1-3-49-16,0-4-29 0,1-6-56 15,-2-4-8-15,-1-9-28 16,-2-1-1-16,-1-6-4 15,0-2-3-15,0-5-7 16,0 0-11-16,0-1-2 16,0 0-2-1,2-9-4-15,5-29 2 0,-2 23-3 16,3 4 1 0,1 3 12-16,1-1 5 15,-1 7 3-15,1 1 2 0,0 3 1 16,0 8 2-1,-4 2 5-15,-1 0 5 0,-3 4 2 16,-1 0-1-16,-1-1-2 16,0-3-14-16,0-1-74 0,0-4-40 15</inkml:trace>
  <inkml:trace contextRef="#ctx0" brushRef="#br1" timeOffset="-113639.44">5362 12397 1231 0,'4'12'547'16,"1"7"-254"-16,4 11-123 16,1 4-9-16,-3-4-51 15,1 2-33-15,-1-3-45 16,-2 4-13-16,2 0-19 0,-1-2-14 16,-2-8-66-16,1-9-44 15,-5-14-97-15,-1-7-44 0</inkml:trace>
  <inkml:trace contextRef="#ctx0" brushRef="#br1" timeOffset="-113407.39">5382 12395 744 0,'12'-13'388'16,"8"-5"-67"-16,5 3-198 0,-1 7-19 31,-5 12-36-31,-2 7-15 16,-9 10-19-16,-4 5-4 0,-7-1-5 15,-4-1-6-15,-6-2-3 16,-3-6 4-16,-3-5-3 16,0-2 2-16,1-5-5 0,1-4-3 15,6-4-11 1,5-1-18-16,5-7-60 16,4 1-32-16</inkml:trace>
  <inkml:trace contextRef="#ctx0" brushRef="#br1" timeOffset="-113008.14">5649 12317 1145 0,'-6'4'502'0,"-7"6"-213"0,2 6-84 16,1 10-40-16,1 1-14 15,3 2-41-15,1-4-16 16,5-8-37-16,2-1-12 16,3-6-25-16,1-2-11 0,4-5-9 15,-1-3-5-15,5-7-22 16,1-2-12-16,-5-5-32 16,4 1-14-16,-7-3-1 15,-2-3 7-15,1 1 32 0,-2-2 16 31,-3 9 22-31,1 7 4 0,-1 6 28 16,0 5 13-16,1 10 22 16,0 0 9-16,-1 3-14 15,3 0-11-15,-3-6-20 16,2-1-8-16,2-5-38 16,-1-2-39-16,2-6-90 15,-1-1-55-15,4-8-108 16,0-4-150-16</inkml:trace>
  <inkml:trace contextRef="#ctx0" brushRef="#br1" timeOffset="-112824.85">5793 12329 798 0,'0'0'455'15,"0"2"-37"-15,5 9-143 0,-1 10-81 16,4 2-24-16,-1 4-56 31,-3-3-29-31,2-6-53 0,-3 0-19 16,-2-4-13-16,-1-2-6 0,-2-4-13 15,-4-1-8-15,-1-5-28 0,-2-2-20 16,0 0-52 0,-2-4-38-1,0-2-229-15</inkml:trace>
  <inkml:trace contextRef="#ctx0" brushRef="#br1" timeOffset="-112707.5">5799 12313 835 0,'7'-3'417'0,"6"-3"-90"31,5-3-233-31,3 6-105 0,1 0-57 0</inkml:trace>
  <inkml:trace contextRef="#ctx0" brushRef="#br1" timeOffset="-112376.13">6025 12267 1219 0,'-2'-1'519'0,"-3"4"-271"0,-2 3-40 16,-1 15-35-16,-3 3-18 0,0 9-40 16,4 1-16-16,1-4-34 31,1-1-19-31,7-8-24 0,1-5-3 16,5-6-18-16,2-6-8 0,-1-5-33 15,3-4-25-15,-3-8-53 16,-1-4-21-16,0-2-4 15,-2-4 13-15,0 2 52 16,0 0 29-16,-3 6 33 16,-1 4 11-16,1 9 29 0,-1 7 20 15,2 10 23-15,-2 5 4 16,1 7-6-16,0-3-18 16,-1-3-23-1,3 0-9-15,-1-7-34 16,0-4-27-16,1-6-82 0,-1-4-50 0</inkml:trace>
  <inkml:trace contextRef="#ctx0" brushRef="#br1" timeOffset="-112163.84">6202 12167 1231 0,'0'9'581'15,"2"22"-166"-15,0 8-126 16,-1 12-83-16,0 3-38 16,2-8-96-16,2-6-33 0,-4-14-35 15,6-3-16-15,-1-9-65 16,-3-4-54-16,-1-5-137 16,2-2 120-16</inkml:trace>
  <inkml:trace contextRef="#ctx0" brushRef="#br1" timeOffset="-111393.29">6792 12359 798 0,'-32'-23'453'0,"31"27"33"0,1-3-333 16,0-1-43-16,0 0-13 16,0-1-38-16,-1 0-21 15,1 0-30-15,0 0-1 16,0 1 12-16,0 0 14 0,0-1 25 16,0 1 7-16,0 0-9 15,-1-1-15-15,0 0-29 31,-1-13-9-31,6-22-3 0,5 18 0 0,6 4 3 16,2 6-1-16,3 8 0 16,-1 3 3-16,-3 9-6 15,-2 5 1-15,-9 7 0 32,-3 3 0-32,-5 7 3 0,-2-3-1 15,-8-4 1-15,-1-2 0 16,0-6-1-16,1-3 3 0,0-3-5 15,3-4-2-15,1-4 2 16,4-2 0-16,4-3-10 16,3-1 0-16,8-1-4 47,4-3 4-47,10 2 10 0,1 1-10 0,4 2-40 0,0 1-31 0,0-1-70 15,-3 1-31-15,-2-3-184 0</inkml:trace>
  <inkml:trace contextRef="#ctx0" brushRef="#br1" timeOffset="-111008.57">7091 12223 1357 0,'-7'5'564'15,"-7"10"-304"-15,-5 5-42 16,4 16-34-16,2 2-21 0,0 0-56 15,8 0-22-15,6-14-35 16,3-4-14 0,12-9-20-16,-1-5-7 0,2-9-22 15,1-4-16-15,0-9-32 16,-1-5-22-16,-4-7-31 16,-1 1-1-16,-7-1 23 15,3 5 24-15,-1 15 44 0,-1 6 30 16,1 16 55-1,0 8 16-15,-3 6 32 0,0 4-7 16,-2 1-34 0,-2-2-13-16,-4-5-29 15,-1-2-13-15,-6-7-1 16,1-1-7-16,-3-3-4 16,-2-4-4-16,-2-5-48 15,0-1-37-15,3-4-138 0,1-2 173 16</inkml:trace>
  <inkml:trace contextRef="#ctx0" brushRef="#br1" timeOffset="-109416.26">13815 12101 1436 0,'0'0'532'0,"1"20"-395"16,-10 25 0-16,7-27-9 15,3 0-31-15,10-6-62 16,6 0-20-16,3-7-17 0,5-5-15 16,1-8-37-16,-4-4-24 15,-3-1-33-15,-9 1 9 0,-8 4 41 31,-4 0 23-31,-8-1 43 0,-1 3 13 0,-10-5 11 16,1 1 6-16,-2-2-2 31,2-1-7-31,3-2-4 0,2-1-1 16,6-1 12 0,1-1 5-16,10 3-6 0,2-1-7 0,5 0-19 15,3 3-6-15,4 3-1 16,2 8-1-16,6 6 2 15,-2 6 0-15,-3 9-8 16,-8 1-2-16,-11 5 0 16,-2 0 1-16,-7-2 4 15,-2-3 4-15,0-6-30 16,0-2-25-16,4-7-76 16,7-2-26-16</inkml:trace>
  <inkml:trace contextRef="#ctx0" brushRef="#br1" timeOffset="-109105.45">14061 12065 1148 0,'28'-14'535'0,"-44"34"-167"0,6 6-191 31,5 2-4-31,-3-1-29 0,8-4-29 15,5-3-58-15,2-3-17 16,13-8-21 0,-1-2-12-16,6-14-22 0,-1-5-25 15,-3-5-52-15,-4-4-8 16,-7 0 14-16,-3 0 25 16,-8 3 53-16,-1 0 9 0,-8 1 4 15,-3 3 2-15,-5 3-5 16,-4 2-2-16,7 7-60 15,-3 2-51 1,11 3-298-16</inkml:trace>
  <inkml:trace contextRef="#ctx0" brushRef="#br1" timeOffset="-108925.72">14458 12096 1298 0,'-2'-1'609'0,"-2"-1"-144"15,-1 0-385-15,0 1-3 0,5 1-127 16,1 0-85 0</inkml:trace>
  <inkml:trace contextRef="#ctx0" brushRef="#br1" timeOffset="-108544.68">14620 12077 1596 0,'27'-13'595'15,"-45"32"-371"-15,0 2-77 16,6 4 11-16,0 0-17 16,12-3-74-16,2 0-30 0,7-7-28 15,5-2-1-15,3-6-8 16,1-5-6-16,2-10-13 0,1-3-14 16,-7-4-20-16,0-3-1 0,-7 1 7 15,-2-1 17-15,-4-1 21 16,-4 2 6-1,-4-1 2-15,-5 1-7 0,-4 1-16 16,2 5-17-16,-2 3-50 31,2 5-39-31,2 6-80 0,1 2-154 16</inkml:trace>
  <inkml:trace contextRef="#ctx0" brushRef="#br1" timeOffset="-108208.63">14810 12070 1381 0,'12'-3'556'0,"-31"19"-320"0,2 6-7 15,1 2-22-15,6 3-44 16,9-3-84-16,3-1-29 15,11-2-25-15,3-5-9 0,6-6-10 32,4-7-7-32,4-7-20 15,-6-6-6-15,-2-4-27 16,-4-1-5-16,-6-1 7 16,-2 3 10-16,-9-2 24 15,3-1 9-15,-8 0 7 16,-6-2 2-16,-4 3-17 15,-3 2-18-15,-2 4-47 0,6 5-40 16,3 5-65 0,1 3-315-16</inkml:trace>
  <inkml:trace contextRef="#ctx0" brushRef="#br1" timeOffset="-107875.49">15111 12084 1080 0,'-14'7'551'31,"-9"5"-81"-31,5 7-239 16,-1 2 2-16,11 2-49 15,3-2-52-15,9 0-81 16,4 0-18-16,10-6-24 15,3-4-8-15,5-13-10 16,0-6-19-16,-4-7-28 0,0-2-12 16,-7 0-4-16,-2 2 13 15,-6 0 30-15,-7 0 16 0,-6-1 11 16,-4-1 0 0,-6-1-10-1,-1 4-16-15,-1 5-27 0,2 5-25 16,1 8-72-16,4 2-27 15</inkml:trace>
  <inkml:trace contextRef="#ctx0" brushRef="#br1" timeOffset="-107693.21">15394 12101 1543 0,'26'-6'510'0,"-29"4"-509"15,2 1-69-15,3-1-396 16</inkml:trace>
  <inkml:trace contextRef="#ctx0" brushRef="#br1" timeOffset="-107325.27">15648 12041 1688 0,'-1'0'618'15,"-15"18"-436"1,-20 28-45-16,30-20 3 0,-1-3-20 15,9-2-62-15,8-2-19 0,6-5-21 16,1-3-6-16,4-7-12 16,2-5-1-16,4-4-20 0,-1-3-10 15,2-3-25-15,-3-3-17 16,-7-4-7 0,-3 0-1-16,-11-2 17 0,-4 2 16 31,-12-1 19-16,-3 2 13-15,-9 8 12 0,-3 1 2 16,-4 10 2 0,1 3 0-16,12 1-20 0,3 1-44 0,11-1-95 15,7 0-230-15</inkml:trace>
  <inkml:trace contextRef="#ctx0" brushRef="#br1" timeOffset="-106991.63">15905 12072 1449 0,'-7'6'587'0,"-9"8"-340"16,-1 5-7-16,2 5-31 15,4 1-47-15,7-1-84 16,4-5-29-16,8-4-23 15,4 0-13-15,5-11-6 16,3-3-4-16,3-8-11 0,-1-6-8 16,1-2-20-16,-4 1-8 15,-4-1-7 1,2-1 5-16,-10-2 18 16,-1 0 7-16,-8-1 16 15,-5 1 2-15,-7 4-1 16,-1 3-8-16,-2 7-31 15,1 2-39-15,4 4-102 16,-1 2-39-16</inkml:trace>
  <inkml:trace contextRef="#ctx0" brushRef="#br1" timeOffset="-106653.1">16146 12087 1176 0,'1'-14'538'15,"-31"29"-125"-15,-1 2-114 16,7 6-34-16,3 0-23 16,12-3-117-16,7-4-48 0,11 0-53 15,9-3-13-15,11-4-9 16,5-4-5-16,-1-5-33 15,-1-7-18-15,-8-3-23 16,-2 1-4-16,-5-2 15 16,-4-3 11-16,-6 0 16 15,-3-1 8-15,-8-5 14 0,-4 0 3 0,-10-5-29 32,-4-2-23-32,-7 0-98 15,-3 6-45-15</inkml:trace>
  <inkml:trace contextRef="#ctx0" brushRef="#br1" timeOffset="-106008.3">12458 12045 1325 0,'2'6'520'0,"0"13"-304"16,-1 8-34-16,-1 13-21 16,0 6-8-16,-2 6-57 15,3-2-41-15,-1-3-36 16,0-3-10-16,4-15-30 0,-4-1-23 16,2-14-81-16,-3-3-44 0,1-8-69 31,0-7-29-31</inkml:trace>
  <inkml:trace contextRef="#ctx0" brushRef="#br1" timeOffset="-105579.64">12452 12107 895 0,'14'-10'387'16,"9"-6"-193"0,4 6-70-16,4 6-8 0,-7 4-29 15,-6 3-24-15,-9 7-17 16,-9 2-3-16,-13 8 24 0,-2 3 13 15,-4 1 20-15,3 0 12 32,6-3-4-32,9 1-8 15,11-1-31-15,4-2-28 16,14-5-23-16,0-2-9 16,-1-5-22-16,-1-2-22 15,-6-5-58-15,-3-2-29 16,-3-1-42-16,-4-2 6 15,-5-5 19-15,0-2 25 0,-2-3 48 16,-1 0 19-16,1 2 46 16,-2 3 24-16,1 6 52 15,0 6 33-15,-1 16 59 16,2 9 6-16,0 15 5 16,0 3-21-16,-1 0-53 0,0-3-24 0,0-10-45 15,-1-4-15-15,-1-7-26 16,2-5-23-16,-2-6-63 15,0-4-47-15,1-6-103 16,-1-2 2-16</inkml:trace>
  <inkml:trace contextRef="#ctx0" brushRef="#br1" timeOffset="-105407.3">12738 12229 970 0,'7'-12'441'0,"8"-10"-173"16,4 6-74-16,3 12-28 0,-4 3-24 15,-7 5-33-15,-4 5-12 16,-10 7-33-16,-6 4-5 16,-6 9-19-1,0 2-13-15,-2 0-13 16,1-4-6-16,5-10-39 16,0-5-30-16,3-10-90 0,1-4 193 0</inkml:trace>
</inkml:ink>
</file>

<file path=ppt/ink/ink15.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6T01:54:08.053"/>
    </inkml:context>
    <inkml:brush xml:id="br0">
      <inkml:brushProperty name="width" value="0.05292" units="cm"/>
      <inkml:brushProperty name="height" value="0.05292" units="cm"/>
      <inkml:brushProperty name="color" value="#FFFFFF"/>
    </inkml:brush>
    <inkml:brush xml:id="br1">
      <inkml:brushProperty name="width" value="0.05292" units="cm"/>
      <inkml:brushProperty name="height" value="0.05292" units="cm"/>
    </inkml:brush>
  </inkml:definitions>
  <inkml:trace contextRef="#ctx0" brushRef="#br0">18032 2783 1606 0,'-5'2'618'0,"-1"1"-440"16,3-2-37-16,11-10-40 15,7-8-27-15,15-21-48 16,9-12-1-16,4-12-15 0,-3 1-1 16,-4 14-10-1,-9 4-11-15,-9 13-22 0,-3 9-9 16,-15 6 3-1,-2 9 8-15,-12 12 20 0,-7 5 5 16,-4 15 5-16,-1 5-1 16,3 8 13-16,7 2 14 15,14-1 11-15,9-2 4 16,15-8-7-16,5-7-12 16,4-6-9-16,-2 0-6 15,-10 2-5-15,-7 3 0 0,-13 3-13 16,-5-2-4-16,-2-4-37 15,1-4-36-15,6-11-135 16</inkml:trace>
  <inkml:trace contextRef="#ctx0" brushRef="#br0" timeOffset="53634.33">17793 4105 1148 0,'1'-6'415'0,"-1"-6"-309"16,13-9-90-16,4-6 1 15,8-7-2-15,4-7-4 16,7-4-11-16,1-2-2 0,-6-2 2 16,-2 6-3-16,-12 6 1 15,-5 6 4-15,-12 13 18 16,-4 5 26-16,-11 10 25 15,-6 4 8-15,-5 10-4 16,-4 3-10-16,3 11 5 16,3 4 5-16,11 13-1 15,8 2-2-15,10 0-28 0,9-4-9 16,10-10-13 0,6-7-11-16,6-7-6 15,-4-4-7-15,-8-2-19 16,-4-1-14-16,-15 2-32 15,-4 1-25-15,-5 4-67 16,-8 1-59-16</inkml:trace>
  <inkml:trace contextRef="#ctx0" brushRef="#br1" timeOffset="180084.87">5639 9159 870 0,'-34'-22'384'16,"30"20"-166"-16,2 0-94 16,1 1 11-16,0 1-14 15,0 0-15-15,1 0-29 16,0 20-9-16,0 32-15 16,2-17-6-16,0-1-19 0,1-3-9 15,0-11-15 1,3-5-4-16,1-12-5 15,2-3 0-15,2-9 3 16,1-6 2-16,1-8 4 16,-3-3 3-16,-6-3-1 15,-3 3 2-15,-5 7 4 16,-3 3 6-16,-2 9 14 0,-2 3 2 16,-1 9-3-16,2 8-6 15,0 9-7-15,3 3 1 16,3 5 2-16,4-1-4 15,3-6-5-15,3-3-4 16,0-8-7-16,3-4-1 16,3-8 0-16,-1-4-3 15,2-10 3-15,-3-5 1 0,-5-8 0 16,-2 0 2-16,-5 1-2 16,-2 2 1-16,-6 8 8 15,-1 0 0-15,-1 11 12 16,0 4-1-16,1 11 1 15,1 7-1-15,4 7-7 16,-1 1 1-16,6 1-6 16,1-3-2-16,3-7-5 15,2 0-2-15,2-12-1 16,0 1 0-16,4-9 0 16,1-6 1-16,-2-9-2 15,-1-7 0-15,-4 1 3 16,-5-2 0-16,-5 5 4 15,-4 4 2-15,-1 8 4 0,-1 7 4 16,0 10-2-16,2 5 0 16,1 9-6-16,1 3-5 15,3 4-2-15,3 0 0 0,1-6 0 16,3-3 1 0,3-10-2-16,0-2 0 15,2-9-9-15,0-4-1 16,2-11-1-16,-2-5 4 15,-3-3 8-15,-5-1 0 16,-5 4 4-16,-3 3-1 0,-3 3 3 16,1 6 4-16,-1 7 1 15,0 5 2-15,2 12-2 16,-1 3-2-16,3 8-6 16,0 3-2-16,7-1-1 15,2-2-1-15,4-8 1 16,3-3 0-16,0-8-4 15,0-3-1-15,4-8-3 16,-1-4-2-16,4-12 2 16,-3-4 1-16,-5-5 4 15,-1-1 4-15,-7 5 3 16,-4 2 3-16,-5 6 1 0,-2 3 3 16,-4 8 5-16,1 6 3 15,0 9 6-15,1 6-4 16,1 12-3-16,1 2-2 15,4 5-11-15,2-1 1 16,5-7-6-16,5 1-1 16,2-10 1-16,4-3 0 15,0-7 0-15,2-6-4 16,1-8-7-16,0-8-1 16,1-8 2-16,-2-7 5 0,-4-5 6 15,-1 1 1-15,-8 1 1 16,-4 7 2-16,-5 5 7 15,-2 6 6-15,-5 11 7 16,1 5-2-16,-1 12 0 16,-1 8-7-16,4 10-4 15,0 4 0-15,7 2-9 16,2-3 0-16,7-5 0 16,6-5-3-16,4-6 2 15,3-3 0-15,2-11-8 16,-1-4-3-16,2-10-6 15,0-10-3-15,-4-7 4 16,-2-5 2-16,-7-6 12 16,-3 3 1-16,-5 4 2 15,-2 6 5-15,-6 10 2 16,-4 5 6-16,-2 10 1 0,-2 5-3 16,2 15-6-16,4 5-4 15,3 11 0-15,5 2 1 16,4-4 1-16,1-1-4 15,7-9-3-15,1-5 0 0,6-9 1 16,2-4 0 0,1-9-10-16,1-6-5 15,-1-15-5-15,-3-7-2 0,-2-7 16 16,-4-3 5-16,-9 5 1 16,-4 4 13-16,-7 9 1 15,-2 7 4-15,-1 9 12 16,-2 7-5-16,-1 12-6 15,0 7-2-15,3 14-15 16,2 5 2-16,8 2 0 16,2 0-3-16,4-6 1 15,5-4-2-15,7-8 0 16,2-6-1-16,6-9 0 16,0-4-9-16,5-9-3 15,-3-9-3-15,-2-10 0 16,-2-6 8-16,-12-7 0 15,0-1 5-15,-8 4 5 0,-5 5 1 16,-3 9 8-16,-2 5 3 16,-3 13 2-16,2 6-4 15,-2 14-5-15,0 10-3 16,4 11-4-16,0 5 6 0,7-2-2 16,3-4-3-16,6-9-3 15,5-6 2 1,2-8-2-16,3-8 2 0,5-6-5 15,1-7-10-15,-2-11 0 16,-2-6-3-16,-7-10 10 16,-3-2 6-16,-8-1 1 0,-2 3 3 15,-7 9 4 1,-1 7 4-16,-2 11 12 16,0 7-3-16,-1 11-3 15,-3 9-2-15,5 13-14 16,1 6 2-16,5 2 0 15,1-5-2-15,4-7 3 16,0-6-3-16,7-9 0 16,3-3-2-16,6-7-3 15,2-3-4-15,2-11-8 0,1-3 0 16,-4-14-4-16,-1-5 8 16,-4-6 6-1,-7-1 7-15,-4 6 1 0,-4 6 2 16,-7 12 12-16,1 4 3 15,-7 12 7-15,-1 9-2 16,-2 16-12-16,0 12-7 16,4 7-1-16,3 1 0 15,5-8-3-15,5-7 2 16,7-10-1-16,6-4 1 0,9-9-4 16,0-6-5-16,3-6-13 15,2-7-4-15,-6-12-3 16,-2-2 1-16,-10-5 15 15,-3 1 6-15,-5 5 7 16,-4 1 7-16,-5 6 2 16,0 4 5-16,-2 12 6 15,1 3-2-15,-1 14-4 32,0 5-6-32,3 9-5 0,-3 4-1 0,10-3-2 0,3-2 1 15,7-9-3 1,7-3 0-16,-2-5-3 0,-2-4-5 15,-3-6-15 1,2-5 0-16,0-10-7 16,-1-5 6-16,-4-7 13 0,-3-1 4 15,-4 1 11-15,-1 2 0 16,-4 9 4-16,-3 2 3 16,-3 7-2-16,-4 6 1 15,2 7-2-15,-2 5-4 0,5 12 3 16,-2 4-3-1,5 0-2-15,6 1 3 16,2-9-7-16,4-5 1 16,6-6 1-16,-3-4-7 0,1-7-10 15,4-4-6-15,-4-11-6 16,0-6-1-16,-5-4 12 16,-3-1 2-16,-7 0 6 15,-3 3 10-15,-6 4 0 16,-3 1 2-16,-8 4 4 15,-5 4-1-15,-1 2 0 16,-3 4 0-16,5 6-2 16,3 3 0-16,2 9 7 15,1 5 0-15,4 8 0 16,2 2 0-16,3 1-5 16,3-1-3-16,4-9-2 15,4 0-2-15,6-9-3 0,3-4 3 16,3-4-8-16,1-7-3 15,0-12-4-15,-2-4 0 0,-4-12 6 16,-1 0 7 0,-5 0 1-16,-3 1 3 15,-4 10 4-15,-3 3 2 16,-3 9 6-16,-2 5 1 16,2 9 1-16,1 6 2 15,3 12-2-15,3 6-1 0,2 5 0 16,3 1-3-16,4-1 0 15,5-3-5-15,1-5-4 16,4-3 1-16,3-8-4 16,-2-4 0-16,3-11-8 15,-3-8-3-15,-3-13 6 16,1-7 3-16,-8-14 3 16,-1 1 2-16,-8 1 6 15,3 7 4-15,-6 13 14 0,-2 6 4 16,1 10-2-1,-7 4-3-15,-3 11-8 0,4 7-5 16,-1 11-3 0,4 7-1-16,6 4 1 15,3 0 1-15,7-1-4 16,2-5-1-16,7-6-3 0,3-6-2 16,4-10 1-16,3-5-1 15,5-10-14-15,-5-6 1 16,-4-13-4-16,-2-7 3 15,-7-8 10-15,1-2 2 16,-5 3 4-16,-3 6 3 0,-5 11 3 16,-6 6 2-1,-3 8 6-15,-3 6 0 0,-6 10-1 16,-1 7 0-16,-2 10-9 16,6 6-1-16,5 3 1 15,3-1-4-15,9 2 1 16,1-3 0-16,6-3-2 15,3-3 1-15,10-8-1 16,1-4-2-16,7-10-10 16,-1-5-8-16,0-14-4 15,-3-7-1-15,-10-14 11 16,2-7 9-16,-13-5 5 16,-4 0 3-16,-1 11 7 0,-4 6 6 15,-1 10 3 1,2 9 2-16,-7 8-1 15,0 5-5-15,-5 13-1 16,1 7-3-16,4 12-5 16,3 6 1-16,7 3-3 15,2-1-2-15,8-4-1 0,1-3-1 16,7-8 3-16,1-4-1 16,2-10-7-16,5-7-7 15,-3-12-10-15,-2-7-1 16,0-14 4-16,-5-4 7 15,-7-13 10-15,1 2 3 0,-11-1 3 16,1 3 3-16,-3 11 4 16,-4 4-1-16,-3 12 8 15,-4 9 2-15,-3 11-1 16,1 10 1-16,0 11-10 16,4 5-3-16,5 6-4 15,4 0-1-15,7-2 1 16,4-2-1-16,6-9-1 0,6-4-1 15,2-8-6 1,4-7-4-16,3-11-14 16,-3-8-1-16,-2-11 2 15,-1-9 5-15,-12-9 13 16,0 1 3-16,-4 0 6 16,-8 3 2-16,-3 10 4 15,-4 4 1-15,-7 10 4 0,5 8-1 16,-1 10 3-16,0 7-3 15,3 8-4-15,0 7-2 0,4 7-4 16,2-1-1 0,8 3-2-16,0-3-1 0,9-7 0 15,3-1 0 1,2-10-2-16,4-4-3 16,0-11-10-16,5-8-6 0,-2-12-5 15,1-8 3-15,-8-12 10 16,-6-6 6-16,-6-1 7 15,-5 3 1-15,-3 11 4 16,-5 9 1-16,-5 11 6 16,3 3 2-16,-3 10 1 15,0 3-1-15,2 12-4 16,0 7-4-16,3 10-1 0,3 4-1 16,7 0-1-1,1-1-3-15,6-5 2 0,5-3-2 16,3-10-1-1,1-5-1-15,6-12-13 16,1-8-3-16,0-13-5 16,1-8 1-16,-10-8 13 15,-9-4 3-15,-4 1 7 0,-7 6 2 0,-2 5 4 16,1 10 4 0,-5 7 6-16,-5 6 2 15,-2 8-2-15,0 4-6 16,0 10-7-16,3 4-3 15,6 8 0-15,2 3-1 16,5 1 2-16,4 2-2 16,4-6 0-16,2-1-1 0,7-7-1 15,0-7-6-15,3-7-12 16,3-6-5-16,2-13-5 16,-1-5 3-16,-4-13 13 15,-4-6 4-15,-7-5 6 16,-3 2-1-16,-5 6 5 15,-3 6 0-15,-4 14 12 16,1 3 5-16,-6 10 4 0,0 5 0 16,-5 10-9-1,-3 8-4-15,5 12-5 16,1 1 0-16,7 2-1 16,5-1-1-16,10-6-26 15,8-2-40-15,17-7-227 16</inkml:trace>
  <inkml:trace contextRef="#ctx0" brushRef="#br1" timeOffset="183016.06">8296 9075 1211 0,'15'-33'489'16,"-29"40"-296"-16,-1 11-87 15,3 5 20-15,4 9-10 16,1 0-5-16,8-6-24 15,6-3-18-15,6-14-25 16,4-7-9-16,3-12-15 16,1-8-6-16,-1-13 0 0,-5-4-2 15,-2 0 7-15,-5 3 11 0,-8 8 14 16,0 5 3 0,-11 6-2-16,-2 5-5 15,-4 7-6-15,-4 2-3 16,3 12 1-16,-1 1-4 15,5 12-7-15,3 4 3 16,7 1-15-16,7 4 0 0,6-10-5 16,5-2-2-16,4-9 3 15,0-7-9-15,3-17-11 16,-1-11-5-16,-3-16-4 16,-2-8 5-16,-6-1 12 15,-2 0 4-15,-5 6 8 16,-2 7 5-16,-8 7 10 15,0 9 5-15,-7 14 2 16,-3 8 1-16,-1 21-12 0,-3 7-4 16,1 11-6-16,1 2-3 15,4-3 3 1,7-3-3-16,9-7 0 16,5-5 1-16,11-8-3 15,1-10 3-15,6-16-6 16,4-13-6-16,-6-18-6 0,-1-6-5 15,-6-4 5-15,-4 1 9 16,-4 7 5-16,-4 11 6 16,-6 11 10-16,-2 4 5 15,-4 16 5-15,-5 2-2 16,-3 16-11-16,-3 9-6 0,-1 2-7 16,4 4 1-16,8-7-1 15,2-1-1-15,8-3 0 16,5-4-1-16,6-6 1 15,1-8-5-15,8-13-7 16,1-9-2-16,1-15-4 16,-1-5 4-16,-7-5 9 15,-1 2 3-15,-6 8 3 16,-1 6 4-16,-6 13 13 16,-2 4 6-16,-6 8 9 15,-2 8-3-15,-3 9-15 16,-2 4-7-16,-2 12-7 0,1-3 0 15,4-1 0 1,2-3 0-16,10-8 1 16,2-3-1-16,11-9-1 15,0-6-7-15,8-13-9 0,1-6-5 16,-1-14 2-16,2-2 6 16,-8 0 6-16,2 3 5 15,-9 11 5-15,-2 6 3 16,-6 9 18-16,-5 5 2 15,-6 13-1-15,-5 4-6 16,0 15-12-16,-4 6-3 16,1 1 0-16,4-2 1 0,6-3-4 15,5-5 0-15,4-7-2 16,0-5-1-16,7-15-8 16,4-8-5-16,7-20-4 15,1-5-1-15,4-12 7 16,-3-1 7-16,-5 6 3 15,0 6 2-15,-10 13 10 16,-1 6 6-16,-5 13 15 16,-7 4 0-16,-8 13-9 15,-4 11-5-15,-9 10-15 16,2 6 1-16,3 1 1 16,4-5-2-16,7-10 1 15,3-5-1-15,6-15-2 16,8-5-6-16,9-20-7 15,2-11-3-15,7-18 1 16,1-10 8-16,-5 1 4 0,0 5 2 16,-10 16 6-16,-6 9 4 15,-8 13 17-15,-7 10 1 0,-10 11-3 16,-8 11-8 0,-4 14-15-16,0 6-3 15,-1 4 1-15,3-4 0 16,15-9 1-16,3-4 2 15,11-13-5-15,8-4-8 16,8-12-23-16,9-11-3 0,5-21 1 16,-1-10 10-16,1-13 19 15,-6-2 7-15,-7 10 13 16,-3 11 11-16,-11 16 18 16,-4 9 2-16,-10 15-9 15,-6 6-10-15,-9 15-16 16,-4 9-4-16,4 7-2 15,-1-4 0-15,7-2-1 0,6-1-1 16,6-5 1 0,3-2-1-16,10-10-1 15,9-3-9-15,9-24-9 16,11-11-1-16,0-16-1 16,-1-14 9-16,-2 1 7 0,-8 3 4 0,-3 10 15 15,-6 5 8 1,-7 14 7-16,-3 7 8 15,-7 10-12-15,-6 10-5 16,-12 12-6-16,-2 7-9 16,-8 9-2-16,-1 1-2 15,10-1-2-15,3-5 2 16,15-7-2-16,6-6 1 16,13-8-3-16,7-3-3 0,12-22-9 15,5-9-2-15,2-19 3 16,-1-8 3-16,-5-1 10 15,-4 0 2-15,-9 11 3 16,-4 9 2-16,-10 14 8 16,-5 7 3-16,-7 15 2 15,-5 5 0-15,-9 15-9 0,-3 8-4 16,-8 8-5 0,-2 4-4-16,10-2 4 0,2 0-2 15,15-10 3 1,10-6 3-16,11-11-6 15,9-8 0-15,9-20-8 16,5-9-6-16,-2-24 3 16,-1-4 3-16,-1-3 6 15,-4 3 4-15,-5 11 0 0,-7 5 0 16,-11 18 5-16,-3 5 3 16,-10 17 5-16,-3 8-2 15,-5 16-3-15,-6 4-4 16,-1 7-3-16,-1 1-1 15,11-16 1 1,6-14-1-16,1 1 0 16,-14 32 1-16,12-12-3 0,8-8 1 0,16-37-9 15,5-7-3-15,4-13 3 16,2-10 2-16,-4 1 7 16,-4 2 1-16,-6 5 0 15,-4 9 0-15,-5 10 3 16,-2 7 2-16,-6 10 7 15,-6 5-1-15,-8 12 0 16,-3 4-5-16,-3 12-3 16,1 2-4-16,3 2 1 15,3-3 0-15,7-10 0 16,4-5-1-16,8-9-3 16,5-9-8-16,8-13-4 15,3-11-1-15,7-14 1 16,0-7 10-16,3-3 2 15,-4 2 1-15,-6 8 3 16,-4 8 0-16,-8 14 7 0,-3 7 14 0,-8 9 0 16,-3 7 0-1,-8 8-7-15,-2 6-11 16,-2 4 0-16,1 1 0 16,2-4 1-16,4-1-3 0,6-6-1 15,2-6-2 1,6-6-6-16,6-7-1 0,10-11-9 15,6-3-1-15,4-13-5 16,5 1-5-16,-6-1 3 16,-3 4 1-16,-12 11 12 15,-6 3 10-15,-9 11 12 16,-7 8 3-16,-10 14-1 16,-2 9-2-16,-3 13-8 15,3 4-4-15,10-5-14 16,0-7-19-16,12-19-97 15,2-15-138-15</inkml:trace>
  <inkml:trace contextRef="#ctx0" brushRef="#br0" timeOffset="191418.11">5275 9135 1202 0,'-40'42'447'0,"38"-47"-337"0,-2-4-6 15,6 1-8-15,0-2-19 16,3 0-25-16,4 6-19 15,2-1-16-15,2 2 0 16,-1 3-14-16,2 1 4 16,-4 8-3-16,-1 3-1 15,-5 7 10-15,-2 5 6 16,-6 1 24-16,-2-1 4 0,0 3 9 16,-6-4-1-16,1 1-12 15,-1-1-2-15,0-8-4 16,3-3-2-16,2-3 2 15,3-5-2-15,2-1 5 16,-2-1 0-16,1-2 8 16,2 0-4-16,0 0-10 15,1 0-9-15,0 0-20 16,0 0 0-16,0 0-4 16,14-5 1-16,27-10 3 15,-16 5 0-15,-4 4 1 16,-2 1-1-16,-4 5-2 15,-6 1 1-15,-1 2-2 16,-4 0-1-16,0-1 3 16,1 0-2-16,-6-1-1 0,0-1-12 15,0 0-73-15,0-1-51 16,1 0-114-16</inkml:trace>
  <inkml:trace contextRef="#ctx0" brushRef="#br0" timeOffset="191872.55">5462 9234 1355 0,'0'-55'541'0,"2"49"-355"15,0 1-67-15,8-1-42 16,2-1-25-16,0 2-23 0,6 2-12 16,0 4-11-1,-4 0-3-15,-1 3 0 16,-5 1-3-16,-7 6 4 16,-2 4-2-16,-6 9 9 15,-3 4 14-15,0 4 12 0,-3-2 4 0,0-5 0 16,1-4-12-1,0-5-5-15,4-5-4 16,0-4 0-16,1-3 2 16,7-1-6-16,0-2-1 15,7-3-5-15,5 1-2 16,4-3 5-16,1 2 3 0,3-1-3 16,-2-1 1-1,-3 0-8-15,-1-2-2 0,-4 5-2 16,-2-1 0-16,-4 2-23 15,-2 2-22-15,-2-4-81 16,0 1-53-16</inkml:trace>
  <inkml:trace contextRef="#ctx0" brushRef="#br0" timeOffset="192350.46">5729 9109 1221 0,'-8'7'564'16,"-2"6"-267"-16,-4 15-94 16,0 7-19-16,5 9-50 15,3-1-16-15,8-9-52 16,7-5-14-16,12-13-32 15,3-5-8-15,14-13-10 0,-4-9-4 16,1-9-5-16,-6-6 0 16,-12-6 1-16,-2 4 1 15,-13 1 7-15,-4 3 2 0,-10 3 0 16,-5-2-1 0,-4 3 1-16,-2 2-4 0,0 4-15 15,1 10-26 1,1 10-144-16,1 7 20 15</inkml:trace>
  <inkml:trace contextRef="#ctx0" brushRef="#br0" timeOffset="213681.27">17711 4779 463 0,'0'0'37'0</inkml:trace>
  <inkml:trace contextRef="#ctx0" brushRef="#br0" timeOffset="214416.36">17719 4805 1260 0,'-1'0'479'16,"-5"1"-379"-16,6-3 4 0,3-4 3 15,8-5-11 1,5-7-1-16,7-10-24 16,6-5-8-16,3-10-35 0,2-1-11 15,0 0-7-15,-2 1-6 16,-4 6 0-16,2 3-3 0,-12 7-1 16,-5 5 5-1,-15 9 14-15,-6 2 14 16,-13 8 21-16,-5 3 1 15,-6 11-3-15,-5 5-2 16,7 11 1-16,4 3 4 0,12 6-5 16,9-1-6-16,15-6-22 15,8-1 2-15,11-7-5 16,5 0-9-16,3-2-1 16,-3-3-2-16,-7-2-7 15,-9-1 5-15,-12-1-1 16,-9 1-4-16,-4 1 8 15,-5-1-2-15,-2 0 10 16,3-3-4-16,-3-1-4 16,7-2-17-16,0 0-141 15,0 0-122-15</inkml:trace>
  <inkml:trace contextRef="#ctx0" brushRef="#br0" timeOffset="-179659.91">16980 10533 818 0,'-56'21'432'15,"48"-18"-33"-15,8-2-247 0,0 0 3 16,2-1-33-16,-2-1-30 16,0 0-37-16,14-7-14 0,31-22-11 15,-18 6-9-15,3-6-12 16,-1-5-2 0,-2-4-6-16,-2 1 0 15,-4 4-3-15,-1 3 1 16,-8 6-2-16,1 4 1 15,-13 3 2-15,-5 3-3 0,-6-1 3 0,-2 2 0 16,1 5 2 0,-1 4 4-16,-2 10 2 15,-1 7 2-15,-2 4 7 16,3 6 4-16,5 6 15 16,4 6 2-16,10 4 5 15,4-1-5-15,8-1-13 0,3-3-4 16,5-6-12-1,2-4-1-15,0-3-7 16,-2-3-1-16,-7 0 5 16,-5-1-7-16,-11-4 2 15,-4 1 2-15,-7 1 12 16,-1 0 11-16,-2-1 5 16,-1-1 0-16,0-4-16 0,0-2-24 0,8-4-90 15,3-2-82 1</inkml:trace>
  <inkml:trace contextRef="#ctx0" brushRef="#br0" timeOffset="-142262">16873 12464 727 0,'-4'2'368'0,"-3"0"-7"16,3 0-269-16,5-1-10 15,0-1 5-15,-2-1-21 0,1 0-22 16,0 1-17-16,0-1 3 16,0 0 16-16,8-2 6 0,26-19 0 15,-18 2-8 1,5-13-17-16,2-4-13 15,0-8-9-15,1 2-4 16,1 9 0-16,-3 1 2 16,-2 8-1-16,-5 2-1 15,-5 3-1-15,-2-1 0 16,-4 3 0-16,-1-1 4 0,-3 3 5 16,-1 3 8-16,-1-1 11 15,-3 7 6-15,-4 5 2 16,0 2-6-16,-4 7-14 15,-2 1-6-15,-1 8-4 16,0 3 3-16,3 3 10 16,0 5 4-16,6-2 4 15,1-2 0-15,4 0-7 0,2-1-4 32,5 2-9-32,3-1-1 0,6 0-5 15,4 0 2-15,3-2 0 16,2-3-1-16,-1 1 1 15,0 1 0-15,-4-6 0 16,2-1-3-16,-9-3 0 16,0-2-1-16,-6 2 1 15,-9 2 3-15,1 4 10 0,-8 1 12 16,-5 0 16-16,3 4 2 16,-5-3-7-16,1 0-9 15,-3 3-21-15,1-1-7 16,4-2-47-16,5-5-44 15,10-13-111-15</inkml:trace>
</inkml:ink>
</file>

<file path=ppt/ink/ink16.xml><?xml version="1.0" encoding="utf-8"?>
<inkml:ink xmlns:inkml="http://www.w3.org/2003/InkML">
  <inkml:definitions>
    <inkml:context xml:id="ctx0">
      <inkml:inkSource xml:id="inkSrc0">
        <inkml:traceFormat>
          <inkml:channel name="X" type="integer" max="30931" units="cm"/>
          <inkml:channel name="Y" type="integer" max="17399" units="cm"/>
          <inkml:channel name="F" type="integer" max="4095" units="dev"/>
          <inkml:channel name="T" type="integer" max="2.14748E9" units="dev"/>
        </inkml:traceFormat>
        <inkml:channelProperties>
          <inkml:channelProperty channel="X" name="resolution" value="1000.03235" units="1/cm"/>
          <inkml:channelProperty channel="Y" name="resolution" value="999.9425" units="1/cm"/>
          <inkml:channelProperty channel="F" name="resolution" value="0" units="1/dev"/>
          <inkml:channelProperty channel="T" name="resolution" value="1" units="1/dev"/>
        </inkml:channelProperties>
      </inkml:inkSource>
      <inkml:timestamp xml:id="ts0" timeString="2022-05-26T03:47:12.899"/>
    </inkml:context>
    <inkml:brush xml:id="br0">
      <inkml:brushProperty name="width" value="0.05292" units="cm"/>
      <inkml:brushProperty name="height" value="0.05292" units="cm"/>
    </inkml:brush>
  </inkml:definitions>
  <inkml:trace contextRef="#ctx0" brushRef="#br0">799 516 1317 0,'2'26'499'0,"2"32"-382"16,2 4 5-16,-2 8-24 16,0-5-28-16,-1-12-48 15,4 0-6-15,-1-22-10 16,-1-7-6-16,-1-7-32 15,-2-9-24-15,-1-6-50 16,-1-3-36-16,-4-13-73 16,-1-4-78-16,1-12-36 15,-4-7 34-15,-5-14 117 16,-1-1 123-16,-7-1 175 0,8 2 49 16,10 6 53-1,6 4 3-15,18 4-52 16,-1 6-29-16,5 10-42 0,-1 8-15 15,-5 14-35-15,-3 9-14 16,-3 13-18-16,-6 8-6 16,-6 11-5-16,-4 2 2 15,-9-5-3-15,2-8-3 16,-3-1 2-16,-1-11-5 16,1 6-2-16,-2-4 2 15,1-15-2-15,4 3-7 16,5-9-70-16,4-2-58 0</inkml:trace>
  <inkml:trace contextRef="#ctx0" brushRef="#br0" timeOffset="428.26">897 786 1181 0,'18'28'518'0,"-22"-8"-176"0,7 2-209 15,-3 1-21 1,0-4-15-16,10-10-58 16,-3-1-17-16,12-9-15 0,3-2-3 15,-2-7-8-15,0-7-2 16,-10-6-4-16,-1 2-6 15,-6-5 5-15,-6 1 2 16,-4 6 6-16,-4 0 4 16,-6 10-1-16,0 6 2 15,-2 10 6-15,2 15-4 16,4 8 6-16,4 5-3 0,4 7-1 16,5-9 0-16,3-5 2 15,3 1-2-15,7-9-4 16,3-3-7-16,6-6-47 15,3-4-30-15,2-7-66 16,-2-3-35-16,-2-6-96 16,-1-5-131-16</inkml:trace>
  <inkml:trace contextRef="#ctx0" brushRef="#br0" timeOffset="927.48">1165 726 1077 0,'0'2'475'0,"-2"12"-225"15,0 9-51-15,-6 14-43 16,3 5-33-16,3-6-54 0,2-6-26 16,7-14-29-16,-1-3-6 0,2-4-16 15,-2-6-11 1,-3-4-8-16,2-5-2 0,-4-8 13 16,4 0 7-1,-1-10 9-15,-1 0 0 16,4-9-4-16,1 6 3 15,2 3 1-15,-1 4 0 0,1 16-3 16,-2-1-1-16,-3 19 0 16,-2 5 4-16,-3 13 3 15,0 0 1-15,1-5-1 16,1 1-2-16,2-10 2 16,0 0-1-16,2-3-1 15,0-3-1-15,1-7-8 16,0-6 1-16,-1-7 1 15,-1-6 2-15,-1-6 3 16,-1-5 3-16,3-4 1 16,0-2-1-16,8-1-2 15,0 2 2-15,-1 15-4 16,0 8 2-16,-6 22 12 16,-1 11 9-16,-4 3 21 0,1 2 0 15,-2-3-5 1,-1-5-14-16,0-4-17 0,2 0-10 15,0-7-37-15,2 0-23 16,-1-6-72-16,1-4-40 16,1-7-224-16</inkml:trace>
  <inkml:trace contextRef="#ctx0" brushRef="#br0" timeOffset="1397.26">1465 580 1274 0,'0'10'547'0,"0"18"-247"16,0 7-118-16,-2-1-49 15,2-2-33-15,4 12-70 16,-3-3-19-16,6-5-11 16,-6 3-7-16,-1-27-22 15,5-2-19-15,-3-5-17 16,5-7 2-16,0-7 26 15,0-5 19-15,2-6 20 16,3-1 2-16,4 1-1 16,0-3 1-16,2 4-5 0,-3 6 1 15,-5 10-4 1,0 12-1-16,-5 11 3 0,-5 4 2 16,-1 2 2-16,-8 0 0 15,0-2-17-15,-2-2-14 16,-4-5-34-16,3-10-29 0,-1-2-52 15,3-6-253 1</inkml:trace>
  <inkml:trace contextRef="#ctx0" brushRef="#br0" timeOffset="1727.76">1708 783 1423 0,'-23'14'579'16,"19"14"-315"-16,2 3-87 15,12-12-50-15,-4-1-38 0,6-16-69 16,3-4-18-16,-3-12-25 16,6-6-19-16,-3-6-38 15,0-3-13-15,-9 3 4 16,-3 6 14-16,-9 3 35 16,-5 0 19-16,-4 10 17 15,-3 0 13-15,3 10 29 16,0 7 6-16,3 14 21 15,3 12 3-15,4 6-5 16,4 1-5-16,4-8-17 16,5-10-6-16,4-9-25 15,4-6 0-15,4-5-42 16,1-2-35-16,-1-5-73 16,-1-2-53-16,-1-6-109 15,-1-2-193-15</inkml:trace>
  <inkml:trace contextRef="#ctx0" brushRef="#br0" timeOffset="1929.33">1929 612 1456 0,'1'9'616'16,"1"11"-312"-16,-3 7-68 0,1 16-65 15,6-1-29-15,2 9-65 16,5-3-22-16,-4-11-40 15,-2-5-8-15,2-14-24 16,-1-7-29-16,2-10-74 16,-2-8-55-16,1-8-92 15,-4-4-42-15</inkml:trace>
  <inkml:trace contextRef="#ctx0" brushRef="#br0" timeOffset="2088.92">1857 753 1425 0,'0'0'559'0,"5"10"-359"0,7-10-93 0,13-7-61 15,2 3-14 1,-2-11-82-16,-2 10-64 16,-10 3-236-16</inkml:trace>
  <inkml:trace contextRef="#ctx0" brushRef="#br0" timeOffset="2512.33">2055 739 1261 0,'0'-1'557'0,"0"1"-205"16,3 13-119-16,22 42-50 16,-18-19-24-16,1 0-75 15,3-11-32-15,-1-5-37 16,2-3-9-16,2-11-7 16,-1-4-7-16,3-10-19 15,-2-10-18-15,-3-6-51 0,-2-5-19 16,-6-11-22-1,1 1 7-15,-4 4 45 16,0 7 22-16,-2 15 45 0,2 5 26 16,0 8 51-16,-2 3 14 15,2 11 30-15,0 11-2 16,2 7-35-16,1 4-13 16,0-1-31-16,2-8-17 0,-2-5-38 15,3-9-40 1,0-5-109-16,0-7-47 0</inkml:trace>
  <inkml:trace contextRef="#ctx0" brushRef="#br0" timeOffset="2699.94">2343 536 1517 0,'1'17'652'0,"5"20"-309"15,-4 4-90-15,-1 8-89 16,6 1-44-16,-3-6-80 16,9-1-22-16,0-4-45 0,-6-16-26 15,0-9-92 1,-3-6-66-16,-5-10-75 16</inkml:trace>
  <inkml:trace contextRef="#ctx0" brushRef="#br0" timeOffset="3311.78">2675 708 1332 0,'-10'-2'567'0,"-11"2"-293"16,-3 4-41-16,-3 14-45 16,3 8-34-16,4 5-59 15,5 8-14-15,10-5-21 16,4-9-15-16,7-5-23 15,6-12-9-15,7-6-16 16,5-2-4-16,2-15-24 16,1-4-10-16,-4-4-7 15,-5-6 2-15,-4 0 20 16,-8 6 13-16,-1 7 10 16,-3 7 2-16,0 10-7 15,1-1 3-15,-2 15 2 16,1 11-1-16,1 11 11 0,2 1-2 15,-1-10-6-15,6-5-17 16,-6-11-69-16,2 0-64 16,0-6-124-16,0-9-81 15</inkml:trace>
  <inkml:trace contextRef="#ctx0" brushRef="#br0" timeOffset="3628.14">2834 755 1272 0,'1'13'556'0,"0"10"-272"16,-1 5-66-16,0 3-90 16,1-10-35-16,2-1-69 15,0-7-11-15,3-9-41 16,-1-1-29-16,0-8-37 16,3 0-9-16,-3-5 22 15,0-9 24-15,0-1 42 16,-1-3 5-16,5-5 11 15,1 5-1-15,4 4 3 16,2 3 4-16,-4 13 12 0,1 5 13 16,-4 10 24-16,-3 4 12 15,-1 5-2-15,-1 6-12 16,3-3-27-16,-1-1-37 16,2-5-107-16,-1-6 423 15</inkml:trace>
  <inkml:trace contextRef="#ctx0" brushRef="#br0" timeOffset="4013.84">3691 468 1537 0,'-7'6'630'15,"-10"10"-367"-15,2 8-77 16,8 15-36-16,4 3-28 16,7-1-55-16,4 0-21 0,0-12-32 15,0-6-14-15,-6-1-26 16,-2-6-14-16,0 3-35 16,-5-3-14-16,-4-5-1 15,2-4-4-15,-3-13-14 16,3-2-7-16,8-11-42 15,3 6-39-15</inkml:trace>
  <inkml:trace contextRef="#ctx0" brushRef="#br0" timeOffset="4397.16">3837 616 1816 0,'3'19'715'0,"-2"24"-516"0,2 1-44 16,3-1-93-16,-1-2-24 16,4-4-41-16,1-10-33 15,-6-13-95-15,1-5-58 16,-1-13-104-16,-5-5-24 16,-2-15-175-16,-6-6-10 15,-4-8 148-15,4 1 118 16,-9 5 401-16,7-2 116 0,3 4 60 15,5-3-29-15,14 3-81 16,4 5-33-16,11 7-66 16,-3 9-33-16,2 8-53 15,-5 2-16-15,-8 18-8 16,-7-11 4-16,-7 13 22 16,-3 6 5-16,-8-9-13 15,1 14-8-15,-4-12-31 0,-7-5-24 16,0 0-67-1,0-7-51-15,5-7-257 0</inkml:trace>
  <inkml:trace contextRef="#ctx0" brushRef="#br0" timeOffset="4729.82">4049 591 1363 0,'21'-33'697'15,"-26"33"-191"-15,15-2-315 16,5 2-59-16,19-6-86 16,7-3-16-16,-1 4-33 15,1-3-17-15,-14 4-64 16,-4 6-35-16,-9-2-75 16,-9 6-20-16,-8 2-33 15,-8-4 8-15</inkml:trace>
  <inkml:trace contextRef="#ctx0" brushRef="#br0" timeOffset="5058.51">4168 558 1018 0,'2'12'637'0,"2"6"32"16,5 12-389-16,2 3-39 16,-4 1-110-16,-1 2-49 15,-1-6-53-15,-3 3-18 16,4-9-21-16,-2-7-27 15,-1-5-57-15,2-16-62 16,-5 0-116-16,-1-2 161 0</inkml:trace>
  <inkml:trace contextRef="#ctx0" brushRef="#br0" timeOffset="10710.81">4837 636 1224 0,'-42'-24'539'0,"40"11"-192"15,4-1-173-15,10 0-27 16,1-1-23-16,3 8-58 16,1 0-21-16,-4 8-23 0,0 5-14 15,-5 9-6 1,-5 7 0-16,-5 8 1 15,-6-3 4-15,-2 4 1 16,-1-3 1-16,-4-2 0 0,-1 6-4 16,-1 0-1-16,-2 3-1 0,4-6 3 15,3-9 0 1,3-14 9-16,6-6 8 0,1-3 6 16,2-4-2-1,7-3-11-15,3-3-6 16,8 1 3-16,5-1 3 15,2 4 0-15,1-3-3 16,-6 6-10-16,-1-1-3 31,-3 2-32-31,-2 10-40 0,-2-8-89 0,0-5-58 0,-1 7-72 16,0-6-209 0</inkml:trace>
  <inkml:trace contextRef="#ctx0" brushRef="#br0" timeOffset="11087.13">5091 581 913 0,'-7'-2'524'0,"-10"14"23"16,-3 5-294-16,-5 5-53 16,4 13-23-16,7-4-37 15,3 5-32-15,13 1-42 16,2-5-17-16,17 2-28 15,5-9-7-15,11-24-10 16,5-4-5-16,-9-17-6 16,-4-10-8-16,-12 0-7 0,-3 1 2 15,-11-2 10 1,-3 5 5-16,-9 0 9 0,-7 2 3 16,-8 6-1-16,-4-4 0 15,-7 16-1-15,-4 4-8 16,6 4-51-16,5 10-45 0,14-2-128 15,9 4 3 1</inkml:trace>
  <inkml:trace contextRef="#ctx0" brushRef="#br0" timeOffset="11282.23">5292 540 1831 0,'-1'1'727'0,"-1"12"-487"16,-1 5-38-16,-2 11-86 16,-2 3-18-16,1 1-56 15,2 1-15-15,4-4-19 16,2-5-14-16,5-2-50 15,-1 0-36-15,2-7-114 16,0-4-59-16,-1-13-41 0</inkml:trace>
  <inkml:trace contextRef="#ctx0" brushRef="#br0" timeOffset="11827.67">5459 610 1534 0,'0'10'632'16,"-5"11"-353"-16,-5 6-45 16,1 7-65-16,-4-2-25 15,16 1-86-15,8-8-24 16,6-7-18-16,7-11-22 16,0-18-22-16,-3-2-26 0,-3-11-34 15,-4 5 7-15,-9 4 23 16,-2-1 27-16,-6 3 29 15,0 1 4-15,-4 0 2 16,-6 3-5-16,-5-2 2 16,-2-3-1-16,-7-3-2 15,3-5 1-15,5 5-1 16,3 3-2-16,11 2-4 0,5 4 3 16,10-2-1-1,0-3 2-15,5 1 2 0,5 4-1 16,-3 2 3-1,5-1 0-15,-2 4 1 16,-5 3-3-16,-5 4-11 16,-6 5 0-16,-4 9-25 15,-5 6-24-15,-3 8-76 16,2 2 78-16</inkml:trace>
  <inkml:trace contextRef="#ctx0" brushRef="#br0" timeOffset="12163.12">6233 710 1804 0,'-24'-42'679'0,"41"38"-494"16,8 2-63-16,14-1-46 16,0-1-16-16,-8-6-37 15,8-4-16-15,-9 1-28 16,-3 2-25-16,-5 5-51 0,-12 4-35 15,-12 8-65-15,-6 4-30 16,-7 9-140-16,-2 7-175 16</inkml:trace>
  <inkml:trace contextRef="#ctx0" brushRef="#br0" timeOffset="12411.75">6211 762 1343 0,'-5'3'642'16,"-2"6"-261"-16,12-9-177 16,7 1-20-16,15-7-71 15,10-3-23-15,11-2-31 16,0 1-19-16,0-1-22 16,-5 1-8-16,-13 1-5 15,-3 6-5-15,-12 3-16 16,-6 0-13-16,-3 3-52 15,-6 0-42-15,-3-1-98 16,-2 3-53-16</inkml:trace>
  <inkml:trace contextRef="#ctx0" brushRef="#br0" timeOffset="12862.13">6477 477 1445 0,'1'0'580'0,"1"-1"-379"16,0 5-28-16,-2-4-49 16,0 4-32-16,-1 17-41 15,-2 23-13-15,3-21-22 16,0-6-5-16,4-3-11 15,1-6-7-15,3-10-16 16,-2-6-6-16,1-9-10 16,-4-1 0-16,-1-1 15 15,-2 4 6-15,-3 3 16 16,1 0 8-16,-2-1 17 16,1 6 10-16,-1-2 18 15,1 0 7-15,-1 9-5 16,3-7-7-16,0 6-19 15,2 7-12-15,3 1-12 16,0 7-3-16,0 8 3 0,0 2 3 16,-1 2-2-1,-1-13 1-15,-3 3-4 0,-2-1-5 16,0-6-37-16,-4 9-27 16,1-14-122-16,0-2-49 15</inkml:trace>
  <inkml:trace contextRef="#ctx0" brushRef="#br0" timeOffset="13712.83">6487 558 1303 0,'5'-54'548'15,"-3"53"-321"-15,1-5-28 0,5 9-45 16,3 6-25 0,6 1-36-16,2 1-13 15,2 0-29-15,3-1-16 16,0-4-25-16,-3-1-5 0,-2-5-6 16,-4 2 2-16,-4 8-1 15,2 0-2-15,-3 3 2 16,1 1-3-16,-2-7 0 15,-2 2-2-15,1-4 0 16,-4-3 2-16,-1-6 3 16,0-1 1-16,-1 0 2 15,-1 1 2-15,-1 1-5 16,-1 1 3-16,1 1-1 0,-1 0-2 16,0 0 3-1,0 1 0-15,0 0-1 0,1 0 4 16,-5 2 4-1,-6 5 3-15,-28 30 19 16,19-18 2-16,-4 5 7 0,0-2 2 16,-1 8-14-16,6 0-9 15,4-2-15-15,4 3-24 0,9-14-91 16,-5-3-75 0</inkml:trace>
  <inkml:trace contextRef="#ctx0" brushRef="#br0" timeOffset="14174.45">6519 733 1337 0,'4'-58'568'16,"-1"67"-319"-16,2 0-45 16,-3 9-84-16,-2 4-28 0,0-4-53 15,-3 10-15-15,3-10-22 16,3-1-8-16,-4-7-53 15,1-3-41-15,-3 1-68 16,-3-8-242-16</inkml:trace>
  <inkml:trace contextRef="#ctx0" brushRef="#br0" timeOffset="19162.56">7304 410 1332 0,'0'-1'546'0,"0"3"-343"0,0 9-17 15,0 19-25 1,0 6-24-16,4 9-24 0,-3 3-22 16,-1-7-43-1,2-5-18-15,0-8-20 16,5-9-10-16,-2-8-44 15,0-1-55-15,-5-12-102 0,-3 6-60 16,-5-10-106-16,-2-4-133 16</inkml:trace>
  <inkml:trace contextRef="#ctx0" brushRef="#br0" timeOffset="19361.15">7273 566 706 0,'7'-17'356'0,"6"-24"-89"16,7 8-47-16,9 5-66 15,3 6-19 1,4 13-40-16,-4 3-21 0,-10 12-30 15,-7-6-17-15,-14 12-1 0,-4 3 4 16,-8 3 2 0,0 13 2-16,-5-3-19 15,0-4-5-15,-4-10-6 16,-4-5-2-16,6-7-1 16,2 7-8-16,10-10-50 15,-1 0-43-15</inkml:trace>
  <inkml:trace contextRef="#ctx0" brushRef="#br0" timeOffset="19778.75">7475 572 1284 0,'10'67'550'15,"-14"-52"-255"-15,8-6-222 0,4-4-6 16,10-5-43-16,1-4-14 16,0-6-36-16,0-1-15 15,-7-4-32-15,-3 2-8 0,-5-4 30 16,-4 2 13-1,-4 0 29-15,-1 0 18 16,-6 8 18-16,-5 4 14 16,1 7 24-16,-5 2-1 0,1 17 0 15,4 2 1 1,1 5-6-16,9 6-2 0,5-9-15 16,5-3-11-16,12-7-18 15,-2 1-11-15,10-7-3 16,-4-6-19-16,-4-1-72 15,2-12-43-15,-5-6-103 16,-1-4-116-16</inkml:trace>
  <inkml:trace contextRef="#ctx0" brushRef="#br0" timeOffset="20095.45">7674 553 1218 0,'1'3'482'0,"-1"22"-309"15,1-1-20-15,-1 4-35 0,-2 7-25 16,2-9-57-16,0-8-17 16,0-5-15-16,0-8-1 15,-1-4-7-15,1 0-3 16,0-2-2-16,0 0 2 16,7-20 6-16,7-24 3 15,-4 23-1-15,0-4 1 16,-1 5 5-16,4 0 6 0,-2 9 14 15,0 20 5-15,-7 4 14 16,2 7 6-16,-7 8-5 16,1-5-4-16,4 7-18 15,-4-7-17-15,4-7-69 16,-3 1-51-16,-1-13-14 16</inkml:trace>
  <inkml:trace contextRef="#ctx0" brushRef="#br0" timeOffset="20495.84">7965 510 1474 0,'-4'-1'594'0,"-1"0"-365"15,-3 10-105-15,-3 8-10 16,-3 10-21-16,1 8-19 15,3-1-29-15,2 1-15 16,8-9-26-16,4-8-4 0,7-5-52 16,1-10-28-16,2-10-42 15,-1-2-21-15,-3-15 22 16,1 2 23-16,1-8 43 16,-6 1 27-16,-2 7 39 15,-3 6 12-15,-3 15 22 16,1 1 17-16,1 19 29 15,0 5 15-15,3 13-2 16,3 4-21-16,0-4-40 16,2-4-21-16,-6 3-22 15,-3-2 2-15,-4-7-2 16,-3 1 1-16,-6-12 5 16,0-2-6-16,-4-3-37 15,-4-7-27-15,-1-4-104 16,-1-4-49-16</inkml:trace>
  <inkml:trace contextRef="#ctx0" brushRef="#br0" timeOffset="21018.79">8058 439 1430 0,'1'12'585'0,"2"11"-345"0,2 10-46 15,-1 10-60 1,2-4-30-16,-1-3-68 16,-1-7-16-16,-2-6-12 15,0-5-6-15,2-10-15 16,-3-1-14-16,3-8-12 0,2-2 0 15,-3-3 17-15,2-7 10 16,7-4 4-16,1-4 4 16,5-1-4-16,-2-1 0 15,3 5 4-15,2 5-3 16,-6 7 3-16,1 12-6 16,-9 10 4-16,-7 4 8 15,0 8 18-15,0-2 6 0,1-1 1 16,3-4-3-16,1-9-82 15,-6-8-70-15,-1-5-172 16</inkml:trace>
  <inkml:trace contextRef="#ctx0" brushRef="#br0" timeOffset="21485.53">8443 517 1207 0,'-8'-4'525'0,"-9"1"-273"16,1 10-101-16,2 8 7 0,-2 15-26 15,4 4-17-15,3 1-32 16,1-2-15-16,14-13-34 15,5-2-16-15,2-13-13 16,3-6-7-16,1-9-18 16,-3-7-23-16,4-7-33 15,-2 2-9-15,-4-2 8 16,-3 2 21-16,-4 8 35 16,-1 3 10-16,-4 11 18 15,0 2 14-15,-1 15 10 16,-1 1 2-16,1 4-7 15,1 3-9-15,4-7-38 0,-4 0-48 16,3-8-111 0,0-4-151-16</inkml:trace>
  <inkml:trace contextRef="#ctx0" brushRef="#br0" timeOffset="24235.51">8691 484 1444 0,'-9'-4'569'0,"-9"4"-368"16,0 9-24-16,-2 11-13 15,8 13-23-15,11-1-46 16,7-2-26-16,15-5-33 15,-2-10-25-15,-4-2-54 16,-3-2-25-16,-9-6-25 16,-5-1 0-16,-10 1 19 15,-3-1 17-15,-5 0 19 0,-1 0 5 16,10-5 15 0,1-6-4-16,13 4-60 15,4-5-43-15,5-3-282 16</inkml:trace>
  <inkml:trace contextRef="#ctx0" brushRef="#br0" timeOffset="24422.48">8774 512 1421 0,'0'4'610'0,"1"5"-312"15,4 12-151-15,0 4-24 16,-1 2-55-16,1 1-24 0,-2-12-78 15,-1 2-41-15,0-5-87 16,0-4-46-16,-2-5-90 16,2-4-167-16</inkml:trace>
  <inkml:trace contextRef="#ctx0" brushRef="#br0" timeOffset="24597.22">8737 456 1005 0,'8'-4'489'15,"2"0"-90"-15,5 1-353 16,3-8-15-16,0 4-74 0,2-5-53 0,-1-3-174 16,-3 6-140-1</inkml:trace>
  <inkml:trace contextRef="#ctx0" brushRef="#br0" timeOffset="24848.43">8883 363 818 0,'20'-29'518'0,"-18"21"-16"16,-5 22-213-16,3-1-37 15,-4 28-49-15,4 12-12 0,0 2-56 16,2 6-20-16,5-6-48 16,2-6-26-16,5-20-32 15,-2-5-20-15,-1-14-51 16,0-6-36-16,-9-4-75 15,0-2-41-15,-6-3-85 16,1-3-152-16</inkml:trace>
  <inkml:trace contextRef="#ctx0" brushRef="#br0" timeOffset="25161.55">9153 522 1391 0,'-16'-36'616'0,"0"34"-243"0,-1 3-190 15,1 12-51-15,-1 9-3 16,4 7-35-16,2 5-21 16,8-5-41-16,5-3-18 15,6-10-14-15,3-4-10 16,6-8-30-16,-3-6-13 0,-1-8-28 15,1-6-9-15,-3 1 4 16,0 1 13-16,-3-5 27 16,-2 1 15-16,-2 3 32 15,-2-3 16-15,1 18 29 16,-3 5 8-16,0 11 5 16,0 8-12-16,0 0-23 15,1 0-12-15,1-4-35 16,0-5-29-16,2-6-84 15,1-3-49-15,1-6-100 16,2-5-177-16</inkml:trace>
  <inkml:trace contextRef="#ctx0" brushRef="#br0" timeOffset="25479.22">9256 489 941 0,'2'0'529'0,"0"2"-67"0,0 9-147 16,3 8-114-16,-4 0-37 15,2 8-65-15,1-2-37 0,-2-4-43 16,0 0-17-16,-1-10-19 16,-1-4-10-16,5-6-15 15,-1-7-3-15,4-5 12 16,-1-2 3 0,4-8-6-16,3 4 4 15,5-5-5-15,4 3 5 0,-5 3 9 16,4 3 5-16,-7 12 5 15,1 0 8-15,-5 14 32 16,-5 1 13-16,-1 9 13 16,-2 7-1-16,-1-8-19 15,3 4-17-15,-1-13-49 16,0-3-44-16,-1-3-107 16,-3-5-35-16</inkml:trace>
  <inkml:trace contextRef="#ctx0" brushRef="#br0" timeOffset="134316.76">10009 294 1077 0,'-2'0'544'0,"-1"-2"-79"0,-1 6-287 15,3 16-2 1,-1 1-6-16,0 19-18 16,1 5-28-16,3-2-64 0,2 1-25 15,1-9-21 1,-1-8-6-16,0-5-4 0,-3-3-3 15,1-11-14-15,-2 3-9 0,-1-4-32 16,0-2-27-16,-2-3-61 16,0-2-33-16,-1-4-86 15,4-3-46-15</inkml:trace>
  <inkml:trace contextRef="#ctx0" brushRef="#br0" timeOffset="134656.75">10080 430 1014 0,'2'-8'482'0,"1"4"-173"16,2 5-59-16,-4 14-21 15,1 10-30-15,3 9-46 16,-3-1-33-16,8-1-69 16,0-2-18-16,-1-11-21 15,4-2-5-15,1-10-7 16,-3-4-5-16,3-10 0 0,2-2-4 15,-9-10-9 1,7-4-1-16,-1-1-7 16,-5-2 2-16,3 5 9 0,-3 5 6 15,-4 5 9-15,0 7-1 16,-4 7 16-16,-4 9 11 0,-1 11 12 16,0 0 7-1,1 8-13-15,4-5-8 16,3-5-18-16,0-2-10 15,4-6-55-15,-2-5-50 16,4-9-127-16,0-3-68 16</inkml:trace>
  <inkml:trace contextRef="#ctx0" brushRef="#br0" timeOffset="135028.37">10437 461 1702 0,'-4'0'667'0,"-7"1"-461"16,-2 4-37-16,1 11-58 15,-1 4-26-15,4 3-43 16,1 7-13-16,5-6-15 16,5-2-6-16,4-2-8 15,4-11-9-15,3-9-32 16,0-4-18-16,5-15-52 0,0 0-20 15,-2-5-14-15,-2-1 7 16,-6 5 52-16,1-5 28 16,-1 7 48-16,2 0 19 15,-4 11 39-15,-3 7 15 16,-3 13 32-16,-3 4 0 16,1 9-26-16,-2 1-15 0,2 1-41 15,1 1-21-15,-1-9-62 16,6-3-44-16,0-13-104 15,-2-4-55-15</inkml:trace>
  <inkml:trace contextRef="#ctx0" brushRef="#br0" timeOffset="135295.21">10613 470 1463 0,'1'9'656'0,"-1"10"-327"16,-1 2-92-16,0-1-122 15,0 3-47-15,5 3-48 16,-1-6-14-16,-2-3-17 16,0-9-8-16,-6-10-5 0,2-20-1 15,-2 5 13 1,4-5 5-16,2-8 8 0,3 17 1 16,3-9 0-16,3 1 0 15,5 10 0-15,2 4-1 16,6 6 1-16,-2 4 1 15,0 4-21-15,-2 1-35 16,-7-4-126-16,0-4-69 16</inkml:trace>
  <inkml:trace contextRef="#ctx0" brushRef="#br0" timeOffset="135861.07">11212 385 1228 0,'0'7'652'16,"-1"-6"-66"-1,1 7-380-15,1 17-65 0,1-6-37 16,0 14-27-1,1 3-25-15,2-12-42 0,0 5-7 16,-2-14-13-16,0-2-6 16,-1-13-7-16,0-8 6 15,-1-6 8-15,-3-4 3 16,2-6 6-16,3-5 0 16,5 2 2-16,7-1 4 15,6 6 0-15,-7 2 0 16,2 13-6-16,4 6 0 15,-9 10 7-15,0 18 4 0,-4-3 16 16,-8 8 5-16,-1 1-9 16,1-7-4-16,-2-2-18 15,4-6-18-15,1-11-72 16,1 1-54-16,8-9-101 16,-2-9-43-16,7-3-93 15,-1-6-87-15</inkml:trace>
  <inkml:trace contextRef="#ctx0" brushRef="#br0" timeOffset="136160.6">11501 428 1119 0,'-2'8'555'0,"-3"-4"-155"16,1 15-105-16,6-5-104 16,2-7-37-16,7 5-70 0,4-7-30 0,5-11-45 15,-2 2-19 1,-3-8-24-16,-3-5-8 0,-6-3-3 15,-2 10 5 1,-4-12 16-16,-1 11 3 0,-5 13 6 16,-3-16 9-1,-4 17 21-15,-5 6 15 16,2 10 36-16,0 10 10 0,5 14 14 16,7-8-1-16,5 2-24 15,3 1-12-15,11-15-33 16,4-6-9-16,1-16-26 15,2-6-30-15,-8-5-91 16,-7-7-62-16,-2 1-127 16</inkml:trace>
  <inkml:trace contextRef="#ctx0" brushRef="#br0" timeOffset="136618.93">11679 539 2958 0,'6'2'71'0,"-4"6"-50"0,5 6-17 15,1 3-3-15,6-1-20 16,3-16-14-16,4-11-37 0,2-8-12 16,-4-12-8-1,0 13 12-15,-7-3 35 16,-1 5 16-16,-3 15 52 16,-6 1 21-16,-2 18 50 15,-2 9 18-15,1 13-5 16,1 4-12-16,0-3-32 15,-1-1-13-15,-2-6-21 0,-3-2-7 16,-5 0-24-16,-1 1-3 16,-11-7-14-16,1-6-10 15,-2-8-26-15,-3-8-21 16,3-14-71-16,0-2-50 16,6-19-111-16,7-2 70 15</inkml:trace>
  <inkml:trace contextRef="#ctx0" brushRef="#br0" timeOffset="137013.1">11990 425 1074 0,'-4'0'648'0,"-4"4"-44"16,3 10-303-16,4 0-78 16,5 4-98-16,4-7-41 0,11-3-51 15,4-5-23-15,3-8-53 16,0-3-21 0,-6-5-32-16,-7-2-4 15,-7 0 37-15,-5-6 20 0,-11 5 34 16,0 8 9-16,-8-1 11 15,-5 9 11-15,2 3 17 16,-2 2 16-16,6 18 16 16,3 2 5-16,2 12 3 15,7 0-10-15,5-2-8 16,6-3-10-16,8-8-21 16,3-4-12-16,6-12-46 15,0-8-31-15,-1-4-84 16,-1-6-48-16,-7 1-96 15,2-5-39-15</inkml:trace>
  <inkml:trace contextRef="#ctx0" brushRef="#br0" timeOffset="137397.76">12251 411 1248 0,'-1'5'679'0,"-1"7"-75"16,0 12-390-16,0-2-64 15,2 8-75-15,0-4-23 16,2-1-54-16,2-2-34 16,-4-11-40-16,0-2-16 0,-2-16-1 15,-3-3 19-15,3-4 37 16,-1-4 14-16,3 3 15 16,5-6 7-16,0 5-2 15,3 1-11-15,7 0-13 16,-3 4-13-16,5 6-17 15,2-3-19-15,-3 2 5 16,3 4 13-16,-5-4 19 16,0 3 34-16,-4 6 38 15,-3-1 31-15,-3 9 77 16,-3 6 28-16,1 6 17 16,0 11-20-16,4-6-60 15,0-3-34-15,1-13-66 16,2-11-35-16,0-14-73 15,1-1-40-15,-1 0-103 0,-6-4-37 16</inkml:trace>
  <inkml:trace contextRef="#ctx0" brushRef="#br0" timeOffset="137565.84">12381 296 2817 0,'6'0'64'16,"-1"6"-7"-16,10-6 68 16,0 6-63-16,0-4-53 15,-3-7-50-15,-9 10-237 16</inkml:trace>
  <inkml:trace contextRef="#ctx0" brushRef="#br0" timeOffset="138433.01">11849 489 666 0,'-11'-21'362'16,"11"16"-82"-16,2 3-75 0,-1-2-19 15,-1 1-26 1,0 2-11-16,0 1-17 16,-1-1-6-16,0 1-16 15,0-1-9-15,-9-3-26 16,-27-7-14-16,19 17-22 0,7 0-12 47,5-3-10-47,4-2-9 0,0 0-205 0,1 0 67 0</inkml:trace>
  <inkml:trace contextRef="#ctx0" brushRef="#br0" timeOffset="139480.04">11737 496 587 0,'-3'-2'344'16,"-21"-19"-40"-16,21 21-144 16,-5-4-18-16,-2 5-39 15,2 4-14-15,-6-1-29 16,3 5-15-16,6 1-20 16,-2 1-11-16,7-3-46 15,0-2-56-15</inkml:trace>
  <inkml:trace contextRef="#ctx0" brushRef="#br0" timeOffset="147340.32">13263 347 1160 0,'0'0'507'15,"2"-7"-239"-15,-2 5-25 0,-5 29-33 16,2-6-29-16,2 16-47 15,-2 4-22-15,10 8-46 16,0 0-18-16,4-7-29 16,-1-4-6-16,2-13-23 15,-3-5-26-15,-6-7-77 16,-2-6-49-16,-9-7-94 16,-1-2-75-16</inkml:trace>
  <inkml:trace contextRef="#ctx0" brushRef="#br0" timeOffset="147757.29">13263 482 908 0,'11'-14'403'0,"15"-8"-181"15,3 1-36-15,8 3-51 16,-5 11-42-16,-8-7-55 16,-7 16-19-16,-15 9 11 0,-6 4 17 15,-10 19 37-15,-5-7 23 16,-5 4-1-16,3-4-5 15,5-2-19-15,9-2-14 16,11-9-18-16,7 0-3 0,16-6-12 16,1-2-3-1,3-1-13-15,-2-5-6 16,-7 0-25-16,-2 0-30 0,-2 0-56 16,-4 0-39-16,-4-3-47 15,-4-3 5-15,-3-3 41 16,1-6 36-16,0-1 72 15,-2 2 38-15,-2 0 85 16,2 11 29-16,-1 8 53 16,-1 0 6-16,1 22-20 15,-1 5-11-15,0 7-45 16,0 10-20-16,0-6-51 16,0 0-15-16,0-2-21 15,0-12-25-15,0-7-62 16,0-7-51-16,0-15-109 0,0 0-46 15</inkml:trace>
  <inkml:trace contextRef="#ctx0" brushRef="#br0" timeOffset="147956.82">13563 596 1195 0,'6'-14'520'16,"11"-13"-242"-16,0 7-53 15,1 11-66-15,-1 4-37 16,-5 13-72-16,-4 2-17 15,-9 12-23-15,-4 2-10 16,-6-1-18-16,0 1-15 0,-5-8-18 16,1-5 6-16,-1-10 14 15,1-2 8-15,3-5-41 16,0-2-49-16,4 1-361 16</inkml:trace>
  <inkml:trace contextRef="#ctx0" brushRef="#br0" timeOffset="151413.07">14209 487 1355 0,'-1'-7'491'16,"1"-5"-373"-16,3 0-48 0,9 6 8 16,1-2-8-16,4 4-20 15,5 4-17-15,-6 5-15 16,0 12-4-16,-10 3-10 15,-6 6 2-15,-5 0 2 16,-5 3-1-16,-2 2 0 0,0-5 0 16,1-2-1-16,2-5 4 0,-1-5 6 15,0-3 7 1,2-3 15-16,2-4 4 0,4-5 7 16,3 3-6-1,6-1-12-15,4-1-9 16,9 0-11-16,3 0-1 15,-2 0-28-15,-1 0-33 0,-5 6-114 16,-3-5-53-16</inkml:trace>
  <inkml:trace contextRef="#ctx0" brushRef="#br0" timeOffset="151571.25">14463 568 1061 0,'-5'-1'573'16,"-2"1"-37"-16,2-2-407 16,5 3-19-16,2-1-62 15,-2 0-24-15,0 0-111 16,0 0-73-16</inkml:trace>
  <inkml:trace contextRef="#ctx0" brushRef="#br0" timeOffset="151929.79">14651 491 1693 0,'-10'12'640'0,"-14"14"-485"15,2 6 2-15,6 2-23 16,8-1-31-16,16-1-45 16,6-10-19-16,11-7-22 15,3-7-5-15,1-6-11 16,3-9-12-16,-6-4-32 0,-3-8-4 16,-9-5 5-1,-2 6 12-15,-5-11 27 16,-7 4 3-16,-6 2 1 15,-6-2 0-15,-7 6-14 16,-3 6-21-16,-2 8-61 16,2 3-37-16,2 9-85 15,5 6-34-15</inkml:trace>
  <inkml:trace contextRef="#ctx0" brushRef="#br0" timeOffset="152263.96">14845 488 1578 0,'-5'2'622'16,"-9"11"-414"-16,5 4-46 15,0 10-9-15,4 6-26 16,6-5-28-16,12 0-54 15,1-8-17-15,11-6-22 16,0-5-3-16,3-9-19 16,5-9-9-16,-10-9-16 15,0-2-3-15,-10-8 14 16,-3 0 11-16,-10 2 21 16,-1 2 4-16,-11 7 5 0,-4 5-3 15,-9 3-11 1,-3 4-26-16,-1 5-97 0,1 3-75 15</inkml:trace>
  <inkml:trace contextRef="#ctx0" brushRef="#br0" timeOffset="152661.98">15107 482 1362 0,'-10'2'592'0,"-7"-1"-305"15,1 12-89-15,1 2-22 0,3 14-34 16,5 5-35-16,7 3-39 15,2-5-9-15,12-10-31 16,4-5-7-16,8-17-11 16,4-3-7-16,2-11-24 15,-7-7-15-15,-8 5-16 16,-4-9 1-16,-9 2 28 0,0 2 12 16,-10-3 11-1,-5 6 1-15,-9 1-6 16,-4 2-11-16,1 8-31 15,-1 6-39-15,3 10-90 16,3 6-44-16</inkml:trace>
  <inkml:trace contextRef="#ctx0" brushRef="#br0" timeOffset="152815.91">15395 518 1604 0,'2'-3'703'0,"1"-2"-380"15,-2 3-112-15,-1 0-146 0,-1 1-46 16,1 1-204-16</inkml:trace>
  <inkml:trace contextRef="#ctx0" brushRef="#br0" timeOffset="153329.54">15669 460 1366 0,'-11'6'562'0,"-18"17"-332"16,9 0-38-16,2 8-26 0,6 0-16 16,15-6-34-16,4-1-29 15,16-9-38-15,5-5-19 16,8-9-17-16,2-9-10 16,-2-7-23-16,-5-3-3 0,-8-6-4 15,-7 2 1 1,-9-2 18-16,-7 3 10 15,-12 2 0-15,-8 5 3 0,-9 8-5 16,-3 3 0-16,-7 12-1 16,5 5-2-16,1 6-29 15,7 2-53-15,14-1-117 16,6-1-58-16</inkml:trace>
  <inkml:trace contextRef="#ctx0" brushRef="#br0" timeOffset="153645.04">15893 446 1418 0,'-7'7'583'0,"-10"8"-329"15,2 3-72-15,5 7-39 0,4-4-12 16,10 4-41-16,4-2-27 15,9-6-33-15,5-3-12 16,6-12-16-16,-3-3-5 0,0-12-23 16,0-2-8-1,-12-3 7-15,2-5-2 16,-10 2 23-16,-5 2 9 0,0 5 1 16,-8 2 2-16,-1 1 1 15,-5 5-8-15,-2-2-60 16,-1-1-47-16,1 5-116 15,3-6-60-15</inkml:trace>
  <inkml:trace contextRef="#ctx0" brushRef="#br0" timeOffset="153978.4">16175 448 1476 0,'-14'8'615'0,"-17"7"-337"16,1 7-16-16,5 6-54 0,7 2-39 16,16 0-90-1,6-4-23-15,21-9-30 16,7-5-10-16,9-12-10 15,0-6-21-15,-7-12-50 16,-4-4-17-16,-14-3-5 16,-2-2 14-16,-13 6 42 0,-3 0 12 15,-10 3-2 1,-5 2-6-16,-5 1-37 16,-2 5-35-16,6 10-98 0,1 2-33 15</inkml:trace>
  <inkml:trace contextRef="#ctx0" brushRef="#br0" timeOffset="154171.47">16428 537 2518 0,'0'1'42'0,"-4"-2"6"16,1-2 32-16,1 2-44 16,-2 1-65-16,1-4 228 15</inkml:trace>
  <inkml:trace contextRef="#ctx0" brushRef="#br0" timeOffset="154695.1">16756 426 1300 0,'-7'4'596'15,"-10"2"-240"-15,-6 5-158 16,0 10-51-16,-1 4-13 0,6 12-13 15,8-5-18 1,12-4-43-16,10-6-17 0,11-12-22 16,4-1-10-1,5-9-13-15,2-8-15 16,-1-9-31-16,-5-4-7 0,-6-1 0 16,-6-1 17-16,-17 4 27 15,-3-2 10-15,-15 7 1 16,-5 3 0-16,1 0-3 15,-6 2-4-15,6 6-15 16,-3 5-29-16,8 10-76 16,5 5-52-16,8 3-122 15,7-3-193-15</inkml:trace>
  <inkml:trace contextRef="#ctx0" brushRef="#br0" timeOffset="154997.16">16920 493 1583 0,'14'-45'590'15,"-37"55"-406"-15,0 12-17 16,11 7-15-16,1-3 6 16,12 5-59-16,8-7-31 15,9-6-32-15,9-1-12 16,2-11-21-16,0-4-2 15,-5-8-24-15,-4-11-10 0,-4-3 2 16,-3 1 2-16,-4-4 20 16,-5 5 9-16,-5 0 4 15,-5 0-4-15,-7 3 4 16,0 5-6-16,-2-1-37 16,-3 3-34-16,5 10-139 15,-4 0-52-15</inkml:trace>
  <inkml:trace contextRef="#ctx0" brushRef="#br0" timeOffset="155347.41">17194 478 1361 0,'-18'-35'557'0,"-9"41"-313"16,-1 6-16-16,5 7 7 15,3 2-23-15,7 4-41 16,11 8-99-16,2-2-23 16,13-3-31-16,4-7-5 15,8-13-8-15,5-5-18 0,9-15-39 16,-3-2-20-16,-3-9-20 15,-6-1 16-15,-14 0 38 16,-4-2 22-16,-14 6 16 16,-8 4 0-16,-14 5 0 15,-3 3-3-15,-1 5-3 16,2 1-12-16,9 6-83 0,0 5-64 16,8 5-100-1</inkml:trace>
  <inkml:trace contextRef="#ctx0" brushRef="#br0" timeOffset="155586.73">17614 672 2391 0,'0'-3'83'0,"-2"2"-50"16,-1 1 46 0,2 0-65-16,-7 2-5 15,-30 13 1-15,19-9 22 16,6 2-19-16,10-2-149 16,-2-3-69-16</inkml:trace>
  <inkml:trace contextRef="#ctx0" brushRef="#br0" timeOffset="155778.46">17901 515 1649 0,'8'1'613'16,"10"1"-480"-16,0-2-54 15,-3 0-92-15,-3-1-65 16</inkml:trace>
  <inkml:trace contextRef="#ctx0" brushRef="#br0" timeOffset="158015.37">7401 1367 938 0,'-32'-51'474'0,"31"39"-106"16,7 7-201-16,-1 5 1 16,-1 12-7-16,2 6-14 15,-6 21-19-15,-2 11-9 16,0 11-52-16,0 1-16 16,4-11-32-16,4-13-9 0,-1-17-7 15,3-7-7-15,-5-7-66 16,1-5-60-16,-1-5-104 15,-3-5-52-15,-7-10-349 16</inkml:trace>
  <inkml:trace contextRef="#ctx0" brushRef="#br0" timeOffset="158238.7">7391 1361 941 0,'5'-9'397'0,"14"-8"-219"15,-2 2-42-15,7 4-38 16,-1 4-26-16,-10 7-41 15,-1 4-8-15,-9 10-14 0,-2 7-2 16,-3 3 0 0,-3 5-1-16,-8-2-5 0,-1-1 2 15,-3-1 0-15,-2-5 0 16,6-7 4-16,-1-3 2 16,1-7-1-16,8-1-6 0,5-2-66 15,-1-2-158 1</inkml:trace>
  <inkml:trace contextRef="#ctx0" brushRef="#br0" timeOffset="158561.93">7517 1497 1231 0,'31'65'484'0,"-31"-51"-330"16,1-7-43-16,10-2-39 15,0-5-29-15,7-11-33 16,2-5-3-16,-3-9-18 16,-4-1-8-16,-5 6-9 15,-7 3-2-15,-5 8 15 16,-4 4 15-16,-5 8 28 16,0 6 12-16,0 12 33 15,2 7 8-15,4 4 6 16,0 2-7-16,7-2-29 15,3-6-14-15,5-5-28 0,0-7-4 16,5-6-23-16,2-4-31 16,6-4-82-16,4-4-69 15,0-7-310-15</inkml:trace>
  <inkml:trace contextRef="#ctx0" brushRef="#br0" timeOffset="158879.82">7780 1485 1205 0,'0'12'467'16,"-3"9"-314"-16,3 8-82 16,1 2-6-16,-2-3-13 15,2-2-11-15,0-14-23 16,2-3-11-16,1-4-7 16,-2-4-6-16,-2-3-6 15,-1-3 4-15,0 4 4 16,1-6 4-16,2-36 5 15,3 21-1-15,7-3-2 16,3 0 1-16,6 6-2 16,0 3 1-16,1 15 1 15,-7 6 3-15,-4 12 9 16,-4 9 8-16,-7 1 0 0,-2 2-5 16,-1-5-6-16,0-3-12 15,1-8-56-15,2-2-39 16,5-6-211-16</inkml:trace>
  <inkml:trace contextRef="#ctx0" brushRef="#br0" timeOffset="159256.51">8050 1473 1176 0,'-7'6'524'15,"-3"7"-260"-15,-6 17-110 16,3 6-19-16,3 2-28 15,4-4-13-15,6-13-40 16,-1-2-22-16,5-10-33 16,6-5-15-16,3-7-35 15,1-7-17-15,0-7-11 16,-2-1 11-16,-3 3 33 16,-1 1 15-16,1 14 16 15,-4 7 11-15,0 12 46 16,-2 6 15-16,-4 2 23 15,-2 4-6-15,-1 0-39 16,1 2-9-16,-3-1-22 16,2-1-4-16,-3-6-11 15,-1-1-17-15,0-9-24 0,2-5-6 16,-2-13 0-16,3-8 11 16,5-16 25-16,3-7 2 15,7-4-2-15,3 0-3 16,2 8-52-16,1 5-50 15</inkml:trace>
  <inkml:trace contextRef="#ctx0" brushRef="#br0" timeOffset="159696.04">8190 1354 1576 0,'3'6'573'0,"4"16"-431"16,2 11 1-16,3 17-2 0,-3 6-13 15,2-9-57-15,-3-4-31 16,-1-17-29-16,2-6-4 16,-1-9-16-16,-1-5-13 0,-4-6-22 15,0-3-7-15,-2-8 8 16,0-3 9 0,4-7 19-16,1 1 7 15,3-7 2-15,1-3 0 0,4 8 4 16,2 4 1-16,0 13-6 15,-3 13 6-15,-7 12 1 16,-2 7 4-16,-5 4 5 16,1-7-10-16,-1-4-96 15,1-6-59-15,3-9-193 16</inkml:trace>
  <inkml:trace contextRef="#ctx0" brushRef="#br0" timeOffset="160010.26">8517 1435 1328 0,'-5'1'560'0,"-8"7"-311"0,0 6-49 16,2 9-51-16,-1 2-23 16,6 3-42-16,1 2-23 15,5-6-35-15,6-6-15 16,2-7-14-16,3-7-3 15,0-10-7-15,0 0-2 16,5-3 2-16,-1-2 4 16,-1 7 4-16,-3-1 3 0,-3 5 0 15,1 10-3 1,-8 4 4-16,2 2-2 0,0 2-14 16,-3-3-45-16,11-6-118 15,-4-2-53-15</inkml:trace>
  <inkml:trace contextRef="#ctx0" brushRef="#br0" timeOffset="160428.76">8709 1410 1108 0,'0'-4'513'0,"1"-4"-198"15,-3 6-85-15,-1 4-14 16,-3 11-36-16,3 9-23 16,4 7-76-16,3 7-19 15,8-2-29-15,0-6-20 16,1-5-34-16,0-5-15 16,-7-4-5-16,-4 1 3 15,-7-1 19-15,-4-3 12 16,-4-2 5-16,4-4-6 0,4-5-17 15,1-5-12-15,6-11-29 16,5-4-9-16,5-5-16 16,3-1 0-16,-1 0 26 15,-4 3 15-15,2 2 35 16,1-1 13-16,1 11 14 16,1 0 3-16,-5 10-6 15,-2 8 2-15,-2 11 0 16,-1 8 5-16,-1 11 12 15,0-1-1-15,-3-3-8 16,1-10-20-16,1-17-96 16,0-6 100-16</inkml:trace>
  <inkml:trace contextRef="#ctx0" brushRef="#br0" timeOffset="160584.03">8816 1321 1690 0,'8'-1'608'16,"3"0"-479"-1,5-3-145-15,-1 0-51 16,5 2-100-16,2 2-98 0,18-3 23 16</inkml:trace>
  <inkml:trace contextRef="#ctx0" brushRef="#br0" timeOffset="160912.74">9146 1328 1156 0,'-52'-22'510'15,"52"23"-240"-15,0 8-21 16,4 10-17-16,0 11-22 0,-2 12-42 16,2 9-44-1,-3 4-71-15,1-6-22 16,1-11-21-16,0-10-2 15,0-14-34-15,0-4-34 16,-2-7-133-16,3-3-68 16,1-8-190-16</inkml:trace>
  <inkml:trace contextRef="#ctx0" brushRef="#br0" timeOffset="161262.69">9288 1379 1695 0,'-10'3'673'0,"-12"11"-436"16,0 4-68-16,5 9-60 0,2 2-24 15,10 0-38 1,5-1-23-16,8-5-26 16,4-7-6-16,6-9-30 15,-1-7-8-15,1-17-32 16,0 0-16-16,-4-7 4 15,-1-1 9-15,-3 7 35 0,-4-1 22 16,-4 2 23-16,-1 5 1 16,-1 6 4-16,0 6 9 15,2 11 10-15,1 6 7 16,2 11 1-16,-1 4-6 16,-1 1-9-16,4-4-7 15,-4-11-31-15,6-3-35 16,0-11-118-16,-4-6-67 0,3-10-254 15</inkml:trace>
  <inkml:trace contextRef="#ctx0" brushRef="#br0" timeOffset="161544.07">9450 1417 1297 0,'2'6'526'16,"2"13"-325"-1,-2 1-49-15,-1 8-63 16,0-4-18-16,0-6-38 15,-1 0-21-15,1-11-32 0,-1-3-15 16,1-8-16 0,0-8 4-16,0-9 12 15,3-4 14-15,0 0 13 16,2 1 2-16,5 5 6 16,2 4-2-16,2 3 2 0,2 5 4 15,-3 11 7-15,0 4 11 16,-1 10 12-16,-3 2-1 15,-3 0-6-15,-1 1-9 16,-6-5-43-16,-2-1-60 16</inkml:trace>
  <inkml:trace contextRef="#ctx0" brushRef="#br0" timeOffset="162210.24">10048 1344 1543 0,'-9'1'589'16,"-15"6"-403"-16,1 4 10 15,3 14-12-15,2 4-23 16,13 3-58-16,5 0-31 0,11-9-45 15,6-5-16-15,7-15-31 16,4-8-19-16,-1-17-58 16,-2-6-45-16,-6-5-51 15,-4 2-1-15,-7 4 38 16,-6 1 49-16,-3 2 64 16,-8-3 25-16,-1-1 50 15,4-5 26-15,-1 12 44 16,6 6 20-16,0 18 0 15,1 15-17-15,6 12-14 16,2 6-14-16,2 6-14 16,-4-1-9-16,2 0-28 15,-5-2-9-15,-1-4-41 16,4-2-36-16,-4-14-137 16,-1-5-73-16</inkml:trace>
  <inkml:trace contextRef="#ctx0" brushRef="#br0" timeOffset="162545.18">10344 1316 1140 0,'-8'-1'626'0,"-9"3"-37"16,-2 9-356-16,-1 9-90 15,0 3-23-15,7 4-31 16,5 0-15-16,8-2-36 15,6-2-20-15,10-11-16 16,1-7-2-16,3-14-32 16,1-7-13-16,-5-5-40 15,-2-2-16-15,-4 5 12 16,-1 2 13-16,-2 4 41 16,-1 4 20-16,-5 8 13 15,2 7 14-15,-3 10 8 16,0 9-2-16,0 7 6 15,0 2-15-15,2-2-17 16,1-6-29-16,2-10-98 0,1-6-66 16</inkml:trace>
  <inkml:trace contextRef="#ctx0" brushRef="#br0" timeOffset="162747.56">10494 1251 1690 0,'1'20'681'15,"8"26"-415"-15,-3 5-61 0,-6 3-83 16,9 6-26-16,-5-14-61 16,1-5-29-16,1-14-48 15,-6-18-40-15,-3-7-118 16,0-4-61-16</inkml:trace>
  <inkml:trace contextRef="#ctx0" brushRef="#br0" timeOffset="163245.35">10754 1349 945 0,'3'-6'438'0,"2"-3"-177"16,-5 2 22-16,-7 9 4 0,-4 4-22 15,-9 9-51-15,-2 6-33 16,-2 8-72-16,0 3-15 16,9 2-30-16,4-1-16 15,11-10-23-15,6-2-16 0,11-9-9 16,3-8-6 0,3-19-27-16,-1-8-11 15,-5-10-33-15,-2 0-5 0,-5 9 9 16,0 4 15-16,-5 7 35 15,-1-1 10-15,-3 8 17 16,-1 3 11-16,-1 9 10 16,0 9 7-16,1 10-2 15,1 5-8-15,1 7-10 16,0 0-6-16,2-7-27 16,0-3-20-16,0-12-107 15,1-7-58-15,0-9-84 16,3-11-192-16</inkml:trace>
  <inkml:trace contextRef="#ctx0" brushRef="#br0" timeOffset="163695.6">10859 1351 978 0,'0'1'577'0,"3"4"2"0,-2 8-348 16,1 6-36-1,1 7-69-15,-2 0-30 16,3 0-57-16,0-2-25 15,1-8-22-15,-1-8-16 16,-1-10-21-16,2-7-3 16,-1-9 1-16,-1-2 9 15,1-2 24-15,0-2 3 0,2 3 6 16,0 4 2-16,3 4 2 16,2 5 0-16,3 8 1 15,0 4 4-15,-2 9-4 16,-4 3 0-16,-3 3 2 15,-3 1-1-15,2-4-1 0,-4 2-1 16,0-10-8 0,1 0-5-16,-1-7-20 0,2-5 0 15,5-6 5 1,-1-4 1-16,1-4 20 16,3 1-1-16,-3 0-4 15,4 2 4-15,2 3 0 16,2 1 3-16,0 8 5 15,-3 2 2-15,-2 6 19 16,-5 5 3-16,-1 2 12 0,-3 2-5 16,2 0-9-16,0-1-18 15,-2-3-102-15,-1 2 18 16</inkml:trace>
  <inkml:trace contextRef="#ctx0" brushRef="#br0" timeOffset="164245.23">11504 1328 1535 0,'-1'3'621'0,"-1"8"-409"16,0 4-44-16,-1 9-61 0,-1 0-28 16,2-1-23-1,0-2-16-15,2-8-28 16,1-3-6-16,-1-8-14 16,1-3-7-16,1-11-2 0,3-5 1 15,-1-6 6-15,0-1 7 0,2 2 1 16,-2 4 2-16,4 2 1 15,2 4-1 1,0 7 0-16,3 5 1 16,-3 13 10-16,-2 5 0 15,-5 7 5-15,-1 2-5 16,1 1-5-16,-1-6-3 0,3-9-63 16,-1-4-59-16,4-12-131 15,0-6-13-15</inkml:trace>
  <inkml:trace contextRef="#ctx0" brushRef="#br0" timeOffset="164545.84">11685 1352 1287 0,'0'4'550'0,"1"4"-275"0,1-1-46 16,6 1-49-1,1-4-35-15,9-3-72 0,3-4-30 16,-2-7-47-1,1-3-17-15,-6-2-20 16,-4 0-9-16,-7 1 0 16,-4 3 8-16,-8 5 20 0,-1 0 6 15,-10 6 32-15,-2 3 18 16,0 8 30-16,2 4 12 16,10 8-2-16,4 3-10 15,10 5-28-15,2 1-12 16,9-3-17-16,4-6-8 15,2-12-55-15,5-7-45 0,0-9-103 16,-1-8-60-16</inkml:trace>
  <inkml:trace contextRef="#ctx0" brushRef="#br0" timeOffset="164910.73">11931 1291 1405 0,'-7'5'628'15,"-6"4"-304"-15,1 8-107 16,0 4-29-16,3 6-44 16,5 2-25-16,4-1-62 15,6-6-19-15,6-9-28 16,3-7-11-16,5-12-38 16,-2-5-17-16,-1-9-40 15,-4-2-12-15,-4-1 18 0,-3 1 18 16,-3 4 40-16,-1 5 28 15,-1 9 51-15,-1 4 18 16,1 18 29-16,-1 9-4 16,0 20-16-16,0 6-12 15,0 11-21-15,0-2-7 16,0-11-18-16,-1-6-3 0,-2-12-8 16,-5-5-5-16,-3-3-1 15,-5-3-22 1,-4-8-39-16,0-4-17 0,-1-13-72 15,2-6-32-15,-3-14-65 16,4-4-20-16</inkml:trace>
  <inkml:trace contextRef="#ctx0" brushRef="#br0" timeOffset="165328.25">12108 1403 1533 0,'-30'-43'534'0,"27"51"-417"15,5 3 35-15,9 2 11 16,9-1-15-16,3-5-81 0,0-6-37 0,-1-8-33 31,-4-4-9-31,-2-2-31 16,-5-2-16-16,-5 0-15 0,-2 2 5 15,-8 2 29 1,-3 2 13-16,-7 5 24 0,-6-1 7 16,-3 7 26-16,-2 7 14 0,-1 7 29 15,12 7 9 1,6 7-8-16,5-2-6 0,12 6-21 15,6-3-13 1,2-5-17-16,9-2-8 16,0-15-37-16,-2-7-32 0,3-7-108 15,-6-11-58-15,-4-1-225 16</inkml:trace>
  <inkml:trace contextRef="#ctx0" brushRef="#br0" timeOffset="165660.25">12348 1302 924 0,'-1'4'535'0,"0"7"21"15,1 6-335-15,-1 3-74 16,1 2-27-16,1 1-41 16,-1-2-30-16,0-1-59 15,0-3-32-15,-1-7-50 16,0-3-30-16,-1-8-40 15,1-2-6-15,0-5 18 0,-1-1 26 16,1-2 57-16,0-1 31 16,-2-3 74-16,2 1 35 15,-1 0 62-15,0-1 23 16,2 1-4-16,0 3-15 16,5-2-50-16,4 3-26 15,4 2-33-15,3 3-18 16,3 7-38-16,-3 1-20 0,-1 2-69 15,-3 0-46-15,-7 0-10 16,4 2-230-16</inkml:trace>
  <inkml:trace contextRef="#ctx0" brushRef="#br0" timeOffset="165854.24">12481 1332 1277 0,'57'-3'566'16,"-61"16"-240"0,1 3-114-16,3 6-64 15,0 1-28-15,3 1-46 16,2-3-33-16,-3-5-64 0,1-8-38 0,4-9-100 16,-3-8-51-1,1-8-232-15</inkml:trace>
  <inkml:trace contextRef="#ctx0" brushRef="#br0" timeOffset="166169.19">12553 1245 1898 0,'6'-3'705'0,"8"0"-539"16,-2-1-62-16,1 3-74 15,-6-1-90-15</inkml:trace>
  <inkml:trace contextRef="#ctx0" brushRef="#br0" timeOffset="166729.88">13285 1119 1313 0,'0'22'544'15,"1"18"-334"-15,-1 9-61 16,5 4-6-16,-3-4-50 16,0-7-29-16,0-5-46 15,-6-5-8-15,1-8-63 16,3-4-45-16,-6-11-99 16,0-8-28-16</inkml:trace>
  <inkml:trace contextRef="#ctx0" brushRef="#br0" timeOffset="167111.78">13274 1254 992 0,'4'-12'443'15,"3"-15"-245"-15,5 8-58 0,5 2-24 16,-2 13-57-16,-1 8-21 16,-4 9-21-16,-6 12 7 15,-7 1 18-15,1 3 15 0,2-3 17 16,4-6-1-1,10-4-8-15,4-5-14 16,6-4-26-16,0-2-9 0,-1-6-11 16,-6 0-1-16,-5-6-30 15,-2-2-17 1,-2 3-33-16,-1-2-17 0,-1-1 15 16,0 1 16-16,-6 0 30 15,0 3 21-15,1 6 50 16,-2 7 24-16,-1 10 51 15,1 7 23-15,-2 8 5 16,4 6-14-16,2 6-38 16,1-1-25-16,0-2-38 15,1-7-10-15,-1-14-16 16,2-1-24-16,2-10-101 16,-3-5-57-16,-1-7-59 15,1-9-286-15</inkml:trace>
  <inkml:trace contextRef="#ctx0" brushRef="#br0" timeOffset="167297.04">13552 1287 1116 0,'10'-4'501'0,"7"-2"-260"16,-3 6-102-16,2 6-37 16,-6 6-51-16,-3-1-14 15,-2 4-7-15,-11-2 11 16,-6 1 13-16,-5 1 4 0,-7-3-14 15,6 2-16-15,-2-9-13 16,4-3-29-16,7-5-98 16,1-2 169-16</inkml:trace>
  <inkml:trace contextRef="#ctx0" brushRef="#br0" timeOffset="168896.15">14262 1272 1388 0,'-2'-2'554'16,"-1"-2"-350"-16,2-1-37 0,2 1-70 15,8 0-26-15,8-2-54 16,-1-2-10-16,6 6-1 15,-4 2-4-15,-8 6-13 16,-2 4-5-16,-7 7-14 16,-3 0-2-16,-5 2 15 15,-3 2 3-15,1-7 11 16,-4 0 2-16,2-8 1 16,0-1 3-16,5-3 4 15,3-1-1-15,6 1 0 16,5 0-1-16,3 0-3 15,4 1 4-15,1-1-2 16,-2 1 1-16,0 2-4 16,-5-1-3-16,-6 5 2 0,-4 1 0 15,-9 5 0-15,-3 0 0 16,-3-1 1-16,0-2 0 16,-3-7 0-16,4 2 0 15,1-3-1-15,1-2 1 16,7 0 3-16,-2-2-15 15,5-2-87-15,-1-2-55 0</inkml:trace>
  <inkml:trace contextRef="#ctx0" brushRef="#br0" timeOffset="169056.11">14456 1301 1484 0,'-2'-1'557'0,"-8"0"-438"16,3 2-40-16,2 1-79 15,2 2-69-15</inkml:trace>
  <inkml:trace contextRef="#ctx0" brushRef="#br0" timeOffset="169395.57">14665 1225 1501 0,'-2'2'582'16,"-6"12"-382"-16,-2 5-21 16,-2 7-49-16,1 4-3 0,6-3-37 15,3-3-15-15,8-3-31 16,3-5-14-16,6-8-17 15,3-6-6-15,3-13-7 16,-2-1-6-16,-1-11-24 16,-5 1-5-16,-7 4 4 15,-3-2 6-15,-7 5 20 16,-1 1 6-16,-10 4 0 0,-2 2-3 16,-6 7-24-1,1 3-20-15,4 6-86 16,3 2-52-16,9 3-26 15,3-4-426-15</inkml:trace>
  <inkml:trace contextRef="#ctx0" brushRef="#br0" timeOffset="169695.08">14850 1222 1454 0,'-10'5'653'0,"-6"4"-316"15,0 11-169-15,-2 2-37 16,9 4-43-16,1 2-7 16,5-8-36-16,9 0-9 0,4-9-25 15,10-4-9-15,6-7-5 16,-1-6-7-16,1-9-16 16,-5-4-5-16,-9-1-1 15,-5-2 5-15,-3 0 22 16,-7-1 3-16,-4 5-2 15,-3 2-7-15,-2 5-36 16,-4 2-26-16,7 5-115 16,0 6-59-16</inkml:trace>
  <inkml:trace contextRef="#ctx0" brushRef="#br0" timeOffset="169950.08">15032 1211 1171 0,'-4'4'579'16,"-4"10"-148"-16,0 5-204 15,0 7-71-15,1 4-22 16,6-3-15-16,0-2-29 16,6-8-52-16,5-5-15 15,5-7-24-15,2-6-15 16,3-8-19-16,-4-4-16 0,-3-7-22 15,-3 1 10-15,-9-1 21 16,-1 2 16-16,-4 1 28 16,-6 0-3-1,-2 6-24-15,-3 2-28 0,1 10-116 16,0 7 290-16</inkml:trace>
  <inkml:trace contextRef="#ctx0" brushRef="#br0" timeOffset="170149.7">15196 1278 1828 0,'0'-2'725'15,"-1"0"-439"-15,0 2-236 0,1 0-39 16,0 0-152-16,0 0 309 15</inkml:trace>
  <inkml:trace contextRef="#ctx0" brushRef="#br0" timeOffset="170677.37">15561 1241 1436 0,'-7'2'589'0,"-11"9"-352"15,1 5-26-15,3 6-57 16,1 1-14-16,6-1-48 15,5-3-19-15,6-3-34 16,4 0-7-16,9-8-15 16,6-2-11-16,6-10 0 0,3-7-6 15,-6-7-13-15,-4-2-3 16,-8 0-11-16,-6 2-1 16,-7 3 9-16,-8-2 9 15,-14 2 4-15,-4 4 5 16,-5 6 1-16,1 7-3 15,4 9-1-15,4 2-12 0,5 4-43 16,6-2-38-16,10 1-104 16,1-3-56-16</inkml:trace>
  <inkml:trace contextRef="#ctx0" brushRef="#br0" timeOffset="170984.53">15778 1214 1446 0,'-8'2'597'0,"-13"8"-370"15,2 4-36-15,2 9-70 16,-1 2-11-16,12-2-25 16,2-5-25-16,9 0-28 15,9-4-12-15,4-5-20 0,4-2 0 16,4-8-3-16,-2-4-6 15,-4-6-6-15,-4-2-11 16,-9-5-2-16,-1 0 6 16,-6 0 10-16,-1-2 12 15,-7 2 1-15,-3 2 1 16,-4 5-1-16,-2 9-10 16,-2 8-48-16,4 1-55 0,5 8-127 15,5-2-59 1</inkml:trace>
  <inkml:trace contextRef="#ctx0" brushRef="#br0" timeOffset="171258.19">15905 1236 1616 0,'-8'9'584'0,"-7"15"-449"15,4 1-7-15,6-3-3 16,3 1 2-16,11-6-51 16,5-5-36-16,11-8-40 15,1-8-15-15,1-8-36 16,2-5-22-16,-8-4-5 0,-7 1 14 16,-11 1 40-16,-8 0 21 0,-8 3 7 15,-4-1-1 1,-2 5-8-16,-2 7-35 0,-2 8-116 15</inkml:trace>
  <inkml:trace contextRef="#ctx0" brushRef="#br0" timeOffset="171496.71">16169 1250 1971 0,'0'2'112'16,"0"-3"76"-16,2 0-51 15,-1 0-45-15,-1 0-103 16,0 0-82-16</inkml:trace>
  <inkml:trace contextRef="#ctx0" brushRef="#br0" timeOffset="172061.92">16607 1164 1187 0,'-8'10'544'0,"-12"17"-177"15,-1 3-202-15,6-2-1 16,-1-3-2-16,12-8-20 15,8-4-33-15,11-5-67 16,8-4-20-16,3-6-21 16,1-6-7-16,-3-9-24 15,-3-2-12-15,-7-5-5 16,-4 1 7-16,-9-2 24 16,-3 0 9-16,-10 5 6 0,-6 1 2 15,-2 11 5-15,-3 10 4 16,-1 15-2-16,2 6-1 15,2 6-5-15,4-1-12 16,10-3-66-16,6-3-55 16,11-5-99-16,4-5-149 15</inkml:trace>
  <inkml:trace contextRef="#ctx0" brushRef="#br0" timeOffset="172378.19">16789 1136 1602 0,'-9'6'616'0,"-7"9"-421"15,2 5-38-15,3 8-41 16,6 3 0-16,5-4-33 16,4-3-24-16,8-9-29 15,5-3-15-15,12-9-17 16,3-3-2-16,4-11-19 15,-5-2-11-15,-10-11-4 16,-5 2 2-16,-12-4 16 0,-4 2 14 16,-11 0 16-1,-5 0 2-15,-10 7 3 0,-2 0-1 16,-2 16-11-16,1 4-15 16,8 8-81-16,1 3-66 15,12 8 43-15</inkml:trace>
  <inkml:trace contextRef="#ctx0" brushRef="#br0" timeOffset="172646.54">16975 1136 1694 0,'18'-22'637'16,"-36"43"-444"-16,0 8-62 15,5 6-12-15,8-2 12 16,6-6-24-16,15-7-60 16,3-6-16-16,9-10-29 15,2-4-7-15,-3-8-25 16,-6-6-18-16,-8-6-4 16,-3-1 4-16,-9-3 24 15,1 0 17-15,-9-1 9 0,-4 2 3 16,-5 3-9-16,-2 4-19 15,1 9-89-15,0 3-77 16</inkml:trace>
  <inkml:trace contextRef="#ctx0" brushRef="#br0" timeOffset="172873.47">17365 1279 1203 0,'-7'4'567'16,"-5"1"-153"-16,-3 3-340 15,-4 2-25-15,-1 1-34 16,4 1-42-16,5-3-69 15</inkml:trace>
  <inkml:trace contextRef="#ctx0" brushRef="#br0" timeOffset="173186.08">17618 1125 896 0,'10'1'356'16,"-1"-4"-173"-16,5-1 282 0,4-1-420 15,-10 0-100-15,-5 10-135 16</inkml:trace>
  <inkml:trace contextRef="#ctx0" brushRef="#br0" timeOffset="175885.05">13272 1966 1577 0,'7'2'455'0,"6"0"-522"0,19-3-31 15,11-1 20-15,7-8 84 16,5-2 30-16,7-4 10 15,7 3-2-15,11 4-3 16,-2 1-13-16,0 5-20 16,-6-1-3-16,3 6 3 15,4 5 10-15,3 2 14 16,4-3 6-16,-1-5-6 16,11-5-9-16,13 2-12 15,4-6-9-15,18-4-4 16,-8 1-5-16,3-6 0 15,7 6 2-15,-9 1 4 16,1 2-1-16,6 8 6 16,-4-2 8-1,-5 1 6-15,7 4 3 0,-6-3-3 16,-3 0-6-16,8 0-5 0,1-4 4 16,-6-1 2-16,2 1-1 15,-1-2 0-15,-9 2-2 16,-4 1-3-16,-4 2 2 15,-6 1 6-15,-7 0-2 16,-4-2 1-16,-6-1-1 0,-3-1 0 16,-2 3 0-16,-7-1 4 15,-5-1 0-15,-21-1 2 16,-6 0 2-16,-8-1 0 16,-9 2 2-16,-9 3-7 15,-9 0-3-15,-5 0-7 16,1 0-6-16,-2-1-45 15,1 1-47-15,-1-1 105 16</inkml:trace>
  <inkml:trace contextRef="#ctx0" brushRef="#br0" timeOffset="176667.09">18519 1753 1167 0,'-51'-22'474'0,"42"20"-283"16,9 2-112-16,4 0-14 16,7 0-3-16,10 0 7 15,3-1-2-15,4-2-16 16,-1 2-9-16,-4-1-26 15,-6 2-17-15,-7 3-36 16,-5 2-25-16,-5-1-80 16,-3 0-32-16</inkml:trace>
  <inkml:trace contextRef="#ctx0" brushRef="#br0" timeOffset="176876.59">18587 1699 1086 0,'-23'-47'404'16,"23"54"-322"-16,2 1 1 15,1 9-7-15,2 5 6 16,-1 5-2-16,-1 5-15 16,-3-1-28-16,1 2-12 15,-1-5-47-15,0-2-27 16,5-6-64-16,-1-6-213 0</inkml:trace>
  <inkml:trace contextRef="#ctx0" brushRef="#br0" timeOffset="179550.49">7535 2363 1528 0,'-2'8'563'0,"-2"12"-425"15,2 11-21-15,4 20-25 16,2 4-6-16,3 4-34 0,0-1-20 15,3-8-21-15,0-9-8 16,-1-15-60-16,0-5-49 16,-4-15-107-16,-2-6-50 15</inkml:trace>
  <inkml:trace contextRef="#ctx0" brushRef="#br0" timeOffset="179749.66">7561 2501 656 0,'9'-13'377'15,"7"-14"8"-15,3 9-280 16,-1 4-34-16,-2 11-25 16,-3 6-3-16,-10 13 21 15,-5 6 8-15,-10 7 19 16,-2 3-1-16,0-2-41 16,3-3-15-16,2-6-24 15,2-3-3-15,1-7-34 16,-1 1-42-16,5-7-46 15</inkml:trace>
  <inkml:trace contextRef="#ctx0" brushRef="#br0" timeOffset="180095.73">7691 2648 1111 0,'-1'7'504'16,"-4"1"-166"-1,10-1-254-15,0 2-5 0,8-7-29 16,8 1-13 0,4-5-24-16,7-10-13 15,-4-6-34-15,-9-6-20 16,-8-1-16-16,-11 5 7 0,-3 5 34 16,-7 5 19-16,-8 7 19 15,-4 5 8-15,-8 8 12 16,5 6 10-16,4 8 22 15,6 2 0-15,11 6-6 16,2-2-5-16,11 0-29 16,5-2-7-16,6-8-9 15,5-3-2-15,0-13-40 16,4-4-41-16,-4-13-92 0,-2-4-186 16</inkml:trace>
  <inkml:trace contextRef="#ctx0" brushRef="#br0" timeOffset="180378.49">7912 2566 759 0,'-1'5'456'16,"0"8"27"-16,1 7-288 15,0 7-95-15,0 0-21 16,2 2-40-16,0-3-13 16,1-6-20-16,0-4-5 15,-1-8-11-15,0-6-12 16,-2-6-6-16,0-3 2 0,-1-11 13 15,-3-2 12-15,4-2 3 16,0-1 2-16,5 3 2 16,4 4-1-16,0 3-4 15,4 4 0-15,1 10-2 16,-4 9-1-16,-3 8 5 16,-5 2-1-16,-2 6 2 15,0-1 2-15,0 1-6 16,0-1-22-16,-1-9 47 15</inkml:trace>
  <inkml:trace contextRef="#ctx0" brushRef="#br0" timeOffset="180745.6">8125 2571 1531 0,'-10'4'622'0,"-6"4"-389"0,-3 14-111 15,2 1-27 1,5 11-27-16,3 1-12 16,8-4-30-16,3 2-10 15,5-15-15-15,3-7-9 0,6-11-24 16,1-9-6-16,-2-10-31 16,1-4 0-16,-5-4 21 15,-1 4 7-15,-2 8 31 16,-4 8 6-16,0 16 22 15,-2 10 12-15,-2 15 14 16,0 0 9-16,-5 4-17 16,2-4-9-16,0-5-13 15,0-1-6-15,-6-8-3 16,-2-3-2-16,-6-6-6 16,-5-3-8-16,2-6-44 15,-2-3-52-15,-1-7-67 16</inkml:trace>
  <inkml:trace contextRef="#ctx0" brushRef="#br0" timeOffset="181183.56">8217 2465 1557 0,'5'15'576'0,"0"19"-428"16,0 9-24-16,3 9-25 15,-3-4-19-15,4-7-43 16,1-8-21-16,-2-13-11 15,-2-10-5-15,0-14-18 16,-1-8-1-16,2-12-17 16,2 0-4-16,-2-3 14 15,0 2 0-15,2 5 15 16,0 5 8-16,2 12-1 16,0 8 1-16,-2 15 4 15,-3 3-1-15,-4 4 3 0,-1-1 3 16,0-9-24-1,1 2-33-15,8-33-103 63</inkml:trace>
  <inkml:trace contextRef="#ctx0" brushRef="#br0" timeOffset="181446.6">8487 2545 1401 0,'-7'6'552'0,"-8"12"-357"16,1 5-58-16,2 9-24 16,4 0-6-16,6-4-34 15,3 1-28-15,5-11-43 16,3-5-12-16,3-18-39 16,-1-8-8-16,1-9-23 15,-1-3 2-15,-3 2 34 0,2 0 12 0,-1 8 27 16,0 5 5-1,-2 10-1-15,-1 8 5 16,1 11 12-16,-3 7 8 16,-2 2 1-16,0-1-6 15,-2-4-88-15,0-5-63 16</inkml:trace>
  <inkml:trace contextRef="#ctx0" brushRef="#br0" timeOffset="181863.12">8746 2492 1445 0,'-12'19'596'16,"-7"10"-362"-16,9 5-65 15,9 2-21-15,11-4-64 16,8-6-53-16,-2-11-76 16,2-2-16-16,-8-11-51 15,-3 0-8-15,-7 2 14 16,-4-1 17-16,-4-3 51 16,-2-2 22-16,4-5 29 15,0-2-3-15,8-3-2 16,4-4-8-16,8-4-40 0,2-3-13 15,5 2-23 1,0 3 2-16,-2 13 27 16,-2 4 12-16,-7 10 39 15,-1 6 17-15,-7 7 35 0,-2 4 8 16,-1-2-10-16,-2-1-13 16,5-7-46-16,-1-6-38 15,2-10-453-15</inkml:trace>
  <inkml:trace contextRef="#ctx0" brushRef="#br0" timeOffset="182160.78">8862 2456 1310 0,'4'1'473'0,"8"-2"-383"16,8 0-71-16,9-6-28 15,-1-2-31-15,-1-3-42 16,-3-2-25-16,-10 3-3 16,-3 0 33-16,-6 5 119 15,-4 5 61-15,-1 7 79 16,0 14 30-16,0 12-11 16,1 8-17-16,-2 8-47 15,0-1-33-15,5 0-67 16,-3-5-17-16,5-10-17 15,-2-7-1-15,-4-13-8 0,0-5-21 16,-5-6-104-16,4-5-61 16</inkml:trace>
  <inkml:trace contextRef="#ctx0" brushRef="#br0" timeOffset="182546.47">9204 2502 1422 0,'-9'0'614'16,"-6"3"-349"-16,-1 11-90 15,1 6-38-15,2 8-52 16,3 2-18-16,7-1-35 15,3-6-11-15,4-6-19 0,7-4-6 16,2-11-3 0,2-3 0-16,4-12-16 15,-5-7-15-15,1-3-30 16,1 0-10-16,-5 4 14 16,-1 5 10-16,-6 5 33 0,-2 2 6 15,-1 11 7-15,-1 7 6 16,-1 7 3-16,1 5 6 0,-1 3-1 15,3-3-6 1,1-6-73-16,1-4-45 16,1-11-107-16</inkml:trace>
  <inkml:trace contextRef="#ctx0" brushRef="#br0" timeOffset="182846.47">9377 2514 1256 0,'3'5'527'0,"-3"8"-300"16,-3 4-52-16,4 6-67 16,-3-3-29-16,3-1-44 15,5-1-22-15,-5-9-10 0,-5-2-6 16,7-10-13 0,-2-7-4-16,1-9-19 15,6-3-6-15,-1-1 11 16,0 1 6-16,8 8 18 15,1 1 8-15,1 8 0 16,-1 3 0-16,-3 8 11 0,-2 4 9 16,0 6 18-16,-1 1 2 15,-4 2-8-15,-1-2-8 16,-2-5-14-16,0-1-29 16,0-8 448-16</inkml:trace>
  <inkml:trace contextRef="#ctx0" brushRef="#br0" timeOffset="183311.77">9897 2301 1290 0,'0'2'566'0,"1"16"-267"16,0 10-136-16,2 8-44 16,2 6-19-16,-1-5-27 15,1-5-23-15,-4-8-45 16,-1-5 2-16,1-6-10 16,0-8-5-16,0-5-12 15,1-5-4-15,4-10 4 16,3-2 2-16,4-7 4 15,5 1 1-15,-1 3-12 16,0 1-19-16,2 6-40 0,-7 3-34 16,-6 3-73-1,-2 4-3-15</inkml:trace>
  <inkml:trace contextRef="#ctx0" brushRef="#br0" timeOffset="183466.78">10009 2422 1144 0,'-46'26'536'0,"48"-17"-226"16,5 11-94-16,1 3-27 16,6 6-55-16,-4-1-33 15,-2-5-61-15,1-5-18 16,-5-8-68-16,3-4-49 0,0-10-99 16,-1-5-49-16,0-8-210 15</inkml:trace>
  <inkml:trace contextRef="#ctx0" brushRef="#br0" timeOffset="183800.94">10123 2431 1319 0,'-5'2'538'0,"-3"6"-324"16,5 1-32-16,-1 4-36 15,11 0-13-15,4-5-45 16,2 0-35-16,10-8-35 15,-4-4-8-15,2-6-18 16,-2-4-10-16,-9-3-20 0,-3 1-7 16,-7 1 8-16,-2 3 6 15,-9 5 20-15,-2 1 3 16,-1 7 13-16,-9 2 9 16,6 11 21-16,2 6 17 15,2 8 16-15,9 6 0 16,7-3-8-16,6-2-12 15,9-7-23-15,3-11-12 16,9-12-18-16,-5-6-23 0,-3-11-105 16,-2 2-74-16,-16 2-247 15</inkml:trace>
  <inkml:trace contextRef="#ctx0" brushRef="#br0" timeOffset="184203.64">10372 2390 1285 0,'-3'5'567'0,"0"10"-289"0,0 4-93 15,4 7-79-15,1 0-25 16,-1-1-32-16,3-3-17 16,-1-9-29-16,0-3-2 0,1-12-13 15,-4-6-1-15,1-7-4 16,0-4-3-16,2 0 8 16,1 0 0-1,3 0 5-15,4 0 1 0,4 4-6 16,4 1-3-16,-2 13 0 15,-1 1 3-15,-2 13 9 16,-5 4 3-16,1 3 4 16,-2 3 0-16,-8-2 2 15,2-2-13-15,-4-7-84 16,2-2-50-16,0-9-307 16</inkml:trace>
  <inkml:trace contextRef="#ctx0" brushRef="#br0" timeOffset="184534.13">10724 2414 1472 0,'-11'0'515'16,"-13"10"-395"-16,2 2-2 15,1 6 46-15,2 4 7 16,11-2-58-16,-1-2-52 16,14-3-56-16,4-3-11 15,5-12-21-15,5-3-11 0,-1-7-34 16,1-4-8-16,-1 1 12 16,-5-1 8-16,-3 8 37 15,-1 3 12-15,-1 10 13 16,-3 4 4-16,0 6 2 15,-2-1 1-15,1-2-42 16,3-3-38-16,-3-10-360 16</inkml:trace>
  <inkml:trace contextRef="#ctx0" brushRef="#br0" timeOffset="185089.04">11097 2437 1502 0,'-1'13'588'0,"-1"21"-390"16,1 10-47-16,0 4-54 16,1 0-31-16,1-7-37 15,0-5-18-15,4-11-44 16,-1-4-42-16,0-8-114 0,0-6-38 16</inkml:trace>
  <inkml:trace contextRef="#ctx0" brushRef="#br0" timeOffset="185332.92">11077 2503 823 0,'7'-10'437'0,"8"-10"-38"16,3 3-261-16,0 9-64 0,0 5-26 16,-5 8-27-16,-4 4-8 15,-9 5-7-15,-3 4 0 16,-7 2 0-16,0 1-2 15,-2-2-4-15,1-3 2 0,2-5 2 16,-2 0-2-16,4-5-16 16,1-4-25-16,6-2-85 15,2-5-219-15</inkml:trace>
  <inkml:trace contextRef="#ctx0" brushRef="#br0" timeOffset="185627.56">11310 2403 1410 0,'-11'1'588'15,"-6"3"-364"-15,-4 8-56 16,0 0-22-16,7 6-31 16,5-1-16-16,9-2-55 15,4 3-14-15,6-4-24 16,3-2-8-16,6-11-12 0,3-3-13 15,2-9-42-15,-1-3-21 16,-10-2-17-16,1 0 12 16,-6 2 44-16,-7 3 22 0,4 6 29 15,-5 3 10 1,-3 7 5-16,5 5 3 16,-1 7-2-16,-1 1-7 15,6 2-17-15,-4-3-37 0,4-6-108 16,1-3-6-16</inkml:trace>
  <inkml:trace contextRef="#ctx0" brushRef="#br0" timeOffset="185820.57">11474 2407 1311 0,'3'12'556'0,"3"19"-298"15,0 9-48-15,-1 4-79 16,-2 2-37-16,-1-2-57 15,-1-2-21-15,-1-9-35 16,-3-6-33-16,-5-11-45 0,-6-6-26 16,-7-2-14-1,-4-8 12-15,-5-1-14 16,-1-4-11-16</inkml:trace>
  <inkml:trace contextRef="#ctx0" brushRef="#br0" timeOffset="185981.73">11340 2356 1188 0,'12'-3'612'15,"11"-5"-96"-15,2-1-292 16,6 3-92-16,-7 0-43 0,-5 3-51 16,-2 3-45-16,-10 5-185 15,-5 7 389-15</inkml:trace>
  <inkml:trace contextRef="#ctx0" brushRef="#br0" timeOffset="186395.36">11720 2422 1307 0,'-9'-9'232'16,"1"1"-93"-16,-6-3 195 16,-4 1-154-16,3 10-60 0,1 9-22 15,1 11-35-15,0 2-12 16,4 3-21-16,0 1 0 16,6-4-14-16,3-5-6 15,5-5-10-15,7-7-13 16,4-11-21-16,5-3-23 15,2-9-38-15,-2-2-10 16,-5 0 12-16,-5-1 21 0,-5 4 46 16,1 2 20-16,-7 5 35 15,3 8 17-15,0 6 21 16,-10 1 2-16,6 11-12 16,1 3-13-16,0 3-18 15,4 4-6-15,1 1-25 16,-2-4-26-16,3-6-72 0,-1-4-47 15,0-10-304 1</inkml:trace>
  <inkml:trace contextRef="#ctx0" brushRef="#br0" timeOffset="186678.8">11819 2240 1245 0,'4'8'503'15,"5"14"-299"-15,0 9-44 16,-2 12-44-16,-2-1-18 16,-3-4-39-16,0-3-22 15,-1-7-26-15,0-2-4 0,-1-9-6 16,0-4-3-16,1-11-6 16,1-6-4-1,5-12 5-15,-1-3-7 0,7-2-19 16,0-1-8-16,0 0-40 15,2 3-10-15,0 1-12 16,-1-1-1-16,-1 6-9 16,-3 3-13-16,-6 1-231 15</inkml:trace>
  <inkml:trace contextRef="#ctx0" brushRef="#br0" timeOffset="186835.87">11907 2458 1468 0,'3'12'589'0,"2"9"-361"16,4-1-48-16,7-6-83 0,-1-3-26 16,0-7-52-1,-2-2-17-15,-8-3-41 0,0-4-28 16,-5 0-69 0,-5 0-45-16</inkml:trace>
  <inkml:trace contextRef="#ctx0" brushRef="#br0" timeOffset="188066.64">13296 2220 1007 0,'6'11'500'0,"3"8"-40"16,-2 15-311-16,3 9 13 0,-12 2-16 15,2-2-26 1,-1-4-71-16,1-7-23 0,1-8-36 16,2-3-36-16,2-16-106 15,-1-8-44-15,5-11-280 16</inkml:trace>
  <inkml:trace contextRef="#ctx0" brushRef="#br0" timeOffset="188419.6">13343 2278 1055 0,'3'-5'437'0,"3"-9"-276"16,4 6-36-16,1 2-48 16,0 0-18-16,-1 6-21 15,-6 4-10-15,-4 9 15 16,0 8 7-16,-2 8 13 16,-1 4 0-16,7 0-16 15,-2-4-11-15,11-4-11 16,4-8-4-16,0-8-15 0,3-5 0 15,-3-6-6-15,1-7-2 16,-4-6-1-16,-2-1 1 16,-1 1 0-16,-5 4 1 15,0 7 11-15,-2 4 13 16,-3 15 48-16,2 5 15 16,-3 14 9-16,0 6-8 15,1 5-39-15,1 5-13 0,4-2-18 16,0-6-3-16,0-10-14 15,-1-3-22-15,-1-15-85 16,-2 0-59-16,-1-14-88 16,0-9-239-16</inkml:trace>
  <inkml:trace contextRef="#ctx0" brushRef="#br0" timeOffset="188599.65">13573 2420 1042 0,'4'-13'459'0,"5"-13"-232"15,3 1-74-15,6 13-44 0,-1 5-19 16,-4 8-24 0,-7 10-15-16,-6 3-12 15,-10 4-4-15,-6 5-5 0,1 0-7 16,-1-5-26-16,3-5-23 16,4-8-49-16,0-5-35 15</inkml:trace>
  <inkml:trace contextRef="#ctx0" brushRef="#br0" timeOffset="195136.25">14168 2253 1147 0,'2'1'493'15,"-1"-1"-236"-15,2 17-142 16,-1 5 11-16,-1 2-19 16,1 3-6-16,-1-7-47 0,1-4-19 15,-1-5-19-15,-1-1-10 16,0-4-1-16,1 0-1 16,0-3-3-16,0-2-1 15,5-2-3-15,2-2 1 16,4-4 2-16,3-4 1 0,-2 1 0 15,1 0 0 1,-4 3-1-16,1 7 0 0,-7 6 0 16,-3 4-1-16,-4 7 1 15,-3 0 0-15,-2-2 1 16,0 0 2-16,1-6-2 16,2-1 4-16,-1-1-8 15,0-2-18-15,0-2-49 16,1-1-34-16,0-1-78 15,1-1 17-15</inkml:trace>
  <inkml:trace contextRef="#ctx0" brushRef="#br0" timeOffset="195300.85">14151 2271 1275 0,'0'-5'512'0,"5"2"-344"0,6-1-20 15,12 2-38-15,5 2-36 16,6-10-36-16,2 3-10 16,-7 1-101-16,-4 2-34 15</inkml:trace>
  <inkml:trace contextRef="#ctx0" brushRef="#br0" timeOffset="195511.22">14526 2349 1560 0,'34'18'571'16,"-29"-21"-456"-16,-1 0-81 15,4 1-52-15</inkml:trace>
  <inkml:trace contextRef="#ctx0" brushRef="#br0" timeOffset="195929.34">14737 2238 1255 0,'-3'9'521'15,"-2"5"-305"-15,-4 14-23 16,-2 4-13-16,0 0-18 15,5-4-22-15,6-7-72 16,5-7-20-16,11-7-28 16,1-4-9-16,11-10-5 0,4-6-3 15,-5-7-9 1,1-4-4-16,-10-3-5 0,-10 1-2 16,-10-2 7-1,-7 8 0-15,-10 3 3 16,-2 2 1-16,-5 15 0 15,-2 4 2-15,2 10-3 0,4 10-19 16,9-1-64 0,6-1-51-16,7-5-95 0,4-5-133 15</inkml:trace>
  <inkml:trace contextRef="#ctx0" brushRef="#br0" timeOffset="196228.92">14934 2197 1304 0,'-5'4'524'0,"-6"5"-342"16,-3 6-25-16,0 13-26 15,-1 4-14-15,8 4-21 16,2-4-23-16,11-9-43 16,10-4-13-16,8-12-15 15,7-1-2-15,-1-14-16 16,-4-3-14-16,-6-3-23 15,-5-5 0-15,-8 1 19 16,-1 0 17-16,-5-2 20 16,-4 4 1-16,-5 1-4 15,-2 1-4-15,-4 7-10 16,-2 0-25-16,1 8-73 16,-1 5-46-16,8 3-253 15</inkml:trace>
  <inkml:trace contextRef="#ctx0" brushRef="#br0" timeOffset="196510.89">15121 2188 1420 0,'-5'9'525'15,"-5"15"-372"-15,1 7-6 0,6 5-18 16,2-4-2-16,3-7-53 15,3-4-27-15,5-11-31 16,2-3-9-16,7-13-7 16,1-6 0-16,-1-8-25 15,-1-3 0-15,-9-3 1 16,-4 1-2-16,-6-2 27 16,-5 7 1-16,-1 8-13 15,-2 6-20-15,-3 6-78 16,-1 7-42-16,-2 2-202 0</inkml:trace>
  <inkml:trace contextRef="#ctx0" brushRef="#br0" timeOffset="196672.41">15325 2227 1729 0,'64'21'661'16,"-59"-22"-505"-16,-3-1-42 16,-2 1-102-16,0 1-84 0</inkml:trace>
  <inkml:trace contextRef="#ctx0" brushRef="#br0" timeOffset="197195.4">15625 2198 1108 0,'-6'1'506'0,"-7"6"-175"15,0 9-180-15,-5 15-4 16,3 1-9-16,5 4-9 16,1-4-26-16,12-9-50 15,6-3-15-15,13-12-24 16,3-5-6-16,9-12-3 16,-1-8-9-16,-5-7-22 15,-1 1-1-15,-17-6-3 16,-6 2 6-16,-16 4 20 15,-5 1 2-15,-12 8 0 16,0 5-2-16,1 10-2 16,1 5 1-16,8 11-24 15,3 6-38-15,13 0-82 16,3-3-52-16</inkml:trace>
  <inkml:trace contextRef="#ctx0" brushRef="#br0" timeOffset="197513.39">15821 2190 1313 0,'-4'7'501'0,"-6"12"-344"16,-3 9-10-16,0 6-14 16,1 0 3-1,9-2-38-15,5-9-17 0,7-8-43 16,6-1-18-16,3-12-16 15,4-3-2-15,2-9-7 16,-2-6-12-16,-4-7-11 16,-2 0-2-16,-9-5 10 15,-3 3 10-15,-8 3 10 16,-5 1 0-16,-7 9-4 16,-3 2-1-16,1 13-20 15,0 5-29-15,3 6-80 16,4 4-43-16,4-2-150 0</inkml:trace>
  <inkml:trace contextRef="#ctx0" brushRef="#br0" timeOffset="197795.18">16021 2178 1121 0,'-6'6'494'15,"-9"13"-200"-15,0 6-146 16,4 7-10-16,4-2-7 0,11-4-13 16,3-4-33-16,3-9-50 15,8-5-16-15,2-8-19 16,5-8-15-16,4-6-28 16,-8-6-2-16,-7-4 0 15,-6 2 13-15,-12-4 26 16,-2 4 4-16,-8 4 3 15,-4 1-5-15,-1 7-30 16,-2 6-36-16,6 4 113 16</inkml:trace>
  <inkml:trace contextRef="#ctx0" brushRef="#br0" timeOffset="197978.52">16231 2228 1228 0,'4'-3'603'15,"0"0"-156"-15,-2 2-333 16,-2 0-48 0,0 1-93-16,-1 0-65 15</inkml:trace>
  <inkml:trace contextRef="#ctx0" brushRef="#br0" timeOffset="198476.92">16482 2229 1265 0,'-41'-41'523'16,"17"57"-291"-16,5 7-39 0,5 7-25 16,8-3-16-1,12 0-39-15,4-5-34 0,11-3-42 16,6-4-12-16,4-10-16 16,1-5-4-16,0-14-16 15,-3-2-18-15,-10-10-20 16,-1-1 0-16,-12-1 16 15,-5 0 14-15,-7 3 19 16,-4 4 0-16,-9 6-4 0,-3 3 3 16,-7 12 0-1,1 7 1-15,-1 10 0 16,2 3-15-16,11 1-54 16,4 2-37-16,13-4-82 15,7-1 35-15</inkml:trace>
  <inkml:trace contextRef="#ctx0" brushRef="#br0" timeOffset="198796.23">16670 2156 1386 0,'-5'6'532'0,"-6"5"-369"0,-1 13-31 16,1 5-10-1,2 2-2-15,5 0-18 0,4-4-51 16,7-10-23-16,8-4-22 16,3-5-5-16,6-13-6 15,-4-3-9-15,-4-8-17 16,-2-5-2-16,-3-2 7 16,-4-3 7-16,-2 3 20 15,-5 3 3-15,-6-2 4 16,-3 6-2-16,-7 3-2 15,1 4-4-15,-1 7-66 16,1 3-50-16,5 4-241 16</inkml:trace>
  <inkml:trace contextRef="#ctx0" brushRef="#br0" timeOffset="199129.12">16827 2122 1000 0,'-1'6'525'15,"-2"3"-33"1,-9 12-326-16,-2 7-8 16,3 9 0-16,-2 2-10 0,9-5-72 15,4-3-24-15,7-10-33 16,5-8-6-16,10-7-10 15,1-6-3-15,0-12-13 16,1-3-3-16,-6-4 0 16,-2-7 1-16,-6 2 11 15,-5-4 4-15,-5 1 2 16,-1 3 0-16,-8 1-3 16,0 5-1-16,-1 4-15 15,-3 3-19-15,-2 10-106 16,-1 5-64-16</inkml:trace>
  <inkml:trace contextRef="#ctx0" brushRef="#br0" timeOffset="199342.48">17155 2299 1556 0,'-7'3'587'0,"-1"5"-418"0,-8 5-55 15,-1 5-30-15,2 4-12 16,2 0-42-16,4-7-144 16,4-3-67-16</inkml:trace>
  <inkml:trace contextRef="#ctx0" brushRef="#br0" timeOffset="199536.05">17264 2239 1604 0,'77'-23'594'15,"-63"20"-460"-15,-1 1-74 0,-1 0-27 16,0 0-70-16,-2-2-47 16</inkml:trace>
  <inkml:trace contextRef="#ctx0" brushRef="#br0" timeOffset="-208700.2">7523 3326 1144 0,'1'-1'418'0,"6"2"-308"15,0 4 14-15,2 12 23 16,1 10 5-16,-4 17-18 15,-1 6-25-15,-3 3-48 16,-2-6-18-16,2-11-32 16,0-11-1-16,-1-9-24 0,2-5-27 15,-2-10-69 1,-1 0-45-16,-4-6-94 16,-1-6-80-16,0-8-98 15,-2-11 14-15,0-11 162 16,-1-4 159-16,5-3 294 0,1 2 76 15,5 13 13-15,4 6-24 16,4 12-91-16,2 3-30 16,5 5-37-16,2 4-21 15,-3 5-33-15,0 5-12 16,-8 3-28-16,-4 4-7 16,-8 9 2-16,-3 3-5 15,-6 3 2-15,-3-1-4 0,2-4-3 16,1-7 1-16,-1-7-1 15,4-1 3-15,-4-9-2 16,2 4-1-16,3-5-61 16,0-3-42-16</inkml:trace>
  <inkml:trace contextRef="#ctx0" brushRef="#br0" timeOffset="-208507.06">7755 3347 1321 0,'6'18'522'0,"-1"25"-343"15,-5 9-16-15,-3 8-31 16,-2-7-33-16,1-12-46 0,5-8-20 16,6-10-36-16,-3-8-43 15,-2-9-117-15,3-6-49 16</inkml:trace>
  <inkml:trace contextRef="#ctx0" brushRef="#br0" timeOffset="-208298.69">7740 3406 1133 0,'10'-11'463'0,"11"-13"-285"16,1 8-29-16,2 7-48 16,-3 6-29-16,-4 7-37 15,0 4-15-15,-10 12-15 16,-7 4-5-16,-9 7 1 15,-3 5-2-15,-9-4-14 16,2-1-8-16,1-8-9 16,-3-8-5-16,5-7-11 15,-2-5-7-15,8-9-52 16,4-4-59-16</inkml:trace>
  <inkml:trace contextRef="#ctx0" brushRef="#br0" timeOffset="-207968.2">7944 3314 1257 0,'3'4'500'15,"3"12"-320"-15,-1 10-13 16,-2 14-54-16,0 4-22 16,3 2-47-16,-1-5-14 15,1-11-15-15,-2-6-6 16,-3-12-9-16,1-4-10 0,1-8-22 15,2-3-8-15,3-6-3 16,0-3 5-16,0-4 23 16,-1-2 6-16,0 6 3 15,2-3 6-15,1 4-1 16,2 2-3-16,1 6 2 16,-2 5-4-16,-3 8 7 15,3 6 1-15,-3 3 4 16,-3 0 1-16,0-3-1 15,-2-5-13-15,-1-4-91 16,2-2 438-16</inkml:trace>
  <inkml:trace contextRef="#ctx0" brushRef="#br0" timeOffset="-206842.68">8387 3288 1205 0,'0'1'485'16,"4"7"-294"-16,1 8-6 16,2 17-10-16,0 12-25 0,-2 11-58 15,-1-1-28-15,-3-6-48 16,1-10-6-16,1-13-49 0,-2-6-41 15,0-8-107 1,-1-5-5-16</inkml:trace>
  <inkml:trace contextRef="#ctx0" brushRef="#br0" timeOffset="-206708.36">8367 3503 1154 0,'2'-1'479'16,"1"-5"-296"-16,7 4-74 0,1 0-31 15,7-3-38 1,0 1-34-16,5-4-92 16,0 2-36-16</inkml:trace>
  <inkml:trace contextRef="#ctx0" brushRef="#br0" timeOffset="-206384.17">8516 3455 1180 0,'56'5'506'0,"-56"16"-300"15,4 0-37-15,6 0-26 16,6-5-52-16,-1-4-25 16,7-11-46-16,-6-6-14 0,0-9-27 15,0-4-16-15,-10 0-24 16,1 2-6-16,-8-2 17 16,-3 3 17-16,-6 4 22 15,-2-3 11-15,-9 11 21 16,1 3 9-16,4 8 23 15,-1 9 5-15,8 12 5 16,2 3-5-16,9 3-7 16,10 0-7-16,8-9-22 15,3-5-9-15,-1-8-19 16,-5-7-28-16,3-8-72 16,-1-2-43-16,-3-9-74 15,-1-3-126-15</inkml:trace>
  <inkml:trace contextRef="#ctx0" brushRef="#br0" timeOffset="-205866.26">8783 3431 876 0,'0'0'441'16,"2"5"-113"-16,2 6-98 15,1 15-67-15,-2 2-33 16,-1 4-57-16,-2-6-23 16,0-7-36-16,0-4-6 15,1-7-27-15,-1-2-19 16,-2-5-34-16,-1-3-11 0,-4-8 14 15,2-1 16-15,3-7 34 16,2 0 10-16,5-2 9 16,0-1 0-16,7 0 1 15,0 3-1-15,4 6-6 16,1 1-11-16,-4 5-30 16,2 0-1-16,-3 0-2 15,-1 1 12-15,2 3 36 0,0-2 18 16,-3 1 48-1,6 3 24-15,-5 4 46 16,-1 8 9-16,-3 12 2 16,-6 3-11-16,-1 9-40 15,1-2-19-15,1-9-42 16,-2 0-10-16,3-14-13 16,-2-4-8-16,10-12-18 0,3-5-13 15,-2-10-38-15,3-4-13 16,-3 1 8-16,-7-8 15 15,4 7 36-15,-4 2 16 0,-3 1 7 16,5 9 4-16,-4 6 28 16,-1 7 13-16,3 18 16 15,-2 5 1-15,0 8-25 16,6 0-13-16,-6-9-17 16,1-4-6-16,1-6-36 15,-3-4-36-15,1-3-90 16,0-4-58-16</inkml:trace>
  <inkml:trace contextRef="#ctx0" brushRef="#br0" timeOffset="-205634.79">9196 3276 1510 0,'0'5'642'0,"4"13"-343"0,-1 9-56 15,0 12-74 1,1 10-33-16,1 2-54 16,0-5-34-16,6-14-30 0,5-12-11 15,-1-20-40-15,5-2-27 16,-1-15-69-16,-8-4-48 16,-3-1-46-16,-6-2-16 15,-6-1 46-15</inkml:trace>
  <inkml:trace contextRef="#ctx0" brushRef="#br0" timeOffset="-205500.18">9144 3391 1585 0,'1'0'607'0,"4"0"-457"16,2-5-62-16,5-5-66 15,3-1-41-15,-2 0-95 16,4 4 319-16</inkml:trace>
  <inkml:trace contextRef="#ctx0" brushRef="#br0" timeOffset="-205051.17">9478 3372 959 0,'16'-13'479'0,"-25"3"-192"16,0 4-20-16,-5 4-29 0,-5 8-64 15,-1 5-25 1,0 14-55-16,-1 3-16 16,6 4-12-16,5 2-10 15,10-7-19-15,0-6-9 0,16-6-15 16,0-8-6-16,2-11-15 15,9-4-13-15,-6-12-42 16,1-2-20-16,-5-5-27 16,-5 0 3-16,-4 6 42 15,-2 2 20-15,-3 8 41 16,0 3 16-16,-2 8 33 0,-2 4 9 16,-1 8 6-1,0 11-9-15,-2 5-31 0,5 4-7 16,2-1-18-1,1-9-22-15,2-8-76 16,1-8-49-16,0-10-51 16,1-6-283-16</inkml:trace>
  <inkml:trace contextRef="#ctx0" brushRef="#br0" timeOffset="-204779.84">9599 3345 1391 0,'2'4'568'15,"3"11"-339"-15,0 3-26 16,-2 7-73-16,2 0-31 0,-4 1-60 16,3-6-24-16,-3-8-19 15,-1-1-8-15,1-11-21 16,0-2-3-16,-1-5 5 16,3-6 5-16,-1-5 22 15,1-1 3-15,3-6 0 16,-1 5 1-16,4 0 1 15,1 6-1-15,3 5 1 16,5 2 2-16,4 10-2 16,1 4 4-16,-3 10 1 15,-8 5-2-15,-7 5 5 16,-3 1-7-16,-3-2-84 16,0-6-63-16,0-11-110 15</inkml:trace>
  <inkml:trace contextRef="#ctx0" brushRef="#br0" timeOffset="-204401.6">9961 3315 1617 0,'-4'-3'606'15,"-5"0"-436"-15,-4 4-98 0,-10 11 11 16,1 5 5-16,-3 10 11 15,0 1-22-15,12 3-36 16,-2-5-12-16,13-10-22 16,5-4-7-16,5-15-9 15,9-7-6-15,5-11-24 16,-1-6-16-16,6 3-8 16,-4 5 4-16,-3 17 19 15,1 7 19-15,-9 15 16 16,0 6 4-16,-4 9 12 15,-3-1 34-15,-3 2 4 16,-3-3 1-16,-4-2-13 16,-6-3-32-16,-5-7-12 0,-1-2-20 15,-8-7-48-15,4-2-32 16,-1-4-76 0,-1-5-22-16</inkml:trace>
  <inkml:trace contextRef="#ctx0" brushRef="#br0" timeOffset="-203699.52">10523 3290 1261 0,'40'-34'521'0,"-51"29"-302"15,-7 3-28-15,-2 8-9 16,-2 7-16-16,0 9-26 16,6 3-26-16,3 8-57 15,8-2-20-15,7-1-21 16,5-7-9-16,10-11-13 15,3-10-11-15,5-15-41 16,0-7-33-16,1-7-46 16,-1 1-7-16,-8 2 32 15,-4 6 31-15,-5 3 55 16,-9-1 18-16,2 10 34 16,-2 0 26-16,-5 8 38 15,4 6 8-15,1 11-13 16,1 6-17-16,7 6-33 0,-3 0-9 15,-2-8-16-15,7-2-19 16,-4-10-93-16,2-6-63 16,1-11-174-16</inkml:trace>
  <inkml:trace contextRef="#ctx0" brushRef="#br0" timeOffset="-203500.48">10745 3163 1441 0,'-1'14'600'16,"1"24"-330"-16,0-3-40 0,0 2-47 15,4-2-35-15,2-8-67 16,6-3-34-16,4-10-52 16,1-8-33-16,2-12-97 15,-1-9-59-15,-7-5-93 16,-2 1 10-16</inkml:trace>
  <inkml:trace contextRef="#ctx0" brushRef="#br0" timeOffset="-203350.69">10666 3284 1393 0,'0'1'542'15,"6"4"-391"-15,5-4-64 16,8-6-58-16,4-1-21 15,0-6-81-15,-4 1-5 16</inkml:trace>
  <inkml:trace contextRef="#ctx0" brushRef="#br0" timeOffset="-202933.26">11033 3248 1247 0,'17'-21'539'0,"-31"23"-269"15,-2 3-12-15,-4 6-56 16,-3 3-24-16,4 4-56 15,2 3-33-15,8 1-38 16,8-1-15-16,0-3-22 16,5-2-8-16,13-8-7 0,-3-6-9 15,9-10-22-15,1-4-16 16,-3-7-40-16,-2 1-7 16,-1 2 3-16,-2 0 14 15,-5 9 43-15,-1 3 12 16,-5 7 33-16,-1 6 11 15,-4 6 6-15,-1 2 6 16,-2 3-17-16,3-1-6 0,2-6-55 16,2-3-63-16,3-10-20 15</inkml:trace>
  <inkml:trace contextRef="#ctx0" brushRef="#br0" timeOffset="-202719.22">11214 3217 1544 0,'-1'10'671'0,"0"12"-366"16,2 1-100-16,4 3-120 15,0-4-32-15,5-3-54 16,-2-4-41-16,0-2-45 16,1 0-18-16,-9-6 21 15,-3 6 19-15,-10 1 41 16,-3-5 12-16,-5 1-16 0,1-10-15 15,4-2-68-15,2-11-41 16,7-7-366-16</inkml:trace>
  <inkml:trace contextRef="#ctx0" brushRef="#br0" timeOffset="-202606.71">11233 3235 1202 0,'11'-1'662'0,"3"-3"-101"0,7 4-372 16,-3 0-66-16,-2 0-123 15,2 2-94-15</inkml:trace>
  <inkml:trace contextRef="#ctx0" brushRef="#br0" timeOffset="-202183.94">11680 3039 1362 0,'2'5'652'0,"5"7"-258"16,0 14-162-16,3 12-37 16,-3 6-66-16,-3 0-28 15,-4-5-47-15,1-6-16 16,5-6-17-16,-4-6-14 15,3-5-36-15,0-4-29 16,-2-6-82-16,-2-2-64 0,-3-6-113 16,-2-6 22-16</inkml:trace>
  <inkml:trace contextRef="#ctx0" brushRef="#br0" timeOffset="-201989.69">11731 3126 943 0,'6'-15'532'16,"7"-11"-72"-16,7 11-259 15,-5 0-33-15,1 11-73 16,-3 5-18-16,-7 16-41 16,-3 2-14-16,-7 10-2 15,-2 2-6-15,-6-8-22 16,1 1-16-16,-2-7-29 16,-1-5-11-16,-3-6-8 15,3-1-2-15,-2-2-25 16,6-3-22-16,7-1-7 15,0-2-389-15</inkml:trace>
  <inkml:trace contextRef="#ctx0" brushRef="#br0" timeOffset="-201684.73">11907 3020 1003 0,'0'3'590'0,"2"7"-4"0,-2 14-385 16,1 12-23-16,-1 7-79 15,0-2-31-15,-1-6-46 16,1-6-12-16,0-8-10 16,1-6-10-16,0-7-14 15,-1-3-14-15,2-9-1 16,0-1 9-16,1-9 7 16,3-7 11-16,3-6 0 15,4-3-6-15,2 0-11 16,0 4-8-16,2 6-11 15,-1 2-6-15,0 9-19 16,-1 2-10-16,-4 3-52 16,-6 2-20-16,-2 3-238 15</inkml:trace>
  <inkml:trace contextRef="#ctx0" brushRef="#br0" timeOffset="-201541.93">12026 3101 1060 0,'-34'55'512'16,"36"-43"-202"-1,7 6-68-15,-2 6-26 16,3-4-40-16,0-2-33 16,-1-5-73-16,6-2-28 15,-9-6-49-15,0 0-45 16,-6-5-120-16,-4-3-62 0</inkml:trace>
  <inkml:trace contextRef="#ctx0" brushRef="#br0" timeOffset="-201332.67">12140 3064 1375 0,'5'14'634'16,"3"10"-310"-16,-5 8-121 16,-4 3-46-16,-3-1-81 15,2-6-26-15,2-5-54 16,6-2-32-16,-3-10-82 15,-2-4-54-15,1-9-105 16,-4-4-29-16</inkml:trace>
  <inkml:trace contextRef="#ctx0" brushRef="#br0" timeOffset="-201165.41">12109 3092 1078 0,'4'-10'493'16,"14"-12"-219"-16,4 5-55 15,5 2-84-15,3 1-32 16,-8 5-48-16,-4 7-16 15,-5 6-27-15,-4 4-8 0,-8 7-1 16,-3 2 2-16,-10 4 17 16,-5 4 10-16,-4 0 6 15,-3-1-5-15,1-8-33 16,2-4-45-16,5-11 423 16</inkml:trace>
  <inkml:trace contextRef="#ctx0" brushRef="#br0" timeOffset="-200099.21">7605 4185 1386 0,'2'1'536'0,"7"-1"-358"15,3 0-21-15,12-1-31 16,5-1-12-16,1 2-46 16,1-1-27-16,-2 1-29 0,-3 2-4 15,-8-1-33 1,-3-1-20-16,-6 0-70 0,-7 0-45 15,2 0-26-15,-10 2-208 16</inkml:trace>
  <inkml:trace contextRef="#ctx0" brushRef="#br0" timeOffset="-199899.66">7621 4300 1122 0,'-3'1'507'15,"1"3"-275"-15,8-4-70 16,4 0-14-16,12 0-35 16,4 0-7-16,7 1-27 15,1 0-19-15,-1 1-40 16,-8-2-7-16,-6-1-60 16,0 1-55-16,-10-2-301 15</inkml:trace>
  <inkml:trace contextRef="#ctx0" brushRef="#br0" timeOffset="-192599.95">8207 4103 938 0,'-1'-1'460'16,"0"0"-86"-16,0 0-315 15,1-1-2-15,4-9-22 16,24-20-9-16,-10 24-8 16,-1 7-5-1,-6 3-9-15,-2 5-2 0,-6 8 4 0,-3 5 6 0,-7 14 17 16,-3 5 11 0,-3-2 7-16,0-1-4 15,1-10-3-15,-1-7-2 16,4-5 6-16,-1-4 5 15,1-6-3-15,3 1-2 16,0-5-2-16,3-1-7 16,5 2-9-16,2-2-3 0,-4-1-17 15,7 0 2-15,42-11-1 16,-23 5-6-16,-1 0 4 16,-3 2-3-16,-9 0 1 15,-4 0-7-15,-3 5-57 16,-1-2-49-16,0 5-85 0,-1 1-231 15</inkml:trace>
  <inkml:trace contextRef="#ctx0" brushRef="#br0" timeOffset="-192112.03">8406 4073 1297 0,'-2'-1'515'16,"-2"-2"-333"-16,3-2-86 15,7 2-29-15,4-1-29 16,13-2-25-16,0 1-2 16,6 3-6-16,-7 2-5 15,-7 8-6-15,-3 1-4 16,-16 7 0-16,1 5 4 15,-8 7 5-15,-5 4 9 0,2 0 24 16,-1-3 8-16,-1 0 18 16,4-4 0-16,3-7-8 15,0-2-13-15,7-8-7 16,1-1-8-16,4-2-17 16,7-3 3-16,5-4 3 15,5-3 3-15,5-4 2 16,1-1 0-16,-5 4-11 15,2 2-1-15,-12 5-10 16,-2 4-31-16,-3-1-116 0,-3-1 125 16</inkml:trace>
  <inkml:trace contextRef="#ctx0" brushRef="#br0" timeOffset="-191739.37">8790 3917 1288 0,'-4'6'490'0,"-4"8"-355"16,3 3-5-16,4 1-12 15,1-2-17-15,7-5-29 16,5-4-25-16,7-7-31 15,3-2-10-15,-2-9 0 16,-3-1-3-16,-7-3-3 31,-2 4 5-31,-8 0 0 0,-7 4 1 0,-6 2 1 0,-6 1-6 16,-4 7 0-16,3 5-1 16,5 3-1-16,3 1-1 15,8 0-55-15,4-3-51 16,4 0-83-16,3-5-255 15</inkml:trace>
  <inkml:trace contextRef="#ctx0" brushRef="#br0" timeOffset="-191500.25">9078 3874 1300 0,'-10'18'541'0,"-15"21"-286"15,-6 11-37-15,-6 9-41 16,-1 4-34-16,9 1-69 16,6-3-26-16,10-15-29 15,6-9-9-15,7-14-6 16,0-4-13-16,1-7-90 16,2-4-74-16,-1-3-109 15,0-4-392-15</inkml:trace>
  <inkml:trace contextRef="#ctx0" brushRef="#br0" timeOffset="-191267.11">9079 4157 1111 0,'-5'15'592'0,"-6"8"-66"15,6 4-372-15,1-3-28 0,7-5-51 16,3-5-21-16,5-11-38 15,2-3-10-15,1-13-10 16,0-2-5-16,-4-8-13 16,-5-1 2-16,-5 2 6 15,-3 4 4-15,-5 8 13 16,-6 2 3-16,-5 11-6 16,1 4-18-16,-1 8-107 15,5 4 62-15</inkml:trace>
  <inkml:trace contextRef="#ctx0" brushRef="#br0" timeOffset="-190941.2">9706 3992 1415 0,'-10'4'519'0,"-14"12"-409"16,-5 6-46-16,-1 11-26 15,-1 3-9-15,4 3-8 16,7-4-10-16,7-10-13 16,5-5-22-16,5-12-72 15,0-4-46-15</inkml:trace>
  <inkml:trace contextRef="#ctx0" brushRef="#br0" timeOffset="-190759.96">9556 4015 1275 0,'5'7'502'0,"4"10"-302"0,4 6-3 15,3 3-23-15,0 2-36 16,2 1-84-16,0-4-24 16,-2 0-18-16,-4-1-18 15,-1-11-95-15,-2 5-62 16</inkml:trace>
  <inkml:trace contextRef="#ctx0" brushRef="#br0" timeOffset="-189117.15">10055 3807 1366 0,'0'13'544'16,"-2"8"-349"-16,1 16-68 16,0 2 1-16,-2 1-35 15,3 1-20-15,-1-7-51 16,0-3-12-16,2-3-19 16,-1-6-18-16,3-2-45 15,3-4-24-15,-3-8-64 16,1-2-40-16,-1-10-213 15</inkml:trace>
  <inkml:trace contextRef="#ctx0" brushRef="#br0" timeOffset="-188800.99">10058 3923 1053 0,'4'-4'429'0,"6"-9"-250"15,-1-1-84-15,7 0-34 16,0-3-14-16,1 6-20 0,2 2-10 15,-8 9-17 1,-4 5 11-16,-10 17 18 0,-9 6 4 16,-2 6 16-16,-7 0-11 15,-2-6-17-15,4-4 0 16,4-6-2-16,5-6 6 0,10-7 3 16,0-3-1-1,13-2 6-15,8 0 3 16,10 0 12-16,5 1 1 15,-1 2-12-15,-2 1-13 0,-10 3-20 16,-3-2-14-16,-10-1-50 16,-2-1-29-16,-4-3-106 15,-1 0-53-15</inkml:trace>
  <inkml:trace contextRef="#ctx0" brushRef="#br0" timeOffset="-188615.61">10307 4044 1242 0,'19'-31'513'0,"-23"56"-308"16,0 6-19-16,1 16-69 0,0 1-27 16,5-1-48-1,3-4-21-15,3-14-46 0,1-10-33 0,-1-10-114 16,1-6-41-1</inkml:trace>
  <inkml:trace contextRef="#ctx0" brushRef="#br0" timeOffset="-188422.14">10340 3962 1150 0,'3'-3'455'0,"7"-4"-279"15,1 2-126-15,4 5-12 16,-1 1-11-16,-5 5 15 15,-3 1 5-15,-7 6 1 16,-3 3 2-16,-5 3-25 16,-4 3-20-16,-1 4-42 0,1-1-27 15,3-2-70 1,5-3-83-16</inkml:trace>
  <inkml:trace contextRef="#ctx0" brushRef="#br0" timeOffset="-187799.32">10660 3919 1390 0,'1'3'533'15,"-1"8"-385"-15,0-1-35 16,-3 6 0-16,-3 1-13 16,5-1-11-16,1-2-24 15,2-1-40-15,4-3-5 16,-3-2-20-16,1-2-4 0,0-5-13 15,0 4-8 1,2-6-3-16,3-1 2 0,4-1 9 16,3-4 6-16,0 2 2 15,-3 0 4-15,-3 2 4 16,-2 0-2-16,-4 6 2 16,-3 4-3-16,-6 5 4 15,-3 4 5-15,-1 3 3 16,-2-2 2-16,1-1-7 15,1-2 2-15,3-3-3 16,1-1-10-16,1-5-26 16,1-2-27-16,-2-3-65 15,-1-3-34-15,1-3-237 16</inkml:trace>
  <inkml:trace contextRef="#ctx0" brushRef="#br0" timeOffset="-187635.63">10657 3919 1265 0,'4'-4'511'16,"4"1"-298"-1,7-2-114-15,1 2-3 16,2-1-36-16,-1 0-13 16,1 3-55-16,-3-2-41 0,1 7-102 15</inkml:trace>
  <inkml:trace contextRef="#ctx0" brushRef="#br0" timeOffset="-187483.67">10918 3965 1656 0,'-5'1'604'0,"-7"-2"-511"16,8-1-8-16,7-2-83 15,-3-2-56-15,9 3-184 16</inkml:trace>
  <inkml:trace contextRef="#ctx0" brushRef="#br0" timeOffset="-186999.36">11110 3979 1209 0,'-23'-29'552'0,"20"46"-267"16,-2 7-89-16,0 1-10 0,1-2-55 15,2-1-21 1,8-4-58-16,6-5-16 16,4-11-22-16,4-2-13 15,1-13-13-15,-1-1-16 0,-1-5-8 16,-3-2 4-1,-9 2 13-15,-4 0 12 0,-11 5 11 16,-6 2 7 0,-5 4-2-16,-1 4 2 0,1 8-2 15,-2 3-6-15,9 5-3 16,0 1-4-16,5-2-57 16,6 1-40-16,3-6-120 15,4-2-27-15</inkml:trace>
  <inkml:trace contextRef="#ctx0" brushRef="#br0" timeOffset="-186701.4">11270 3917 1219 0,'-7'14'560'0,"2"7"-242"15,-9 4-131-15,0 2-15 0,5-6-33 16,3-2-15-1,8-6-55-15,7-3-19 16,8-6-31-16,0-6-14 31,9-8-13-31,-8-9-9 0,0-4-31 0,-4 0-3 16,-6 2 9-16,-2 1 9 0,-5 5 28 16,-7 1 3-16,-9 3 0 15,-2 8-3-15,-10 3-2 16,7 5-5-16,1 9-34 15,2-1-22-15,12 0-65 16,1-2-36-16,10-4-44 16</inkml:trace>
  <inkml:trace contextRef="#ctx0" brushRef="#br0" timeOffset="-186419.51">11405 3943 1244 0,'32'-31'553'16,"-41"44"-228"0,-4 0-128-16,3 8-37 0,4 1-25 15,1-2-25 1,9 3-28-16,9-8-39 0,0-3-12 16,12-9-31-16,-2-5-8 15,-3-8-24-15,-2-6-9 16,-6-3-12-16,-2 1 8 0,-5 1 18 15,-4 4 11 1,-7 1 18-16,-2 0 0 16,-4 5-2-16,0 1-10 0,-4 8-43 15,0 6-46-15,3 2-124 16,5 2-159-16</inkml:trace>
  <inkml:trace contextRef="#ctx0" brushRef="#br0" timeOffset="-186232.83">11602 3942 1655 0,'2'-1'626'16,"1"-2"-474"-16,2 2-71 15,-5 0-26-15,0 0-85 16,-1 0-83-16</inkml:trace>
  <inkml:trace contextRef="#ctx0" brushRef="#br0" timeOffset="-185783.29">11840 3952 1265 0,'-12'-43'530'15,"0"58"-278"-15,-4 3-68 16,0 8-7-16,0 0-10 16,11-4-24-16,5-1-30 15,10-8-57-15,9-4-23 0,8-11-39 16,4-9-23-16,-3-10-43 16,0-3-13-16,-10-2-1 15,-4 2 16-15,-13 1 44 16,-5 0 14-16,-9 8 17 15,-8 2 6-15,-2 14 12 16,-5 11 7-16,-2 9-1 31,7 7-5-31,9-2-21 0,8-5-19 0,14-7-75 16,6-6-54-16,10-6-94 16,0-3-82-16</inkml:trace>
  <inkml:trace contextRef="#ctx0" brushRef="#br0" timeOffset="-185499.31">11985 3868 1349 0,'-1'5'593'15,"-4"3"-312"1,-1 9-90-16,0 5-36 16,0 1-39-16,3 2-18 15,6-7-46-15,1-4-15 16,8-6-33-16,-1-3-15 15,4-7-22-15,2-3-13 0,-1-7-31 16,-1-2-1 0,-6-3 9-16,-6-3 13 15,-8 1 43-15,4 1 11 0,-6 1 9 16,-2 1 1-16,0 8-7 16,-4 3-13-16,4 5-68 15,3 4-57-15,4 2-196 16</inkml:trace>
  <inkml:trace contextRef="#ctx0" brushRef="#br0" timeOffset="-185199.9">12073 3862 1546 0,'16'-17'604'0,"-25"25"-397"15,3 8-79-15,0 10-16 0,6 1-8 16,0-2-16-16,8-1-22 16,5-9-39-16,-2-4-11 15,9-5-18-15,-5-6-9 0,4-4-13 16,-2-4-11 0,-3-7-25-16,-4-3 2 0,-5-1 16 15,-4-3 13-15,-3 5 37 16,-7 1 8-16,-3-1 5 15,-3 4 0-15,1 4-14 16,0 2-15-16,-3 7-93 16,4 0-74-16</inkml:trace>
  <inkml:trace contextRef="#ctx0" brushRef="#br0" timeOffset="-184938.04">12334 3896 1291 0,'20'21'563'0,"-22"-19"-272"16,3 1-188-16,1-1-50 16,-2-2-31-16,0 0-80 15,0 0 77-15</inkml:trace>
  <inkml:trace contextRef="#ctx0" brushRef="#br0" timeOffset="-184500.95">12529 3892 1205 0,'-23'-6'550'0,"17"26"-262"15,-4 6-87 1,4-1-21-16,6-6-37 16,5 1-21-16,9-7-64 15,2-6-23-15,6-7-33 16,-1-5-14-16,0-7-37 15,-1-2-14-15,-9-5-1 0,-4-3 8 16,-8 2 32-16,-4 0 16 16,-11 3 9-16,0 4 5 15,-9 5 3-15,2 4 0 16,0 11 1-16,14 1-7 31,4-4-26-31,0 1-34 0,3 17-82 0,5-2-52 16,15-5-396-16</inkml:trace>
  <inkml:trace contextRef="#ctx0" brushRef="#br0" timeOffset="-184200.1">12638 3874 1352 0,'20'-33'618'15,"-34"47"-250"-15,3 8-193 16,5 5-19-16,5-3-34 15,2-1-16-15,7-7-56 16,2-3-18-16,7-4-23 16,0-5-12-16,2-6-20 15,0-4-10-15,-8-5-11 0,1-3-4 0,-6 1-1 32,-4-5 5-32,-2-1 11 15,-2-1 9-15,-3-3 12 16,-2 0 2-16,-2 7-18 0,0 2-20 15,-2 6-59-15,0 8-45 16,4 3-79-16,2 3-372 0</inkml:trace>
  <inkml:trace contextRef="#ctx0" brushRef="#br0" timeOffset="-183934.13">12814 3812 1518 0,'-5'5'606'0,"-7"11"-375"16,-2 6-78-16,4 10-24 15,1 0-12-15,8-4-18 16,2-5-29-16,10-9-40 16,8-3-16-16,6-11-23 15,6-6-13-15,-2-9-50 16,-5-6-19-16,-4-7 15 0,-8-3 10 15,-12-3 52-15,1 7 20 16,-17 7 0 0,0 7 1-16,-9 13-36 15,-8 5-51-15,3 16 173 0</inkml:trace>
  <inkml:trace contextRef="#ctx0" brushRef="#br0" timeOffset="-174884.75">13319 3545 1214 0,'1'3'440'16,"-1"9"-339"-16,3 8 19 15,0 8-10-15,0 3-3 16,0 5-23-16,-1 0-26 15,1 1-20-15,-1 1-10 0,4 1-16 16,-3-8-1-16,0-1-8 16,1-6-3-16,-4-8-4 15,5 0-11-15,-2-7-24 16,-3-6-17-16,1-2-52 16,-1-2-22-16,-1 0-87 15,0 0-137-15</inkml:trace>
  <inkml:trace contextRef="#ctx0" brushRef="#br0" timeOffset="-174401.26">13327 3631 988 0,'7'-9'388'0,"5"-11"-244"16,3 5-33-16,8 2-16 15,-4 0-15-15,0 7-29 16,-2 1-12-16,-10 8-10 0,-2 5 9 15,-6 10 14-15,-5 4-5 16,-2 1-5-16,-5 0-17 0,3-3-14 16,4-2 1-1,4 0 6-15,5 1 8 0,6 0 3 16,2-2-2 0,0-5-11-16,3-1-5 15,-4-4-7-15,-1-2-2 0,2-2-2 16,-1 1-6-16,5-2-28 15,0 4-20-15,-2-1-63 16,1 0-34-16,-6 0-106 16,-1-2-51-16,-3-4-28 15,-2-7 37-15,0-4 138 16,-2-5 100-16,-3-4 179 16,3 1 52-16,-1 2 74 15,1 3 2-15,1 10-29 16,2 8-22-16,0 20-49 15,3 14-25-15,3 17-53 16,0 4-24-16,-2-5-27 16,0-7-5-16,0-9-5 15,1-7-4-15,-3-9-35 16,-1-7-39-16,-4-10-122 0,-6-6-230 16</inkml:trace>
  <inkml:trace contextRef="#ctx0" brushRef="#br0" timeOffset="-174209.47">13581 3713 1265 0,'5'-2'449'0,"12"0"-384"15,1 2-4 1,2 4-23-16,1 0-6 0,-5 2-11 16,-8-1-12-16,-9 7 14 15,-8 2 7-15,-12 8 1 16,-1 0-4-16,-1 1-27 15,2-2-18-15,5-7-27 16,6-3-17-16,5-13-51 16,5-6-167-16</inkml:trace>
  <inkml:trace contextRef="#ctx0" brushRef="#br0" timeOffset="-171777.71">14257 3591 1041 0,'0'-3'448'0,"-2"-4"-224"0,-1 3-38 16,3 5-16-16,0 5-19 15,0 8-15-15,1 5-18 0,-1 8-33 16,0 0-15-1,-1 0-34-15,2-3-15 16,1 0-13-16,0-3-3 16,2-4-5-16,-1-4-5 15,-1-6-24-15,1-1-18 16,0-7-55-16,0 1-28 0,-1-5-61 16,1-3-38-16</inkml:trace>
  <inkml:trace contextRef="#ctx0" brushRef="#br0" timeOffset="-171614.15">14425 3664 1261 0,'-2'0'472'15,"2"-1"-337"-15,-3 1-114 16,2 0-1-16,0-1-68 15,1 1-208-15</inkml:trace>
  <inkml:trace contextRef="#ctx0" brushRef="#br0" timeOffset="-170912.8">14635 3648 941 0,'-32'-54'401'0,"28"50"-163"16,4 2-124-16,3 5 23 15,1 4 0-15,0 10-8 16,-2 2-11-16,-1 4-42 15,1 2-14-15,-2-2-33 16,0 1-13-16,1-2-8 16,0-5-3-16,2-5-5 15,1-5-7-15,-2-7-46 0,2-1-32 16,-4-7-87-16,1-1-55 0</inkml:trace>
  <inkml:trace contextRef="#ctx0" brushRef="#br0" timeOffset="-170583.33">14724 3627 1104 0,'-4'9'454'15,"-2"4"-254"-15,-1 7-68 16,2 1 3-16,4-2-8 15,2 2-13-15,4-6-49 16,2-4-16-16,5-3-24 16,1-3-16-16,5-6-8 15,1-7-4-15,0-4-7 16,0-5 1-16,-3-3-7 16,-2 2 5-16,-8-4 3 15,-2 1 3-15,-9 3 5 16,-5 1-5-16,-7 9-25 15,-6 3-28-15,0 10-75 16,2 1-35-16,7 3-307 0</inkml:trace>
  <inkml:trace contextRef="#ctx0" brushRef="#br0" timeOffset="-170097.42">14979 3642 870 0,'-69'-42'477'0,"55"50"-28"16,1 9-312-1,2 3-15-15,10 4-23 0,-1 0-3 16,8-2-32-16,9-1-14 15,4-7-28-15,6-4-11 16,4-10-18-16,-5-7-9 0,-6-9-9 16,-1-4-2-1,-7-1 6-15,-2 3 6 16,-6 2 13-16,-4 2 0 0,-7 2 2 16,-5-1 1-16,-6 4 3 15,1 3 2-15,0 6-1 16,1 4 1-16,4 5-19 15,5 0-38-15,6-1-88 16,4-2-224-16</inkml:trace>
  <inkml:trace contextRef="#ctx0" brushRef="#br0" timeOffset="-169928.74">15178 3649 1270 0,'0'1'527'16,"-2"1"-281"-16,1-1-202 15,0-1-17-15,0 0-100 0,0 0-27 16</inkml:trace>
  <inkml:trace contextRef="#ctx0" brushRef="#br0" timeOffset="-169418.17">15419 3578 1089 0,'0'2'464'0,"-1"7"-208"15,-3 2-126-15,1 7 3 16,-3 4-9-16,1 2-1 15,1 0-13-15,3-4-33 16,2-2-18-16,3-6-30 16,5-5-11-16,4-9-25 15,2-5-10-15,6-9-29 16,-1-5-8-16,1 2-1 16,-5-4 14-16,-8 6 26 15,-2 1 8-15,-11-1 10 16,-3 1-2-16,-5 5 5 0,-6 6 1 15,1 8-1-15,-2 3 2 0,6 6-2 16,1 1-7 0,9 0-50-16,7 1-36 15,5-2-81-15,2-3-139 16</inkml:trace>
  <inkml:trace contextRef="#ctx0" brushRef="#br0" timeOffset="-169116.37">15585 3556 1149 0,'1'9'446'15,"-3"7"-311"-15,-6 7-40 16,2 3-6-16,-4 1 8 16,2-3 6-16,8-3-28 15,5-3-9-15,7-11-28 16,6-3-21-16,7-13-28 15,2-5-10-15,4-4-12 16,-4-3 2-16,-7 1 10 0,-7 1 8 16,-16-3 13-16,-2 2 3 15,-18 1 2-15,-3 6-4 16,1 9 3-16,-7 6-4 0,14 10-6 16,1-1-26-1,7 0-71-15,9 1-38 16,4-5-333-16</inkml:trace>
  <inkml:trace contextRef="#ctx0" brushRef="#br0" timeOffset="-168830.19">15777 3577 1339 0,'28'-10'481'0,"-46"34"-369"15,3 1-9-15,-3 2 5 16,5-3 7-16,8-5-12 16,5-2-15-16,17-5-33 15,2-4-15-15,7-9-44 16,-1-7-14-16,0-5-17 16,-4-3-6-16,-3 4 11 15,-4 1 10-15,-10 2 18 16,-1-2 2-16,-10-1 6 15,-2 2 1-15,-8 2-2 0,-3 2 0 16,2 2-28-16,1 0-40 16,8 4 174-16</inkml:trace>
  <inkml:trace contextRef="#ctx0" brushRef="#br0" timeOffset="-168541.15">16015 3610 1590 0,'26'0'559'0,"-29"5"-504"15,5 1-3-15,-3-1-43 16,8-2-27-16,-10-2 280 16</inkml:trace>
  <inkml:trace contextRef="#ctx0" brushRef="#br0" timeOffset="-167983.88">16307 3466 1346 0,'-3'5'511'15,"-4"13"-366"-15,1 6 12 0,-1 10-15 16,-3 4 0-16,1-6-21 16,2-5-21-16,4-8-32 15,7-5-22-15,5-8-28 16,5-4-13-16,5-7-23 15,4-5-12-15,5-6-14 16,-4-2-1-16,-3-6 13 16,-3 1 11-16,-10-3 8 15,-5-2 4-15,-10 0 1 16,-6 2 1-16,-7 14 10 16,1 7 4-16,0 17 4 15,-4 8-2-15,7 1-10 16,2 1-30-16,9-5-78 0,5-3-52 15,7-5-207-15</inkml:trace>
  <inkml:trace contextRef="#ctx0" brushRef="#br0" timeOffset="-167667.99">16540 3451 1291 0,'-9'15'485'0,"-8"6"-344"0,-6 12-37 16,1 1 5-16,0-6 23 31,5-1 5-31,17-7-39 0,2-4-20 16,11-7-34-16,7-4-22 0,3-7-24 16,5-7-14-16,4-4-26 15,-4-4-8-15,-6 0 3 16,-17 2 9-1,-2 8 21-15,0 0 6 16,-4-22 7-16,-8 6 1 0,-11 3 0 16,-1 13-4-16,2 6-29 15,-3-4-28-15,12 5-69 0,0 0-41 16,10-5-225-16</inkml:trace>
  <inkml:trace contextRef="#ctx0" brushRef="#br0" timeOffset="-167368.13">16667 3435 1215 0,'-3'14'482'0,"-2"11"-315"16,0 5-34-16,-2-1 2 0,3-1 1 16,4-5-4-16,5-2-39 15,5-5-21-15,4-9-35 16,1-3-20-16,6-8-23 15,2-3-3-15,3-6-4 16,-1-1 2-16,-9-1 7 16,-4 2 4-16,-12 2 7 15,-2-2 2-15,-10 3 4 16,0-4-2-16,-5 2-4 16,-3-3-5-16,4-2-5 15,-1 3-11-15,6 3-48 0,1 4-42 16,4 16 262-1</inkml:trace>
  <inkml:trace contextRef="#ctx0" brushRef="#br0" timeOffset="-166983.04">17120 3564 1593 0,'-6'2'573'0,"-7"7"-490"15,-1 4-32-15,-6 2-44 16,2 1-5-16,1-7-32 15,5 0-38-15,11-8-14 0</inkml:trace>
  <inkml:trace contextRef="#ctx0" brushRef="#br0" timeOffset="-166767.56">17220 3490 1451 0,'80'-38'491'0,"-60"29"-465"16,3 5-21-16,-10-1-13 16,-4 4-12-16,-8 3-22 15,-1 3-247-15</inkml:trace>
  <inkml:trace contextRef="#ctx0" brushRef="#br0" timeOffset="-152323.81">7704 4759 1052 0,'0'-1'440'16,"-6"-2"-189"-1,8 6-197-15,2 8 42 0,0 9 1 16,3 14 6-16,-5 3-6 16,0 5-37-16,0-5-16 15,4-5-21-15,3-2-8 0,2-6-10 16,-2 0-4-1,0-7-1-15,-2-6-15 16,0-4-44-16,-1-2-30 16,-7-4-82-16,-1-5-6 0</inkml:trace>
  <inkml:trace contextRef="#ctx0" brushRef="#br0" timeOffset="-151985.17">7939 4720 1096 0,'-7'8'421'0,"-15"11"-305"16,-5 10-8-16,-8 5-24 0,-4 0-20 16,8-3-19-1,1-7-5-15,11-10-3 16,6-4 1-16,5-8-10 15,4-2-7-15,4 1-12 0,2-1-7 16,-2-1-7-16,0 1 0 16,13 0 4-16,32 1-1 15,-10 8 2-15,-3 4-1 16,-5 3-1-16,-2-1 2 16,-10 0 0-16,-3 1-4 15,-7-2-40-15,-2-2-33 16,-2 2-93-16,-1-5-251 15</inkml:trace>
  <inkml:trace contextRef="#ctx0" brushRef="#br0" timeOffset="-151667.39">7935 4991 895 0,'2'-1'322'0,"1"3"-259"16,0 18 10-16,19 16 1 16,-22-26-12-16,0-6-30 0,-1 1-13 15,0-2-29 1,-1 0-27-16,-3-8-96 16,1-4-16-16,1-6 17 0,1-5 24 15,3-1 115-15,1 6 35 16,0 0 40-16,4 4 19 15,0 4 3-15,-1 1-9 0,2 2-30 16,-2-1-17-16,0 4-25 16,2-3-5-1,2 3-17-15,0 1-17 16,3 0-57-16,-1 2-134 0</inkml:trace>
  <inkml:trace contextRef="#ctx0" brushRef="#br0" timeOffset="-151317.42">8060 4922 849 0,'27'-2'332'0,"-27"16"-168"16,2-2-98-16,3 3 23 15,0-5-3-15,2-1-33 16,2-2-17-16,3-8-28 15,5-2-8-15,2-8-1 16,-4-1-7-16,-6 0 2 0,-6 2 2 16,-4 1 3-16,-2 4 5 0,-6-1 26 15,-1 4 10 1,-5 2 21-16,1 1 7 16,5 10-7-16,-5 4-8 15,11 13-14-15,2 4-6 16,7 3-16-16,7-2-5 15,0-7-4-15,5-6-3 0,0-11-6 16,-2-4-20-16,3-14-83 16,-2-2-150-16</inkml:trace>
  <inkml:trace contextRef="#ctx0" brushRef="#br0" timeOffset="-150564.5">8492 4784 1434 0,'-3'-2'477'0,"1"2"-471"16,4-1-1-16,-2 1-45 15,-1 0 5-15</inkml:trace>
  <inkml:trace contextRef="#ctx0" brushRef="#br0" timeOffset="-149417.04">8417 4939 1170 0,'-9'0'484'16,"-4"0"-234"-16,-1 8-131 0,-1 2 8 15,3 9-13-15,0 1-27 16,8 1-34-16,7 2-14 16,6-10-21-16,3-1-9 15,0-9-19-15,1-6-8 16,-3-11-47-16,-1-7-18 15,0-8-21-15,-3-3 2 16,0 2 40-16,-1 3 19 0,-5-2 31 16,0 3 7-16,-5-2 19 15,2 0 22-15,1 9 19 16,2 5 24-16,1 10 5 16,0 4-10-16,0 11-11 15,-1 9-17-15,0 10-8 16,0 5 0-16,-1 5-9 15,2 0-7-15,3-2-13 16,0-4-6-16,1-4-4 16,1-5-13-16,2-7-51 15,0-5-38-15,-1-8-77 16,-4-5-42-16</inkml:trace>
  <inkml:trace contextRef="#ctx0" brushRef="#br0" timeOffset="-149246.83">8518 4886 985 0,'2'7'436'0,"1"5"-192"15,0 5-105-15,3 6-10 16,-3 1-35-16,-4-1-24 16,7 0-39-16,-2-6-16 0,3-1-22 15,1-8-31-15,-5-6-90 16,0-2-42-16</inkml:trace>
  <inkml:trace contextRef="#ctx0" brushRef="#br0" timeOffset="-149066.43">8505 4821 1182 0,'-3'-1'474'0,"3"0"-295"16,3 1-114-16,-3 0-24 16,0-1-13-16,11-1-16 15,23-4-38-15</inkml:trace>
  <inkml:trace contextRef="#ctx0" brushRef="#br0" timeOffset="-148490.15">8692 4780 1265 0,'0'6'461'0,"0"13"-330"16,0 8 17-16,0 15 31 15,0 4-1-15,2 1-40 16,0-3-30-16,4-10-55 16,1-7-15-16,3-12-20 15,3-7-17-15,1-13-65 16,2-9-63-16,-4-13-120 15,0-2-63-15</inkml:trace>
  <inkml:trace contextRef="#ctx0" brushRef="#br0" timeOffset="-148339.85">8650 4934 1137 0,'0'1'475'15,"-5"1"-259"-15,9-1-95 0,8 0-50 16,1-2-23-16,9-6-26 15,-1-1-9-15,-1-1-74 16,-4 0-53-16</inkml:trace>
  <inkml:trace contextRef="#ctx0" brushRef="#br0" timeOffset="-146107.89">9309 4908 1324 0,'-41'-35'513'0,"37"41"-354"16,4 17-58-16,0 8 10 0,0 14-2 15,3 3-6-15,0-5-46 16,2-1-16-16,1-12-26 16,-3-6-7-16,3-6-35 15,-4-5-34-15,0-9-87 16,-1-3-42-16,-5-9-134 15,3-6-160-15</inkml:trace>
  <inkml:trace contextRef="#ctx0" brushRef="#br0" timeOffset="-145909.71">9244 4895 934 0,'3'-11'395'0,"7"-11"-213"16,3 4-35-16,9 10-52 15,-3 3-20-15,-4 8-38 16,1 3-7-16,-9 6-12 15,2 6-1-15,-11 1-4 0,-6 2-3 16,-6-1-2-16,-5-2-3 16,3-3-2-16,3-2-2 15,1-5-4-15,3-2-8 16,4-7-35-16,-3-2-31 0,8-5-222 16</inkml:trace>
  <inkml:trace contextRef="#ctx0" brushRef="#br0" timeOffset="-145584.1">9488 4811 1338 0,'-7'8'495'0,"-13"10"-364"16,3 5-11-16,3-1 3 15,1 0-8-15,12-2-35 16,2-4-19-16,5-7-32 15,7-1-12-15,4-9-39 0,1-7-20 16,2-7-35 0,-3-7-15-16,-2-1 14 15,-3 0 15-15,-4 8 35 16,-2 4 18-16,-5 5 25 0,-1 6 17 0,-1 4 9 16,-3 7 2-1,0 9-9-15,-2 3-10 16,4 6-9-16,2-5-2 15,5-4-27-15,2-3-34 16,-1-12-83-16,2-2-26 16</inkml:trace>
  <inkml:trace contextRef="#ctx0" brushRef="#br0" timeOffset="-145393.08">9642 4859 1226 0,'4'17'506'0,"3"21"-300"15,-1 6-19-15,-3-3-45 16,-1 0-33-16,-2-5-47 16,-1-6-18-16,-1-6-25 0,-1-3-16 15,-5-7-59 1,0-1-29-16,-6-7-69 16,-2-3-28-16,-2-6-46 15,1-4-154-15</inkml:trace>
  <inkml:trace contextRef="#ctx0" brushRef="#br0" timeOffset="-145259.02">9545 4787 1311 0,'2'-5'486'16,"5"-6"-373"-16,2 5-33 16,10 0-27-16,1 2-24 15,1 2-83-15,-2 1-45 16</inkml:trace>
  <inkml:trace contextRef="#ctx0" brushRef="#br0" timeOffset="-144801.64">9818 4804 1441 0,'-1'-1'538'0,"-4"-2"-399"15,-13-2 0-15,-17 13-1 16,19 8-8-16,6 4-37 16,0 0-20-16,10 0-39 0,6 1-14 15,8-2-16 1,3-4-6-16,1-10-25 0,0-5-19 15,3-9-33-15,-1-3-11 16,-4-6-2-16,-2 1 13 16,-8-2 20-16,1 0 16 0,-2 2 24 15,-2 0 6-15,0 6 17 16,-3 5 11 0,-1 12 11-16,0 5 4 15,-2 9 6-15,2 2-5 0,2 1-6 16,0-2-3-16,2-4-14 15,1-4-19-15,1-9-68 16,2-2-43-16,0-8-134 16,0-5-225-16</inkml:trace>
  <inkml:trace contextRef="#ctx0" brushRef="#br0" timeOffset="-144552.35">9963 4672 1078 0,'5'5'458'16,"4"8"-258"-16,-2 7-34 16,-2 4-7-16,-2 3-18 15,-1 1-18-15,-1-4-54 16,-1 0-18-16,2-3-32 0,1-6-8 0,0-5-10 16,1-5-6-1,4-11-4-15,1-7-11 31,-4 6-44-31,0 1-16 0,24-26-14 0,3-1 4 16,-2-2 21-16,-12 17-2 16,-9 4-33-16,-1 1-30 15,-8 8-94-15,-3-1-123 0</inkml:trace>
  <inkml:trace contextRef="#ctx0" brushRef="#br0" timeOffset="-144374.11">10131 4724 1130 0,'-21'43'481'0,"25"-29"-248"16,1 2-12-16,-1 1-37 0,3-1-25 15,-2-2-61 1,-5-1-29-16,5-2-40 16,-3-2-16-16,2-3-54 15,-3-3-34-15,0-1-88 16,2-2-55-16,-3 0-166 15</inkml:trace>
  <inkml:trace contextRef="#ctx0" brushRef="#br0" timeOffset="-143323.77">10364 4663 1011 0,'3'-3'469'0,"0"-3"-168"16,4 10-163-16,1 6-1 15,-3 11-17-15,1 5-13 16,-3 6-38-16,0 3-22 15,-1-2-31-15,1-3-7 0,1-5-41 16,1-6-37-16,-1-6-89 16,-1-6-85-16</inkml:trace>
  <inkml:trace contextRef="#ctx0" brushRef="#br0" timeOffset="-143000.7">10479 4741 990 0,'1'6'441'16,"1"5"-195"-16,-5 5-105 16,4 6-11-16,4-2-34 15,2 1-17-15,9-4-48 16,-2-6-14-16,2-2-13 16,1-6-4-16,0-5-24 15,-1-4-14-15,2-7-18 0,-2-4-7 16,-6-6 19-16,0 2 15 15,-9-4 22-15,1 6 20 16,0 9 32-16,-2 3 20 16,-2 9 16-16,0 8-4 15,1 8-16-15,1 5-8 16,0 5-17-16,-1-1-4 16,4-5-16-16,1-3-10 0,5-5-53 15,3-5-45-15,-2-6-125 16</inkml:trace>
  <inkml:trace contextRef="#ctx0" brushRef="#br0" timeOffset="-142664.52">10813 4746 1108 0,'-9'4'524'0,"-8"7"-158"15,-1 4-203-15,5 6-36 16,3 2-17-16,6-1-31 16,3 0-18-16,8-5-40 0,3-1-18 15,7-8-45 1,1-8-26-16,0-8-56 0,2-6-17 16,-5-4-8-16,-3 0 13 15,-2 1 53-15,-6 1 23 16,-1 4 61-16,0 2 31 15,-2 8 51-15,-1 3 10 16,-2 9 6-16,-2 6-15 0,2 5-43 16,3 2-9-16,2-2-22 15,5-1-21-15,-5-8-58 16,4 2-35-16,0-12-101 16</inkml:trace>
  <inkml:trace contextRef="#ctx0" brushRef="#br0" timeOffset="-142414.75">11009 4808 1298 0,'0'12'468'0,"0"10"-376"16,0-1-17-16,-4-6-19 15,5-6-7-15,2-5-35 16,-1-7-15-16,1-6-14 0,-2-3-5 15,1-9 2-15,-3 1 3 16,1-1 5-16,2 1 6 16,2 6 4-16,5 4-3 15,1 4 0-15,2 5-2 16,5 0-70-16,-1-2-66 16</inkml:trace>
  <inkml:trace contextRef="#ctx0" brushRef="#br0" timeOffset="-141868.93">11313 4689 1425 0,'1'6'526'16,"3"6"-402"-16,2 7-7 15,-6 1 2-15,6 0-6 16,-3 1-30-16,0-3-23 16,-1-4-37-16,-3-3-3 15,2-8-12-15,0-3-6 16,-2-8-4-16,1-2-3 0,-1-7 0 16,-2-3-1-16,8-1 5 15,1 0-1-15,3 2 3 16,3 2-2-16,4 5 1 15,1 4-2-15,0 9-1 16,1 5 2-16,-8 11-2 16,-1 3 9-16,-6 5 1 0,-2-2 2 15,1 0 2 1,-2-4-8-16,2-6-12 0,4-4-35 16,1-7-85-1,3-3-49-15,-1-8-77 16,0-2-332-16</inkml:trace>
  <inkml:trace contextRef="#ctx0" brushRef="#br0" timeOffset="-141548.7">11536 4652 1064 0,'0'5'464'16,"0"6"-227"-16,2 2-88 15,4 4-36-15,1-2-11 16,2-5-23-16,1-1-20 0,2-9-36 15,0-1-13-15,-3-7-19 16,1-3-11-16,-4-2-11 16,-1 0 4-16,-2 2 11 15,-4-1 9-15,-4 7 23 16,-4-1 14-16,-3 6 29 16,2 7 19-16,-3 8 36 15,2 6 5-15,2 8-12 16,4 1-14-16,9 0-50 15,2-2-19-15,6-5-19 16,0-4-12-16,6-13-51 16,3-6-47-16,4-9-103 15,4-8-45-15,-3-3-116 16</inkml:trace>
  <inkml:trace contextRef="#ctx0" brushRef="#br0" timeOffset="-141201.54">11825 4651 904 0,'-4'1'535'16,"-12"-2"23"-16,2 8-315 16,-1 9-62-16,-2 1-19 0,7 8-35 15,1-2-20-15,6-1-61 16,8-1-15 0,2-4-23-16,5-3-15 15,3-12-31-15,-1-5-10 0,5-10-30 16,-6-3-6-16,-3-1 5 15,-2-3 3-15,-2 6 31 16,1 0 17-16,0 10 26 16,-2 7 9-16,-1 11 33 15,0 7 15-15,-3 12 21 16,-1 4-2-16,-1 6-8 16,-3-1-10-16,-2-1-19 15,-2-4 1-15,-2-6-27 16,-3-3-4-16,-5-10-17 15,0 1-23-15,-3-11-63 0,-3-3-50 16,2-13-107 0,5-6 44-16</inkml:trace>
  <inkml:trace contextRef="#ctx0" brushRef="#br0" timeOffset="-140749.87">11942 4713 1468 0,'19'-14'570'16,"-19"29"-385"-16,2-3-9 16,2-6-49-16,3-2-33 0,3-8-59 15,3-2-26-15,3-7-23 16,0-3-9-16,-7 2-18 16,-2-3 0-16,-7 3 13 15,-2 4 7-15,-5 0 18 16,-4 2 4-16,-3 6 18 15,-2-1 11-15,3 11 27 16,2 8 10-16,5 6 7 16,4 10-7-16,5-1-19 15,3 1-12-15,3-1-22 16,2-6-5-16,1-7-27 16,3-4-23-16,3-9-65 15,3-5-43-15,1-8-92 16,-1-4-15-16</inkml:trace>
  <inkml:trace contextRef="#ctx0" brushRef="#br0" timeOffset="-140300.83">12189 4663 1348 0,'1'12'544'16,"0"7"-350"-1,-1 4-59-15,-1-1-13 0,1-4-34 16,2-2-19-16,0-3-40 15,1-3-12-15,-1-4-23 16,-2-3-6-16,1-3-15 16,-2-4 0-16,0 3 8 15,0 0 2-15,-1-6 12 16,-9-27 3-16,11 18 7 16,-1 1 7-16,3 1 2 15,3 1-1-15,3 5-7 16,3 1-4-16,1 4-14 15,0 3-13-15,-2 0-25 16,1 0-19-16,-3-2-32 16,3-1-14-16,-1-4-14 15,0-4-13-15,2-3-44 16,1-2-37-16,0 4 7 0,0 5 41 0,-3 9 171 16,-4 5 106-1,-2 10 134-15,-2 4 43 16,0 9-11-16,-1 3-18 15,1 1-71-15,1 0-44 16,-1-10-76-16,1-4-25 0,2-14-73 16,1-6-39-1,-1-10-89-15,-2-7-54 0</inkml:trace>
  <inkml:trace contextRef="#ctx0" brushRef="#br0" timeOffset="-140141.6">12373 4433 1530 0,'5'1'648'0,"5"1"-343"16,-1-2-163-16,0-1-81 16,0-3-22-16,-5-3-64 15,1 1-77-15,-5-1-435 16</inkml:trace>
  <inkml:trace contextRef="#ctx0" brushRef="#br0" timeOffset="-137900.97">7916 5474 1170 0,'-26'-21'484'16,"23"20"-279"-16,3 3-12 0,0 12-42 15,0 1-4 1,-1 10-38-16,2 2-18 16,-1 0-35-16,4-3-21 15,3-6-25-15,-1-6-4 0,5-9-6 16,2-3-10-1,-3-10-26-15,1-4-14 16,-4-7-21-16,2-2 2 0,-4-2 29 16,-1 2 10-1,-5 3 28-15,-2 4 13 0,-1 8 22 16,2 7 16-16,2 13 10 16,3 5 2-16,5 13 3 15,1 7-5-15,-2 0-5 16,-2 0-5-16,-5-1-20 15,0-2-12-15,-2-1-8 16,0-4-3-16,-4-5-4 0,-1-4-2 16,-5-7-29-16,0-5-24 15,-4-10-55-15,1-4-41 16,4-7-72-16,-1-3-37 0</inkml:trace>
  <inkml:trace contextRef="#ctx0" brushRef="#br0" timeOffset="-137516.43">8135 5478 1436 0,'-9'11'564'0,"-13"12"-358"15,4 0-22-15,4 4-29 16,1-3-20-16,8-3-62 15,5-1-24-15,7-8-31 16,5-4-9-16,9-8-29 16,8-4-22-16,-1-7-44 15,3-4-19-15,-8-3-7 16,-14-4 9-16,0 3 43 16,-9 1 22-16,0 9 41 15,4 4 28-15,0 9 37 16,0 6 17-16,-4 12 22 0,0 2-7 0,-4 7-20 31,2 1-14-31,-4 1-30 16,-4 4-6-16,-10-1-10 15,2-3-7-15,1-6-5 16,1-7-4-16,7-7-37 0,-4-5-16 16,-1-6-95-16,2-5-64 15,0-11-142-15</inkml:trace>
  <inkml:trace contextRef="#ctx0" brushRef="#br0" timeOffset="-136981.87">8748 5485 1205 0,'-10'2'485'0,"-10"1"-286"15,2 6-23-15,7 9 0 16,2 1-12-16,4 7-28 16,5-3-24-16,4-5-52 15,3-3-16-15,7-10-37 16,4-1-11-16,1-11-26 0,1-5-28 16,-3-11-43-1,-4-3-9-15,-5-2 16 0,-1-1 23 16,-6 1 46-16,-3-2 14 15,-4 0 10-15,-2 3 5 16,2 9 25-16,0 6 14 16,4 11 23-16,1 4-4 15,0 17-20-15,1 8-11 16,4 14-13-16,-1 2-1 16,4-6 0-16,-1-3-5 15,-1-10-7-15,1-4-10 0,1-7-64 16,0-7-49-16,0-6-116 15,-2-3-112-15</inkml:trace>
  <inkml:trace contextRef="#ctx0" brushRef="#br0" timeOffset="-136816.68">8911 5490 1148 0,'1'8'502'16,"1"5"-274"-16,1 4-67 15,1-1-32-15,-5-2-60 16,-2-1-28-16,-2-5-47 16,3-1-44-16,2-6-83 15,-3-2-245-15</inkml:trace>
  <inkml:trace contextRef="#ctx0" brushRef="#br0" timeOffset="-136667.2">8872 5356 1305 0,'7'2'489'16,"6"3"-382"-16,2-2-58 15,2-2-28-15,0-4-106 16</inkml:trace>
  <inkml:trace contextRef="#ctx0" brushRef="#br0" timeOffset="-136299.64">9158 5504 1359 0,'-52'-5'532'0,"57"31"-337"15,2 7 5-15,-3 4-14 16,-1 7-28-16,-1 2-79 15,-1-3-35-15,2-3-39 16,0-4-22-16,2-12-70 16,0-10-62-16,-2-14-108 15,3-5-53-15</inkml:trace>
  <inkml:trace contextRef="#ctx0" brushRef="#br0" timeOffset="-136121.53">9121 5549 899 0,'1'-14'438'0,"2"-13"-163"0,2 1-59 15,6 12-75-15,0 3-41 16,0 8-51-16,-2 8-20 16,-8 5-22-16,-1 6 1 15,-4 7-5-15,-3-2 1 16,-3 1-4-16,1 1-6 16,-3-3-16-16,-1-3-12 0,5-6-37 15,0-6-29-15,9-4-83 16,3-2-131-16</inkml:trace>
  <inkml:trace contextRef="#ctx0" brushRef="#br0" timeOffset="-135801.31">9238 5519 1260 0,'-1'6'497'0,"0"5"-328"16,3 0-32-16,5-4-43 15,6-4-19-15,2-6-47 16,5-3-23-16,-1-9-43 16,-3 2-24-16,-6-4-20 0,-8 0 5 0,-7 2 33 15,-4 5 24 1,-10 5 40-16,3 6 22 0,-4 11 41 16,0 0 17-1,7 10 33-15,3-2 2 0,10 4-23 16,2 1-14-1,8-2-50-15,6 0-15 16,2-5-19-16,8-3-16 16,3-8-70-16,-2-7-51 15,0-6-100-15,-5-6-55 0</inkml:trace>
  <inkml:trace contextRef="#ctx0" brushRef="#br0" timeOffset="-135549.74">9462 5509 1294 0,'2'5'497'0,"5"9"-354"16,0 2-22-16,-2 2-27 15,2 1-19-15,-2-5-35 16,0-2-19-16,-1-5-12 0,-2-3-9 16,0-3-13-1,-4-5-5-15,1 3-8 16,0 1 6-16,-6-17 12 15,-10-21 2-15,13 19 4 16,4 1 2-16,7 0-3 16,4 4 1-16,5 4 2 0,1 3-11 15,1 3-88-15,-3-2-82 16</inkml:trace>
  <inkml:trace contextRef="#ctx0" brushRef="#br0" timeOffset="-135116.96">9623 5356 927 0,'3'11'512'16,"4"11"14"-16,5 14-369 16,-2 5 1-16,1-2-22 15,-1-2-25-15,-6-11-46 16,0-2-24-16,-2-7-24 15,-2-5-6-15,2-7-13 16,1-3-12-16,1-5-11 0,-3-3-2 16,5-10-12-16,3-5 4 15,4-3-1 1,6-3-10-16,-1 6-17 16,-1-2-20-16,0 7-51 0,-6 1-45 15,-6 3-155-15,0 6-140 16</inkml:trace>
  <inkml:trace contextRef="#ctx0" brushRef="#br0" timeOffset="-134978.27">9782 5460 1024 0,'-37'46'441'16,"45"-32"-202"-16,6 1-31 0,2 7-16 16,-1-1-19-16,-5-3-54 15,3-1-22-15,-7-7-44 16,-3-5-25-16,1-3-93 15,-4-4-54-15,5-8-59 16</inkml:trace>
  <inkml:trace contextRef="#ctx0" brushRef="#br0" timeOffset="-134649.68">9876 5481 1390 0,'-1'4'510'0,"1"3"-387"16,2 0-46-16,6-1-14 16,1-1-7-16,2-5-20 0,1-3-22 15,-2-7-39-15,0-3-10 0,-3-4-14 16,-5 2 2 0,0 2 26-16,-3 0 6 15,-7 8 22-15,-2 5 12 16,-5 1 26-16,0 9 20 15,3 9 36-15,4 2 13 16,8 8-5-16,4 1-14 0,8-3-43 16,5-1-22-16,2-10-23 15,3-5-5-15,2-11-35 16,-1-7-38-16,-5-6-124 16,-4-5 9-16</inkml:trace>
  <inkml:trace contextRef="#ctx0" brushRef="#br0" timeOffset="-134168.99">10023 5430 1087 0,'6'14'487'0,"4"7"-177"0,-3 4-162 15,-2-3 10-15,-2-6-25 16,-1 0-25-16,2-6-54 15,-3-2-20-15,0-5-19 16,-1 0-12-16,0-4-8 16,0 0-4-16,0 0-5 15,2-8-5-15,7-33-9 16,-2 20-2-16,4-3 4 16,1 1 7-16,1 9 12 15,4 3 4-15,-1 12 1 16,-1 8 2-16,-5 12 8 0,-2 4 2 15,-1 1 3 1,-4 2 0-16,3-8-21 0,-1-4-41 16,0-6-100-1,6-5-30-15</inkml:trace>
  <inkml:trace contextRef="#ctx0" brushRef="#br0" timeOffset="-133799.33">10336 5424 847 0,'-8'6'493'15,"-4"6"-13"-15,-4 5-290 16,1 3-17-16,2 2-24 15,2-1-8-15,6-1-29 16,4 1-21-16,7-5-43 16,6-1-20-16,4-9-25 0,2-5-7 15,1-9-24 1,-2-6-11-16,-1-3-31 16,-3-1-8-16,-4 0 4 15,-1 1 11-15,-6 5 34 0,0 5 12 16,0 3 21-1,-2 4 3-15,0 7 6 16,1 3 3-16,-1 6-2 0,1 2-1 16,1-1-19-16,-2-4-18 15,2-2-62-15,1-2-49 16,2-6-212-16</inkml:trace>
  <inkml:trace contextRef="#ctx0" brushRef="#br0" timeOffset="-133484.45">10477 5408 1255 0,'0'11'517'15,"-2"9"-297"-15,1 3-99 16,-1 1-12-16,0-4-33 16,2-4-19-16,5-7-42 15,-3-1-10-15,0-5-5 16,4-1-4-16,-5-6 2 15,3-4-1-15,3-6-5 16,-1-1-3-16,0-7-3 16,3 3 1-16,1-4-1 15,1 0 1-15,6 14-2 16,1 3 2-16,-1 16 3 16,3 9 4-16,-7 4 3 0,-4 0 1 15,-1-3 4-15,-3-4 0 16,0-5-52-16,0-2-56 15</inkml:trace>
  <inkml:trace contextRef="#ctx0" brushRef="#br0" timeOffset="-132983.55">10717 5222 1369 0,'3'11'501'0,"3"21"-396"15,1 7 6-15,-2 10-17 16,1 0-11-16,-1-7-38 15,3-7-24-15,-1-15-32 16,0-7-21-16,-1-13-25 16,-2-7-4-16,0-8 9 15,0-7 17-15,-1-7 24 16,2 1 6-16,0-4 13 16,1 6 2-16,3 6 0 0,-1 2-3 15,3 7-17 1,1-1-24-16,-2 3-81 15,-1 3-250-15</inkml:trace>
  <inkml:trace contextRef="#ctx0" brushRef="#br0" timeOffset="-132810.33">10839 5301 1257 0,'-17'69'507'16,"22"-49"-314"-16,3 4-20 15,1-2-35-15,-1-1-23 0,0-1-55 16,0-6-20-16,-5-4-78 16,0-4-49-16,3-5-126 15,0-1-232-15</inkml:trace>
  <inkml:trace contextRef="#ctx0" brushRef="#br0" timeOffset="-132466.16">11028 5313 1123 0,'-5'-2'484'0,"-9"2"-238"15,-3 6-59-15,-4 10-25 16,1 9-8-16,7 9-25 16,-2-1-13-16,12-1-47 15,2-5-11-15,4-11-36 0,11-3-12 16,5-10-15-16,4-3-22 15,0-7-35-15,0-8-18 16,-8-3-32-16,1-7 3 16,-5-3 23-16,-5 4 19 15,-1 3 43-15,-2 8 15 0,-1 7 24 16,0 3 14 0,-2 10 9-16,0 9 0 0,2 12-6 15,0 6-12-15,1-2-9 16,1-4-8-16,2-10-41 15,0-4-24-15,0-9-96 16,3-6-44-16</inkml:trace>
  <inkml:trace contextRef="#ctx0" brushRef="#br0" timeOffset="-132151.12">11174 5324 1187 0,'1'15'520'15,"-1"8"-210"-15,2 10-198 0,-1-2-9 16,0-2-26 0,0-5-8-16,1-9-33 15,1-3-10-15,0-10-16 0,1-2-6 16,0-9-2-16,1-6-7 16,1-10-3-16,0 1-6 15,2-4-9-15,4 2 0 16,2 6-11-16,2 0-3 15,-1 11-1-15,2 8 3 16,-5 9 15-16,1 12 7 0,-3 7 12 16,-4 0 1-16,2 4 3 15,-7-9 4-15,5-6-29 16,1-4-40-16,-6-12-159 16</inkml:trace>
  <inkml:trace contextRef="#ctx0" brushRef="#br0" timeOffset="-130818.99">7813 6275 1250 0,'-64'-17'474'16,"53"26"-328"-16,2 2-11 16,6 4-17-16,0-2-8 15,4-3-38-15,4 1-19 0,3-6-22 16,2 1-5-16,4-5-13 16,2-2-6-16,-8-4-13 15,1-5-15-15,-1-2-14 16,-8 1-5-16,5 0 7 15,-6 0 13-15,-10 0 19 16,2 3 6-16,-6 1 13 16,3 7 5-16,2 4 10 15,-5 1 4-15,8 7-4 0,-1-3 1 16,5 4-5 0,6 3-5-16,4-2-3 0,0-3-8 15,8 0-5 1,-2-3-2-16,3-5-14 15,2-2-8-15,-3-6-24 16,-2-4-11-16,-6-2-5 0,0 0 5 16,-7-1 21-16,0 1 12 15,-3 2 19-15,-8 1 10 16,-2 4 19-16,0 0 12 16,-1 4 8-16,7 4-1 15,0 3-9-15,2 3-7 0,6 2-5 16,-3 1-3-1,9-1-9-15,-3-2-4 16,6-3-8-16,1-1 0 0,-1-6-2 16,4 0-6-16,-3-6-9 15,0-2-8-15,-6-3-2 16,-4-1 6-16,-2 2 10 16,-4 0 7-16,1 5 12 15,-3 3 10-15,-7 2 7 16,3 4 1-16,1 3 1 15,1 2-3-15,10 2-5 16,0 1-4-16,2-3-8 16,2-3-6-16,0-3-6 0,6-3-5 15,-2-2-18 1,-4-5-3-16,-2-3-4 0,-2-1 1 0,-3 2 20 16,2 1 4-1,0 4 8-15,-6 2 8 16,-2 3-5-16,4 3-3 15,-3 5 2-15,7 3-9 16,6 3-59-16,-2-4-38 16,1-6-25-16</inkml:trace>
  <inkml:trace contextRef="#ctx0" brushRef="#br0" timeOffset="-129111.42">8204 6027 1322 0,'0'0'537'15,"-3"-1"-326"-15,5 17-76 16,3 14 8-16,4 21-16 16,1 5-10-16,5-2-45 15,-2-6-23-15,-2-15-29 16,0-5-10-16,-9-8-10 16,1 1-15-16,-4-11-58 15,-4-4-23-15,0-8-88 16,-2-7-27-16,-2-12-60 15,-2-6-210-15</inkml:trace>
  <inkml:trace contextRef="#ctx0" brushRef="#br0" timeOffset="-128898.39">8208 6075 639 0,'1'-14'413'16,"6"-12"4"-16,6 10-208 16,2 5-41-16,3 6-56 0,-1 2-24 15,-5 5-37-15,1 5-13 16,-7 11-23-16,-3 5-4 0,-3 13-3 15,-5 1-1 1,-3 0-4-16,-3-5 0 16,-5-12 2-16,2-4-4 0,-4-10 3 15,6-2-1-15,1-4-3 16,2 0-7-16,9 0-51 16,-4-5-50-16,13 2-178 15</inkml:trace>
  <inkml:trace contextRef="#ctx0" brushRef="#br0" timeOffset="-128544.84">8442 6202 1356 0,'-7'7'540'0,"-7"6"-348"16,3 3-6-16,0 2-23 15,4-1-20-15,3-1-49 16,3-3-27-16,2-2-42 16,3-2-11-16,1-6-13 0,5-1-1 15,2-6-10-15,2-4-11 16,1-6-30-16,-2 1-10 16,-5-6-7-16,0 3 8 15,-1 7 31-15,-2 0 12 16,-1 9 12-16,-3 3 5 15,-2 6 7-15,-3 4 0 16,2 4 6-16,-1-1 1 0,5-4-7 16,1-3-11-16,1-3-87 15,1-5-55-15,0-4-128 16,7-6-183-16</inkml:trace>
  <inkml:trace contextRef="#ctx0" brushRef="#br0" timeOffset="-128349.33">8603 6161 1098 0,'5'13'480'0,"4"19"-219"16,1 3-32-16,-4 2-33 15,1 1-22-15,-2-8-72 16,0 0-34-16,-4-7-42 16,2-3-17-16,-7-2-31 15,-4-4-26-15,-2-5-54 0,-5-3-31 16,-5-6-38-16,-2-4-18 15,-4-7-158-15</inkml:trace>
  <inkml:trace contextRef="#ctx0" brushRef="#br0" timeOffset="-128216.92">8545 6105 1115 0,'13'-5'451'0,"8"-4"-278"0,4 0-113 15,2 4-18-15,-3 0-92 0,0 1-255 16</inkml:trace>
  <inkml:trace contextRef="#ctx0" brushRef="#br0" timeOffset="-127831.39">8856 6086 1244 0,'-6'-1'498'0,"-11"1"-309"15,-1 6-32-15,1 8-25 16,0 12 2-16,3 7-21 0,4 1-21 16,8-1-35-16,2-8-17 0,9-7-27 15,3-8-7 1,4-8-26-16,2-3-16 15,4-11-50-15,-3-4-31 16,-4-5-29-16,-2-4 4 16,-7 1 48-16,-2-1 28 0,0 11 60 15,-6 4 30-15,-1 10 45 16,0 4 13-16,0 11 1 16,3 10-10-16,0 2-29 15,2 2-11-15,-2-9-13 16,4-5-13-16,2-5-43 15,3-4-33-15,0-5-109 16,0-4-137-16</inkml:trace>
  <inkml:trace contextRef="#ctx0" brushRef="#br0" timeOffset="-127619.66">8989 6005 1235 0,'1'10'489'15,"2"19"-301"1,4 7-28-16,-8 11-25 0,8-1-13 16,0-6-57-16,-3-9-26 0,3-13-26 15,-7-5-10 1,7-10-22-16,4-4-5 16,1-10-22-16,2-3-28 15,-1-8-46-15,3-1-25 16,1-4-53-16,-1-2-96 15</inkml:trace>
  <inkml:trace contextRef="#ctx0" brushRef="#br0" timeOffset="-127456.02">9146 6238 1301 0,'4'9'480'0,"1"13"-373"15,0-5-7-15,-1-7-20 16,-1 0-19-16,-1-9-72 16,-2 0-63-16</inkml:trace>
  <inkml:trace contextRef="#ctx0" brushRef="#br0" timeOffset="-126401.24">9441 5990 1485 0,'-1'1'545'0,"1"3"-425"15,5 5-15-15,0 13-2 16,3 6-1-16,0 11-4 16,-2 3-11-16,-2-2-27 0,1-4-18 0,-3-9-22 15,-1-5-8 1,-1-7-5-16,1-6 1 15,1-5-10-15,1-3-1 0,5-3 1 16,3-1-3 0,7-3 8-16,1-1 0 0,4 2-1 15,0-1-4 1,-4 2-47-16,-2 2-25 16,-7-1-112-16,-1 0-66 0</inkml:trace>
  <inkml:trace contextRef="#ctx0" brushRef="#br0" timeOffset="-126177.61">9730 6020 1289 0,'0'0'509'0,"-1"2"-328"16,1 8-39-16,3 19-24 15,0 8-14-15,0 11-20 0,3 0-21 16,-6-13-28 0,2-8-21-16,0-16-81 15,-1-5-55-15,6-12-131 0,-1-7-246 16</inkml:trace>
  <inkml:trace contextRef="#ctx0" brushRef="#br0" timeOffset="-126013.52">9738 6020 1205 0,'4'0'505'0,"-2"-1"-288"16,15 8-91-16,3 4-29 0,1 8-20 15,4 3-15-15,-7-2-34 16,-1-1-23-16,-2-5-57 16,-5-7-48-16,-2-1-125 15,0-5-183-15</inkml:trace>
  <inkml:trace contextRef="#ctx0" brushRef="#br0" timeOffset="-125845.4">9919 5948 1331 0,'-2'6'555'0,"1"9"-309"16,-1 13-104-1,2 6-19-15,3 10-26 16,1-5-23-16,2-5-43 15,2-3-26-15,-3-13-71 0,0-3-48 16,-1-10-185-16</inkml:trace>
  <inkml:trace contextRef="#ctx0" brushRef="#br0" timeOffset="-125343.09">10202 6233 1543 0,'-10'-36'589'15,"2"36"-382"-15,3 5-171 16,0 6-7-16,-4 4-10 15,-1-3-23-15,5 0-89 16,-4-4-54-16,3-3-311 16</inkml:trace>
  <inkml:trace contextRef="#ctx0" brushRef="#br0" timeOffset="-124584.33">10412 6079 1254 0,'20'-61'554'15,"-20"55"-215"-15,2-2-235 16,5 0-51-16,3 2-14 0,3 0-13 16,2 5-9-1,-3 3-21-15,2 5-1 16,-6 11 3-16,-5 6 3 0,-7 12 5 15,-8 3 7-15,0 2 18 16,-3-4 7-16,2-8 13 16,0-5 1-16,5-10 4 15,1-5-6-15,7-4-11 16,5-4-9-16,8-4-18 16,10 0-2-16,9-4-3 15,-2-2 0-15,-3 3-25 16,-8-3-28-16,-10 4-81 0,-3 6-62 0,-5-2-421 31</inkml:trace>
  <inkml:trace contextRef="#ctx0" brushRef="#br0" timeOffset="-124299.04">10662 5995 1412 0,'-4'3'608'0,"-3"3"-345"16,-1 16-74-16,-2 6-16 15,6 12-30-15,2 3-11 0,8-10-42 16,6-2-23-16,5-19-36 16,4-5-13-16,3-10-16 15,-2-12-2-15,-3-9-26 16,-4-7-14-16,-7-1 2 15,-4 5 3-15,-8 6 23 16,-5 3 9-16,-8 5-5 16,-2 0-11-16,-2 6-62 15,1 2-51-15,5 2-142 16,4 0-124-16</inkml:trace>
  <inkml:trace contextRef="#ctx0" brushRef="#br0" timeOffset="-123935.33">10853 5880 1360 0,'-4'3'529'16,"-4"6"-353"-16,2 2-20 16,3 2-1-16,3 0 0 15,4-3-31-15,4-3-29 16,4-4-50-16,3-3-15 16,0-5-16-16,1-4-8 15,-4-5-6-15,-4-2-4 16,-6 4-6-16,-4 0 3 0,-5 6 2 15,-1 2-6-15,-8-2-7 16,2 6-7-16,-3 4-48 16,2 2-48-16,9 3-91 15,3-1-68-15</inkml:trace>
  <inkml:trace contextRef="#ctx0" brushRef="#br0" timeOffset="-123734.45">11085 5822 1171 0,'-2'10'577'0,"-8"15"-121"16,-5 6-233-16,-8 11-51 16,-3 0-33-16,2 9-64 0,3 8-25 15,5-5-46-15,12 2-6 16,6-15-63-16,4-17-73 15,7-9 74-15</inkml:trace>
  <inkml:trace contextRef="#ctx0" brushRef="#br0" timeOffset="-123502.28">11052 6143 1384 0,'41'-6'580'15,"-48"33"-268"-15,6-4-204 16,4-5-14-16,7-9-20 16,1-8-10-16,4-10-52 15,-1-6-17-15,-4-7-8 16,-1-2-1-16,-9 3 1 16,-4 2 11-16,-6 12 2 15,-5 10-18-15,-5 17-93 16,-2 8-67-16</inkml:trace>
  <inkml:trace contextRef="#ctx0" brushRef="#br0" timeOffset="-122738.85">8002 6977 1027 0,'-28'-44'542'15,"32"42"-15"-15,11-5-424 16,2-2-25-16,7 2-16 16,3-2-7-16,-1 7-40 15,-3-1-33-15,-7-1-87 16,-2 6-52-16,-14-1-325 0</inkml:trace>
  <inkml:trace contextRef="#ctx0" brushRef="#br0" timeOffset="-122588.14">7979 6993 953 0,'-4'3'424'0,"-3"3"-227"15,9-4-62-15,3-2-20 0,13-4-38 16,5 0-17-1,4 0-17-15,5-2-7 16,-4 0-48-16,1 2-43 16</inkml:trace>
  <inkml:trace contextRef="#ctx0" brushRef="#br0" timeOffset="-121885.66">8511 6772 1331 0,'1'-1'487'0,"3"-5"-385"15,5 0-12-15,8 2-33 0,-2-3-5 16,4 7-26 0,-3 0-15-16,-8 9-8 15,-4 9 5-15,-10 7 17 16,-4 6 12-16,-3 5 21 16,0-3 1-16,3-4-8 0,-2-4-4 15,3-8-17-15,-1-2 1 16,2-7 0-16,5-3 2 15,3-5-2-15,5 0-8 16,7-4-5-16,4-1-5 0,13-3-4 16,-3-1-1-1,2 0-8-15,-2-2-21 16,-12 3-82-16,3-2-58 0,-7 2-169 16</inkml:trace>
  <inkml:trace contextRef="#ctx0" brushRef="#br0" timeOffset="-121583.08">8765 6743 1314 0,'-8'9'517'0,"-5"11"-314"16,-1 5-32-16,7 3-4 15,6-2-8-15,11-5-50 16,4-6-29-16,6-8-41 0,6-3-19 16,-3-7-17-16,2-6-9 15,-6-7-25-15,-3-4-10 16,-7-2-2-16,-5-1 7 0,-4 4 20 16,-4-1 12-1,-8 3 6-15,-2 5 0 16,0 4 0-16,-2 4 4 15,3 5-54-15,1 1-63 16,5 0-103-16,2 0-315 0</inkml:trace>
  <inkml:trace contextRef="#ctx0" brushRef="#br0" timeOffset="-121309.45">8941 6662 1574 0,'44'-15'603'0,"-48"26"-415"15,2 1-14-15,4 1-47 16,5-4-19-16,4-3-64 16,8-3-18-16,-2-7-18 15,2 0-4-15,-7-6-8 0,-6 1-4 16,-2 0-3-16,-4 1-2 15,-10-2 2-15,0 2-1 16,-1 4-16-16,-2 0-6 16,2 4-45-16,1 0-40 15,-1-2-74-15,5 3-40 16</inkml:trace>
  <inkml:trace contextRef="#ctx0" brushRef="#br0" timeOffset="-121040.27">9191 6588 1436 0,'-5'13'596'0,"-8"21"-327"15,-2 8-30-15,-2 11-63 16,1 5-35-16,1 5-73 0,2-3-28 0,4-8-25 31,4-7-3-31,4-18-29 16,2-2-26-16,1-12-97 15,-1-3-65-15,3-9-74 16</inkml:trace>
  <inkml:trace contextRef="#ctx0" brushRef="#br0" timeOffset="-120814.33">9201 6898 1741 0,'21'3'639'0,"-27"19"-492"16,3 0-34-16,5-6-46 16,5-9-10-16,8-6-39 15,2-3-21-15,-1-13-42 16,-1-3-21-16,-9-3-13 15,-3 0 8-15,-6 6 44 16,-5 7 25-16,-5 10 18 16,-5 8-12-16,-1 13-100 15,1 6-61-15</inkml:trace>
  <inkml:trace contextRef="#ctx0" brushRef="#br0" timeOffset="-120411.39">9875 6670 1633 0,'-13'9'618'0,"-14"16"-445"0,-5 6-33 16,-2 4-48 0,3 0-23-16,11-4-51 15,5-8-18-15,9-11-86 16,1-5-63-16,2-13-100 16,1-1-267-16</inkml:trace>
  <inkml:trace contextRef="#ctx0" brushRef="#br0" timeOffset="-120246.97">9787 6719 2309 0,'17'12'30'0,"-5"-2"-10"16,11 11 18-16,0 0-20 0,-7-4-55 15,-3-4-44-15,-5-3-133 16,-3-2-211-16</inkml:trace>
  <inkml:trace contextRef="#ctx0" brushRef="#br0" timeOffset="-119057.9">9693 6710 1144 0,'-4'-21'470'0,"2"20"-283"0,2 1-69 16,2 1-22-1,-2-1-28-15,0 0-14 16,8 3-6-16,29 10 5 15,-19-7-11-15,-2 3-5 16,-5 0-25-16,-1 1-6 16,-1 0-11-16,-2-2-26 0,-3-3-77 15,-2-3-80-15</inkml:trace>
  <inkml:trace contextRef="#ctx0" brushRef="#br0" timeOffset="-117133.2">10284 6727 987 0,'-52'-34'499'0,"48"28"-39"16,2 0-370-16,9 1-21 16,3-1-16-16,5 1-16 15,2 0-12-15,-1 5-23 0,-3 5-2 0,-7 8-3 16,-4 2-1 0,-7 12 8-16,-4 6 3 15,-4 4 10-15,0 0 5 16,-2-5 5-16,5-5 2 15,4-8 1-15,0-6-2 16,8-7-10-16,0-6-1 0,5-4-1 16,5-2-2-16,5 0 1 15,0 0-6-15,1 3-3 16,-1 2-2-16,-2 3-10 16,0 2-21-16,-5 1-76 15,0-1-51-15</inkml:trace>
  <inkml:trace contextRef="#ctx0" brushRef="#br0" timeOffset="-116960.71">10505 6785 1700 0,'15'-51'582'15,"-21"50"-548"-15,-3 1 1 16,3 0-62-16,5 0-48 16</inkml:trace>
  <inkml:trace contextRef="#ctx0" brushRef="#br0" timeOffset="-116500.55">10744 6669 1419 0,'-3'6'531'15,"-3"10"-388"-15,0 8 15 16,0 1-8-16,3 2-21 0,6 0-52 16,4-8-33-16,6-4-33 15,2-6-3-15,3-15-22 16,2-2-14-16,-3-16-33 15,-1-2-10-15,-6 1 17 16,-6 0 13-16,-8 8 34 16,-5 3 8-16,-8 6 6 15,-3 4 2-15,-1 11 2 16,3 2 0-16,4 6 0 16,5 3-4-16,7-1-7 15,2 0-23-15,6-4-86 16,3 0-51-16</inkml:trace>
  <inkml:trace contextRef="#ctx0" brushRef="#br0" timeOffset="-116217.84">10929 6667 913 0,'-3'6'470'15,"-8"10"-43"-15,4 4-253 0,-3 2-20 16,0 3-15-1,13-4-33-15,2-3-31 16,13-6-39-16,6-6-13 0,0-9-27 16,0-8-18-16,-3-8-27 15,-2-3-11-15,-10-1 12 16,-5 4 13-16,-5 3 27 16,-8 0 10-16,-7 4 4 15,-4 3 0-15,-1 2-5 16,-1 7-1-16,7 4-1 15,3 5-22-15,4 1-89 16,9 1-6-16</inkml:trace>
  <inkml:trace contextRef="#ctx0" brushRef="#br0" timeOffset="-115934.05">11056 6683 1352 0,'15'10'562'0,"-25"13"-349"16,4 2-48-16,6 3-14 15,6-3-46-15,6-7-33 16,8-11-42-16,2-9-20 16,2-15-60-16,-1-4-26 15,-4-8-29-15,-6 2 5 0,-9 5 47 16,-5 3 33-16,-7 8 33 15,-5 1 1-15,-3 10-5 16,-3 4-4-16,0 6-22 16,3 5-35-16,5-2-81 15,6 1-70-15</inkml:trace>
  <inkml:trace contextRef="#ctx0" brushRef="#br0" timeOffset="-115772.67">11313 6686 1485 0,'-1'1'631'0,"-3"-1"-314"0,3-1-230 16,0 0-66-16,0 0-56 0</inkml:trace>
  <inkml:trace contextRef="#ctx0" brushRef="#br0" timeOffset="-115285.64">11551 6632 1457 0,'-8'10'558'0,"-8"13"-382"16,3 3-7-16,6-2-16 16,5-1-21-16,7-6-48 15,6-3-35-15,9-8-30 16,0-6-11-16,5-13-29 16,-2-5-22-16,-1-4-42 15,-3 0-1-15,-12 3 24 0,-7 3 20 16,-9 3 40-1,-5 0 0-15,-4 7 7 16,1 4 9-16,-3 5 9 0,-1 11-1 16,5 6-5-16,1 5-11 15,8 1-60-15,7-6-46 16,2-6-86-16,4-1-258 16</inkml:trace>
  <inkml:trace contextRef="#ctx0" brushRef="#br0" timeOffset="-114962.95">11707 6610 1233 0,'-12'0'557'16,"-2"0"-238"-16,0 9-145 15,-3 7-18-15,11 8-18 16,3 0-25-16,10-1-43 15,4-3-19-15,9-7-33 16,0-2-9-16,6-6-9 16,-2-7-7-16,-2-8-17 0,-3-3-8 15,-12-5-12 1,-3 0 6-16,-4 1 15 16,-5 0 11-16,-4 2 15 0,-1 1 4 15,-5 3-1-15,2 5-1 16,0 5-5-16,1 1-7 15,3 5-60-15,3 1-50 16,7 2-95-16,6 3-27 16</inkml:trace>
  <inkml:trace contextRef="#ctx0" brushRef="#br0" timeOffset="-114667.33">11815 6613 1358 0,'36'-20'566'0,"-42"36"-302"16,-5 3-69-16,3 3-41 15,3 3-26-15,7-5-52 16,7-3-28-16,8-8-29 16,4-4-10-16,1-8-23 15,-1-4-15-15,-5-10-35 16,-2 0-7-16,-6-5 12 15,-4 0 15-15,-7 3 39 16,-4 0 6-16,-4 2 2 0,-1 5 0 16,0 5-4-1,0 6-5-15,3 5-77 0,0 1-56 16</inkml:trace>
  <inkml:trace contextRef="#ctx0" brushRef="#br0" timeOffset="-114499.52">12026 6596 1046 0,'1'0'590'0,"0"1"31"16,1-1-432-16,-2 0-68 15,0 0-24-15,0-1-77 16,0 1-78-16</inkml:trace>
  <inkml:trace contextRef="#ctx0" brushRef="#br0" timeOffset="-113967.92">12220 6595 1451 0,'-4'10'568'0,"-9"16"-364"16,5 3-23-16,0-1-20 15,6-3-28-15,9-8-57 16,4-4-31-16,8-12-31 15,2-2-9-15,2-10-30 0,-1-5-22 16,-5-3-36 0,-3-4-2-16,-5 6 26 15,-8-2 24-15,-7 5 32 16,-3 2 7-16,-9 3 24 16,-1 7 3-16,0 3 7 0,-3 5-1 15,6 4-19-15,2 2-5 16,6 5-30-16,2-2-29 0,9-2-108 15,1-4-55 1</inkml:trace>
  <inkml:trace contextRef="#ctx0" brushRef="#br0" timeOffset="-113694.75">12357 6594 1087 0,'-7'9'558'15,"-3"3"-124"-15,-1 11-222 16,1 0-18-16,6-3-44 16,4-1-25-16,7-8-60 15,4-2-21-15,7-6-28 16,-2-3-15-16,3-7-24 16,-1-4-12-16,-7-6-19 15,-4 0 4-15,-5 3 13 16,-4 2 15-16,-4 3 17 15,0 0-2-15,-7 0-9 16,1-3-14-16,3 6-45 0,-1 0-39 16,9 3-88-16,1 3-9 0</inkml:trace>
  <inkml:trace contextRef="#ctx0" brushRef="#br0" timeOffset="-113433.68">12505 6545 965 0,'2'-2'466'0,"-5"2"-143"16,-1 6-78-16,-12 11-22 15,1 6-22-15,0 7-34 16,4 1-36-16,13-3-59 16,1-3-25-16,14-10-30 15,7-5-8-15,8-12-15 16,1-8-21-16,-3-13-64 15,-6-3-28-15,-10-1-4 16,-4-2 21-16,-10 5 57 16,-4 3 20-16,-13 3-35 15,-8 2-24-15,-12 9 470 16</inkml:trace>
  <inkml:trace contextRef="#ctx0" brushRef="#br0" timeOffset="-112619.97">8025 7500 1581 0,'-10'18'567'15,"17"-21"-448"-15,3 1-25 16,6-3-24-16,4 1-2 16,5-3-40-16,-2 0-7 15,3 2-43-15,-7-1-42 16,-8 4-106-16,-2 1-49 0</inkml:trace>
  <inkml:trace contextRef="#ctx0" brushRef="#br0" timeOffset="-112449.05">8049 7586 1014 0,'-5'2'431'0,"-3"3"-222"15,2-3-31-15,5 0-39 16,2 1-24-16,8-3-40 15,6 2-27-15,11-2-29 0,4-3-7 0,2 0-68 16,2-2-42 0,-6 1-385-1</inkml:trace>
  <inkml:trace contextRef="#ctx0" brushRef="#br0" timeOffset="-111518.92">9105 7312 1185 0,'-3'3'476'16,"-4"5"-313"-16,-5 13-22 0,-4 0-2 0,0 13-20 16,-3-4-14-1,3-4-36-15,4-2-20 16,-3-8-16-16,5-3-6 15,5-4-18-15,4-2 2 16,8-4-9-16,2-2-4 16,7-3 0-16,7-2-3 15,3-6-14-15,3 0-10 16,-4 0-59-16,-10-1-35 16,-4 5-55-16,-5 2-5 15</inkml:trace>
  <inkml:trace contextRef="#ctx0" brushRef="#br0" timeOffset="-111285.09">9126 7435 1074 0,'-12'-49'443'0,"14"65"-241"15,0 7-22-15,-1 13-7 16,0 1-9-16,0 2-48 0,1-2-20 0,1-5-53 31,0-7-16-31,1-6-31 16,1-7-34-16,0-9-85 15,1-4-48-15,0-14-106 16,-2-2-221-16</inkml:trace>
  <inkml:trace contextRef="#ctx0" brushRef="#br0" timeOffset="-111049.83">9219 7413 905 0,'0'6'500'16,"-3"11"-28"-16,1 1-195 0,-1 6-63 15,2-1-19-15,3-3-60 16,4-2-32-16,5-9-52 16,4-4-20-16,3-9-31 15,-1-8-18-15,-3-10-40 16,-1-3-29-16,-4-4-9 15,0 1 16-15,-12 4 38 16,-4 2 29-16,-6 12 14 0,-9 1-1 16,3 10-17-1,-2 6-20-15,3 4-70 16,7 5-51-16</inkml:trace>
  <inkml:trace contextRef="#ctx0" brushRef="#br0" timeOffset="-110750.1">9341 7416 1623 0,'14'-9'597'16,"-30"34"-454"-16,7 2-16 15,7 1-24-15,3-3-8 0,13-5-49 16,0-5-18-16,9-11-25 15,4-2-7-15,0-11-18 16,-1-6-25-16,-7-7-33 31,-6-2 7-31,-10 0 15 16,-3 1 27-16,-5 1 35 0,-5 5 3 0,-8 4 3 16,1 6-8-16,-8 8-11 15,3 4-36-15,4 8-100 16,4 3 492-16</inkml:trace>
  <inkml:trace contextRef="#ctx0" brushRef="#br0" timeOffset="-110581.39">9546 7443 1647 0,'60'-3'656'0,"-59"4"-396"16,-3-1-199-16,1 0-36 16,0 0-124-16,0 0 460 15</inkml:trace>
  <inkml:trace contextRef="#ctx0" brushRef="#br0" timeOffset="-110050.5">9839 7344 1294 0,'-5'7'552'15,"-5"12"-266"-15,8 5-107 16,2 3-7-16,2 1-7 15,5-8-33-15,6-5-61 16,1-2-20-16,7-6-38 16,-6-5-11-16,2-7-22 15,-4-6-20-15,-3-7-21 16,-1-1 0-16,-4-2 16 0,-4-1 16 16,-5 2 30-1,-3 0 7-15,-8 5 7 16,-1 6 5-16,-3 9-4 15,-2 6-2-15,3 10-6 0,-1 2-9 16,6 4-46-16,9-4-39 16,7-3-104-16,9-3-44 15</inkml:trace>
  <inkml:trace contextRef="#ctx0" brushRef="#br0" timeOffset="-109784.33">10005 7340 1069 0,'-7'8'582'15,"-6"4"-30"-15,-3 14-387 16,4 2-23-16,6 4-12 16,4-2-11-16,7-8-48 15,7-1-17-15,6-12-37 16,6-8-8-16,0-9-22 0,4-9-15 15,-6-9-33 1,-4 3-4-16,-5-1 14 31,-12 0 12-31,-5 4 39 0,-3 1 1 16,-10 5 1-16,1 4-2 0,2 5-37 16,-1 0-35-16,6 8-102 0</inkml:trace>
  <inkml:trace contextRef="#ctx0" brushRef="#br0" timeOffset="-109399.75">10203 7353 1338 0,'-29'19'568'0,"24"10"-300"15,1 2-54-15,4-2-58 16,6-4-20-16,0-7-43 16,11-3-18-16,8-10-38 15,3-5-18-15,-1-13-28 16,-1-2-21-16,-10-8-30 15,-2 3-1-15,-8 0 11 16,-7 0 18-16,-8 5 25 0,-8-2 7 16,-8 6-2-1,-2 5-2-15,-2 8 1 0,1 4-4 16,9 6-58-16,3 1-61 16,11 1-59-16</inkml:trace>
  <inkml:trace contextRef="#ctx0" brushRef="#br0" timeOffset="-109220.5">10430 7375 2294 0,'1'-4'131'15,"-1"3"-48"-15,3-4 99 16,-1 5-55-16,-1 0-71 15,1 0-25-15,-3 0-121 16,0-1-79-16</inkml:trace>
  <inkml:trace contextRef="#ctx0" brushRef="#br0" timeOffset="-108647.77">10752 7234 1025 0,'-3'7'523'0,"-3"8"-58"15,-2 7-291-15,2 11-24 16,0 1 3-16,6 2-21 31,4-6-26-31,4-12-53 0,5-6-23 0,1-12-28 16,4-4-4-16,5-10-28 16,-3-8-16-16,-3-2-31 15,-3-3 0-15,-6 6 24 16,-7 0 18-16,-6 3 35 15,-5 2 0-15,-10 8 2 16,3 4 3-16,0 11 2 16,-1 1 0-16,4 8-2 15,5 1-5-15,3 1-57 0,3-1-43 16,7-6-87-16,1-4 26 16</inkml:trace>
  <inkml:trace contextRef="#ctx0" brushRef="#br0" timeOffset="-108365.56">10942 7263 1168 0,'-9'16'558'16,"-8"11"-190"-16,0 5-169 16,6 2-7-16,5-6-45 15,10-4-20-15,12-8-57 16,5-7-25-16,7-9-33 15,1-9-24-15,-4-11-45 0,-5-5-22 16,-7-3-22 0,-5 1 12-16,-4 6 41 15,-4 1 19-15,-3 4 25 16,-6 0 4-16,-2 9-3 16,-2 3 5-16,0 5-7 15,-2 9-17-15,1 3-68 16,4 3-41-16,4-1-21 0,4-3-236 15</inkml:trace>
  <inkml:trace contextRef="#ctx0" brushRef="#br0" timeOffset="-108066.09">11139 7258 1462 0,'-4'11'601'15,"-2"11"-323"-15,-3 7-144 16,4 4-16-16,3-1-17 16,3-3-17-16,10-6-44 15,4-5-16-15,6-8-22 16,0-3-6-16,0-8-29 16,-3-5-11-16,-4-4-13 15,0-5-1-15,-7-5 26 16,0-1 7-16,-7-1 22 15,-3-3 7-15,-4 5 9 16,-7 5 3-16,-4 4-5 16,-2 8-6-16,-6 14-59 15,3 10-58-15</inkml:trace>
  <inkml:trace contextRef="#ctx0" brushRef="#br0" timeOffset="-99151.11">7919 8240 683 0,'-2'0'349'16,"-5"1"-26"-16,-14 16-218 0,20-4 0 16,1 0-13-16,4-2-20 15,2-1-38-15,1-1-8 16,6-1-12-16,-2-4-3 15,1-4-3-15,3-2-2 16,-3-4-1-16,-1 0-1 16,-6-6 0-16,1-1-1 15,-6-1-1-15,-1-1 2 16,-1 4 0-16,-5 1 8 0,-1 4 22 16,-2-1 11-16,0 5 15 15,0 2-1-15,0 2-15 16,0 4-8-16,3 2-16 15,1 3-6-15,6 3-5 16,3 0-4-16,3 0-2 16,4 0-1-16,0-2-1 15,-1-2 0-15,6-7 0 16,-4-2 1-16,-3-4 0 16,0-3-2-16,-4-1 1 15,0-1 0-15,-1-2 2 16,-1 0-1-16,-4-2 0 15,-3 2 4-15,-2 1 9 16,-4 2 11-16,-1 4 16 0,2 3 4 16,1 2-2-16,1 3-8 15,6 5-13-15,0 0-9 16,2 4-5-16,1-1 0 0,6 0-7 16,0-1 3-1,4-4-5-15,0-2-1 16,-3-5 5-16,4-2-1 15,-4-6 1-15,-2-3-2 16,-1 0-1-16,-4-2 1 0,-1 3 1 16,0 0 2-16,-1 2-5 15,-5 3 0-15,-1 5 6 16,2 2 1-16,-3 6 10 16,3-3-1-16,1 4-4 15,-1 0-4-15,4-2-6 16,2 1 1-16,5-4-4 15,2-2 2-15,1-3 0 16,0 0-1-16,0-3 2 16,0-2-3-16,-6-4-1 0,-1 2 4 15,-2 0 1 1,-3-1 4-16,-1 3 2 16,-3 0-3-16,-1 1 5 15,1 2 0-15,1 2 4 0,3 0-2 0,0 2-5 16,3 3-5-1,0 3-2-15,1 1 1 16,0 0-1-16,0-2 1 16,-1-1-4-16,2-4-5 15,4-2-3-15,1-3-4 16,-2-5 2-16,-2 0 2 16,-2-4 2-16,-1 2 8 0,-1 0 0 15,-3 2-2-15,-2 2 3 16,-3 0 2-16,-3 3 5 15,-1 1 6-15,3 4 3 16,1 1 0-16,3 3-8 16,3 3-5-16,1 3-2 15,2 1-2-15,3 1-8 16,1-1-31-16,3-4-123 0,0-3-42 16</inkml:trace>
  <inkml:trace contextRef="#ctx0" brushRef="#br0" timeOffset="-97362.17">8378 8093 1221 0,'0'11'466'16,"0"19"-292"-1,1 7-18-15,2 7 11 16,-2-4-9-16,1-3-56 0,-1-2-43 16,1-8-41-16,2 3-6 15,-1-10-42-15,-1-5-37 0,-2-15-91 16,-3-9-60-1,1-14-309-15</inkml:trace>
  <inkml:trace contextRef="#ctx0" brushRef="#br0" timeOffset="-96980.08">8374 8122 903 0,'3'-14'410'0,"3"-11"-156"16,-1 6-102-16,3 9-48 15,1 4-28-15,-1 10-45 16,1 0-17-16,-3 12-10 15,-1 5 0-15,-4 2-1 16,-1 3-1-16,-4-1-3 16,-2-4 0-16,-3-2 6 15,-2-4 14-15,1-2 18 16,3-3 11-16,3-4 18 0,1-2-11 16,3-1-12-1,3-3-10-15,7 0-21 0,4-1 0 16,8-2-4-1,0 1-3-15,1 2 1 16,-1 5-2-16,-10 5-4 16,0 3 0-16,-11 6 2 0,-7 1-1 15,-2 1 3-15,-6 0 0 16,1-3-1-16,2-2 2 16,-1-3-1-16,2-5 0 15,0-5-1-15,1-2-3 16,2-4-32-16,1 0-31 15,2-4-80-15,2-1-2 0</inkml:trace>
  <inkml:trace contextRef="#ctx0" brushRef="#br0" timeOffset="-96585.49">8694 8217 1396 0,'-8'5'529'0,"-9"5"-385"15,-2 3 11-15,2 5-24 16,1 2-20-16,11 1-47 16,2-1-17-16,13-4-26 15,3-3-7-15,3-10-18 0,2-3-13 16,-2-8-20-16,-1-6-16 15,-1-5-10-15,-3-1 8 16,-2 1 19-16,-3 2 15 16,-6 4 17-16,0 3 2 15,-2 5 20-15,-1 0 17 0,2 8 15 16,0 3 2-16,1 8-15 16,2 5-15-1,2 3-12-15,1 2-2 0,3-6-29 16,0-4-25-16,-3-8-70 15,2-3-41-15,-2-9-51 16,-1-4-114-16</inkml:trace>
  <inkml:trace contextRef="#ctx0" brushRef="#br0" timeOffset="-96407.17">8836 8099 1147 0,'1'4'461'0,"1"9"-265"15,1 10-19-15,-3 9-17 16,2 5 8-16,-2 1-38 0,1-2-30 16,2-6-54-16,2-5-23 0,8-12-38 31,3-6-34-31,4-10-81 0,1-7-46 0,-4-6-90 16</inkml:trace>
  <inkml:trace contextRef="#ctx0" brushRef="#br0" timeOffset="-96259.43">8792 8247 1407 0,'-4'2'560'16,"-1"-1"-375"-16,5 0-59 0,12-2-64 16,6-2-27-16,11-6-49 15,4-2-40-15,-4 0-74 16</inkml:trace>
  <inkml:trace contextRef="#ctx0" brushRef="#br0" timeOffset="-95762.74">9116 8199 1258 0,'-10'1'211'15,"2"3"-73"-15,-14 4 218 0,1 3-155 16,4 6-19-16,1-2-18 16,11 2-61-16,7-1-32 0,9-7-47 15,5-1-17-15,9-8-17 16,-5-4-9 0,1-7-23-16,-1-2-15 15,-7-1-8-15,-2 1 8 0,-5 5 25 16,-4-2 15-16,-2 4 18 15,0 1 21-15,-1 5 23 16,-2 3 9-16,0 6 10 16,-2 5-10-16,3 4-19 15,2 0-7-15,4-1-13 16,1-3-7-16,3-4-29 16,1-2-29-16,2-6-105 15,4-3-56-15,-2-9-242 16</inkml:trace>
  <inkml:trace contextRef="#ctx0" brushRef="#br0" timeOffset="-95527.54">9297 8145 1298 0,'1'7'540'0,"3"7"-286"16,1 2-52-1,13 6-52-15,-5-3-33 0,3-2-57 16,4 0-32-1,-8-2-36-15,1-1 0 16,-8-2-12-16,-5-1 1 16,-9-2 9-16,-3 0 3 0,-6 0-6 15,-1-2-17 1,-2-4-37-16,2-3-28 0,6-4-75 16,-1-6 146-16</inkml:trace>
  <inkml:trace contextRef="#ctx0" brushRef="#br0" timeOffset="-95399.67">9358 8164 1374 0,'10'2'532'15,"12"-1"-374"1,-7 1-47-16,3-2-63 16,-6-2-28-16,-7 0-101 15,-4-1 254-15</inkml:trace>
  <inkml:trace contextRef="#ctx0" brushRef="#br0" timeOffset="-94666.49">9886 8117 1544 0,'0'11'583'16,"-1"12"-418"-16,1 3-15 16,3 2-46-16,2-5-26 0,1-6-55 15,1-6-13 1,-1-6-29-16,-3-3-20 0,0-2-24 15,-2-5-2-15,-2-4 23 16,0 0 19-16,-4-6 22 16,3-1 1-16,0-5 1 15,2 0 2-15,4 0 0 16,2 2 0-16,4 5 1 16,2 2-3-16,1 13 2 15,0 6-2-15,0 13-1 16,-1 4 1-16,-9-10 0 31,-2-7 0-31,1 0 2 0,2 19-2 0,-4-7 2 16,0-3-1-16,1-15-10 15,-1-1-8-15,2-3-3 16,-2 3 1-16,0-1 11 16,5-13 6-16,12-26 2 0,-3 20 1 15,1 1 1-15,-1 4 2 16,-3 9 2-16,1 8 3 15,-4 14 8-15,-2 3-1 16,-2 5 1-16,-4-2-5 16,0-4-14-16,5-4-16 15,1-6-79-15,5-2-40 16,3-8-70-16</inkml:trace>
  <inkml:trace contextRef="#ctx0" brushRef="#br0" timeOffset="-94369.45">10295 8110 1188 0,'-13'9'528'15,"-8"4"-261"-15,0 12-92 16,-1 0-18-16,9-1-34 16,3-3-25-16,8-7-47 15,6-4-20-15,11-5-29 16,6-4-8-16,3-5-32 15,-2-7-20-15,-3-5-28 16,-3-2-6-16,-5 0 21 0,-1 3 16 16,-4 7 33-16,-3 0 11 15,-2 10 23-15,-1 4 16 16,-1 9 24-16,0 4 6 0,1 1-13 16,0-3-12-1,1-6-24-15,4-1-19 16,-1-6-77-16,4-4-45 15,0-7-177-15</inkml:trace>
  <inkml:trace contextRef="#ctx0" brushRef="#br0" timeOffset="-94086.47">10395 7969 1119 0,'3'5'476'0,"2"13"-215"16,0 5-15-16,-5 12-20 15,4 5-14-15,-4-4-72 16,1-1-36-16,-1-11-60 16,1-6-13-16,2-4-19 15,-2-7-10-15,4-6-14 16,1-5-6-16,6-8-16 0,-1-4-12 16,-1-10-25-1,-1-2-15-15,0 0-9 16,1 3-4-16,-1 0-2 0,-2 5-7 15,-6 2-26-15,-2 0-16 16,-1 10-79-16,0 1-193 16</inkml:trace>
  <inkml:trace contextRef="#ctx0" brushRef="#br0" timeOffset="-93947.15">10485 8014 955 0,'-21'63'461'0,"25"-41"-133"15,-1-2-112-15,7 3-48 16,0-1-12-16,-5-6-33 15,7-1-26-15,-6-4-41 16,-1-2-17-16,-3-3-53 16,-2-3-44-16,-5-3-79 15</inkml:trace>
  <inkml:trace contextRef="#ctx0" brushRef="#br0" timeOffset="-93685.53">10655 7999 1627 0,'-8'0'660'15,"-6"6"-384"-15,4 9-144 16,1 10-1-16,9 9-39 0,6-1-31 16,5-1-43-16,4-5-17 15,-4-11-26-15,1-5-9 16,-10-7 3-16,-2-4 3 0,-5 1 12 15,-5 3-3 1,-4 1-28-16,-4 0-32 16,0 0-71-16,3-4-38 15,5 0 333-15</inkml:trace>
  <inkml:trace contextRef="#ctx0" brushRef="#br0" timeOffset="-93467.86">10774 8074 1905 0,'0'-3'701'16,"1"-2"-535"0,0 3-81-16,-1 1-42 15,0 1-32-15,0 0-170 16,-1 0-357-16</inkml:trace>
  <inkml:trace contextRef="#ctx0" brushRef="#br0" timeOffset="-93034.36">11067 7896 1411 0,'0'9'520'0,"-2"17"-394"15,2 7 2-15,0 6-15 16,0 2-18-16,2-1-43 0,0-6-23 16,1-9-16-1,1-6-6-15,0-11-12 0,2-7-10 16,1-10-1-1,1-10 1-15,2-9 10 16,1-7 6-16,2-1-1 16,1 2 0-16,3 7 1 15,-3 6-7-15,-5 8-60 16,-2 2-36-16,-5 7-84 16,0 2-23-16</inkml:trace>
  <inkml:trace contextRef="#ctx0" brushRef="#br0" timeOffset="-92873.22">11163 7958 846 0,'-44'50'469'16,"46"-35"-70"-16,4 7-179 15,3 7-8-15,2-1-51 16,0 1-29-16,0-7-68 16,-3-3-28-16,-2-9-85 15,-1-3-56-15,2-9-110 16,3-6-139-16</inkml:trace>
  <inkml:trace contextRef="#ctx0" brushRef="#br0" timeOffset="-92599.75">11237 7985 1251 0,'4'6'484'0,"-2"17"-310"15,2 4-14-15,-3 6-29 16,0-3-18-16,1-5-59 15,0-10-27-15,2-8-34 16,-4 2-34-16,1-17-55 0,2 3-17 16,-5-10-5-16,1-4 25 15,-2-2 51-15,-3-5 25 16,6 5 31-16,-1-3 10 16,7 4 20-16,8 5 2 15,5 1-8-15,1 3-8 16,-4 6-45-16,-1 2-37 15,-2 1-227-15</inkml:trace>
  <inkml:trace contextRef="#ctx0" brushRef="#br0" timeOffset="-92268.61">11396 7943 998 0,'43'14'526'0,"-43"6"-61"15,4 2-253-15,4-4-74 16,1 1-39-16,5-12-50 16,-3-7-20-16,1-9-42 15,-1-7-10-15,-3-4-27 16,-1 0-10-16,-5 2 12 16,-2 6 8-16,-5 5 26 15,-3 3 14-15,-7 5 25 0,-3 3 17 16,-1 9 41-16,0 6 16 15,7 9 4-15,6 7-11 16,7 3-33-16,4-4-24 16,7-5-22-16,2-8-11 15,5-12-36-15,2-3-45 16,4-15-108-16,0-2-43 16,-4-13-32-16,-1 2-170 15</inkml:trace>
  <inkml:trace contextRef="#ctx0" brushRef="#br0" timeOffset="-91868.56">11672 7934 1031 0,'-4'-1'479'15,"-3"-4"-198"-15,-4 6-85 16,1 6-5-16,-4 6-4 16,0 8-9-16,4 11-50 15,3 2-31-15,6 2-46 0,1-5-22 16,4-12-23-1,5-4-4-15,5-18-8 16,2-6-15-16,5-14-38 16,-7-5-35-16,-3-4-40 15,-2-2-1-15,-7 4 11 0,1 2 28 16,-3 3 30-16,-3 2 15 16,1 3 40-16,1 0 23 15,1 10 55-15,3 4 13 16,-1 12 14-16,-2 6 1 15,-3 8-7-15,5 9-4 16,-4 6-19-16,6 6-14 0,-2 6-37 16,2-4-10-16,4-10-15 15,-3-6-20-15,6-18-58 16,0-4-41-16,1-8-68 16,-4-8-17-16,-3-3-28 15,-1-8-207-15</inkml:trace>
  <inkml:trace contextRef="#ctx0" brushRef="#br0" timeOffset="-91756.4">11816 7951 1186 0,'2'9'506'0,"-2"11"-254"16,1 6-75-16,1 3-58 16,-3-2-29-16,3-5-61 15,2-7-44-15,3-8-108 16,1-6-41-16</inkml:trace>
  <inkml:trace contextRef="#ctx0" brushRef="#br0" timeOffset="-91590.77">11819 7864 1038 0,'1'0'609'16,"4"0"4"-16,-3 0-409 15,-2 0-120-15,0-1-64 0,0 0-143 16,-1 0 425-16</inkml:trace>
  <inkml:trace contextRef="#ctx0" brushRef="#br0" timeOffset="-91201.16">11906 7870 1535 0,'0'11'607'0,"2"13"-398"16,-2 6 5-16,0 8-47 15,2 1-34-15,-1 0-75 16,4-5-25-16,3-10-26 15,1-8-17-15,5-13-54 16,0-6-52-16,-2-14-100 0,-2-3-38 16,-4-3-192-1</inkml:trace>
  <inkml:trace contextRef="#ctx0" brushRef="#br0" timeOffset="-91058.65">11882 7998 1459 0,'2'-1'561'16,"7"-3"-426"-16,6-2-33 16,4-1-61-16,2 0-33 0,-2-1-92 15,-4 2 128-15</inkml:trace>
  <inkml:trace contextRef="#ctx0" brushRef="#br0" timeOffset="-90634.83">12344 7931 1304 0,'-1'19'610'0,"0"12"-235"16,3 18-184-16,2 7-19 16,0 0-58-16,0-8-34 15,1-13-48-15,1-5-17 0,2-9-52 16,0-6-37-16,-3-7-110 16,-1-6-47-1,-5-10-61-15,-2-4-234 0</inkml:trace>
  <inkml:trace contextRef="#ctx0" brushRef="#br0" timeOffset="-90441.27">12332 7971 947 0,'8'-8'437'15,"7"-9"-202"-15,4 11-90 16,-1 5-30-16,-2 6-40 16,-4 5-8-16,-9 4-27 15,-3 3-4-15,-7 5-5 16,-1 3-7-16,-5-1-7 15,0-3-6-15,1-9-6 16,1 0-3-16,4-11-12 0,1-1-17 16,7 1-72-1,6-7-17-15</inkml:trace>
  <inkml:trace contextRef="#ctx0" brushRef="#br0" timeOffset="-89633.1">12574 7968 1387 0,'-48'-35'557'0,"21"50"-337"15,6 4-17-15,3 8-51 16,6 1-22-16,11-1-53 16,3 0-27-16,15-7-29 15,1-2-10-15,6-14-36 16,3-4-27-16,0-14-60 16,0-6-30-16,-8-3-16 0,-4-4 24 15,-7 4 60-15,-3 3 37 16,-5 5 61-16,-1 5 25 15,-2 6 49-15,-2 2 13 16,0 6 0-16,2 5-17 16,-2 8-46-16,5 7-17 15,2 3-18-15,1 4-8 16,4-4-44-16,-2-3-32 0,1-8-92 16,2-10-45-16,0-12-289 15</inkml:trace>
  <inkml:trace contextRef="#ctx0" brushRef="#br0" timeOffset="-89452.69">12715 7964 1021 0,'3'23'540'16,"0"14"-105"-16,-1 14-226 16,3 4-23-16,-5-9-51 15,0-5-31-15,0-13-50 16,0-3-25-16,0-10-45 15,-2 0-33-15,-6-7-51 16,-1-4-25-16,-3-1-39 0,-2-4-2 16,-3-2 9-16</inkml:trace>
  <inkml:trace contextRef="#ctx0" brushRef="#br0" timeOffset="-89300.53">12680 7896 1392 0,'10'-5'514'0,"6"-3"-393"0,1 3-112 15,-3 5-57-15,-5 4-263 16</inkml:trace>
  <inkml:trace contextRef="#ctx0" brushRef="#br0" timeOffset="-88850.42">12932 7940 1067 0,'-44'-19'446'0,"23"26"-239"15,3 5-8-15,2 7-4 16,-1 1-19-16,9 3-43 16,1-1-29-16,9-1-52 15,3-5-21-15,6-7-29 16,5-8-11-16,3-9-38 15,2-4-18-15,2-12-44 16,-5 1-2-16,-3 0 27 16,-2 2 16-16,-5 7 48 0,2 3 12 15,-7 8 21 1,-1 2 14-16,1 10 12 16,-5 5 6-16,2 8-6 15,-1 3-9-15,3 3-12 16,4 0-12-16,-2-8-43 0,2 0-30 15,-2-15-78-15,-2-5-39 16</inkml:trace>
  <inkml:trace contextRef="#ctx0" brushRef="#br0" timeOffset="-88583.23">13034 7822 1127 0,'4'10'484'15,"1"7"-261"-15,-2 8-34 0,-1 6 1 16,-2 2-28 0,-1 2-22-16,1 2-58 15,0-2-24-15,2-10-35 16,0-5-13-16,2-17-21 16,-1-8-8-16,3-14-22 15,2-7-15-15,0-4-5 0,3 2-7 16,2 6-24-16,-4 2-11 15,1 9-29 1,-4 1-16-16,-3 4-11 16,-1-1-72-16</inkml:trace>
  <inkml:trace contextRef="#ctx0" brushRef="#br0" timeOffset="-88416.19">13111 7909 1012 0,'-21'24'455'16,"21"-11"-168"-16,4 5-41 15,4 11-18-15,2 3-24 16,0-2-73-16,0-2-38 16,-2-13-61-16,0-6-20 15,-2-5-68-15,-1-7-45 0,-5-4-109 16,0-3 180-16</inkml:trace>
  <inkml:trace contextRef="#ctx0" brushRef="#br0" timeOffset="-87431.83">8100 9016 1384 0,'-32'21'549'15,"37"-17"-346"-15,11-3-81 16,7-2-18-16,10-2-22 15,-3-3-28-15,-1-1-32 16,-3 3-14-16,-9-2-38 16,-2 3-30-16,-8 3-85 0,-3 3-44 15,-4 3-235 1</inkml:trace>
  <inkml:trace contextRef="#ctx0" brushRef="#br0" timeOffset="-87245.26">8077 9146 1057 0,'0'3'461'0,"3"-3"-217"16,4 0-98-16,11 0-22 16,4-4-33-16,7 0-28 15,5-2-39-15,-7-1-11 16,3 3-59-16,-6 0-46 0</inkml:trace>
  <inkml:trace contextRef="#ctx0" brushRef="#br0" timeOffset="-64299.5">8769 8782 317 0,'0'0'177'0,"0"1"-10"0,0 4 18 16,0 0 2 0,3 23-15-16,-4-22-34 0,0-3-21 0,1 1-24 15,0-3-8 1,-1-1-14-16,1 0 0 16,0 0-5-16,0 0 1 15,0 0 3-15,0 0 2 16,0-1 6-16,-1 0-2 15,1 0-12-15,0 1-11 16,0-1-25-16,0 0-12 0,0-6-7 16,9-27-5-16,-1 18 1 15,3 2 0-15,2 2-4 16,-1 3 2-16,-4 3-3 16,0 5-1-16,-3 7 1 15,-2 5-2-15,-3 12 7 16,-3 4 11-16,-3 7 4 15,-1 1 5-15,-3-4-1 16,0-1-5-16,-1-7-4 16,3-4-2-16,2-5-4 15,1-6 3-15,4-4 0 16,-3-2 2-16,4-2 1 0,0 0-9 16,0-1-5-1,0 0 0-15,0 0-2 0,1-8 0 16,14-18 0-16,-4 22 1 15,3 3-3-15,0 3 4 16,-2 4 6-16,-1-2-9 16,-2-1-52-16,-1-1-53 0,-4-4-130 15,1-2-236 1</inkml:trace>
  <inkml:trace contextRef="#ctx0" brushRef="#br0" timeOffset="-64156.48">9047 8823 1479 0,'0'0'595'0,"-2"0"-385"16,2 2-122-16,0-3-62 16,-1 0-62-16</inkml:trace>
  <inkml:trace contextRef="#ctx0" brushRef="#br0" timeOffset="-63600.48">9240 8746 1347 0,'-44'3'521'0,"31"27"-317"16,3 10-55-16,4 3-1 16,2-3-9-16,5-9-47 15,4-9-21-15,11-10-29 16,3-2-14-16,7-11-16 15,-5-22-5 32,-11 12-4-47,-5 5-9 0,-2 3-11 0,0 0 6 0,30-48 2 0,-9-5 4 16,-18 2 10-16,-22 44-9 0,-7 4 2 16,-2 6-1-16,5 10 4 15,2 3-3-15,4 2-3 16,7 3-17-16,6-2-89 0,4 1-52 15,11-4-127 1</inkml:trace>
  <inkml:trace contextRef="#ctx0" brushRef="#br0" timeOffset="-63284.34">9417 8771 1550 0,'9'2'588'0,"-28"36"-411"0,-2 0-14 16,10 0-28-16,7-3-18 16,6-11-51-16,15-4-20 15,5-10-30-15,5-4-5 16,6-13-12-16,-6-3-15 0,-7-10-29 16,-3-5-8-1,-10-3 2-15,-3-1 14 0,-4 0 30 16,-4 2 6-1,-5 1 2-15,-1 1 1 0,1 8 2 16,0 3 0-16,1 11-2 16,0 4-8-16,3 12-84 15,-1 4-56-15,6 5-53 16,4 3-435-16</inkml:trace>
  <inkml:trace contextRef="#ctx0" brushRef="#br0" timeOffset="-62982.58">9628 8709 1504 0,'-7'11'635'0,"-5"6"-366"16,-2 12-106-16,1 5-27 16,5 2-33-16,6-1-25 15,6-5-35-15,6-5-13 16,8-11-18-16,1-2-7 15,3-14-1-15,-2-4-3 16,4-6-13-16,-7-8-4 16,-3-4-9-16,-5-4 3 15,-9-4 14-15,-3 2 4 16,-4 3 7-16,-3 4-2 0,-5 8-1 16,1 4-2-16,3 11-12 15,-2 5-18-15,5 11-97 16,3 2-70-16,1 3-312 15</inkml:trace>
  <inkml:trace contextRef="#ctx0" brushRef="#br0" timeOffset="-62814.19">9841 8782 1582 0,'53'1'698'0,"-53"2"-276"16,0-3-227-16,0-1-105 0,0 0-9 16,-1 0-60-1,0 0-60-15,0 1-217 0</inkml:trace>
  <inkml:trace contextRef="#ctx0" brushRef="#br0" timeOffset="-62266.65">10067 8722 1301 0,'-24'-59'552'0,"18"62"-302"15,-2 3-35-15,-1 12-40 16,1 6-27-16,2 12-36 16,2 2-18-16,5-2-29 15,3-2-17-15,7-13-20 16,1-5-8-16,8-10-15 16,3-5 2-16,0-11-6 15,2-7-1-15,-4-7-18 0,-4-7-10 16,-6-1 3-1,-4 2 0-15,-10 1 17 16,-4 6 6-16,-9 7 1 16,-5 4 0-16,-4 7-3 15,-2 4 1-15,0 10-5 16,4 6-4-16,7 9-35 0,4 2-33 16,12-1-83-16,4-4-55 15,6-6-162 1</inkml:trace>
  <inkml:trace contextRef="#ctx0" brushRef="#br0" timeOffset="-61960.09">10212 8704 1372 0,'15'-30'577'15,"-27"43"-330"-15,-2 11-73 16,5 5-19-16,0 3-30 15,9 1-23-15,10-8-50 16,3-3-18-16,10-11-24 16,0-7-5-16,1-14-1 15,-3-7-7-15,-3-8-22 16,-7-4-6-16,-7 1-3 16,1 2 8-16,-9 5 19 15,-1 1 7-15,-1 8 0 16,-5 1-1-16,-1 6 1 15,0 6 1-15,0 5-24 16,0 2-41-16,5 4-100 0,-1 0-62 16</inkml:trace>
  <inkml:trace contextRef="#ctx0" brushRef="#br0" timeOffset="-61634.18">10385 8662 1542 0,'-7'6'591'0,"-5"9"-405"15,-1 6-47-15,4 10-26 16,4 2-7-16,5 3-33 16,3-3-18-16,9-5-33 15,4-8-10-15,4-15-5 16,4-6-4-16,0-16-11 15,-3-8-7-15,-3-8-9 16,-8-4 0-16,-8 2 13 16,-4 7 9-16,-7 6 10 15,2 3 4-15,-10 4-2 16,2 3 0-16,-2 11-7 16,0 6-16-16,5 12-130 0,2 2 463 15</inkml:trace>
  <inkml:trace contextRef="#ctx0" brushRef="#br0" timeOffset="-61313.56">10686 8686 1564 0,'-2'0'700'0,"0"0"-324"16,1 0-159-16,0 0-119 16,0 0-32-16,1 0-47 15,0 0-42-15,-1 0-198 16</inkml:trace>
  <inkml:trace contextRef="#ctx0" brushRef="#br0" timeOffset="-60749.49">10855 8668 1412 0,'0'-27'535'0,"-22"47"-379"15,6 3-2-15,7 5 4 0,5 0-14 16,9-2-43-16,8-2-26 16,7-12-46-16,6-5-13 15,5-16-10-15,0-6-11 16,-4-11-23-16,-3-2-10 0,-9 3-1 16,-4 4 6-1,-11 4 26-15,-6 2 11 0,-13 2 5 16,-7 3 3-1,1 6-1-15,-4 4-1 16,4 9-4-16,2 5-1 0,5 4-3 16,4 2-1-16,10 1-31 15,4 2-34-15,7-4-88 16,4-2-47-16,11-12-91 16,0-7-266-16</inkml:trace>
  <inkml:trace contextRef="#ctx0" brushRef="#br0" timeOffset="-60478.48">11077 8612 976 0,'-3'0'513'0,"-6"7"-71"0,-1 3-212 16,-1 9-49 0,-3 1-21-16,6 7-33 0,4 0-14 15,5 1-39-15,8-1-17 16,10-8-31-16,0-4-10 15,6-12-8-15,-1-7-3 16,-4-11-7-16,-1-7-8 16,-7-6-11-16,-5 4-1 15,-6 3 7-15,-4 2 9 16,-5 4 8-16,-4 0 2 16,-5 4 1-16,-1 3-3 0,-2 5-5 15,3 4-3-15,2 9-24 16,3 2-28-16,8 3-109 15,3 2-55-15,10-3-253 16</inkml:trace>
  <inkml:trace contextRef="#ctx0" brushRef="#br0" timeOffset="-60181.06">11226 8624 1567 0,'-8'11'611'16,"-3"7"-395"-16,-2 7-94 16,3 4-3-16,8 4-12 0,4 0-21 15,11-5-45-15,3-7-19 16,9-14-17-16,2-8-2 16,1-16-17-16,-1-7-13 15,-6-8-13-15,-4-1 1 16,-10 5 17-16,-11 4 13 15,-7 5 9-15,-4 4 0 16,-12 3 2-16,4 2-8 0,-10 6-55 16,-5 2-62-16,4 6 459 15</inkml:trace>
  <inkml:trace contextRef="#ctx0" brushRef="#br0" timeOffset="-59220.29">8808 9212 1468 0,'-17'28'502'15,"27"-22"-467"-15,4-2-35 16,12-1 2-16,1-3-6 0,11-7 3 16,7 1 17-1,6-2 20-15,3-3 11 0,-1 6-6 16,-1-2-9 0,1-3-23-16,3 4-6 0,10 2 5 15,-2 2 1-15,0 0 13 16,-5 1 9-16,-3-1 5 15,3-2 0-15,9 2-6 16,5-5-7-16,-2 0-6 16,1-1-4-16,-3-1-4 15,4 2-2-15,5 0-2 16,-1 2 2-16,-6 1-3 16,-6 0 1-16,-2-2-1 15,1-1 2-15,7 0 5 16,1-1-3-16,-6 2 4 15,-3-1-3-15,-6 4 6 16,0-3 1-16,-2 1 5 16,0-1-1-16,-5 0-6 15,-9 1 5-15,-4-1-1 0,-6 2-1 16,-4-1 7-16,-1 0 1 16,-4 3 1-16,-4-2 2 15,-6 3-5-15,-2 0-6 16,-3 1-5-16,-3 0-2 15,3 0-5-15,-2 0 0 16,-3-1-1-16,0 2-1 0,-2-1 4 16,0 0 5-16,0 0 4 15,0 0 2-15,0 0 7 16,0 0-8-16,0 0 1 16,-1 0-4-16,0 0-9 15,0 0-1-15,1 0-4 16,0 0 0-16,-1 0-19 15,0 0-13-15,0 0-107 16,0 0-84-16</inkml:trace>
  <inkml:trace contextRef="#ctx0" brushRef="#br0" timeOffset="-56719.33">9247 9528 1187 0,'-3'2'561'0,"1"0"-183"15,4-1-250-15,-2-2-70 16,0 0-79-16,4 0-475 0</inkml:trace>
  <inkml:trace contextRef="#ctx0" brushRef="#br0" timeOffset="-56264.87">9380 9473 981 0,'-1'0'516'16,"0"5"-73"-16,-1 4-230 15,-3 13-34-15,2 4-23 16,2 5-43-16,2-2-23 16,10-11-48-16,0-2-19 0,6-14-17 15,-2-8-6-15,1-13-13 16,-1-4-14-16,-6-4-6 15,0 2 1-15,-9 8 13 16,-4 0 13-16,-1 9 5 16,-6 2 1-16,-4 8-3 15,0 7-4-15,-3 6-36 16,8 4-26-16,6-1-57 16,6 0-45-16,8-6-154 15</inkml:trace>
  <inkml:trace contextRef="#ctx0" brushRef="#br0" timeOffset="-55999.08">9489 9508 1399 0,'26'-6'548'0,"-33"36"-374"0,3 5-3 15,5-3-38-15,7-2-25 16,6-11-55-16,1-10-19 15,11-13-27-15,-2-8-13 16,1-14-43-16,-5-3-15 0,-10-3-4 16,-6 4 10-1,-10 8 40-15,-5 3 15 16,-8 12 4-16,0 1-1 0,-1 8-8 16,2 6-21-16,5 3-66 15,6 2-38-15,7-2-261 16</inkml:trace>
  <inkml:trace contextRef="#ctx0" brushRef="#br0" timeOffset="-55734.44">9711 9467 1392 0,'-6'12'561'0,"-12"18"-335"0,5 4-65 16,9 2-24-1,3 1-14-15,15-7-41 16,6-6-24-16,10-16-38 0,3-10-13 16,2-20-43-16,-6-5-16 15,-10-7-25-15,-8 0 5 16,-11 8 31-16,-6 4 22 16,-9 7 28-16,-1 6-5 15,-9 4 2-15,0 3-17 16,-1 6-52-16,6 4-40 15,13 3-66-15</inkml:trace>
  <inkml:trace contextRef="#ctx0" brushRef="#br0" timeOffset="-55585.5">9958 9487 2202 0,'-2'0'92'0,"0"0"-44"15,2 2 49-15,0-2-32 16,0 0-81-16,0 0-64 16</inkml:trace>
  <inkml:trace contextRef="#ctx0" brushRef="#br0" timeOffset="-55083.33">10248 9459 1433 0,'-46'-16'592'0,"22"34"-370"0,6 15-55 16,5-1-13-16,13-3-42 15,1-3-24-15,11-8-48 16,5-7-15-16,0-11-21 15,4-6-4-15,-2-14-20 16,-1-2-14-16,-1-5-7 16,-6 4 1-16,-11 1 20 0,-3 3 13 15,-9 5 7 1,-3 3 0-16,-1 8 1 16,-5 4 0-16,3 11 0 15,0 4-5-15,5 5-51 16,5 0-24-16,11-3-68 15,3-2-39-15,11-7-40 16,3-5-223-16</inkml:trace>
  <inkml:trace contextRef="#ctx0" brushRef="#br0" timeOffset="-54818.71">10342 9444 1302 0,'-1'7'558'16,"-3"7"-305"-16,1 7-34 0,-1 10-50 15,-1 0-26 1,7 2-40-16,2-4-18 0,9-11-44 16,6-4-17-16,-1-17-15 15,3-11-15-15,-3-16-38 16,-4-3-14-16,-5-2-15 16,-6 3 11-16,-8 8 34 15,-5 2 16-15,-6 7 13 16,0 6 3-16,-3 11-9 15,0 7-13-15,3 8-44 16,2 3-31-16,9-4-83 16,5 0-17-16</inkml:trace>
  <inkml:trace contextRef="#ctx0" brushRef="#br0" timeOffset="-54538.01">10502 9420 1266 0,'-5'0'572'16,"-4"9"-224"-16,1 6-152 16,2 9-58-16,5 8-19 15,0 1-37-15,3 1-17 16,12-8-22-16,-2-5-14 0,11-16-17 16,1-8-6-1,-3-14-10-15,3-10-11 0,-9-2-8 16,-3 0 3-1,-7 4 3-15,-5 2 6 0,-5 5 11 16,-6 4-2-16,-6 3-5 16,0 4-15-16,-6 7-57 15,5 3-43-15,10 6-74 16,-2 2-163-16</inkml:trace>
  <inkml:trace contextRef="#ctx0" brushRef="#br0" timeOffset="-54382.85">10658 9466 1468 0,'55'12'603'0,"-54"-10"-317"16,1 1-206-16,2-2-26 15,-4-1-116-15,0-1-2 16</inkml:trace>
  <inkml:trace contextRef="#ctx0" brushRef="#br0" timeOffset="-53901.82">10933 9399 1325 0,'-29'-35'534'16,"11"52"-325"-16,4 7-4 0,7 5-29 16,5 0-18-1,5-5-59-15,6-4-23 0,5-10-44 16,2-6-13-16,7-9-17 16,4-8-9-16,0-10-26 15,1-4-13-15,-11 2-4 16,-10-3 8-16,-8 8 25 15,-8 1 17-15,-7 6 5 16,-5 6 3-16,0 7 1 16,0 6-7-16,0 9-2 15,5 6-14-15,2 2-62 16,11 1-43-16,3-5-95 0,12-4 38 16</inkml:trace>
  <inkml:trace contextRef="#ctx0" brushRef="#br0" timeOffset="-53618.71">11102 9335 1205 0,'-5'-1'548'16,"-4"7"-241"-16,-2 4-117 16,-2 11-57-16,2 7-20 0,4 3-24 15,3-1-13-15,12-4-24 16,3-5-18-1,10-8-21-15,-2-8-4 0,0-13-14 0,-2-6-9 16,-3-9-24 0,-1-1-7-16,-5 1-5 15,-3 1 8-15,-7 0 28 16,-1 4 8-16,-6 3 10 16,-2 2-2-16,1 12-6 15,-3 3-29-15,3 12-111 16,0 2-4-16</inkml:trace>
  <inkml:trace contextRef="#ctx0" brushRef="#br0" timeOffset="-53338.63">11223 9333 1542 0,'-10'10'602'0,"-4"9"-379"0,3 11-105 15,3 1-4-15,8 0-20 16,5-2-20-16,8-6-49 16,6-7-14-1,4-8-10-15,1-7-10 0,-4-10-10 16,-2-4-10-16,-4-7-7 16,0-3 11-16,-8 0 14 15,-3 0 8-15,-10 1 12 16,-3 3 4-16,-4 2-2 15,-8 4-4-15,-1 4-43 16,1 8-49-16,0 4 432 16</inkml:trace>
  <inkml:trace contextRef="#ctx0" brushRef="#br0" timeOffset="-52860.6">12065 8778 1414 0,'-6'2'557'0,"-12"8"-370"16,-3 9-51-16,-5 13-51 16,-7 5-23-16,2 1-37 15,4-3-11-15,10-13-35 0,7-6-39 16,8-11-104-1,1-2-26-15</inkml:trace>
  <inkml:trace contextRef="#ctx0" brushRef="#br0" timeOffset="-52699.29">11860 8789 1213 0,'2'-3'508'15,"8"6"-282"-15,2 5-27 16,9 12-40-16,2 7-14 15,-2 2-38-15,1 2-32 16,-5-10-42-16,-3-3-33 16,-2-5-130-16,-3-5-53 0</inkml:trace>
  <inkml:trace contextRef="#ctx0" brushRef="#br0" timeOffset="-48366.32">12255 8699 1306 0,'1'0'506'0,"4"2"-323"0,2 6-3 15,-2 11 17 1,3 7-18-16,-4 8-51 16,-1 3-35-16,-1-3-57 0,-2-5-14 15,0-4-41-15,0-4-50 16,1-8-123-16,-1 1-56 15</inkml:trace>
  <inkml:trace contextRef="#ctx0" brushRef="#br0" timeOffset="-48172.8">12475 8910 1216 0,'-5'5'577'0,"-6"11"-170"16,2 0-236-16,0-2-69 16,-2 4-33-16,1-5-45 0,-1 0-46 15,1-3-123 1,3-3-48-16</inkml:trace>
  <inkml:trace contextRef="#ctx0" brushRef="#br0" timeOffset="-47820.44">12567 8721 1422 0,'2'6'605'0,"1"17"-312"16,3 8-79-16,1 11-49 15,-2 3-43-15,2-7-68 0,-1-5-26 16,-1-11-35-16,0-4-33 16,0-10-143-16,-1-5-16 15</inkml:trace>
  <inkml:trace contextRef="#ctx0" brushRef="#br0" timeOffset="-47083.22">12878 8708 1343 0,'-2'11'620'0,"1"8"-226"15,1 7-242-15,0 1-12 16,0-4-53-16,3 0-23 16,1-9-41-16,2-4-14 15,0-2-11-15,-1-6-3 16,-3-5-7-16,-4-3 0 0,1-11 4 16,1 0 4-16,3-6 5 15,7-3 2-15,1 3 0 16,-2-2-1-16,3 9-2 15,-3 2-1-15,0 9 1 16,4 8-1-16,-2 15 4 16,-1 6 2-16,2 9 0 15,-5-1 1-15,-2-1-1 16,2-3-4-16,-1-10 1 16,-2-4 0-16,0-10-7 15,-1-4-3-15,0-5-4 16,2-4 0-16,1-7 3 15,4-3 3-15,-1-4 2 16,1-2-2-16,5-1 4 16,-3-2 1-16,5 5-7 0,-2 3 0 15,-4 8 0-15,1 6 0 16,-7 13 13-16,-2 7 13 16,-1 12 18-16,-2 6 8 15,2 1 5-15,1 0-11 16,6-11-17-16,2-4-8 15,-4-14-40-15,1-2-36 16,-6-8-144-16,-2-3 492 0</inkml:trace>
  <inkml:trace contextRef="#ctx0" brushRef="#br0" timeOffset="-43885.76">8822 9448 1142 0,'10'34'493'0,"-10"-28"-237"15,1 2-133-15,4 8-17 16,0 3-9-16,1 2-15 16,1 1-20-16,-2-3-35 15,1-5-16-15,-1-6-9 16,-3-5-1-16,4-3-4 16,2-3 3-16,6-6-1 15,6 1 1-15,5 0 2 16,-2 2-1-16,-2 6 2 0,-4 5-2 15,-7 4-1-15,-1 4 0 16,-9 7 7-16,-3 0 4 16,-4 3 6-16,-5-3 3 0,0-8-5 15,1 2-8 1,0-9-5-16,2 2 0 0,3-4-26 16,-1-1-29-16,-5-4-82 15,0-1-49-15</inkml:trace>
  <inkml:trace contextRef="#ctx0" brushRef="#br0" timeOffset="-43733.09">8826 9503 1257 0,'8'-5'503'0,"14"-4"-297"15,6-4-47-15,9 3-35 16,0 1-32-16,-1 4-62 15,-3 1-26-15,-10 2 147 16</inkml:trace>
  <inkml:trace contextRef="#ctx0" brushRef="#br0" timeOffset="-42364.67">8200 10300 1361 0,'0'0'511'0,"3"1"-387"0,4 2-86 15,12-2-10 1,1 2 0-16,4-3 4 16,1-2 3-16,-1-4-17 15,-5-1-10-15,-4 4-16 0,-3-1-29 0,-6 3-81 16,1 0-62-1</inkml:trace>
  <inkml:trace contextRef="#ctx0" brushRef="#br0" timeOffset="-42161.36">8195 10465 1243 0,'-3'-2'490'16,"1"2"-359"-16,3 0-35 0,-1-1-42 16,16 0-22-16,36-7-5 15,-19-1 2-15,2 0-10 16,-2 0-8-16,-8 3-95 0,1 2 7 16</inkml:trace>
  <inkml:trace contextRef="#ctx0" brushRef="#br0" timeOffset="-27366.45">9199 9957 1188 0,'-2'-3'453'0,"1"2"-297"0,0 4-52 16,1-3 32 0,-1 15-7-16,-3 35-24 15,-1-17-16-15,-2-4-38 16,0 1-17-16,0-5-19 0,-2-3-7 15,2-4-8-15,-1-4 0 16,4-6 1-16,3-3-6 16,3-4 2-16,7 1-3 15,0-5 1-15,6-2 5 16,3-4 3-16,-1-1 6 16,2 1-13-16,-5 1-14 15,-5 6-69-15,-2 3-39 0,-5 7-76 16,-2 1-96-16</inkml:trace>
  <inkml:trace contextRef="#ctx0" brushRef="#br0" timeOffset="-27135.36">9214 10013 1266 0,'0'0'488'0,"0"6"-358"16,3 11 11-16,0 18 5 0,0 4-13 15,1 4-30-15,2-4-19 16,-1-7-53 0,1-3-15-16,0-3-10 15,-3-4-2-15,1-6-30 16,0-5-28-16,-2-8-76 0,0-3-44 16,-1-7-228-16</inkml:trace>
  <inkml:trace contextRef="#ctx0" brushRef="#br0" timeOffset="-26889.85">9434 10031 1397 0,'-13'13'510'0,"-2"20"-396"15,-3 1-2-15,-5-2-22 16,8-2-19-16,-1-11-50 15,7-1-9-15,4-6-8 16,7-4-4-16,4-5-3 16,0-1-1-16,8-4 0 0,3 0 2 15,3-4 0 1,6-1 3-16,-3-1-13 16,-4-1-16-16,-1 1-48 15,-5 0-32-15,-7 3-94 16</inkml:trace>
  <inkml:trace contextRef="#ctx0" brushRef="#br0" timeOffset="-26670.81">9463 10153 838 0,'-26'-40'478'0,"23"34"-20"15,4 12-287-15,3 7 11 16,1 11-30-16,0 7-16 15,-1 3-49-15,1 7-27 0,-1-4-44 16,2-3-6-16,1-9-24 16,-2-8-27-16,2-10-77 15,-1-7-50-15,1-13-92 16,1-5-193-16</inkml:trace>
  <inkml:trace contextRef="#ctx0" brushRef="#br0" timeOffset="-26416.51">9559 10123 836 0,'0'13'490'16,"-1"8"18"-16,-2 5-329 15,5 1 8-15,0-4-49 16,2-2-30-16,9-7-58 16,2-7-24-16,5-10-23 0,1-8-17 0,-3-8-53 15,1-4-15 1,-8-5-8-16,-4 2 18 15,-8 1 48-15,-7 1 20 16,-3 12 11-16,-3 3 3 16,-4 12 0-16,-1 7-2 15,0 5-15-15,2 2-22 16,10 0-80-16,3-1-225 0</inkml:trace>
  <inkml:trace contextRef="#ctx0" brushRef="#br0" timeOffset="-26240.25">9899 10159 1867 0,'0'0'704'15,"0"0"-496"-15,0-1-149 16,-1 0-26-16,0 1-90 15,0 0-113-15</inkml:trace>
  <inkml:trace contextRef="#ctx0" brushRef="#br0" timeOffset="-25749.68">10268 9987 1467 0,'-1'9'587'16,"-4"17"-377"-16,-2 5-7 0,-1 7-65 15,1-2-14 1,9-9-57-16,4-4-18 16,7-10-32-16,5-5-7 15,0-8-7-15,2-3-4 0,-4-12-23 16,-1-3-16-1,-6-8-18-15,-2-4 2 0,-7-3 23 16,-2 1 15-16,-6 4 18 16,-4 5 0-16,-3 16 6 15,0 4 0-15,-3 21 0 16,2 6-2-16,3 5-4 16,3 3-8-16,8-8-66 15,5-4-54-15,8-9-104 16,2-3-208-16</inkml:trace>
  <inkml:trace contextRef="#ctx0" brushRef="#br0" timeOffset="-25466.05">10438 9957 1359 0,'-3'11'547'0,"-5"20"-347"0,0 6-34 16,5 5-30-16,1-3-24 15,7-11-40-15,3-9-24 16,8-6-32-16,5-4-7 16,2-10-13-16,-1-3-9 15,-4-11-27-15,-4-5-7 16,-8-5 0-16,-5-6 14 0,-2-3 26 16,-4 0 7-1,-5-1 1-15,1 10 1 0,-4 9-1 16,-1 7-5-16,0 16-44 15,-2 4-52-15,6 10 60 16</inkml:trace>
  <inkml:trace contextRef="#ctx0" brushRef="#br0" timeOffset="-25167.68">10608 9948 1503 0,'18'14'600'16,"-32"24"-406"-16,8 7-34 0,0 2-16 15,7-14-46 1,7-3-30-16,4-15-40 0,6-3-20 16,4-12-12-16,2-6-2 15,-2-11-24-15,-5-6-10 16,-7-5-2-16,-7-3 5 15,-5-4 21-15,-5 1 16 16,-5 7 2-16,-4 5-3 0,-2 11-13 16,1 9-23-16,-1 9-52 15,2 6-51-15,6 6-272 16</inkml:trace>
  <inkml:trace contextRef="#ctx0" brushRef="#br0" timeOffset="-24899.94">10973 10005 2023 0,'0'0'778'0,"-7"0"-587"16,3-2-72-16,2 1-66 15,0-2-55-15,1 3-165 0,0 0 391 16</inkml:trace>
  <inkml:trace contextRef="#ctx0" brushRef="#br0" timeOffset="-24450.84">11258 9884 1399 0,'-9'15'577'15,"-2"12"-332"-15,3 10-83 0,1 3 15 16,10-8-41-16,4-7-35 0,9-13-56 15,7-6-26 1,2-8-19-16,4-8-11 16,-4-11-40-16,-5-4-13 15,-4-7-6-15,-12 2 10 16,-4 4 43-16,-3 1 15 0,-7 7 7 16,-7 2 12-16,-8 9 8 15,-1 4 0-15,-3 9-4 16,6 5-10-16,7 11-16 15,3 1-12-15,10 3-58 16,6 1-48-16,6-6-99 16,1-4-52-16</inkml:trace>
  <inkml:trace contextRef="#ctx0" brushRef="#br0" timeOffset="-24101.73">11467 9856 1124 0,'-7'4'624'16,"-1"4"-35"-16,-3 13-413 0,2 8-11 15,4 11-55-15,2 1-21 16,9-5-45-16,4-5-10 16,7-16-30-16,1-5-3 15,-1-16-9-15,2-13-12 16,-4-7-15-16,-2-8 4 15,-5-2 7-15,-1 6 9 16,-9 1 17-16,-3 6-1 0,-4 7 7 16,0 3 4-16,-2 6 6 15,0 5 6-15,0 4-4 16,-5 2-10-16,1 6-4 16,2 1-14-16,5 2-29 15,3 2-21-15,4-3-95 16,2 0-38-16,4-7-26 15,2-2-442-15</inkml:trace>
  <inkml:trace contextRef="#ctx0" brushRef="#br0" timeOffset="-23800.79">11631 9866 1395 0,'-4'6'603'0,"-1"15"-277"0,0 7-129 16,2 8-46-16,2 2-11 16,4-3-50-16,6-7-24 0,7-10-32 15,4-2-24 1,2-13-10-16,5-3 0 0,-9-15-5 16,3-5 4-16,-7-5 1 15,-9-2-4-15,6 2 3 16,-7-2 4-16,-1 1-1 15,0 6-2-15,-11 4-18 16,-1 6-19-16,-9 6-54 16,0 1-49-16,1 5-91 15,-2 3 144-15</inkml:trace>
  <inkml:trace contextRef="#ctx0" brushRef="#br0" timeOffset="-11501.36">11716 7246 1290 0,'-24'20'539'15,"20"-22"-337"-15,1 1-65 16,4 1-2-16,-1 0-55 16,0 0-10-16,0 0 7 0,2 11 3 15,28 27 0 1,-17-19-10-16,-3-3-37 16,-1 1-13-16,3-3-10 15,-3-3-1-15,0 2-3 0,-2-6 1 16,-1-2 2-16,-1-1-1 0,-1-4-5 15,-1 1-1 1,-3-1 5-16,0 0 6 16,0-1 9-16,0 1-1 15,2-18-9-15,8-32-3 0,4 12-7 16,3-3-1 0,13-9-22-16,2 5-27 0,-2 3-126 15,0 5-24-15</inkml:trace>
  <inkml:trace contextRef="#ctx0" brushRef="#br0" timeOffset="-4998.21">13142 4368 1253 0,'-6'1'477'16,"-7"12"-321"-16,1 6-79 0,1 18 27 16,0 5-15-1,8 8-4-15,3 1-6 16,6-7-29-16,6-4-7 16,3-12-20-16,2-5-9 15,2-10-32-15,-1-4-33 16,-6-5-103-16,-1-5-31 0</inkml:trace>
  <inkml:trace contextRef="#ctx0" brushRef="#br0" timeOffset="-4541.59">13439 4333 1180 0,'0'8'469'0,"1"12"-242"15,2 5-162-15,-1 16 35 0,-2 3-5 16,-1 1-25-16,-1 1-12 16,1-14-44-16,1-4-3 0,3-9-2 15,1-6-33 1,0-5-93-16,-1-6-47 16</inkml:trace>
  <inkml:trace contextRef="#ctx0" brushRef="#br0" timeOffset="-4167.64">13434 4382 1133 0,'2'-3'415'0,"4"-1"-345"15,1 2-1-15,3 2-35 16,-1 1-2-16,-3 7 12 16,-2 2 9-16,-4 5 28 15,-2 6 5-15,2 8-15 16,0 4-19-16,6 6-31 15,5-8-4-15,8-8-8 16,5-4 1-16,5-11-9 16,1-1-9-16,0-8-31 15,-5-7-26-15,-7-4-17 0,-3-4 5 0,-7 2 30 16,-7-3 25 0,-3 5 21-16,-2 1 9 0,-4 8 23 15,9 5 9 1,3 17 38-16,4 6 3 15,5 16 11-15,-7 2-1 16,4 1-29-16,-3-2-9 0,-6-8-32 16,5-1-8-1,-2-7-30-15,-2-5-31 0,5-8-78 16,-4-5-50-16</inkml:trace>
  <inkml:trace contextRef="#ctx0" brushRef="#br0" timeOffset="-3974.44">13708 4472 1072 0,'3'-4'413'0,"7"-3"-286"15,6 7-66-15,1 7-3 16,-1 6-12-16,-5 5-1 16,-10 3 2-16,-5 0-4 15,-5-5 1-15,-5-1-10 16,1-2-15-16,-4-12-46 0,1-1-22 15,1-7-41 1,-3-5-267-16</inkml:trace>
  <inkml:trace contextRef="#ctx0" brushRef="#br0" timeOffset="-2816.59">14704 4289 825 0,'0'0'418'0,"-3"1"-40"15,-4 7-276-15,-5 12 26 16,-5 4-16-16,-3 4-1 16,1-1-10-16,1-5-34 15,6-3-6-15,2-7-17 16,7-2-13-16,3-4-15 16,4-2-7-16,7-4-8 15,-1-1 1-15,8-4-2 16,1 0 0-16,2-1 4 0,2 0 0 15,-5 2-18 1,-3 0-24-16,-8 2-57 16,-5 1-38-16,-2 1-56 15,-1 3-195-15</inkml:trace>
  <inkml:trace contextRef="#ctx0" brushRef="#br0" timeOffset="-2589.61">14693 4331 1061 0,'-4'4'436'15,"0"9"-215"-15,1 7-137 16,3 6 35-16,2 4-4 0,-2 4-2 16,3-3-17-16,-2-2-49 15,0-4-11-15,3-4-15 16,1-1-12-16,2-5-35 15,-1-2-24-15,-1-8-76 16,-1 1-39-16,-1-7-228 16</inkml:trace>
  <inkml:trace contextRef="#ctx0" brushRef="#br0" timeOffset="-2265.33">14793 4351 1197 0,'1'2'468'0,"-4"7"-297"15,1 7-70-15,-3 6 30 0,-3 3-8 16,3 2 1-16,9-3-22 16,1-5-47-16,8-2-17 15,2-10-24-15,6-7-12 16,7-6-13-16,-4-9-8 15,6-7-24-15,-9-2 3 16,-8-1 6-16,-5 3 11 16,-14 3 25-16,-6 2 0 0,-11 3 2 15,1 5 0-15,-4 4-5 16,-3 4 1-16,11 3-16 16,-5 2-30-16,14 3-88 15,6 1-28-15</inkml:trace>
  <inkml:trace contextRef="#ctx0" brushRef="#br0" timeOffset="-1966.55">14965 4355 1438 0,'27'10'519'0,"-40"13"-409"16,-1 4 19-16,8 1-4 15,2-2-9-15,8-4-26 0,10-6-30 16,1-10-25-16,7-4-12 16,0-15-36-16,-2-1-9 15,1-8-23-15,-7-1-2 16,-5 3 6-16,-3-2 10 16,-10 4 11-16,-4 3-2 15,-5 2-12-15,-4 3-10 0,-1 4-18 16,2 4-16-16,2 2-55 15,3 7 6-15</inkml:trace>
  <inkml:trace contextRef="#ctx0" brushRef="#br0" timeOffset="-1799.8">15209 4384 1459 0,'-1'0'591'0,"-6"1"-360"16,4-1-120-16,-5-1-45 15,4 0-55-15,0-2-117 16,1-1 231-16</inkml:trace>
  <inkml:trace contextRef="#ctx0" brushRef="#br0" timeOffset="-1299.81">15445 4309 1416 0,'0'9'524'16,"-3"13"-400"-16,-2 7 23 0,-2 4-7 15,0 3-6 1,3-6-16-16,3-7-32 16,7-9-39-16,5-7-12 15,7-16-29-15,3-5-5 0,1-10-9 16,-2-5-5-16,-6-1-6 16,-2 0 1-16,-12 2 6 15,-5 3 3-15,-8 5 2 16,-5 8-5-16,-2 12 2 15,-3 5 1-15,2 11-3 16,5 3 5-16,8 2-51 16,5 1-46-16,9-4-103 15,3-2-201-15</inkml:trace>
  <inkml:trace contextRef="#ctx0" brushRef="#br0" timeOffset="-1017.1">15641 4303 1280 0,'-6'6'511'16,"-10"11"-326"-16,3 7-75 15,4 7 17-15,-3 0-10 16,6 1 21-16,3-2-10 0,8-9-50 16,7-6-15-1,2-14-42-15,9-8-20 0,5-11-22 16,-1-4-9-16,2-4-7 15,-9 1 3-15,-13 2 19 16,-7-2 5-16,-10 4 10 16,-6 4 0-16,-5 4-2 15,0 13 1-15,1 6-2 16,1 4-6-16,4 8-63 16,6-3-51-16,4-2-89 15,10-2-224-15</inkml:trace>
  <inkml:trace contextRef="#ctx0" brushRef="#br0" timeOffset="-732.45">15758 4335 1394 0,'28'-24'544'0,"-42"46"-363"0,1 5-50 15,7 5 0-15,0 1-5 16,6-2 1-16,6-6-27 0,9-8-49 15,4-8-14 1,6-14-40-16,-1-8-17 31,-4-10-32-15,-1-1-4-16,-7 0 12 0,-4 1 13 0,-9 1 30 0,-4 1 6 16,-8 6-2-16,-3 3-2 0,-4 12 0 15,-2 2-4-15,-3 7-55 16,3 4-62-16,9-3-236 15</inkml:trace>
  <inkml:trace contextRef="#ctx0" brushRef="#br0" timeOffset="-519.16">15972 4333 1280 0,'0'4'666'16,"1"1"-118"-16,-3-3-412 15,3 2-24-15,-6-1-79 16,-2-1-36-16,-2 0-171 16,-2-2-304-16</inkml:trace>
  <inkml:trace contextRef="#ctx0" brushRef="#br0" timeOffset="33.78">16253 4210 1494 0,'-3'8'551'0,"-2"14"-424"16,1 2 26-16,-1 9-19 16,1-2 10-1,4-4-21-15,0-2-30 0,9-11-41 16,3-4-16-16,4-8-27 15,2-5-8-15,3-9-5 16,0-6-9-16,1-4-16 16,-4-1-5-16,-8-4 2 15,-8 4 6-15,-9-4 17 16,-4 1 5-16,-5 14 1 16,2 1 1-16,-4 13-7 15,-2 9-4-15,-2 6-20 16,-2 4-16-16,5 2-53 15,7-3-34-15,7-7-69 0,5-3 103 16</inkml:trace>
  <inkml:trace contextRef="#ctx0" brushRef="#br0" timeOffset="333.73">16449 4236 1458 0,'-7'11'533'16,"-11"15"-411"-16,-1 1 23 16,0 4 2-16,3-3 1 15,11-6-17-15,5-4-38 0,14-7-43 16,7-2-18-16,8-11-32 16,-1-5-14-16,4-6-29 15,-3-6-11-15,-3-2-4 16,-6 1 8-16,-16 1 30 15,-5 1 13-15,-13 1 7 16,-5 2 3-16,-7 10-6 16,-1 1 0-16,-7 9-10 15,6 1-29-15,5-1-89 16,2 3-56-16,22-5-403 0</inkml:trace>
  <inkml:trace contextRef="#ctx0" brushRef="#br0" timeOffset="632.5">16613 4232 1522 0,'-5'9'570'16,"-6"13"-412"-16,-1 6 24 15,-2 2-36-15,6-1-1 16,7-5-46-16,4-6-34 0,12-8-29 15,3-4-16-15,6-12-29 16,-1-7-15-16,0-7-29 16,-3-2-3-16,-6 1 13 15,-5 4 14-15,-9 2 27 16,-2-2 2-16,-9 2 2 16,-1-3-2-16,-8 6 0 15,-2 4-5-15,0 4-63 16,2 4-55-16,8-2 338 15</inkml:trace>
  <inkml:trace contextRef="#ctx0" brushRef="#br0" timeOffset="934.25">16946 4327 1323 0,'23'-23'519'15,"-21"19"-323"-15,-2 6-171 0,-14 8 0 16,-9 3-16 0,-5 10-10-16,-2-1-28 15,15-2-88-15</inkml:trace>
  <inkml:trace contextRef="#ctx0" brushRef="#br0" timeOffset="1280.02">17160 4257 1327 0,'10'0'536'16,"2"-3"-317"-16,5 1-178 15,3 2-28-15,-3 1-103 16,2 2 47-16</inkml:trace>
  <inkml:trace contextRef="#ctx0" brushRef="#br0" timeOffset="1882.75">17872 3912 1603 0,'0'-2'598'0,"0"2"-505"16,7 7 28-16,0 11-32 15,5 9-8-15,-2 9 22 16,-1 7-18-16,-5 6-21 16,-1 2-10-16,-5 2-29 0,-3-3-5 15,-4-8-8 1,-4-2-6-16,-1-9-3 0,-2-2-2 16,-5-9-14-1,-1-5-21-15,0-7-129 16,1-3-74-16</inkml:trace>
  <inkml:trace contextRef="#ctx0" brushRef="#br0" timeOffset="6049.91">16060 4872 1684 0,'-4'-9'532'15,"-3"-9"-573"-15,-4 6-19 0,-8 15 12 16,-3 5 24-1,-9 16 8-15,-4 10 5 16,-9 15 2-16,-3 11 10 0,-9 7 18 16,0 4 14-1,-8 9 18-15,5 8 1 0,9 10 16 16,1 0-4-16,14 12-7 16,1 0-5-16,3-1-18 15,5 7-10-15,2-1-12 16,2-7-5-16,6 4-6 15,3 4 5-15,4-11 4 16,8-4-1-16,10-9-1 16,7-10-3-16,16-13-5 0,3-5 1 15,7-14-2 1,7-8 2-16,16-7 2 0,4-3-1 16,8-3 7-1,-3 0-3-15,-9 2 2 16,-6 6 1-16,-15 10-2 15,-2 9 4-15,-14 10 14 0,-8 4 4 16,-14 12 14-16,-11 8 3 16,-17 13-1-16,-7 3-4 15,-11 18-9-15,-4-1-1 16,-4 11-10-16,-3 11 1 16,-14-4-6-16,1 14-5 15,-2 1-1-15,0 7 0 0,10 6-2 16,-1-8-5-16,3-2-6 15,12-17-18-15,18-33-64 16,15-20-65-16,31-50-397 16</inkml:trace>
  <inkml:trace contextRef="#ctx0" brushRef="#br0" timeOffset="7067.69">13613 10464 1654 0,'7'-1'532'0,"21"-3"-551"0,15 0-34 15,21 3 15-15,10-5 25 16,9-4 23-16,14-2 16 16,7-2 27-1,6-1 10-15,16-5 15 0,0 0-7 16,17-3-27-1,12 1-6-15,4 2-17 0,12 0 3 16,8 3 3-16,6 2-3 16,4 4 4-16,-1 1-13 0,-3 6-4 15,-6-1-3 1,-2 2-5-16,-8 0 5 16,2-3 1-16,-8 0 14 15,-7-6 19-15,0 1 4 0,-26-3 5 16,2 0-7-16,-15 4-20 15,-15 2-6-15,-14 6-10 16,-17 2-4-16,-24 2-4 16,-7 2-4-16,-18-1-28 15,-9-1-48-15,-8-1-112 16</inkml:trace>
  <inkml:trace contextRef="#ctx0" brushRef="#br0" timeOffset="8096.36">18719 10139 1631 0,'-32'2'580'15,"35"-2"-514"-15,4-1-14 0,14-4 32 16,7 1 1-16,9-4 0 15,6 4-7-15,-8 3-49 0,-4 1-15 16,-10 4-8 0,-11-1-3-16,-4-1 2 15,-3-1 0-15,-3-2 0 16,0 1 3-16,-1 0-18 16,0-1-52-16,0 0 23 15</inkml:trace>
  <inkml:trace contextRef="#ctx0" brushRef="#br0" timeOffset="16777.36">7948 11009 1133 0,'-1'0'470'0,"0"5"-243"15,1 8-84-15,1 17-6 16,3 7-21-16,-1 15-35 16,1-1-25-16,2-5-29 15,4-7-12-15,-4-14-11 16,-1-2-5-16,-2-10-36 15,-5-3-34-15,2-7-90 16,0-4-55-16</inkml:trace>
  <inkml:trace contextRef="#ctx0" brushRef="#br0" timeOffset="17005.28">7909 11095 744 0,'1'-17'424'15,"6"-19"42"-15,5 4-318 0,10 8-36 16,-3 5-20-1,3 10-35-15,0 6-24 16,-10 11-18-16,1 6-7 16,-9 10-15-16,-4 4-10 15,-3 2-1-15,-4 0 3 0,-6-1 4 16,-1-5 11-16,-6-5 2 16,2-3 1-16,4-10-1 15,2 0-4-15,8-4-38 16,4-1-46-16,3 2-251 15</inkml:trace>
  <inkml:trace contextRef="#ctx0" brushRef="#br0" timeOffset="17350.18">8114 11120 1330 0,'-3'7'497'16,"-7"8"-352"-1,2 1-22-15,1 5 3 16,1 4-18-16,6 1-57 0,0-4-13 16,4-1-25-16,4-7-10 15,0-8-21-15,4-3-17 16,-1-9-27-16,4-5-15 16,0-6-2-16,-2-4 7 0,0-5 29 15,-6-1 18 1,-4 0 20-16,3 5 8 0,-2 9 14 15,0 6 6-15,2 13 19 16,-3 8 5-16,1 11-3 16,1 2-8-16,0 5-17 15,0-5-8-15,1-4-15 16,-5-6-20-16,1-6-63 16,1-1-48-16</inkml:trace>
  <inkml:trace contextRef="#ctx0" brushRef="#br0" timeOffset="17523">8315 11139 1250 0,'2'18'499'0,"1"25"-325"16,1 3-20-16,-4 2-36 0,-1 0-36 15,1-14-55-15,0-2-6 16,1-9-53-16,0-4-30 0,-2-8-60 15,-4-4-39 1,-4-5-190-16</inkml:trace>
  <inkml:trace contextRef="#ctx0" brushRef="#br0" timeOffset="17657.38">8188 11158 1016 0,'12'-8'374'0,"14"-6"-310"15,2 3-6-15,-4 10-46 16,1 4-66-16</inkml:trace>
  <inkml:trace contextRef="#ctx0" brushRef="#br0" timeOffset="17982.51">8457 11107 1146 0,'-7'7'507'15,"-3"7"-228"-15,-2 6-131 16,0 6-5-16,-2 3-40 16,8-3-29-16,4-3-43 0,3-5-17 15,11-8-42-15,-4-7-26 16,5-8-38-16,0-7-19 0,-1-10-8 16,1 2 10-1,-5-7 27-15,-1 1 21 16,1 4 37-16,-4 0 10 15,1 10 25-15,0 7 12 16,-5 10 34-16,4 10 12 16,0 10 8-16,-3 5-10 0,2 1-31 15,-3-4-13-15,1-4-22 16,6-5-18-16,1-8-58 16,0-6-43-16</inkml:trace>
  <inkml:trace contextRef="#ctx0" brushRef="#br0" timeOffset="18208.67">8587 10989 1176 0,'3'0'461'0,"3"10"-304"16,-3 6-9-16,6 18-23 15,-3 5-22-15,0 5-49 16,1-4-17-16,-7-6-27 15,1-7-6-15,4-9-7 0,-1-8-13 16,6-10-23-16,2-4-6 16,-3-13-15-16,3-3-5 15,-1-5-33-15,1-2-24 16,1 1-83-16,1 3-89 16</inkml:trace>
  <inkml:trace contextRef="#ctx0" brushRef="#br0" timeOffset="18390.74">8724 11119 938 0,'-21'28'443'0,"21"-11"-116"15,3 1-122-15,6-1-37 16,4 0-14-16,0-3-57 0,1-1-28 16,-1-3-41-1,-6-6-27-15,-3-4-63 0,0-1-37 16,-8-7-81-1,3 1-191-15</inkml:trace>
  <inkml:trace contextRef="#ctx0" brushRef="#br0" timeOffset="18602.13">8342 10991 1543 0,'13'-3'520'0,"0"-3"-507"15,4 1-33-15</inkml:trace>
  <inkml:trace contextRef="#ctx0" brushRef="#br0" timeOffset="23285.7">9167 10922 931 0,'0'1'493'0,"0"0"-31"0,3 12-305 16,5 9 25-16,-1 18-5 16,-1 7-17-16,2 9-59 15,-2-5-38-15,2-12-44 16,-2-5-5-16,-1-14-16 15,-2-5-24-15,-4-5-111 16,-6-6-77-16,-5-5-350 16</inkml:trace>
  <inkml:trace contextRef="#ctx0" brushRef="#br0" timeOffset="23415.07">9123 11151 1136 0,'13'-4'447'0,"-3"-5"-302"16,4-1-62-1,4-1-8-15,-5-1-38 0,6 3-22 16,3-2-65-16,-1 1-41 16</inkml:trace>
  <inkml:trace contextRef="#ctx0" brushRef="#br0" timeOffset="23717">9284 11061 1073 0,'33'-3'436'0,"-30"17"-259"0,2 5-66 15,3 2-5-15,7-1-19 16,-5-3-16-16,9-6-37 16,-1-5-14-16,-6-7-15 15,3-10-5-15,-9-7-8 16,-4-3-5-16,-2 0-1 16,-3 0-1-16,2 6 6 15,-13 1 4-15,0 6 5 16,-3 7 10-16,-1 12 21 15,11 8 10-15,-3 16 32 16,8 2 3-16,1 1-11 16,1 1-9-16,14-10-36 15,0-7-10-15,8-7-19 16,3-8-30-16,-2-8-73 16,-4-5-44-16,-4-7-143 0</inkml:trace>
  <inkml:trace contextRef="#ctx0" brushRef="#br0" timeOffset="23999.09">9505 11044 979 0,'1'5'454'15,"1"6"-139"-15,-1 9-171 0,2 9-62 16,-3 2-9-16,-1-1-35 16,1-4-18-16,0-9-11 15,0-4-13-15,2-8-27 16,-2-5-11-16,-3-6-26 15,1-8 1-15,1-4 24 16,2-6 12-16,5 0 22 16,3 3 8-16,3 8 3 15,-2 7 4-15,0 3 0 16,1 2-2-16,0-1-57 16,2-1-60-16,-1-3-236 15</inkml:trace>
  <inkml:trace contextRef="#ctx0" brushRef="#br0" timeOffset="24283.06">9626 11058 669 0,'27'-42'432'0,"-25"50"7"16,-2 15-190-16,2 8-29 15,-1 10-46-15,3-1-29 16,1-6-53-16,3-8-23 16,3-11-41-16,0-9-14 15,2-12-19-15,-1-8-14 16,4-13-33-16,-7-4-14 15,-4-3-6-15,2 1 5 0,-5 6 31 16,4 5 17-16,-4 10 16 16,3 5 15-16,-7 7 28 15,2 5 5-15,3 9 14 16,-4 8-5-16,0 10-15 16,4 3-7-16,-2-8-14 15,5-2-5-15,3-9-13 16,-10-10-24-16,5-1-77 15,2-4-49-15,-7-13-90 0</inkml:trace>
  <inkml:trace contextRef="#ctx0" brushRef="#br0" timeOffset="24459.06">9834 10941 1125 0,'5'4'478'0,"4"10"-208"0,0 8-75 15,-4 17 0-15,0 7-17 16,-1 5-68-16,4-1-35 0,-2-13-50 16,2-7-16-1,-2-15-39-15,1-7-51 16,-1-12-94-16,-2-9-59 16</inkml:trace>
  <inkml:trace contextRef="#ctx0" brushRef="#br0" timeOffset="24600.63">9877 11096 1545 0,'-40'-24'564'16,"50"16"-423"-16,10-5-155 16,1-2-61-16,-3-2-430 15</inkml:trace>
  <inkml:trace contextRef="#ctx0" brushRef="#br0" timeOffset="25031.91">10069 11018 1182 0,'-10'6'525'16,"-10"5"-277"-16,8 13-74 0,0 4-15 15,6 4-33-15,2-3-19 16,4-8-43-16,4-4-19 0,8-10-33 16,3-7-6-1,8-12-6-15,2-9-20 16,-4-7-35-16,2-2-15 15,-10 2-8-15,-3 4 17 16,-1 10 38-16,-4 5 10 16,-5 9 27-16,-3 7 9 0,1 11 18 15,-4 5 9-15,5 6-9 16,4 0-9-16,1-5-17 16,6-1-10-16,-1-9-54 15,-2-4-32-15,2-10-108 16,-2-7-61-16,6-11-265 15</inkml:trace>
  <inkml:trace contextRef="#ctx0" brushRef="#br0" timeOffset="25302.93">10258 10977 1210 0,'1'8'496'0,"-1"11"-267"15,1 9-43-15,0 4-35 16,0 0-29-16,4 0-66 15,3-9-20-15,-2-9-23 0,2-6-13 16,-1-18-26-16,0-6-11 16,2-11-32-16,-1-4-3 15,-1 2 8-15,4 6 12 16,-2 6 26-16,2 1 12 16,-1 9 13-16,-2 1 2 15,-3 12 27-15,-3 5 11 0,-2 12 13 16,0 3-1-16,-1 4-25 15,1 3-10-15,3-7-23 16,0-6-26-16,3-10-74 16,0-7-52-16,7-8-229 15</inkml:trace>
  <inkml:trace contextRef="#ctx0" brushRef="#br0" timeOffset="25681.92">10507 11025 690 0,'7'-11'402'16,"-1"-9"-18"-16,-2 6-178 15,-2 4-5-15,-5 10 6 16,-2 3-17-16,-7 16-46 16,0 7-18-16,-6 12-48 15,4 4-13-15,9 2-27 16,2-8-19-16,6-12-19 0,7-7-5 16,5-17 4-16,3-5-33 15,1-16-35-15,-6-7-16 16,-3-5-23-16,-1-4 31 15,4 10 41-15,1 4 19 16,-3 14 17-16,1 9 16 16,-5 15 53-16,-4 12 14 15,-3 11 31-15,-4 6-10 0,-2 2-29 16,-1-2-6-16,1-5-3 16,1-5 4-16,-4-8-17 15,-5-1-13-15,-3-9-23 16,-6-2-15-16,-1-9-52 15,1-6-46-15,-4-9-151 16,2-6 115-16</inkml:trace>
  <inkml:trace contextRef="#ctx0" brushRef="#br0" timeOffset="26050.99">11086 10906 1488 0,'-11'9'570'16,"-8"15"-385"-16,6 4-58 15,12 3-17-15,6 0-20 16,10-2-46-16,0-5-32 16,0-5-71-16,-5-4-36 15,-7-8-40-15,-5-2 7 16,-8-2 38-16,-4 0 23 0,-5-2 28 15,3-2-3-15,8-5-33 16,6-4-55-16</inkml:trace>
  <inkml:trace contextRef="#ctx0" brushRef="#br0" timeOffset="26348.57">11177 10987 1472 0,'-3'8'586'0,"0"5"-378"16,7 1-46-16,6-7-54 16,4-3-33-16,4-5-49 0,0-6-27 15,1-9-42 1,0-1-12-16,-9 1-12 16,-5 0 11-16,-12 5 36 0,-6 2 11 0,-5 5 9 15,1 4 12 1,-1 9 29-16,1 4 13 0,7 6 22 15,2 6 2 1,9 4-23-16,6 2-11 0,6 3-24 16,5-6-10-1,6-10-26-15,-2-9-32 0,4-17-54 16,1-7-42-16,-4-10-71 16,0-2-26-16</inkml:trace>
  <inkml:trace contextRef="#ctx0" brushRef="#br0" timeOffset="26526.79">11400 10834 1254 0,'0'6'580'15,"0"10"-206"-15,1 8-179 0,-2 10-23 16,1 4-38 0,0 0-24-16,-2 1-68 15,4-2-21-15,3-5-37 16,-1-6-36-16,1-15-85 15,-4-7-53-15,-3-8-33 16,-3-5-419-16</inkml:trace>
  <inkml:trace contextRef="#ctx0" brushRef="#br0" timeOffset="26650.85">11350 10977 1509 0,'3'-5'613'0,"10"1"-369"0,6 0-98 16,1 1-66-16,4 3-32 0,-2-2-149 15,-8-1-76 1,-3 1-240-16</inkml:trace>
  <inkml:trace contextRef="#ctx0" brushRef="#br0" timeOffset="27049.83">11501 10952 1433 0,'0'-1'582'16,"0"1"-358"-16,10 5-99 15,23 14-15-15,-18-14-39 16,-1-4-24-16,-3-4-32 15,0-1-13-15,-3-7-17 16,0 3-8-16,-7-1-12 16,-2 1-1-16,-3 4 11 15,-3-1 4-15,-1 5 11 16,0 6 8-16,-2 4 20 16,0 5 19-16,2 8 28 15,2 3 8-15,8 8-9 16,3-1-15-16,5-3-24 0,7-5-10 15,0-13-30-15,5-8-39 16,3-15-82-16,-4-6-65 16,-2-11-137-16</inkml:trace>
  <inkml:trace contextRef="#ctx0" brushRef="#br0" timeOffset="27517.23">11737 10829 1578 0,'-1'12'632'15,"3"18"-391"-15,-5 2-30 0,1 9-56 16,-1-2-34-16,4 0-71 16,8 0-23-16,-3-11-30 15,6-2-17-15,-6-13-70 16,-2-9-52-16,6-11-118 15,1-6-16-15</inkml:trace>
  <inkml:trace contextRef="#ctx0" brushRef="#br0" timeOffset="27831.81">11888 10917 1409 0,'-6'0'576'15,"-6"5"-347"-15,1 7-82 0,-1 4 2 16,4 8-36-16,1 1-24 16,8-1-56-16,4-2-18 15,5-11-19-15,1-4-8 0,1-14-26 16,1-5-22 0,-2-9-32-16,-1-1-4 15,-2 2 12-15,0 2 15 16,-1 9 34-16,-1 4 9 0,-1 11 26 15,-3 6 19-15,-1 8 22 16,-1 7 5 0,1 0-14-16,6-1-15 0,0-7-48 15,2-7-44-15,0-16 24 16</inkml:trace>
  <inkml:trace contextRef="#ctx0" brushRef="#br0" timeOffset="28164.77">12018 10811 1492 0,'0'14'602'0,"1"17"-349"16,0 3-76-16,-1-1-35 16,5-2-35-16,-2-3-62 0,0 1-21 15,1-8-20-15,-1-4-1 16,-1-10-5-16,1-5-2 15,3-9-5-15,-3-3-1 16,9-8-17-16,0-1-12 16,1-1-35-16,4 0-18 15,1 5-18-15,1 3 6 0,1 6 34 16,-2 6 17-16,-8 4 48 16,0 4 23-16,-3 6 39 15,-1 4 15-15,-2 4 0 16,0-1-13-16,-1-4-55 15,-1-3-53-15,2-14 432 16</inkml:trace>
  <inkml:trace contextRef="#ctx0" brushRef="#br0" timeOffset="29132.84">7967 11585 1047 0,'4'4'418'0,"3"4"-212"0,-1 16-58 15,-2 9 20-15,-3 9 18 16,-2 1-31-16,-1-5-64 15,2-5-23-15,-1-9-41 16,3-4-7-16,-1-11-18 16,-1-2 2-16,1-9-8 15,2-3 1-15,2-9 2 16,6-1-3-16,7-7 10 0,0-1-8 16,1-4-33-1,1 3-30-15,-6 7-74 16,-3 4-39-16,-8 13-207 15</inkml:trace>
  <inkml:trace contextRef="#ctx0" brushRef="#br0" timeOffset="29302.08">7999 11738 968 0,'3'1'393'16,"6"3"-217"-16,0 4-17 15,5 4-5-15,2 5 1 16,0 5-38-16,-4 2-28 0,0 0-53 15,-2 3-20 1,-2-6-67-16,2-4-44 0,-4-9-151 16,-2-10-233-16</inkml:trace>
  <inkml:trace contextRef="#ctx0" brushRef="#br0" timeOffset="29749.88">8205 11757 952 0,'-5'10'421'16,"-3"5"-195"-16,6 7-123 16,-2-3-6-16,4-4-42 15,3-1-18-15,3-7-26 16,3-3-9-16,-3-7-14 16,-2-5-4-16,-1-7 1 15,1 0 2-15,2 1 9 16,1 0 1-16,3 6 9 15,-2 4 2-15,3 1 7 16,-1 6 6-16,4 3 4 0,-2-3 6 16,-1 3-4-16,3-4-5 0,-1-3-7 15,2 1-10 1,1-4 0-16,-5-5-6 0,-5-1-6 16,-5-2 6-1,-1 1-2-15,0 3 3 0,-7 1 3 16,2 2-2-16,-6 3 5 15,-2 2 4-15,5 8 3 16,-1 7 8-16,3 5 20 16,3 4 4-16,5 3 4 15,0-5-4-15,10-2-22 16,2-3-6-16,1-7-6 16,3-3-12-16,-2-7-62 15,0-7-47-15,1-5-310 16</inkml:trace>
  <inkml:trace contextRef="#ctx0" brushRef="#br0" timeOffset="30132.65">8624 11737 901 0,'-11'2'521'16,"-8"3"11"-1,-3 8-369-15,-3 1-8 16,8 6-25-16,5 1-19 15,7-1-42-15,6-2-24 16,11-6-37-16,-5-6-5 16,15-6-21-16,-5-10-28 15,-2-9-88-15,8-3-46 16,-11-5-47-16,6 1 4 0,-9 4 47 16,-7 0 32-16,-1-1 62 15,-2 0 20-15,-1 1 81 16,-2-2 43-16,0 11 61 15,0 6 17-15,5 9 5 16,3 12-7-16,1 12-14 16,2 3 7-16,-7 8-23 15,6 0-13-15,-1-4-35 16,-2-3-24-16,7-6-20 16,-3-6-11-16,-2-8-75 15,1-3-46-15,-2-10-101 16,1-6-92-16</inkml:trace>
  <inkml:trace contextRef="#ctx0" brushRef="#br0" timeOffset="30270.17">8764 11716 1051 0,'2'7'489'0,"2"7"-203"16,-1 6-123-16,-3 2-21 15,0-1-55-15,1 0-26 16,0-7-47-16,2 0-40 15,-3-6-97-15,0-6-38 16</inkml:trace>
  <inkml:trace contextRef="#ctx0" brushRef="#br0" timeOffset="30405.04">8718 11682 1172 0,'9'-1'419'15,"6"-4"-337"-15,0-2-126 16,-3 2-105-16</inkml:trace>
  <inkml:trace contextRef="#ctx0" brushRef="#br0" timeOffset="30628.83">8936 11564 1428 0,'5'13'570'0,"-2"19"-350"16,-3 6-14-16,5 4-47 15,-6-1-31-15,3-8-81 16,9-4-19 0,-9-9-24-16,10-7-21 0,-4-12-79 15,2-5-56-15,-2-9-111 16,-6 0-57-16</inkml:trace>
  <inkml:trace contextRef="#ctx0" brushRef="#br0" timeOffset="30758.21">8901 11691 1397 0,'8'-4'549'15,"8"1"-361"-15,8-5-96 16,3 1-14-16,-1 1-59 0,-6 2-82 15</inkml:trace>
  <inkml:trace contextRef="#ctx0" brushRef="#br0" timeOffset="31333.75">9770 11441 1064 0,'0'2'576'0,"2"10"-12"15,3 12-335-15,2 20-47 16,-3 2-24-16,2 5-57 16,3-5-34-16,-1-13-41 15,2-5-16-15,-3-12-31 16,-2-4-26-16,-3-9-81 15,-2-3-44-15,-8-5-70 16,-6-9-18-16,-2-9 27 16,-1-4 45-16,3-11 100 15,5-3 56-15,9-4 89 16,8-1 26-16,15 5 37 16,4 4 6-16,-2 15-16 15,-3 8-18-15,-9 13-30 16,-5 9-12-16,-6 8-6 0,-2 9-3 15,-6 10-11-15,-4 1-9 0,-4 0-16 16,1-7-6 0,4-10-25-16,-6-6-11 15,8-8-36-15,0-4-32 16,5-6-61-16,9-3-53 16</inkml:trace>
  <inkml:trace contextRef="#ctx0" brushRef="#br0" timeOffset="31528.59">9984 11417 1381 0,'4'10'566'0,"2"21"-294"16,-2 7-69-16,0 8-26 16,-3 2-36-16,0-8-82 15,3-5-19-15,1-13-67 16,-1-7-53-16,0-12-115 0,-1-4-55 15,-3-10-95 1,0-3-190-16</inkml:trace>
  <inkml:trace contextRef="#ctx0" brushRef="#br0" timeOffset="31732.52">9984 11530 744 0,'-3'-16'378'0,"2"-18"-94"16,4 1-54-16,12 9-75 0,2 4-34 15,2 7-62-15,0 4-24 16,-3 12-14-16,-7 4 0 15,-4 10 4-15,-4 4-2 16,-6 5-3-16,2 4-3 16,-7 0-10-16,-1-3-1 15,0-4-6-15,-2-5-17 16,5-8-52-16,2 0-41 16,4-10-285-16</inkml:trace>
  <inkml:trace contextRef="#ctx0" brushRef="#br0" timeOffset="32032.51">10157 11410 1406 0,'0'12'555'15,"5"20"-364"1,-1 9-29-16,1 6-39 16,4 2-27-16,-3-10-56 15,3-7-17-15,-2-11-17 16,-1-8-6-16,0-9-12 15,-5-5-2-15,4-7-6 16,0-6 1-16,4-6 10 16,1 1-4-16,3 1-8 15,1 0-8-15,2 6-1 0,0 5 3 16,-1 6 14-16,-3 1 10 16,-6 10 9-16,1 3 10 15,-6 6 4-15,-1 5-2 16,0 0-4-16,0 1-2 15,0-5-41-15,1-2-61 0</inkml:trace>
  <inkml:trace contextRef="#ctx0" brushRef="#br0" timeOffset="32480.28">10879 11519 1335 0,'13'-73'602'0,"-2"61"-132"15,12 0-437 1,6 3-3-16,-1 6-2 16,-3 3-13-16,-6 10-22 0,-8 7-3 15,-11 15 1 1,-5 6 4-16,-9 6 47 0,-6-4 15 15,-1-6 29-15,-5-5 7 0,14-10-10 16,5-3-10 0,9-11-25-16,15-1-10 15,7-9-30-15,1-4-4 16,4-5-8-16,-5-5-18 0,-5 3-61 16,-3 1-58-16,-3 10 414 15</inkml:trace>
  <inkml:trace contextRef="#ctx0" brushRef="#br0" timeOffset="32816.72">11337 11362 1647 0,'2'-2'567'0,"-5"6"-449"15,-6 6 7-15,-12 18 32 0,-4 6-15 16,-2 7-80-16,6 1-32 16,9-9-24-16,-1-2-6 15,9-13 3-15,2-4-1 16,5-7-14-16,8-7 0 15,6-7-2-15,7 1 0 16,0-6-4-16,-1 3-10 0,-3 1-56 16,-6-1-41-1,1 3-87-15,-4-1-35 0</inkml:trace>
  <inkml:trace contextRef="#ctx0" brushRef="#br0" timeOffset="32990.64">11316 11451 961 0,'0'-1'499'0,"-2"-1"-43"16,3 8-179-16,6 23-21 16,-1 7-13-16,2 14-76 15,-2 5-43-15,-3-8-61 16,-3-8-36-16,3-13-11 16,-2-5-6-16,9-10-49 15,-1-2-44-15,-3-9-157 16,1-5 492-16</inkml:trace>
  <inkml:trace contextRef="#ctx0" brushRef="#br0" timeOffset="39244.35">13995 10744 1371 0,'0'12'542'15,"-2"6"-363"-15,3 11-63 16,1 7 14-16,4-1-28 16,-2 1-18-16,2-6-46 15,1-1-14-15,-2-3-21 0,3-3-4 16,-3-2-38 0,-1-3-25-16,-4-7-63 15,-2-6-26-15,0-6-57 16,2-6-25-16</inkml:trace>
  <inkml:trace contextRef="#ctx0" brushRef="#br0" timeOffset="39634.33">13999 10879 850 0,'9'-15'413'0,"6"-6"-190"16,8-1-59-16,1-5-34 16,4 9-59-16,-7 1-12 15,-8 7-28-15,-6 10 1 0,-13 17 23 16,-8 9 6-16,-4 13 7 15,-1 2-5-15,9-3-21 16,7-8-3-16,16-7 6 16,8-3-5-16,4-9-10 15,9-2-6-15,-6-9-34 16,-3-5-10-16,-3-3-31 16,-9-3-13-16,-6 0 3 15,-3-3 14-15,-3 2 26 16,0-3 15-16,-1 5 27 0,2 5 12 15,0 7 25 1,2 8 11-16,6 11 0 16,-2 2-10-16,0 10-17 15,2 5-13-15,-4-1-15 16,1 1-8-16,-2-7-19 0,-4-6-27 16,1-10-63-16,-2-6-43 15,-2-7-76-15,0-5-354 16</inkml:trace>
  <inkml:trace contextRef="#ctx0" brushRef="#br0" timeOffset="39795.98">14261 10890 1362 0,'8'0'497'0,"9"4"-407"16,0 0 7-16,-2 4-44 15,-4 2-17-15,-8 0-26 16,-3 1-8-16,-4 1-1 15,-6 0 1-15,-5 1-1 16,-1-1-2-16,0-4-26 16,6-1-36-16</inkml:trace>
  <inkml:trace contextRef="#ctx0" brushRef="#br0" timeOffset="41381.55">15016 10714 1265 0,'0'0'481'15,"1"-4"-365"-15,4 0-6 16,4-4-27-16,2-4-16 16,8 0-21-16,-1-1-16 0,1 4-22 15,-1 3-2-15,-7 6 19 16,0 10 19-16,-6 23 36 15,-4 8 16-15,-2 16-9 16,-1 1-10-16,0-13-26 16,0-4-14-16,1-12-9 15,0-4-6-15,1-5-9 16,0-1-5-16,-1-8-8 16,0-3-11-16,-1-3-39 15,1-5-29-15,-4-5-96 16,0-4-44-16,-4-7-134 15</inkml:trace>
  <inkml:trace contextRef="#ctx0" brushRef="#br0" timeOffset="41715.63">15049 10866 1211 0,'3'-7'499'0,"4"-2"-302"15,8-10-101-15,4-1-27 16,8-2-42-16,-2-5-23 15,8 7-47-15,-1 1-22 16,-4 5-30-16,-2 9 7 16,-14 10 43-16,-7 7 40 0,-5 12 78 15,-4 2 29-15,0 3 39 16,2-2 2-16,1-6-21 16,7-2-21-16,5-9-41 15,3-5-21-15,3-4-30 16,2-4-13-16,-2-6-31 15,-3-3-14-15,-3-6-20 16,-9-3 4-16,-3-1 26 16,-5-1 16-16,-9 4 21 15,-2 3 2-15,-6 6-16 16,0 7-21-16,0 4-51 16,8 3-39-16</inkml:trace>
  <inkml:trace contextRef="#ctx0" brushRef="#br0" timeOffset="42016.21">15370 10702 965 0,'52'-1'515'15,"-55"27"6"-15,-1 11-390 16,2 6 2-16,1-2-19 0,1-9-35 15,7-7-21-15,5-12-46 16,2-5-18-16,5-11-32 16,-3-8-15-16,-2-8-28 15,-1-4 5-15,-5-5 27 16,-4 4 17-16,-4 0 32 16,-4 3 4-16,-5 6 0 15,-1-2 0-15,-7 10-11 16,-2 6-31-16,3 8-82 15,2 5-152-15</inkml:trace>
  <inkml:trace contextRef="#ctx0" brushRef="#br0" timeOffset="42173.51">15660 10755 2235 0,'3'1'58'0,"-1"-1"-21"16,4 1 32-16,-3 1-27 31,-1-4-120-31</inkml:trace>
  <inkml:trace contextRef="#ctx0" brushRef="#br0" timeOffset="42666.03">15897 10646 1610 0,'-3'12'612'0,"-9"21"-448"16,3 2 4-16,5 5-47 0,0-5-19 15,10-13-47 1,3-6-23-16,8-11-31 16,4-5-14-16,-2-14-37 0,0-7-21 15,-1-9-28-15,-6-3 9 16,-5 2 30-16,-5 3 25 16,-8 4 35-16,-2 0 6 15,-6 8 15-15,-1 3 5 16,0 9-1-16,-3 4-2 15,4 13-32-15,1 1-33 16,6 7-97-16,5 3-49 0</inkml:trace>
  <inkml:trace contextRef="#ctx0" brushRef="#br0" timeOffset="42966.13">16048 10624 1556 0,'23'-7'576'0,"-31"37"-441"15,-4 6 16-15,6 11-24 16,4-7-19-16,6-6-50 16,11-5-22-16,4-16-39 15,2-6-23-15,3-12-44 0,-5-11-28 16,-4-14-28-16,-1-1 12 15,-10-7 42-15,-1 5 27 16,-5 5 39-16,-2 2 8 16,-5 5 6-16,-2 3 2 15,4 8 2-15,-5 4-6 16,6 8-47-16,-3 5-41 0,4 2-299 16</inkml:trace>
  <inkml:trace contextRef="#ctx0" brushRef="#br0" timeOffset="43246.1">16243 10600 1489 0,'-4'17'564'16,"-4"20"-398"-1,0 6-4-15,6 0 2 16,2-2-24-16,6-15-50 15,7-10-31-15,7-16-63 16,4-13-17-16,0-13-50 16,-3-8-21-1,-5-1 8-15,-4 4 11 0,-5 5 47 16,-5 5 28-16,-8 4 19 0,-3 2 6 16,-5 6 4-16,-4 3-10 15,1 6-38-15,2 1-34 16,1 4-116-16</inkml:trace>
  <inkml:trace contextRef="#ctx0" brushRef="#br0" timeOffset="43416.84">16513 10641 1392 0,'3'0'649'0,"3"1"-229"0,-1-1-306 16,-2 0-75-16,-5-1-83 16</inkml:trace>
  <inkml:trace contextRef="#ctx0" brushRef="#br0" timeOffset="43917">16739 10591 1549 0,'-5'9'611'15,"-6"15"-413"-15,1 3-9 16,3 6-34-16,5 0-18 0,9 1-51 15,3-6-27-15,6-8-33 16,2-5-18-16,4-15-19 16,2-3-22-16,0-12-48 15,1-6-19-15,-5-9-13 16,-6-5 14-16,-1 5 45 16,-12 0 24-16,-5 5 32 15,-5 4 11-15,-13 2 4 16,-2 7 0-16,-3 7-4 15,-2 5-10-15,6 10-43 16,4 2-39-16,10 3-83 16,1-1-54-16</inkml:trace>
  <inkml:trace contextRef="#ctx0" brushRef="#br0" timeOffset="44233.01">16938 10603 1539 0,'28'-46'583'15,"-40"57"-444"-15,1 9-4 0,-3 12 1 16,5 6-12-16,9 6-22 16,4-3-17-16,9-11-51 15,2-7-14-15,3-17-29 16,2-6-20-16,-2-13-35 15,0-10-12-15,-6-8-10 16,-2 0 16-16,-3 2 33 16,-7 5 14-16,-1 4 24 15,-6 1 5-15,-2 4 4 16,1 4-2-16,-1 7-4 16,0 4-16-16,3 3-109 15,1 5-57-15</inkml:trace>
  <inkml:trace contextRef="#ctx0" brushRef="#br0" timeOffset="44550.59">17113 10582 1611 0,'-2'9'598'0,"-6"14"-453"16,3 7 35-1,2 5-23-15,3 3-4 0,4-5-54 16,6-7-39-16,8-10-49 16,4-7-18-16,5-17-24 15,0-6-19-15,-1-13-16 16,1-5 13-16,-6 4 17 16,-4 0 21-16,-14 7 29 15,-4 1 6-15,-12 2 13 16,-5 1 3-16,-2 3-9 15,-5 5-10-15,-6 8-37 16,6 4-42-16,2 7-120 16,4 1 477-16</inkml:trace>
  <inkml:trace contextRef="#ctx0" brushRef="#br0" timeOffset="44833.86">17764 10718 1745 0,'-3'34'591'16,"-13"-14"-582"-16,0 1-25 15,2 1-86-15,4-3 24 0</inkml:trace>
  <inkml:trace contextRef="#ctx0" brushRef="#br0" timeOffset="45225.79">18132 10601 1390 0,'-18'-47'607'16,"27"45"-246"-16,2 0-313 16,4-4-63-16,4 2-77 15</inkml:trace>
  <inkml:trace contextRef="#ctx0" brushRef="#br0" timeOffset="68467.1">7992 12196 1079 0,'2'-16'406'16,"6"35"-213"-16,2 11-92 0,2 20 24 15,-3 9 13-15,-2 1-55 16,0-4-23-16,-2-15-36 16,0-6-13-16,0-9-10 15,-2-4-8-15,-1-5-51 16,-1-5-30-16,-1-7-61 16,-4-4-46-16</inkml:trace>
  <inkml:trace contextRef="#ctx0" brushRef="#br0" timeOffset="68715.01">7988 12292 573 0,'2'-16'313'16,"5"-17"25"-16,4 7-210 15,3 10-10 1,4 4-17-16,1 5-49 0,1 3-16 16,-3 6-22-16,-5 5-8 15,-10 10-4-15,-6 5-1 0,-8 10 0 16,2 4 1-1,-6-4-2-15,4-1 2 16,-3-11 22-16,-1-1 15 16,3-9 11-16,0-2-1 0,7-4-19 15,5-5-28 1,6-4-78-16,4-5-58 0</inkml:trace>
  <inkml:trace contextRef="#ctx0" brushRef="#br0" timeOffset="69116.37">8182 12212 1237 0,'8'18'459'0,"6"26"-338"16,-1 7 12-16,2 5-11 16,-7-7-20-16,-7-11-59 15,8-7-18-15,-4-10-21 16,4-1-19-16,-5-8-58 15,-3-3-30-15,-1-5-76 16,-5-6-40-16,0-9-109 0,-3-3-11 16,-7-10 71-16,1-7 73 15,-2-10 250-15,2-5 88 16,7-3 80-16,2 1 3 16,11 10-37-16,3 7-32 15,9 12-57-15,7 6-16 16,1 12-46-16,-3 2-12 15,-5 13-16-15,-9 4-4 0,-9 15-4 16,-3 7 1-16,-6 2 1 16,-1 3-2-16,-6-12 2 15,3-5-2-15,-1-12 0 16,-2-7 0-16,6-4-15 16,-4-5-26-16,8-4-133 15,3-4-186-15</inkml:trace>
  <inkml:trace contextRef="#ctx0" brushRef="#br0" timeOffset="69431.55">8358 12240 1069 0,'7'20'453'16,"7"17"-298"-16,-3 9-21 0,-4 2-15 15,-2-5-53-15,-1-7-21 16,2-10-24-16,-2-2-5 15,1-7-14-15,-1-3-2 16,0-6-7-16,2-6-8 16,2-5-6-16,1-4-6 15,0-6-1-15,-2-1-1 16,0-4 3-16,2 0 6 0,3 4 11 16,4 0 6-1,5 8 0-15,0 4 2 0,6 5-1 16,-4 8 2-16,-4 3 4 15,-5 3 4-15,-8-2-2 16,4-1-1-16,-6-2-5 16,-2-2-15-16,-2-3-2 15</inkml:trace>
  <inkml:trace contextRef="#ctx0" brushRef="#br0" timeOffset="69818.58">9045 12320 1490 0,'9'17'564'0,"0"24"-424"16,2 2 3-16,-3 3-30 15,-7-6-31-15,3-9-53 16,-1-3-9-16,1-3-65 16,0-5-43-16,-2-7-83 0,0-7-37 15,-6-14-105 1,0-9-157-16</inkml:trace>
  <inkml:trace contextRef="#ctx0" brushRef="#br0" timeOffset="70003.25">9044 12272 909 0,'10'-14'371'0,"10"-10"-233"0,-2 7 0 16,1 12-31-16,-6 5-24 16,-1 12-39-16,-4 5-11 15,-8 7-20-15,-3 6-3 16,-5 5-1-16,-1 2-4 16,-2-5-1-16,1-6-4 0,-1-11-2 15,2-9-8 1,3-5-47-16,4-4-40 0</inkml:trace>
  <inkml:trace contextRef="#ctx0" brushRef="#br0" timeOffset="70228.78">9225 12193 1201 0,'-1'12'471'0,"-4"18"-302"0,5 6-1 16,4 6-27-1,3-4-22-15,5-7-63 16,2-7-22-16,-2-8-49 16,-2-6-18-16,-7-2-29 0,-4-1-17 15,-7-1-2 1,-7-1 6-16,-3-2 3 16,0 0-3-16,1-6 15 0,2 0-423 15</inkml:trace>
  <inkml:trace contextRef="#ctx0" brushRef="#br0" timeOffset="71033.73">9521 12327 1324 0,'21'8'442'16,"-18"-14"-430"-16,1 4-15 0</inkml:trace>
  <inkml:trace contextRef="#ctx0" brushRef="#br0" timeOffset="71632.63">10040 12136 1194 0,'5'-3'427'0,"4"-1"-340"16,4 0-54 0,5 0 1-16,2 5-6 15,-2 3-9-15,-5 7-17 16,-7 2 1-16,-9 4-2 0,0 0 1 15,-8 6 0 1,0 0 2-16,-1 0 5 0,-5-1 3 16,1-3 19-16,4-9 8 15,2-1 12-15,7 0 0 16,6-9-21-16,5 0-8 16,13-2-15-16,4-4-5 15,4 1-2-15,-1 0-25 16,-3 0-71-16,-6 0-58 0</inkml:trace>
  <inkml:trace contextRef="#ctx0" brushRef="#br0" timeOffset="73062.43">10302 12089 1120 0,'-1'-1'531'0,"0"5"-123"16,-1 2-290-1,1 9 7-15,1 1-23 16,1 2-28-16,1-3-18 15,5-2-35-15,-2 0-10 16,1-4-4-16,-2 2-5 0,0-2-3 16,1-3-19-16,2-6-31 15,2-3-12 1,2-8-17-16,1-3 13 0,0 1 25 16,-1 3 15-16,-4 7 19 15,1 3 3-15,-8 2 5 16,-2 4 9-16,-2 4 11 15,-3 1 3-15,2 5-3 16,0 0-8-16,1-2-8 16,-1-1-19-16,-1-6-78 0,-1-3-49 15</inkml:trace>
  <inkml:trace contextRef="#ctx0" brushRef="#br0" timeOffset="73217.26">10323 12089 1344 0,'7'-6'528'0,"10"-9"-370"0,3 3-4 15,1 5-41-15,4 0-41 16,-2 5-47-16,2-1-49 16,-5 3 17-16</inkml:trace>
  <inkml:trace contextRef="#ctx0" brushRef="#br0" timeOffset="79112.64">14024 11545 1346 0,'-2'15'488'0,"-3"15"-388"15,-2 10 5-15,2 5 8 0,3-7-15 0,3-6-37 16,3-7-30 0,3-5-29-16,3-2-8 0,0-5-39 31,-2 0-20-31,-5-5-50 0,-3-1-17 16,-4-2-8-16,-6-5-9 15,4-5-180-15,-4-6-92 16</inkml:trace>
  <inkml:trace contextRef="#ctx0" brushRef="#br0" timeOffset="79500.26">14022 11680 846 0,'1'-9'377'15,"5"-12"-173"-15,6 2-41 0,7-1-57 16,4 3-32-16,0 6-47 16,-7 6-14-16,-3 13-8 15,-6 3-4-15,-9 15 3 16,-3 3 12-16,-3 4 26 15,-3 3 16-15,6-8 19 16,3-6 2-16,7-6-19 16,6-7-15-16,11-3-22 15,5-2-12-15,-1-6-9 16,-1 1 2-16,-7-4-17 0,-4-1-7 16,-6-1-10-1,0 0-2-15,-2-4 12 0,-1 0 8 16,0 2 9-1,-5 1 15-15,5 12 34 16,-4 5 17-16,1 14 50 16,2 6-3-16,-3 7-10 0,0 7-12 15,6 1-47-15,-1 4-10 16,-2-8-21-16,1-7-3 16,-4-11-21-16,-1-9-37 15,0-8-92-15,0-5-43 16,-3-4-201-16</inkml:trace>
  <inkml:trace contextRef="#ctx0" brushRef="#br0" timeOffset="79684.68">14276 11790 910 0,'7'-10'444'0,"4"-11"-107"16,3 6-138-16,-1 4-55 16,0 6-20-16,-3 10-51 15,-4 1-19-15,-6 12-33 16,-1 1-7-16,-9 0-9 15,1 1-5-15,0-7-37 16,-4-1-22-16,-1-10-48 16,-2-3-19-16,-1-3-38 15,3-5-191-15</inkml:trace>
  <inkml:trace contextRef="#ctx0" brushRef="#br0" timeOffset="80115.47">13744 11524 1048 0,'-11'8'469'0,"-14"20"-115"15,-3 13-184-15,2 19-5 16,4 5 5-16,13 1-52 16,14-1-19-16,14-8-38 0,11-7-25 15,8-12-36 1,6-9-40-16,-7-15-119 16,-5-7-69-16</inkml:trace>
  <inkml:trace contextRef="#ctx0" brushRef="#br0" timeOffset="80916.89">15144 11482 973 0,'-5'-2'443'0,"-7"3"-144"16,-1 10-106-16,-2 19-9 16,1 8-18-16,8 12-52 15,1 0-17-15,10-10-36 16,4-2-14-16,3-15-20 15,6-5-9-15,1-8-14 16,2-9-7-16,2-12-27 16,-4-6-19-16,-3-11-22 15,-8 2 4-15,-8 0 28 16,-2 5 18-16,-13 7 29 0,-1 6 4 0,-3 16 16 16,-2 6 8-1,5 14-4-15,5-1-1 0,4-3-18 16,4 0-7-1,9-9-34-15,3-4-38 16,6-7-95-16,-1-5-202 16</inkml:trace>
  <inkml:trace contextRef="#ctx0" brushRef="#br0" timeOffset="81201.97">15333 11608 1496 0,'-5'13'586'0,"-6"16"-423"16,4 0 11-16,5-1-65 15,2-7-29-15,10-5-39 16,7-2-15-16,5-8-21 16,1-5-10-16,-5-10-35 15,-2-8-9-15,-7-8-1 16,-4 1 8-16,-7 2 31 15,-5 2 8-15,-4 8 5 16,-6 0 3-16,0 10-4 0,-3 5-1 16,-1 9-18-1,4 1-40-15,6-1-89 0,3-2-46 16</inkml:trace>
  <inkml:trace contextRef="#ctx0" brushRef="#br0" timeOffset="81466.38">15475 11589 1421 0,'-6'17'559'0,"-3"20"-389"16,-2-1 7-16,7-6-56 16,4-5-21-16,9-9-47 15,6-4-20-15,6-11-23 16,4-6-10-16,-2-12-25 15,0-3-8-15,-10-4 1 16,-6-2 3-16,-13 6 22 16,-8-1 7-16,-6 12-2 15,-1 7-15-15,-1 9-45 16,4 5-34-16,4 3-80 16,4-3-149-16</inkml:trace>
  <inkml:trace contextRef="#ctx0" brushRef="#br0" timeOffset="81633.12">15750 11625 1519 0,'1'-1'605'0,"0"-3"-407"15,0 3-122-15,-1 0-51 0,-1 0 302 16</inkml:trace>
  <inkml:trace contextRef="#ctx0" brushRef="#br0" timeOffset="82101.02">15944 11550 995 0,'-6'4'515'0,"-8"11"-42"16,-1 7-275-16,1 10-28 16,3 1-22-16,8-3-46 15,4-4-23-15,13-7-38 0,6-6-17 16,7-8-14-16,5-5-10 16,-3-14-36-16,-2-5-21 15,-3-8-20-15,-6-3 4 16,-11 2 33-16,-7 1 21 15,-12 3 22-15,-8 2-2 16,-8 6 3-16,-1 6-2 0,0 12-2 16,3 8 3-16,8 11 0 15,5 1-22-15,8 1-82 16,5-3-37-16,11-5-282 16</inkml:trace>
  <inkml:trace contextRef="#ctx0" brushRef="#br0" timeOffset="82382.14">16139 11505 1338 0,'-8'9'549'0,"-10"11"-310"16,2 8-81-16,3 7-8 15,4 1-24-15,14-1-35 16,4-6-24-16,10-10-40 0,2-7-13 15,1-12-8-15,-1-6-6 16,-1-11-25-16,-3-6-11 16,-4-4 0-16,-4 1 6 15,-9 0 21-15,-4 1 7 16,-5 5 4-16,-3 2-2 16,-3 7-8-16,1 8-4 15,0 8-64-15,1 6-53 0,5 7-67 16</inkml:trace>
  <inkml:trace contextRef="#ctx0" brushRef="#br0" timeOffset="82649.8">16282 11505 1410 0,'-5'14'585'16,"-3"9"-338"-16,2 10-104 15,1 2-12-15,6 0-27 16,4-5-24-16,6-7-46 16,3-3-16-16,6-14-16 15,-3-9-2-15,4-14-8 16,-2-7-6-16,-11-4 0 16,3 0-1-16,-11-1 12 0,-3 5 7 15,-5 2-2-15,-7 3 0 16,-6 12-10-16,1 5-23 15,1 12-80-15,2 5-56 16</inkml:trace>
  <inkml:trace contextRef="#ctx0" brushRef="#br0" timeOffset="82850.74">16598 11554 1484 0,'3'-1'672'0,"0"-2"-284"16,0 3-257-16,-2 3-66 16,-2 1-56-16,0-4-136 15,0 0 464-15</inkml:trace>
  <inkml:trace contextRef="#ctx0" brushRef="#br0" timeOffset="83333.2">16844 11418 1535 0,'-8'6'615'0,"-7"11"-403"16,3 7-38-16,-2 11-39 16,7 4-19-16,10-6-33 15,2-5-23-15,17-8-39 16,2-10-10-16,4-10-8 16,1-4-4-16,-3-14-28 15,-4-3-15-15,-7-7-10 16,-5-1 0-16,-9 1 27 15,-2 2 17-15,-11 8 8 16,-5 1 4-16,-11 8 1 16,-4 7-4-16,1 10-7 15,3 6-29-15,5 6-84 16,10 2-56-16,9-8-185 16</inkml:trace>
  <inkml:trace contextRef="#ctx0" brushRef="#br0" timeOffset="83632.52">17016 11411 1286 0,'-8'11'604'0,"-6"9"-168"0,3 11-296 16,3-1 9-16,8 1-42 15,5-4-18-15,9-6-49 16,2-3-21-16,7-12-18 15,-1-10-1-15,-1-14-18 16,-2-4-4-16,-8-7 3 16,-3 2-4-16,-8-2 20 0,-1 2 2 15,-7 3 1 1,-2 5 4-16,-4 8-4 16,-1 3 3-16,-2 10-18 15,3 2-37-15,3 9-114 16,0 3-51-16</inkml:trace>
  <inkml:trace contextRef="#ctx0" brushRef="#br0" timeOffset="83931.58">17157 11394 1437 0,'-4'4'627'0,"-4"3"-299"0,0 15-169 15,2 3-12-15,2 11-25 16,3 1-11-16,7-2-46 16,4-3-27-16,7-14-23 15,6-6-6-15,2-19-8 16,1-7-1-16,-5-13-4 16,-2-5-6-16,-7-1 0 15,0 0 8-15,-12 3-4 16,-7 3 11-16,-9 4-2 15,-8 3-5-15,-4 6-4 16,2 7-19-16,-6 11-54 16,5 8-52-16,7 7 406 15</inkml:trace>
  <inkml:trace contextRef="#ctx0" brushRef="#br0" timeOffset="84153.18">17507 11467 1490 0,'-2'1'620'0,"-3"6"-385"0,-2 4-85 15,-7 15-98-15,-1 2-72 16,1-3-25-16</inkml:trace>
  <inkml:trace contextRef="#ctx0" brushRef="#br0" timeOffset="85365.01">17628 11401 1345 0,'-16'-20'483'16,"30"18"-417"-16,0 1-22 0,-4 1-42 15,1 0-32-15</inkml:trace>
  <inkml:trace contextRef="#ctx0" brushRef="#br0" timeOffset="85958.18">17880 11179 1274 0,'5'-3'523'0,"11"3"-283"0,2 5-79 16,8 16-6-1,1 6-12-15,-3 5-34 0,-1 2-25 0,-14 6-43 31,-6 1-18-31,-13 8-8 0,-7 5-7 0,-6 0-5 16,0-2 0 0,-5-6-1-16,1-6-2 15,1-7-13-15,0-4-20 16,5-12-91-16,7-5-39 16</inkml:trace>
  <inkml:trace contextRef="#ctx0" brushRef="#br0" timeOffset="110161">8067 12871 1329 0,'-14'-33'530'16,"14"40"-312"-16,0 7-45 15,4 16-9-15,1 7-14 16,2 13-56-16,2-1-25 16,2-1-40-16,1-3-14 15,-3-14-14-15,-2-4-10 16,-2-14-55-16,-2-3-37 15,-3-5-78-15,-2-7-42 16,-8-8-111-16,0-10-157 0</inkml:trace>
  <inkml:trace contextRef="#ctx0" brushRef="#br0" timeOffset="110370.58">8072 12912 958 0,'4'-9'417'0,"9"-8"-196"15,1 0-44-15,4 5-41 16,-3 1-33-16,-4 6-59 15,3 5-18-15,-3 6-25 16,-4 6-1-16,-5 11-2 16,-9 2 2-16,-9 4 2 15,7 1 2-15,-9-6 3 16,2-2 3-16,3-5 10 0,-4-8 0 16,10-4-1-1,2-2-12-15,5-3-71 16,1-3-48-16,5-6-185 0</inkml:trace>
  <inkml:trace contextRef="#ctx0" brushRef="#br0" timeOffset="110553.41">8267 12871 1325 0,'5'11'551'15,"0"12"-310"-15,2 5-36 0,3 9-59 16,-4 0-30-16,2 0-63 15,0-1-15-15,-2-9-61 16,-1-4-44-16,-1-7-94 16,-4-9-74-16,1-6-280 15</inkml:trace>
  <inkml:trace contextRef="#ctx0" brushRef="#br0" timeOffset="110770.63">8273 12905 1108 0,'5'-10'452'0,"4"-8"-267"16,4 2-48-16,1 5-44 16,-2 4-29-16,-1 7-44 15,3 3-14-15,-7 8-10 0,0 6-1 0,-10 5 5 16,-4 5 0 0,-5 1 7-16,-2 0 0 15,-2-5-1-15,-1-5-5 16,3-9-9-16,0-4-24 15,6-8-92-15,3-5-387 16</inkml:trace>
  <inkml:trace contextRef="#ctx0" brushRef="#br0" timeOffset="111215.44">8455 12835 1350 0,'2'5'574'0,"2"9"-227"16,1 9-193-16,-1 8-22 15,1 2-24-15,1 5-56 16,2-3-21-16,1-1-22 16,-2-2-4-16,1-12-2 15,-5-6-4-15,1-11-9 16,-2-3-3-16,6-11-1 16,3-4 2-16,6-11-4 15,0-2-5-15,2-1-15 16,3 4-4-16,-2 10 8 15,-2 3 6-15,-3 10 13 16,-4 5 9-16,-4 11 22 0,0 7 10 16,-5 3 5-16,1 3-1 15,-2-5-31-15,0-3-31 16,2-9-132-16,-2-5-95 16</inkml:trace>
  <inkml:trace contextRef="#ctx0" brushRef="#br0" timeOffset="115445.71">9154 12807 1380 0,'1'-2'509'0,"3"2"-339"15,3 7 33-15,-2 11 7 16,2 10-18-16,0 11-96 15,-1 4-35-15,-1 5-40 0,1-4-9 16,-2-8-16-16,2-6-19 16,-3-11-84-1,0-8-58-15,-3-11-97 0,-3-7-42 16</inkml:trace>
  <inkml:trace contextRef="#ctx0" brushRef="#br0" timeOffset="115639.38">9169 12850 716 0,'5'-10'320'0,"5"-9"-135"15,5 2-21 1,0 3-30-16,0 6-23 0,-5 8-42 16,-4 7 5-16,-6 8-8 15,-3 3-11-15,-6 4-12 16,-3-2-20-16,0 0-11 16,-3-2-1-16,2-5-4 15,5-4-1-15,1-5-16 16,4-2-16-16,4-3-70 15,0-3-131-15</inkml:trace>
  <inkml:trace contextRef="#ctx0" brushRef="#br0" timeOffset="115867.7">9355 12751 1191 0,'-4'11'485'15,"-10"8"-301"-15,2 6-6 16,3 4-28-16,8-6-24 15,14-3-41-15,7-4-27 16,7-5-42-16,-2-1-10 16,-6-3-4-16,-8-3-7 0,-8 5-6 15,-5 2-5-15,-11 3-13 16,-2 3-2 0,-7-5-10-16,2-2-7 15,6-6-24-15,1-3-25 0,5-3 32 16</inkml:trace>
  <inkml:trace contextRef="#ctx0" brushRef="#br0" timeOffset="116100.43">9573 12886 1732 0,'-2'-2'578'16,"-1"0"-566"-16,1-1-15 15,1 2-49-15</inkml:trace>
  <inkml:trace contextRef="#ctx0" brushRef="#br0" timeOffset="116669.08">10097 12707 1429 0,'-25'-51'579'16,"17"48"-276"-16,6-2-224 15,11-1 16-15,6-3-7 16,13 0-30-16,1 1-22 15,2 3-29-15,-5 6-19 0,-10 8-13 16,-5 4-4-16,-13 12 2 16,-3 9 13-16,-8 4 29 15,-5 1 13-15,0-9 22 16,3-5 12-16,6-11 12 16,7-4-7-16,8-5-19 15,8-4-15-15,4-3-23 16,5-2-6-16,2-4-8 0,0-2-19 15,-5 1-72 1,-2-1-51-16,-5 0-109 16,-1 2 21-16</inkml:trace>
  <inkml:trace contextRef="#ctx0" brushRef="#br0" timeOffset="116884.62">10385 12591 1454 0,'-4'5'574'16,"-5"10"-364"-16,0 8 9 0,1 7-32 15,4 3-32 1,8-2-70-16,5-5-28 0,8-13-42 16,2-5-11-16,8-15-43 15,-1-6-45-15,-2-9-128 16,-1-3-61-16,-9 2-252 15</inkml:trace>
  <inkml:trace contextRef="#ctx0" brushRef="#br0" timeOffset="117106.81">10390 12602 1412 0,'1'0'512'0,"7"-1"-390"16,1-1 9-16,10 1-26 15,1 0-8-15,5 3-49 16,-1 6-26-16,-9 10-16 16,-3 8-7-16,-12 13 1 0,-4 6 14 15,-10-1 47-15,-3-2 12 16,-3-8 8-16,0-7-16 16,7-8-52-16,1-5-49 15,7-13-116-15</inkml:trace>
  <inkml:trace contextRef="#ctx0" brushRef="#br0" timeOffset="121963.08">10856 12624 1356 0,'-18'-42'501'0,"22"61"-370"0,1 5 9 15,2 13 0-15,2 1-19 16,3-6-59-16,5-5-21 16,7-16-33-16,-1-5-5 15,4-9-42-15,-4-8-34 16,-7-6-76-16,-5-4-55 16,-9-3-199-16</inkml:trace>
  <inkml:trace contextRef="#ctx0" brushRef="#br0" timeOffset="122152.58">11017 12580 856 0,'3'2'420'0,"3"8"-64"15,-2 5-124-15,-6 17 20 16,-3 11-17-16,-5 6-61 16,-2 1-39-16,-1-13-71 15,3-6-23-15,1-8-28 16,0-3-12-16,5-3-42 15,-1-5-43-15,5-5-111 16,4-7-61-16</inkml:trace>
  <inkml:trace contextRef="#ctx0" brushRef="#br0" timeOffset="122565.16">11149 12567 1121 0,'-3'3'505'16,"-5"5"-148"-16,-1 7-160 16,-1 13-9-16,-3 6-11 15,5 1-60-15,4-3-40 0,6-14-48 16,4-7-16-16,3-12-20 16,2-6-9-16,4-10-38 15,-2-7-24-15,2-2-15 16,-3-2 5-16,-1 9 37 15,-1 6 24-15,0 14 34 16,-1 11 29-16,-7 13 45 31,0-12 16-31,-1 0 6 0,3 43-18 0,-4 0-48 16,0-5-13-16,-3-32-17 16,0-3-6-16,-2-2-10 15,-3-1-5-15,-3-5-13 16,-1-2 0-16,-1-6 6 15,1-3 1-15,5-8 5 16,3-1-1-16,8-3-29 0,2-3-17 16,6 4-60-16,1-1-43 15,3-2 59-15</inkml:trace>
  <inkml:trace contextRef="#ctx0" brushRef="#br0" timeOffset="122904.88">11609 12526 1123 0,'-7'0'575'16,"-7"0"-60"-16,8 8-329 16,2 5 14-16,5 10-44 15,3 4-51-15,5 3-66 16,2 2-22-16,-2-2-51 16,0-6-19-16,-7-3-17 15,-3-6-3-15,-7-6 10 16,-1 0 16-16,-2-9 3 15,1-4-9-15,5-8-62 0,1-2-53 16</inkml:trace>
  <inkml:trace contextRef="#ctx0" brushRef="#br0" timeOffset="123157.49">11849 12527 1120 0,'-7'1'564'0,"-8"4"-55"16,-3 2-311-16,0 10-19 15,-1 5-24 1,3 5-58-16,7 3-32 0,4-5-49 16,10-7-11-16,7-10-23 15,-1-9-22-15,7-14-81 16,-5-4-52-16,1-8-93 0,2 0-22 15,-6 2-128 1,-2 4-34-16</inkml:trace>
  <inkml:trace contextRef="#ctx0" brushRef="#br0" timeOffset="123300.98">11849 12446 649 0,'1'-6'372'0,"1"-2"-42"16,1 7-35-16,0 15-31 15,0 5-32-15,-1 7-40 16,0 5-39-16,2 0-74 15,-1 0-31-15,2 0-37 16,0-5-19-16,0-4-67 16,-1-7-44-16,-2-11-100 0,1-5-26 0</inkml:trace>
  <inkml:trace contextRef="#ctx0" brushRef="#br0" timeOffset="123634.14">11936 12409 1341 0,'1'13'600'0,"2"17"-235"15,1 2-132-15,-1-1-65 16,3 2-39-16,0-2-72 16,0-3-27-16,2-5-23 15,-2-5-7-15,0-14-19 16,-3-5-3-16,1-11-12 15,-2-5 0-15,1-4 7 16,2 0 1-16,3 3 1 16,0 1-5-16,6 5-4 15,2 2 0-15,-3 3 8 16,3 6 5-16,-4 4 13 16,-2 5 10-16,-1 7 11 15,-5 2 3-15,1 3 3 16,-4-1-8-16,3-5-92 0,0-2-70 15</inkml:trace>
  <inkml:trace contextRef="#ctx0" brushRef="#br0" timeOffset="124301.06">12539 12492 1571 0,'-45'-36'667'0,"36"50"-387"0,-5 4-105 16,9 4-15-16,1-3-65 15,4-1-28-15,13-6-40 16,-7-3-15-16,8-4-20 15,1-7-9-15,-7-6-21 16,8-5-16-16,-6-6-32 16,-6-3-9-16,-5-3 3 15,-6-3 13-15,-6 1 41 16,-3-3 11-16,-9-4 23 16,3 10 3-16,1 10 16 15,2 12 14-15,14 21 16 16,-3 5 13-16,6 4-1 15,4-1-6-15,6-4-10 16,7-4-10-16,8-7-16 16,0-5-3-16,6-4-12 15,2-2-6-15,-1-5-17 0,-1 0-6 16,-5 3-7-16,-9 1 7 16,-2 8 15-16,-4 3 12 15,-7 2 31-15,-1 4 11 16,-1 0 12-16,0-1-5 0,3-3-21 15,-2-6-19 1,4-4-60-16,1-4-60 0,0-7-130 16,1-2 64-16</inkml:trace>
  <inkml:trace contextRef="#ctx0" brushRef="#br0" timeOffset="124450.45">12638 12409 1385 0,'4'0'598'0,"8"0"-261"15,3-4-260-15,9-4-53 16,-2 0-82-16</inkml:trace>
  <inkml:trace contextRef="#ctx0" brushRef="#br0" timeOffset="124808.32">12897 12456 1538 0,'-48'-37'596'15,"34"55"-375"-15,2 5-29 16,9 3-18-16,6 0-29 0,8 0-72 16,2-4-27-16,1-1-58 15,-6-2-15-15,-6 0-11 16,0 0-9-16,-8 0 15 15,-2 0 5-15,-8-8-4 16,0-2-1-16,1-11-22 16,7-4-26-16,7-10-94 15,6-2-32-15</inkml:trace>
  <inkml:trace contextRef="#ctx0" brushRef="#br0" timeOffset="125132.66">12957 12507 1226 0,'-5'5'607'16,"5"6"-189"-16,0-5-223 0,9 2-24 15,10-7-86 1,-4-3-34-16,9-5-73 0,-8-6-37 16,-3 1-40-16,-6-2-9 15,-5 2 31-15,-1-1 29 16,-5 5 48-16,-5 2 18 0,-7 3 39 15,-1 5 19 1,-3 5 26-16,3 7 0 0,4 7-11 16,4 1-13-16,9 2-18 15,0 1-9 1,13 1-20-16,2-2-8 0,7-6-10 16,-1-3-18-16,-3-13-49 15,2-4-44-15,-8-13-139 16,1-2-56-16</inkml:trace>
  <inkml:trace contextRef="#ctx0" brushRef="#br0" timeOffset="125304.38">13115 12336 903 0,'3'14'559'0,"2"21"94"16,1 7-321-16,-1-2-96 15,-1-1-42-15,-2-3-98 16,2-4-45-16,1-4-73 0,-3-7-45 16,1-10-146-16,-3-6-62 15</inkml:trace>
  <inkml:trace contextRef="#ctx0" brushRef="#br0" timeOffset="125650.71">13056 12513 926 0,'5'-5'541'0,"3"-5"6"0,12-1-409 16,3 1-34-16,2-2-68 16,1 3-36-16,-9 3-74 15,0 0-23-15,-5 4-37 16,-5-2 19-16,0 3 50 16,-6 2 40-16,1 5 100 15,-4 0 44-15,-4 10 102 16,-1 1 19-16,2 6-22 15,5 4-30-15,4-3-78 16,0 1-32-16,4-5-31 0,2-3-12 16,1-11-17-16,0-6-10 15,1-12-14-15,3-3-10 16,-7-8-26 0,0 1-11-16,-3 2-25 15,-10 0-5-15,-6 5-2 0,1 0 1 16,-7 5 3-16,0 2-13 15,7 8-60-15,-6 0-37 16</inkml:trace>
  <inkml:trace contextRef="#ctx0" brushRef="#br0" timeOffset="125981.19">13375 12460 1604 0,'2'9'697'16,"5"8"-380"-16,-1 4-126 16,1-1-34-16,-1 0-72 0,-1-2-34 15,-2-8-36 1,-2-1-12-16,-1-7-20 0,-2-2-9 16,-5-4-14-1,-1-3-3-15,-4-5 14 16,1-3 8-16,3-2 2 15,0 0-4-15,8-4-9 16,5 3-4-16,5 2 0 16,6 0 6-16,1 7 12 15,2 2 7-15,-1 5 9 0,0 5 2 16,-5-1 0-16,-3 3-3 16,-3-2-80-16,-2 0-70 15</inkml:trace>
  <inkml:trace contextRef="#ctx0" brushRef="#br0" timeOffset="127617.33">13809 12330 1571 0,'-10'12'594'0,"-10"19"-419"0,-1 11 4 16,10 3-28-1,4 1-26-15,10-3-58 0,8-3-28 16,3-2-21-16,5-3-6 16,2-9-14-16,1-6-20 15,-4-16-98-15,0 0-76 0</inkml:trace>
  <inkml:trace contextRef="#ctx0" brushRef="#br0" timeOffset="127920.31">14073 12313 1702 0,'3'6'660'0,"-1"25"-451"16,0 10-27-1,0 5-23-15,-2 1-31 16,3-8-54-16,1-6-29 15,0-3-58-15,8-1-36 0,-5-9-108 16,2-3-75-16,-6-11-110 16,-7-4-61-16</inkml:trace>
  <inkml:trace contextRef="#ctx0" brushRef="#br0" timeOffset="128300.23">14053 12525 866 0,'4'-14'463'15,"-2"-13"-143"-15,11 0-98 16,4-1-39-16,8 2-73 15,2 3-23-15,-3 9-42 0,-1 7-15 16,-11 11-3 0,-1 10 9-16,-7 9 31 15,-4 3 14-15,-4 5 18 16,0-3 2-16,2-2-16 16,0-3-10-16,8-5-23 0,3-3-15 15,5-7-24-15,3-2-8 0,4-8-29 16,-2-5-21-1,-1-6-47-15,-2-1-28 16,-7-2-8-16,0 2 10 16,-3 1 44-1,0 0 26-15,-4 3 34 0,1 1 22 16,-2 7 64-16,1 6 34 16,0 10 39-16,0 8 0 0,2 13-38 15,-1 8-29-15,5 7-42 16,-2 3-10-16,2-8-21 15,-2-8-8-15,-2-13-41 0,0-7-38 16,-1-11-132 0,-4-5-64-16</inkml:trace>
  <inkml:trace contextRef="#ctx0" brushRef="#br0" timeOffset="128491.77">14340 12489 857 0,'4'-13'516'0,"5"-12"32"15,4 4-315-15,5 9-58 16,2 7-17-16,0 8-29 16,-2 5-17-16,-7 6-45 0,-4 1-21 15,-6 5-17-15,-5-2-3 16,-4-3-11-16,-7 0-4 16,-1-4-13-16,-1-4-7 15,0-1-38-15,2-5-53 16,0-5-61-16</inkml:trace>
  <inkml:trace contextRef="#ctx0" brushRef="#br0" timeOffset="129704.2">17891 11979 1810 0,'5'-4'712'16,"2"-1"-483"-16,10 13-72 15,3 8-11-15,2 15-33 16,2 5-23-16,-1 5-49 16,-7-2-18-16,-9-3-17 15,-3 3-3-15,-11 3-2 16,-7 2 0-16,-6 3 1 15,-6-5 0-15,-3-13 0 16,7-4-3-16,2-8 0 16,2-4-1-16,5-4-14 15,5-2-17-15,5-7-64 16,3 0-72-16,1-8 375 16</inkml:trace>
  <inkml:trace contextRef="#ctx0" brushRef="#br0" timeOffset="136326.42">15295 12347 1260 0,'-5'18'540'0,"-8"6"-289"16,0 6-107-16,4 2 2 15,-3-9-41-15,9 1-23 16,8-11-35-16,4-3-14 16,10-6-21-16,4-3-5 15,-1-1-7-15,2-4-4 16,-4 0-5-16,-9-2-2 16,-7 1-1-16,-7 0 2 15,-6 0 0-15,-2-1 1 0,-7-4 2 16,-3 2 2-16,-3-5-1 15,4-5 4-15,1-3 2 16,-2-4-3-16,10 2 4 16,-1 0-3-16,9 1 2 15,4 6 0-15,5 0 0 16,3 3 3-16,0 4-5 16,8-2 2-16,6 6 1 15,-2 0-1-15,1 10-2 16,-5 7-3-16,-13 4 2 0,-5 8-1 15,-8 4 4 1,-3 1 2-16,-1-1-2 16,-1-2-4-16,3-8-25 15,3-4-20-15,4-7-55 0,3-3-37 16,2-4-16-16</inkml:trace>
  <inkml:trace contextRef="#ctx0" brushRef="#br0" timeOffset="136665.46">15448 12270 1113 0,'-2'4'534'0,"-7"19"-118"16,2 7-200-16,-2 8-11 16,2 5-18-16,4-7-49 15,3-8-34-15,10-9-61 16,3-6-15-16,7-11-23 15,2-4-5-15,-1-11-25 16,0-3-20-16,-8-5-15 16,-2-4 4-16,-7 4 21 15,-5-4 21-15,-10 4 16 16,0 6 1-16,-8 0 2 16,1 7-2-16,-2 5-2 15,2 0 2-15,4 6-38 16,3 0-54-16,7 7-117 15,4-3 9-15</inkml:trace>
  <inkml:trace contextRef="#ctx0" brushRef="#br0" timeOffset="136833.63">15685 12350 1843 0,'5'0'701'15,"3"0"-520"-15,-3-2-97 16,4-1-34-16,-8-2-140 16,-1 3 399-16</inkml:trace>
  <inkml:trace contextRef="#ctx0" brushRef="#br0" timeOffset="137385.59">15947 12203 1512 0,'-4'5'619'16,"-5"13"-377"-16,-1 9-37 15,0 11-45-15,3 4-38 0,6-4-45 16,4-9-25-16,9-8-31 16,1-7-9-16,6-12-14 15,3-2-11-15,5-13-35 16,-4-4-19-16,-5-8-12 15,-4-3 9-15,-14 1 28 16,0-2 20-16,-7 3 20 16,-4 3 2-16,-4 6 11 15,-7 6 6-15,3 9 1 16,-5 5-1-16,5 11-8 16,5 4-9-16,4 0-39 15,7-2-48-15,6 3-128 16,3-8 169-16</inkml:trace>
  <inkml:trace contextRef="#ctx0" brushRef="#br0" timeOffset="137683.62">16096 12240 1072 0,'18'-36'616'0,"-29"56"-12"16,0 17-406-16,2 1-10 15,3 4-54-15,4-2-27 0,13-17-54 16,1-4-18-16,11-11-33 16,-2-11-8-16,3-6-31 15,3-7-24-15,-11-13-18 16,-1 0 5-16,-12-3 24 16,-3 2 25-16,-9 8 22 15,-5 1 3-15,-4 7 4 16,-1 3-2-16,4 7 4 15,-2 5-2-15,5 3-22 16,6 2-49-16,6 3-115 16,7-2-51-16</inkml:trace>
  <inkml:trace contextRef="#ctx0" brushRef="#br0" timeOffset="137965.67">16287 12192 1112 0,'-4'4'558'16,"-2"15"-106"-16,-3 9-201 16,1 8-40-16,3 7-33 15,5-2-40-15,5-10-38 16,8-7-50-16,0-11-15 16,5-11-34-16,3-5-10 0,4-14-43 15,-6-8-24-15,-2-7-13 16,-8 3 5-16,-8 1 42 15,1 4 24-15,-9 3 20 16,-2 1 3-16,-9 6 1 16,-4 1-4-16,3 9-1 15,1 4-7-15,6 4-130 16,3 6-66-16</inkml:trace>
  <inkml:trace contextRef="#ctx0" brushRef="#br0" timeOffset="138134.75">16526 12216 1545 0,'60'-1'725'0,"-61"1"-257"15,2 1-338-15,-1 0-49 0,-1-1-83 16,1 0-119-1</inkml:trace>
  <inkml:trace contextRef="#ctx0" brushRef="#br0" timeOffset="138650.07">16797 12161 1497 0,'-8'11'628'16,"-4"9"-382"-16,0 10-52 16,7 4-23-16,6-1-47 15,5-1-28-15,8-9-56 16,6-8-19-16,6-10-32 15,5-8-20-15,0-18-59 16,-4-3-34-16,-8-3-20 16,-5 2 12-16,-11 2 57 0,-3 3 34 15,-9 2 46 1,-1-1 15-16,-6 10 29 16,-3 0 13-16,-2 9-4 15,-5 2-6-15,3 7-31 16,1 3-11-16,5 7-35 15,6-1-32-15,14-2-109 0,3-3 147 16</inkml:trace>
  <inkml:trace contextRef="#ctx0" brushRef="#br0" timeOffset="138968.05">17034 12161 1332 0,'-6'7'600'0,"-7"12"-235"16,-2 1-188-16,6 15-9 16,3 0-28-16,7-3-38 15,7 0-29-15,6-14-55 16,2-9-18-16,4-7-21 16,0-11-14-16,-2-12-35 15,-4-2-7-15,-6-6 12 16,-4 3 14-16,-7 4 38 15,-1-1 16-15,-5 7 21 16,-2 3 3-16,-3 5-1 16,1 3-5-16,0 5-23 15,2 5-19-15,5 3-121 16,0 1-68-16</inkml:trace>
  <inkml:trace contextRef="#ctx0" brushRef="#br0" timeOffset="139235.12">17150 12173 1589 0,'-2'7'639'16,"-8"7"-403"-16,6 12-64 16,1 4-30-16,2 3-22 15,3 1-30-15,5-11-55 16,2-4-14-16,8-14-22 15,8-5-10-15,-2-14-21 16,1-9-16-16,-10-1-10 16,-4-5 11-16,-6 4 19 15,-4 4 17-15,-3 3 11 16,-6 2 4-16,-1 6 1 16,-5 1 0-16,-7 5-12 15,-2 4-58-15,-1 2-124 16</inkml:trace>
  <inkml:trace contextRef="#ctx0" brushRef="#br0" timeOffset="139487.77">17367 12266 1458 0,'23'11'617'0,"-19"-6"-361"16,-4 6-130-16,-3 5-63 0,-5 6-63 15,-3 4-142 1</inkml:trace>
  <inkml:trace contextRef="#ctx0" brushRef="#br0" timeOffset="139676.91">17606 12172 1631 0,'12'-1'561'0,"9"0"-555"16,-3-1-34-16,-2 1-3 15</inkml:trace>
  <inkml:trace contextRef="#ctx0" brushRef="#br0" timeOffset="140900.92">13959 13039 1479 0,'6'0'447'0,"1"0"-454"0,13-3-64 16,2-1 19-16,10 2 92 15,4-3 19-15,5 1 14 16,3 0-8-16,1-2-22 15,2 1-9-15,-3 1-20 16,2 2-10-16,5 2 0 16,5 0 7-16,7 1 15 15,-2-2 6-15,5-2 0 0,-1-5-6 16,11 1-13 0,9 0-3-16,1 1-4 15,-3 1-2-15,-3 0 0 16,-1 1-2-16,3 3 0 15,1 1 3-15,-2-1 15 16,-3-3 12-16,5-1 13 16,4-1-1-16,-1 1-12 0,-2 0-12 0,-1-1-14 31,1 3-1-31,-1-1-1 16,-2 1 3-16,-8 2 7 0,0-3 4 15,5 2 4-15,0-3-1 16,1-3 0-16,-4 3-3 15,-6-3-3-15,10 3 0 16,1 2-5-16,-2-3-4 16,-5 1-2-16,-8 2-1 15,2-2 3-15,2 0 2 16,1 1 8-16,-1-1 1 0,-7 1-1 16,-2 2-1-16,9-2-3 15,3-1 0-15,-3 0 6 16,-1 0 0-16,-13-1 0 15,-6 3-2-15,3-2-3 16,0 2 5-16,4-1 8 16,1-1 0-16,-2 2-2 15,-4-1-4-15,-7 1-10 16,-3-1 1-16,-3 3 3 16,-2 1-2-16,1 0 1 15,-5 3-3-15,-4-3-6 16,-4-2 3-16,-13 2-23 15,1-1-23-15,-16-1-95 16,-6-2-86-16</inkml:trace>
  <inkml:trace contextRef="#ctx0" brushRef="#br0" timeOffset="141592.79">18987 12689 1726 0,'0'0'636'0,"6"-7"-487"15,7 3-10-15,13-3-39 16,4-1 3-16,10 2-31 15,1-4-20-15,0 3-35 16,-7 3-7-16,-15 4-5 16,-3 3-5-16,-16 2 3 0,-1-1 0 15,-5 3-33 1,-4 0-29-16,4-1-138 0,2-2-63 16</inkml:trace>
  <inkml:trace contextRef="#ctx0" brushRef="#br0" timeOffset="143690.66">8157 13648 1298 0,'-53'-33'508'15,"53"32"-355"-15,6 1 9 16,5 14-5-16,3 7-25 15,2 13-42-15,-1 7-21 16,-4 8-41-16,-2 3-19 0,-5-3-61 16,1-11-46-16,-5-18-86 15,-2-12-42-15</inkml:trace>
  <inkml:trace contextRef="#ctx0" brushRef="#br0" timeOffset="143914.08">8127 13648 1005 0,'4'-11'419'0,"11"-9"-225"16,2 2-27-16,6 9-43 16,3 3-20-16,-10 3-57 15,-2 7-15-15,-8 8-16 16,-6 3-6-16,-7 12 1 16,-2-3 1-16,-7 2-10 15,-3-1 2-15,3-4 0 16,-2-1-2-16,10-11 2 0,4 0-2 15,4-10-48 1,5-5-43-16,1-7-87 0,6-2-267 16</inkml:trace>
  <inkml:trace contextRef="#ctx0" brushRef="#br0" timeOffset="144077.84">8301 13585 1192 0,'4'6'484'16,"5"11"-289"-16,0 6-8 0,-2 7-18 15,-1 2-36-15,0 1-65 16,0 2-19-16,-1-5-38 16,0-2-36-16,-2-3-86 0,-1-11-55 15,-2-4-123 1,-2-10-214-16</inkml:trace>
  <inkml:trace contextRef="#ctx0" brushRef="#br0" timeOffset="144261.58">8329 13631 838 0,'3'-13'381'0,"9"-10"-180"0,3 4-34 16,2 8-68 0,2 8-31-16,-6 5-42 15,-2 8-7-15,-5 6-10 16,-4 4 1-16,-6 5-4 0,-4-1-1 16,-2 0 0-16,-2-4-3 15,-4-4-2-15,-1-3-5 16,3-6-18-16,1-4-19 0,8-7-192 15</inkml:trace>
  <inkml:trace contextRef="#ctx0" brushRef="#br0" timeOffset="144583.32">8536 13487 1376 0,'6'15'553'0,"9"17"-342"15,-5 9 0-15,-1 1-46 16,0 1-41-16,-4-3-82 16,2-4-17-16,0-10-18 15,2-5-11-15,0-9-21 16,-4-7-7-16,2-8-8 16,-5-6 5-16,2-9 20 15,2 1 6-15,1-4 9 16,4 3 0-16,2 4 2 15,0 2 0-15,2 10 2 16,-3 2 1-16,0 9 1 16,0 4 5-16,-5 6-2 0,0 4 1 15,-7 1-41-15,0-2-58 16,-2-1 357-16</inkml:trace>
  <inkml:trace contextRef="#ctx0" brushRef="#br0" timeOffset="144983.7">9080 13651 1495 0,'-2'-6'575'0,"1"-4"-373"16,5 1-142-1,6-6-23-15,6 3 6 16,1 2-3-16,0 3-26 16,-2 7-14-16,-5 8-14 0,-4 5 0 15,-5 10 1-15,-5 4 7 16,-6 2 6-16,-2 2 5 15,1-8 6-15,2 2 4 16,6-8 16-16,3-5 3 16,4-3-10-16,6-7-6 15,4-10-13-15,6 0-2 16,3-8-3-16,-1 0-23 0,-3 7-72 16,-5 1-52-16</inkml:trace>
  <inkml:trace contextRef="#ctx0" brushRef="#br0" timeOffset="145831.08">9412 13485 1480 0,'-13'10'615'0,"-5"10"-372"16,0 9-62-16,-4 0-7 0,10 6-62 15,3-8-44-15,13-3-37 16,7-3-15-16,11-13-16 15,-2-5-3-15,3-8-26 16,-4-7-17-16,-8-7-50 16,3 0-9-16,-8-1 15 15,-1 1 18-15,-6 4 55 16,-1 0 13-16,-1 10 31 16,3 0 17-16,8 8 34 15,-4 8 17-15,5 5-12 16,-2 8-12-16,-3 5-36 15,-1-4-19-15,-5 0-9 16,-1-1-5-16,-4-4 1 0,-4 3 1 16,-6-3-19-1,-3 0-19-15,-10-2-68 0,2-4-66 16,6-8-206 0</inkml:trace>
  <inkml:trace contextRef="#ctx0" brushRef="#br0" timeOffset="146948.74">9950 13502 1270 0,'-5'0'514'16,"-5"12"-276"-1,3 5-56-15,6 5-12 0,3 7-22 16,7-11-68-16,3-1-26 16,5-2-37-16,-3-3-23 15,-4 3-29-15,-7-5-10 16,-10-1 1-16,-4-1 10 15,-7-4 23-15,2 1 7 16,0 0 3-16,4-5 4 16,5 0-42-16,3-2-46 15,9-7 11-15</inkml:trace>
  <inkml:trace contextRef="#ctx0" brushRef="#br0" timeOffset="147334">10065 13605 979 0,'9'-18'519'0,"-10"25"-19"15,4-1-316-15,3-1-68 16,6-3-20-16,7-2-51 0,3-6-29 16,3-6-57-16,-2-1-28 15,-10-2-32-15,-4 0 2 16,-9 2 41-16,-1 4 27 16,-6 0 48-16,-3-3 17 15,-6 11 29-15,-4 1 12 16,2 10 10-16,1 10 0 0,5 0-7 15,4 1-12-15,7 0-23 16,4-3-13-16,9 1-20 16,4-5-5-16,9-5-7 15,0-5-24-15,1-8-78 16,-1-5-56-16,-8-5-238 16</inkml:trace>
  <inkml:trace contextRef="#ctx0" brushRef="#br0" timeOffset="147537.84">10308 13348 1523 0,'1'12'614'0,"3"15"-382"0,-1 10-15 0,1 10-44 15,-1-2-49 1,1-8-78-16,1-7-22 15,-1-11-67-15,3-7-50 16,-6-4-131-16,2-6-61 16</inkml:trace>
  <inkml:trace contextRef="#ctx0" brushRef="#br0" timeOffset="147672.37">10318 13591 958 0,'-31'-52'475'0,"33"42"-104"16,3-3-197-16,8 0-75 15,2 8-27-15,5 0-65 16,0 0-63-16,-3-6-103 16,-2 1-262-16</inkml:trace>
  <inkml:trace contextRef="#ctx0" brushRef="#br0" timeOffset="147835.92">10436 13342 937 0,'-4'3'512'16,"-1"3"-61"-16,0 17-218 0,3 5-15 15,3 14-44 1,2 1-34-16,5-8-71 0,0-4-28 16,2-11-27-1,-1-7-12-15,-4-2-74 0,1-1-59 16,-3-6-108-16,-3 0 11 16</inkml:trace>
  <inkml:trace contextRef="#ctx0" brushRef="#br0" timeOffset="148440.38">10652 13491 976 0,'1'-53'516'16,"-21"52"32"-16,2 4-349 0,0 13-12 15,1 8 10-15,7 3-41 16,-3-1-46-16,7-7-50 16,6-4-17-16,6-9-23 15,9 1-10-15,6-7-14 16,1-8-15-16,0-10-47 16,0-3-24-16,-6-7-50 15,0 7-1-15,-5 4 39 16,-5 5 29-16,-4 12 57 15,1 4 22-15,-4 17 30 16,1 4 10-16,0 3 1 16,-1-4-8-16,5-11-32 15,1-3-34-15,3-8-100 16,-1-2-57-16</inkml:trace>
  <inkml:trace contextRef="#ctx0" brushRef="#br0" timeOffset="148750.8">10748 13307 1087 0,'2'15'581'0,"1"9"-20"16,3 13-367-16,1 5-17 0,2 4-54 16,0-4-44-16,1-15-63 15,3-7-12-15,-3-13-10 16,0-3-7-16,-4-6-13 15,0-1 2-15,-3-6 3 16,0-4 4-16,1-2 3 16,3-11-7-16,0 5-9 15,8 0 0-15,3 7 8 16,2 13 5-16,-4 8 15 16,-2 8 6-16,-5 13 6 15,-3 0 4-15,2-2 0 16,-1-1-45-16,-1-13-57 15</inkml:trace>
  <inkml:trace contextRef="#ctx0" brushRef="#br0" timeOffset="149216.11">11201 13305 1531 0,'2'2'608'16,"5"4"-401"-16,4 13 3 15,5 19-49-15,0 7-26 16,-2 6-68-16,0-2-18 0,-4-16-32 16,-6-5-8-1,1-12-2-15,-1-3-7 16,-6-6-3-16,3-6-8 0,-5-6-11 15,6-5-6-15,5-4-9 16,5-8-5-16,13-6-6 16,-3-6-9-16,3-2-53 15,0 3-40-15,-10 9-72 16,-4 12-30-16,-9 7-182 16</inkml:trace>
  <inkml:trace contextRef="#ctx0" brushRef="#br0" timeOffset="149384.77">11342 13475 1053 0,'0'1'520'0,"0"7"-191"16,10 1-90-1,1 8-5-15,5 8-54 16,2-4-36-16,-3 4-60 16,-2-10-39-16,-1-3-45 0,-1 1-25 15,-3-12-111-15,-1-1-65 0,-2-7-90 16,0-5-274-1</inkml:trace>
  <inkml:trace contextRef="#ctx0" brushRef="#br0" timeOffset="149633.2">11511 13431 1097 0,'0'7'508'0,"1"15"-176"16,-1 6-68-16,2 3-29 15,2-2-17-15,7-14-73 16,3-3-44-16,2-10-70 15,1-3-19-15,-2-6-16 16,-4-12-14-16,-3-6-30 16,-2 0-6-16,-6-5 3 0,-3 6 9 15,-4 9 32 1,-6 0 9-16,-5 15 1 0,-1 3 1 16,0 13-5-1,2 6-22-15,8 9-98 16,3-2-57-16,6-8-216 15</inkml:trace>
  <inkml:trace contextRef="#ctx0" brushRef="#br0" timeOffset="149918.87">11677 13398 1628 0,'0'12'578'0,"3"12"-448"15,-7 9-49-15,7-2 2 16,-1-6-4-16,-2-7-46 16,8-13-29-16,-4-3-22 15,-4-1-9-15,-1-5-10 16,0 3-2-16,0-4 12 16,-4-43 10-16,6 15 15 15,3-2 2-15,0 9 0 16,7 5-2-16,2 10 1 15,5 7 1-15,1 4 1 16,0 4 1-16,-2 1-80 16,-6 1-56-16</inkml:trace>
  <inkml:trace contextRef="#ctx0" brushRef="#br0" timeOffset="150350.53">11846 13428 1577 0,'-23'29'605'15,"27"-11"-392"-15,6-1-44 0,3-6-33 16,6-7-33 0,-1-12-83-16,-2-8-26 15,2-8-59-15,-3 3-34 16,-5-2-31-16,-4 6 2 0,-10 6 48 16,-4 2 34-16,-7 4 48 15,-4 5 23-15,0 7 32 16,-3 4 24-16,4 8 37 15,1 8 0-15,8 8-7 16,6 0-19-16,11 0-36 16,6-9-14-16,5-10-25 15,3-2-7-15,0-12-28 16,0-2-29-16,-1-7-120 16,-2-7-73-16,-4-5-450 15</inkml:trace>
  <inkml:trace contextRef="#ctx0" brushRef="#br0" timeOffset="150633.42">12020 13274 1257 0,'3'16'610'0,"2"4"-202"16,0 18-182-16,-2 6-33 15,2 1-77-15,-2 4-45 16,2-15-55-16,0-6-11 15,-2-14-10-15,2-5 3 16,-5-5-12-16,-1-5-4 16,2-7-1-16,2-8-5 0,4-13-7 15,1 1-11-15,1-5-36 16,0 0-19-16,4 12-34 16,3-2-11-16,-2 9-21 15,-4 4-14-15,-2 2-38 16,-1 4-146-16</inkml:trace>
  <inkml:trace contextRef="#ctx0" brushRef="#br0" timeOffset="150760.2">12149 13359 520 0,'-25'25'364'16,"18"-9"55"-1,2 2-49-15,6 3-71 16,7 2-19-16,4 5-70 16,0 0-35-16,3-12-77 15,-3-1-35-15,0-12-48 16,-3-4-37-16,-3-2-131 0,-5-1-66 15</inkml:trace>
  <inkml:trace contextRef="#ctx0" brushRef="#br0" timeOffset="151065.06">12301 13360 2000 0,'-2'8'729'0,"0"17"-574"15,1 3-49-15,4 3-53 16,3-1-44-16,4-8-131 16,3-3-32-16,-4-7-13 15,0-1 7-15,-11-7 62 16,-5 3 24-16,-6-5 22 15,1-2 23-15,3-4 30 16,2-7-13-16,6-2-72 16,1-2-40-16</inkml:trace>
  <inkml:trace contextRef="#ctx0" brushRef="#br0" timeOffset="151211.7">12483 13355 1699 0,'1'13'695'0,"2"8"-403"16,1 5-146-16,-1 2-34 15,1-2-63-15,-2-7-58 16,0-5-127-16,1-10-62 0,-1-8-17 16</inkml:trace>
  <inkml:trace contextRef="#ctx0" brushRef="#br0" timeOffset="151361.13">12489 13231 1607 0,'9'1'672'16,"5"1"-320"-16,1-1-287 15,-3-2-80-15,-1 1 365 0</inkml:trace>
  <inkml:trace contextRef="#ctx0" brushRef="#br0" timeOffset="154578.15">14235 13256 1504 0,'-1'3'593'0,"-4"5"-351"0,0 23-154 16,-2 13 15-16,1 18-13 15,0 4-15-15,6-11-42 16,2-8-20-16,5-20-13 16,1-9-20-16,-2-7-80 0,-1-4-63 15,-4-7-106 1,-1-4-86-16</inkml:trace>
  <inkml:trace contextRef="#ctx0" brushRef="#br0" timeOffset="154950.51">14202 13434 882 0,'5'-16'413'0,"8"-19"-135"16,3 3-114-16,4 4-48 16,2 5-18-16,-3 11-41 15,-4 5-20-15,-9 12-17 16,-6 8 12-16,-8 14 21 0,-2 7 16 16,-1 10 15-16,2-3-8 15,9-2-3-15,5-6-7 16,8-15-23-16,5 1-6 0,1-14-23 15,5-2-9 1,-1-3-5-16,0-5-14 0,-4-4-34 16,-1-5-14-1,-6-3-19-15,-5-4 8 0,3 5 33 16,-7 4 14-16,1 15 46 16,2 13 31-16,-2 14 49 15,0 5 19-15,0 5 2 16,2 2-23-16,-6-1-40 15,6 2-16-15,5-3-27 16,-3-5-6-16,2-12-19 16,-1-2-35-16,-8-17-115 15,-2-4-51-15,-1-7-373 16</inkml:trace>
  <inkml:trace contextRef="#ctx0" brushRef="#br0" timeOffset="155134.27">14477 13512 1030 0,'14'-18'500'16,"5"-17"-116"-16,10 12-261 0,-1 7-8 16,-8 10-37-16,-3 6-16 15,-11 11-37-15,-4 7-16 16,-6 9-4-16,-6 2-2 16,-8-4 1-16,-2-3 1 15,-5-14-7-15,-3-1-3 16,3-7-29-16,-1-2-18 0,11 2-55 15</inkml:trace>
  <inkml:trace contextRef="#ctx0" brushRef="#br0" timeOffset="155999.61">15233 13267 1463 0,'0'-3'512'0,"3"-2"-462"16,10-1-4-16,-2-2-5 16,10 0-11-16,2 6-12 0,-5 2-12 15,0 6-6 1,-8 6-2-16,-10 8 0 16,-6 4 0-16,-9 3 2 15,-4 2 0-15,-1-1 4 16,0-3 4-16,2 0 8 15,4-3 12-15,6-9 10 16,4 0-2-16,9-3-9 16,2-7-3-16,8 2-4 0,5-6 6 15,3-6 9-15,7-2 0 16,-2-2-10-16,-4-1-8 16,-3 2-9-16,-7 5-15 15,-6 6-59-15,-3 5-47 16,-3-3-197-16</inkml:trace>
  <inkml:trace contextRef="#ctx0" brushRef="#br0" timeOffset="156318.64">15508 13261 1024 0,'-5'7'537'0,"-8"10"-1"16,1 3-380-16,4 8-11 16,1-1-8-16,9-6-43 15,5 3-32-15,8-5-46 16,4-7-11-16,-1-7-4 16,4-11-2-16,-1-12-13 0,1 2-9 15,-5-9-2 1,-2 5 1-16,-14 1 11 0,-3 1 12 15,-10 8 1-15,-7-2 2 16,-1 9-5-16,-3 5-4 16,-1 5-46-16,5 0-50 15,4 7-96-15,5-5-11 16</inkml:trace>
  <inkml:trace contextRef="#ctx0" brushRef="#br0" timeOffset="156484.27">15782 13296 1786 0,'-1'-1'656'0,"1"-2"-547"16,-2 2-24-16,1 1-86 15,1 0-82-15</inkml:trace>
  <inkml:trace contextRef="#ctx0" brushRef="#br0" timeOffset="156935.24">16020 13265 1077 0,'-11'5'572'16,"-9"12"-28"-16,1 9-343 15,4 3-36-15,7 3-25 16,8 0-50-16,4-9-30 0,14-5-43 16,6-6-10-16,-1-13-7 15,11-6-2-15,-5-11-29 16,-7-5-10-16,-2-7-7 16,-11 4 4-16,-9 0 26 15,-4 0 11-15,-9 6 9 16,-7 0 1-16,-4 10 0 15,0 7 0-15,0 5-3 16,6 9-1-16,-1 7-69 16,5 2-58-16,7 6-97 15,5-4-187-15</inkml:trace>
  <inkml:trace contextRef="#ctx0" brushRef="#br0" timeOffset="157249.95">16206 13248 1526 0,'-12'12'616'15,"-6"10"-360"1,2 9-114-16,6 2-13 0,9-1-29 16,5-3-21-16,13-3-59 15,2-9-13 1,6-13-7-16,2-9-12 0,-4-21-28 15,0-3-16-15,-10-6-2 16,-4 1 10-16,-9 6 29 16,-4 2 19-16,-6 9 13 15,-3 2-1-15,-3 7-3 16,-2 6-5-16,2 4-16 16,-2 8-17-16,5 3-103 15,2 2-60-15,6 2-238 16</inkml:trace>
  <inkml:trace contextRef="#ctx0" brushRef="#br0" timeOffset="157550.63">16391 13221 1519 0,'-3'0'611'0,"-5"1"-380"16,-2 14-96-16,0 7-18 15,0 10-22-15,5 7-13 16,6-1-50-16,5-3-18 16,11-10-6-16,5-6-1 15,4-13-4-15,4-8-3 16,-2-20-14-16,-1-3-5 0,-5-10-3 16,-10 2 1-16,-7 7 13 15,-5 1 4-15,-6 8 4 16,-6 0 0-16,-4 11-6 15,-2 2-7-15,-4 4-49 16,4 8-70-16,-2 2 85 16</inkml:trace>
  <inkml:trace contextRef="#ctx0" brushRef="#br0" timeOffset="157717.33">16702 13316 2069 0,'0'-4'752'15,"1"1"-613"-15,-1-1-44 16,0 2-53-16,-1 1-35 16,0 0-195-16</inkml:trace>
  <inkml:trace contextRef="#ctx0" brushRef="#br0" timeOffset="158234.45">16966 13222 1369 0,'-2'10'608'16,"-3"5"-233"-16,-4 13-223 16,3 4-13-16,2 3-21 15,5-1-20-15,7-8-53 16,4-4-17-16,7-9-21 0,-1-5 1 16,5-15-10-1,-2-7-7-15,-5-11-16 16,2-4-4-16,-11 1 8 15,-5 0 2-15,-6 5 18 16,-5 4 1-16,-9 7 0 16,-4 4 5-16,-9 8-2 15,-2 4 0-15,0 5-17 16,2 5-31-16,6 5-74 0,11 1-44 16,10-1-68-16,6 1 38 15</inkml:trace>
  <inkml:trace contextRef="#ctx0" brushRef="#br0" timeOffset="158565.15">17125 13231 1709 0,'-4'0'622'0,"-5"0"-490"16,-1 7-6-16,1 9-19 15,2 7-5-15,7 10-44 16,5 2-25-16,12-5-20 16,4-5-6-16,6-10 1 15,0-8-6-15,0-12-7 16,-3-7-8-16,-4-13-9 16,-2-1 6-16,-6-4 5 15,-5 5 5-15,-7 1 7 16,-5 3 2-16,-8 6 2 15,0 1 2-15,-6 7-1 16,-3 7-2-16,-1 6-10 16,-5 6-25-16,9 6-92 0,5 0-58 15,6 2 497-15</inkml:trace>
  <inkml:trace contextRef="#ctx0" brushRef="#br0" timeOffset="158884.33">17379 13225 1548 0,'-4'6'602'16,"0"4"-362"-16,-1 12-103 16,0 5-18-16,4 4-5 15,2 3-20-15,7-2-72 16,4-4-10-16,5-14-10 15,2-10 0-15,0-14-3 16,-1-10-12-16,-1-5-6 16,-4-2-3-16,-4-2 4 15,-4 1 11-15,-4 5 8 16,-1 3 4-16,-7 5-2 16,-4 1-1-16,-11 7-9 15,-2 1-28-15,-5 9-113 0,-1 6-77 16</inkml:trace>
  <inkml:trace contextRef="#ctx0" brushRef="#br0" timeOffset="159090.33">17880 13321 2317 0,'-8'2'158'0,"-5"10"-97"15,-9 8 153-15,-8 10-229 16,0 8 9-16,6 0-111 0,6-4-16 16</inkml:trace>
  <inkml:trace contextRef="#ctx0" brushRef="#br0" timeOffset="159290.49">18111 13281 2108 0,'12'-5'738'0,"9"-5"-629"16,4 0-110-16,-8 3-38 0,-1-1-79 16</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175" y="685800"/>
            <a:ext cx="6096300"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317500">
              <a:spcBef>
                <a:spcPts val="0"/>
              </a:spcBef>
              <a:spcAft>
                <a:spcPts val="0"/>
              </a:spcAft>
              <a:buSzPts val="1400"/>
              <a:buChar char="●"/>
              <a:defRPr sz="1100"/>
            </a:lvl1pPr>
            <a:lvl2pPr marL="914400" lvl="1" indent="-317500">
              <a:spcBef>
                <a:spcPts val="0"/>
              </a:spcBef>
              <a:spcAft>
                <a:spcPts val="0"/>
              </a:spcAft>
              <a:buSzPts val="1400"/>
              <a:buChar char="○"/>
              <a:defRPr sz="1100"/>
            </a:lvl2pPr>
            <a:lvl3pPr marL="1371600" lvl="2" indent="-317500">
              <a:spcBef>
                <a:spcPts val="0"/>
              </a:spcBef>
              <a:spcAft>
                <a:spcPts val="0"/>
              </a:spcAft>
              <a:buSzPts val="1400"/>
              <a:buChar char="■"/>
              <a:defRPr sz="1100"/>
            </a:lvl3pPr>
            <a:lvl4pPr marL="1828800" lvl="3" indent="-317500">
              <a:spcBef>
                <a:spcPts val="0"/>
              </a:spcBef>
              <a:spcAft>
                <a:spcPts val="0"/>
              </a:spcAft>
              <a:buSzPts val="1400"/>
              <a:buChar char="●"/>
              <a:defRPr sz="1100"/>
            </a:lvl4pPr>
            <a:lvl5pPr marL="2286000" lvl="4" indent="-317500">
              <a:spcBef>
                <a:spcPts val="0"/>
              </a:spcBef>
              <a:spcAft>
                <a:spcPts val="0"/>
              </a:spcAft>
              <a:buSzPts val="1400"/>
              <a:buChar char="○"/>
              <a:defRPr sz="1100"/>
            </a:lvl5pPr>
            <a:lvl6pPr marL="2743200" lvl="5" indent="-317500">
              <a:spcBef>
                <a:spcPts val="0"/>
              </a:spcBef>
              <a:spcAft>
                <a:spcPts val="0"/>
              </a:spcAft>
              <a:buSzPts val="1400"/>
              <a:buChar char="■"/>
              <a:defRPr sz="1100"/>
            </a:lvl6pPr>
            <a:lvl7pPr marL="3200400" lvl="6" indent="-317500">
              <a:spcBef>
                <a:spcPts val="0"/>
              </a:spcBef>
              <a:spcAft>
                <a:spcPts val="0"/>
              </a:spcAft>
              <a:buSzPts val="1400"/>
              <a:buChar char="●"/>
              <a:defRPr sz="1100"/>
            </a:lvl7pPr>
            <a:lvl8pPr marL="3657600" lvl="7" indent="-317500">
              <a:spcBef>
                <a:spcPts val="0"/>
              </a:spcBef>
              <a:spcAft>
                <a:spcPts val="0"/>
              </a:spcAft>
              <a:buSzPts val="1400"/>
              <a:buChar char="○"/>
              <a:defRPr sz="1100"/>
            </a:lvl8pPr>
            <a:lvl9pPr marL="4114800" lvl="8" indent="-317500">
              <a:spcBef>
                <a:spcPts val="0"/>
              </a:spcBef>
              <a:spcAft>
                <a:spcPts val="0"/>
              </a:spcAft>
              <a:buSzPts val="14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8"/>
        <p:cNvGrpSpPr/>
        <p:nvPr/>
      </p:nvGrpSpPr>
      <p:grpSpPr>
        <a:xfrm>
          <a:off x="0" y="0"/>
          <a:ext cx="0" cy="0"/>
          <a:chOff x="0" y="0"/>
          <a:chExt cx="0" cy="0"/>
        </a:xfrm>
      </p:grpSpPr>
      <p:sp>
        <p:nvSpPr>
          <p:cNvPr id="219" name="Google Shape;219;g35f391192_0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0" name="Google Shape;220;g35f391192_0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g3606f1c2d_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25" name="Google Shape;225;g3606f1c2d_30: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3085720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6"/>
        <p:cNvGrpSpPr/>
        <p:nvPr/>
      </p:nvGrpSpPr>
      <p:grpSpPr>
        <a:xfrm>
          <a:off x="0" y="0"/>
          <a:ext cx="0" cy="0"/>
          <a:chOff x="0" y="0"/>
          <a:chExt cx="0" cy="0"/>
        </a:xfrm>
      </p:grpSpPr>
      <p:sp>
        <p:nvSpPr>
          <p:cNvPr id="247" name="Google Shape;247;g35f391192_02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8" name="Google Shape;248;g35f391192_02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41" name="Google Shape;241;p: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extLst>
      <p:ext uri="{BB962C8B-B14F-4D97-AF65-F5344CB8AC3E}">
        <p14:creationId xmlns:p14="http://schemas.microsoft.com/office/powerpoint/2010/main" val="274115956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g35f391192_0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54" name="Google Shape;254;g35f391192_09: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5ed75ccf_01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260" name="Google Shape;260;g35ed75ccf_015: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Tree>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1.xml"/><Relationship Id="rId4" Type="http://schemas.openxmlformats.org/officeDocument/2006/relationships/image" Target="../media/image13.png"/></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type="title">
  <p:cSld name="TITLE">
    <p:spTree>
      <p:nvGrpSpPr>
        <p:cNvPr id="1" name="Shape 9"/>
        <p:cNvGrpSpPr/>
        <p:nvPr/>
      </p:nvGrpSpPr>
      <p:grpSpPr>
        <a:xfrm>
          <a:off x="0" y="0"/>
          <a:ext cx="0" cy="0"/>
          <a:chOff x="0" y="0"/>
          <a:chExt cx="0" cy="0"/>
        </a:xfrm>
      </p:grpSpPr>
      <p:pic>
        <p:nvPicPr>
          <p:cNvPr id="10" name="Google Shape;10;p2"/>
          <p:cNvPicPr preferRelativeResize="0"/>
          <p:nvPr/>
        </p:nvPicPr>
        <p:blipFill>
          <a:blip r:embed="rId2">
            <a:alphaModFix/>
          </a:blip>
          <a:stretch>
            <a:fillRect/>
          </a:stretch>
        </p:blipFill>
        <p:spPr>
          <a:xfrm>
            <a:off x="1566608" y="152400"/>
            <a:ext cx="5978616" cy="4838700"/>
          </a:xfrm>
          <a:prstGeom prst="rect">
            <a:avLst/>
          </a:prstGeom>
          <a:noFill/>
          <a:ln>
            <a:noFill/>
          </a:ln>
        </p:spPr>
      </p:pic>
      <p:sp>
        <p:nvSpPr>
          <p:cNvPr id="11" name="Google Shape;11;p2"/>
          <p:cNvSpPr txBox="1">
            <a:spLocks noGrp="1"/>
          </p:cNvSpPr>
          <p:nvPr>
            <p:ph type="ctrTitle"/>
          </p:nvPr>
        </p:nvSpPr>
        <p:spPr>
          <a:xfrm>
            <a:off x="2323325" y="793100"/>
            <a:ext cx="4497300" cy="3557400"/>
          </a:xfrm>
          <a:prstGeom prst="rect">
            <a:avLst/>
          </a:prstGeom>
        </p:spPr>
        <p:txBody>
          <a:bodyPr spcFirstLastPara="1" wrap="square" lIns="0" tIns="0" rIns="0" bIns="0" anchor="ctr" anchorCtr="0">
            <a:noAutofit/>
          </a:bodyPr>
          <a:lstStyle>
            <a:lvl1pPr lvl="0" algn="ctr" rtl="0">
              <a:spcBef>
                <a:spcPts val="0"/>
              </a:spcBef>
              <a:spcAft>
                <a:spcPts val="0"/>
              </a:spcAft>
              <a:buSzPts val="4800"/>
              <a:buNone/>
              <a:defRPr sz="4800"/>
            </a:lvl1pPr>
            <a:lvl2pPr lvl="1" algn="ctr" rtl="0">
              <a:spcBef>
                <a:spcPts val="0"/>
              </a:spcBef>
              <a:spcAft>
                <a:spcPts val="0"/>
              </a:spcAft>
              <a:buSzPts val="4800"/>
              <a:buNone/>
              <a:defRPr sz="4800"/>
            </a:lvl2pPr>
            <a:lvl3pPr lvl="2" algn="ctr" rtl="0">
              <a:spcBef>
                <a:spcPts val="0"/>
              </a:spcBef>
              <a:spcAft>
                <a:spcPts val="0"/>
              </a:spcAft>
              <a:buSzPts val="4800"/>
              <a:buNone/>
              <a:defRPr sz="4800"/>
            </a:lvl3pPr>
            <a:lvl4pPr lvl="3" algn="ctr" rtl="0">
              <a:spcBef>
                <a:spcPts val="0"/>
              </a:spcBef>
              <a:spcAft>
                <a:spcPts val="0"/>
              </a:spcAft>
              <a:buSzPts val="4800"/>
              <a:buNone/>
              <a:defRPr sz="4800"/>
            </a:lvl4pPr>
            <a:lvl5pPr lvl="4" algn="ctr" rtl="0">
              <a:spcBef>
                <a:spcPts val="0"/>
              </a:spcBef>
              <a:spcAft>
                <a:spcPts val="0"/>
              </a:spcAft>
              <a:buSzPts val="4800"/>
              <a:buNone/>
              <a:defRPr sz="4800"/>
            </a:lvl5pPr>
            <a:lvl6pPr lvl="5" algn="ctr" rtl="0">
              <a:spcBef>
                <a:spcPts val="0"/>
              </a:spcBef>
              <a:spcAft>
                <a:spcPts val="0"/>
              </a:spcAft>
              <a:buSzPts val="4800"/>
              <a:buNone/>
              <a:defRPr sz="4800"/>
            </a:lvl6pPr>
            <a:lvl7pPr lvl="6" algn="ctr" rtl="0">
              <a:spcBef>
                <a:spcPts val="0"/>
              </a:spcBef>
              <a:spcAft>
                <a:spcPts val="0"/>
              </a:spcAft>
              <a:buSzPts val="4800"/>
              <a:buNone/>
              <a:defRPr sz="4800"/>
            </a:lvl7pPr>
            <a:lvl8pPr lvl="7" algn="ctr" rtl="0">
              <a:spcBef>
                <a:spcPts val="0"/>
              </a:spcBef>
              <a:spcAft>
                <a:spcPts val="0"/>
              </a:spcAft>
              <a:buSzPts val="4800"/>
              <a:buNone/>
              <a:defRPr sz="4800"/>
            </a:lvl8pPr>
            <a:lvl9pPr lvl="8" algn="ctr" rtl="0">
              <a:spcBef>
                <a:spcPts val="0"/>
              </a:spcBef>
              <a:spcAft>
                <a:spcPts val="0"/>
              </a:spcAft>
              <a:buSzPts val="4800"/>
              <a:buNone/>
              <a:defRPr sz="4800"/>
            </a:lvl9pPr>
          </a:lstStyle>
          <a:p>
            <a:endParaRPr/>
          </a:p>
        </p:txBody>
      </p:sp>
      <p:grpSp>
        <p:nvGrpSpPr>
          <p:cNvPr id="12" name="Google Shape;12;p2"/>
          <p:cNvGrpSpPr/>
          <p:nvPr/>
        </p:nvGrpSpPr>
        <p:grpSpPr>
          <a:xfrm>
            <a:off x="7408764" y="2591125"/>
            <a:ext cx="1690607" cy="2184456"/>
            <a:chOff x="7408764" y="2591125"/>
            <a:chExt cx="1690607" cy="2184456"/>
          </a:xfrm>
        </p:grpSpPr>
        <p:grpSp>
          <p:nvGrpSpPr>
            <p:cNvPr id="13" name="Google Shape;13;p2"/>
            <p:cNvGrpSpPr/>
            <p:nvPr/>
          </p:nvGrpSpPr>
          <p:grpSpPr>
            <a:xfrm>
              <a:off x="7995213" y="4383200"/>
              <a:ext cx="593753" cy="392380"/>
              <a:chOff x="7995213" y="4383200"/>
              <a:chExt cx="593753" cy="392380"/>
            </a:xfrm>
          </p:grpSpPr>
          <p:sp>
            <p:nvSpPr>
              <p:cNvPr id="14" name="Google Shape;14;p2"/>
              <p:cNvSpPr/>
              <p:nvPr/>
            </p:nvSpPr>
            <p:spPr>
              <a:xfrm>
                <a:off x="7995213" y="4383200"/>
                <a:ext cx="131637" cy="392380"/>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15" name="Google Shape;15;p2"/>
              <p:cNvSpPr/>
              <p:nvPr/>
            </p:nvSpPr>
            <p:spPr>
              <a:xfrm flipH="1">
                <a:off x="8457328" y="4383200"/>
                <a:ext cx="131637" cy="392380"/>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sp>
          <p:nvSpPr>
            <p:cNvPr id="16" name="Google Shape;16;p2"/>
            <p:cNvSpPr/>
            <p:nvPr/>
          </p:nvSpPr>
          <p:spPr>
            <a:xfrm rot="1286208">
              <a:off x="8683842" y="4116954"/>
              <a:ext cx="383408" cy="248348"/>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sp>
          <p:nvSpPr>
            <p:cNvPr id="17" name="Google Shape;17;p2"/>
            <p:cNvSpPr/>
            <p:nvPr/>
          </p:nvSpPr>
          <p:spPr>
            <a:xfrm rot="7382472">
              <a:off x="7425676" y="4045949"/>
              <a:ext cx="383364" cy="248319"/>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pic>
          <p:nvPicPr>
            <p:cNvPr id="18" name="Google Shape;18;p2"/>
            <p:cNvPicPr preferRelativeResize="0"/>
            <p:nvPr/>
          </p:nvPicPr>
          <p:blipFill>
            <a:blip r:embed="rId3">
              <a:alphaModFix/>
            </a:blip>
            <a:stretch>
              <a:fillRect/>
            </a:stretch>
          </p:blipFill>
          <p:spPr>
            <a:xfrm>
              <a:off x="7716146" y="2591125"/>
              <a:ext cx="1151884" cy="1884475"/>
            </a:xfrm>
            <a:prstGeom prst="rect">
              <a:avLst/>
            </a:prstGeom>
            <a:noFill/>
            <a:ln>
              <a:noFill/>
            </a:ln>
          </p:spPr>
        </p:pic>
        <p:sp>
          <p:nvSpPr>
            <p:cNvPr id="19" name="Google Shape;19;p2"/>
            <p:cNvSpPr/>
            <p:nvPr/>
          </p:nvSpPr>
          <p:spPr>
            <a:xfrm>
              <a:off x="8291550" y="3767976"/>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0" name="Google Shape;20;p2"/>
            <p:cNvSpPr/>
            <p:nvPr/>
          </p:nvSpPr>
          <p:spPr>
            <a:xfrm>
              <a:off x="8002284" y="3780499"/>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1" name="Google Shape;21;p2"/>
            <p:cNvSpPr/>
            <p:nvPr/>
          </p:nvSpPr>
          <p:spPr>
            <a:xfrm rot="2699884">
              <a:off x="7991638" y="3650470"/>
              <a:ext cx="524796" cy="584716"/>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lt1"/>
              </a:solidFill>
              <a:prstDash val="solid"/>
              <a:round/>
              <a:headEnd type="none" w="med" len="med"/>
              <a:tailEnd type="none" w="med" len="med"/>
            </a:ln>
          </p:spPr>
        </p:sp>
      </p:grpSp>
      <p:grpSp>
        <p:nvGrpSpPr>
          <p:cNvPr id="22" name="Google Shape;22;p2"/>
          <p:cNvGrpSpPr/>
          <p:nvPr/>
        </p:nvGrpSpPr>
        <p:grpSpPr>
          <a:xfrm>
            <a:off x="174105" y="3016343"/>
            <a:ext cx="1561058" cy="1763848"/>
            <a:chOff x="174105" y="3016343"/>
            <a:chExt cx="1561058" cy="1763848"/>
          </a:xfrm>
        </p:grpSpPr>
        <p:grpSp>
          <p:nvGrpSpPr>
            <p:cNvPr id="23" name="Google Shape;23;p2"/>
            <p:cNvGrpSpPr/>
            <p:nvPr/>
          </p:nvGrpSpPr>
          <p:grpSpPr>
            <a:xfrm>
              <a:off x="878674" y="4387822"/>
              <a:ext cx="477532" cy="392369"/>
              <a:chOff x="3019540" y="1608452"/>
              <a:chExt cx="440488" cy="361931"/>
            </a:xfrm>
          </p:grpSpPr>
          <p:sp>
            <p:nvSpPr>
              <p:cNvPr id="24" name="Google Shape;24;p2"/>
              <p:cNvSpPr/>
              <p:nvPr/>
            </p:nvSpPr>
            <p:spPr>
              <a:xfrm flipH="1">
                <a:off x="3338602" y="1608452"/>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25" name="Google Shape;25;p2"/>
              <p:cNvSpPr/>
              <p:nvPr/>
            </p:nvSpPr>
            <p:spPr>
              <a:xfrm flipH="1">
                <a:off x="3019540" y="1608452"/>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26" name="Google Shape;26;p2"/>
            <p:cNvPicPr preferRelativeResize="0"/>
            <p:nvPr/>
          </p:nvPicPr>
          <p:blipFill>
            <a:blip r:embed="rId4">
              <a:alphaModFix/>
            </a:blip>
            <a:stretch>
              <a:fillRect/>
            </a:stretch>
          </p:blipFill>
          <p:spPr>
            <a:xfrm flipH="1">
              <a:off x="327482" y="3016343"/>
              <a:ext cx="1407681" cy="1459257"/>
            </a:xfrm>
            <a:prstGeom prst="rect">
              <a:avLst/>
            </a:prstGeom>
            <a:noFill/>
            <a:ln>
              <a:noFill/>
            </a:ln>
          </p:spPr>
        </p:pic>
        <p:sp>
          <p:nvSpPr>
            <p:cNvPr id="27" name="Google Shape;27;p2"/>
            <p:cNvSpPr/>
            <p:nvPr/>
          </p:nvSpPr>
          <p:spPr>
            <a:xfrm rot="-10145659">
              <a:off x="200227" y="3936639"/>
              <a:ext cx="271074" cy="302024"/>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dk1"/>
              </a:solidFill>
              <a:prstDash val="solid"/>
              <a:round/>
              <a:headEnd type="none" w="med" len="med"/>
              <a:tailEnd type="none" w="med" len="med"/>
            </a:ln>
          </p:spPr>
        </p:sp>
        <p:sp>
          <p:nvSpPr>
            <p:cNvPr id="28" name="Google Shape;28;p2"/>
            <p:cNvSpPr/>
            <p:nvPr/>
          </p:nvSpPr>
          <p:spPr>
            <a:xfrm flipH="1">
              <a:off x="1077809" y="3443397"/>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29" name="Google Shape;29;p2"/>
            <p:cNvSpPr/>
            <p:nvPr/>
          </p:nvSpPr>
          <p:spPr>
            <a:xfrm flipH="1">
              <a:off x="1394530" y="3418598"/>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ubtitle">
  <p:cSld name="TITLE_1">
    <p:spTree>
      <p:nvGrpSpPr>
        <p:cNvPr id="1" name="Shape 30"/>
        <p:cNvGrpSpPr/>
        <p:nvPr/>
      </p:nvGrpSpPr>
      <p:grpSpPr>
        <a:xfrm>
          <a:off x="0" y="0"/>
          <a:ext cx="0" cy="0"/>
          <a:chOff x="0" y="0"/>
          <a:chExt cx="0" cy="0"/>
        </a:xfrm>
      </p:grpSpPr>
      <p:grpSp>
        <p:nvGrpSpPr>
          <p:cNvPr id="31" name="Google Shape;31;p3"/>
          <p:cNvGrpSpPr/>
          <p:nvPr/>
        </p:nvGrpSpPr>
        <p:grpSpPr>
          <a:xfrm>
            <a:off x="7423694" y="2798737"/>
            <a:ext cx="1617944" cy="1829054"/>
            <a:chOff x="7423694" y="2798737"/>
            <a:chExt cx="1617944" cy="1829054"/>
          </a:xfrm>
        </p:grpSpPr>
        <p:grpSp>
          <p:nvGrpSpPr>
            <p:cNvPr id="32" name="Google Shape;32;p3"/>
            <p:cNvGrpSpPr/>
            <p:nvPr/>
          </p:nvGrpSpPr>
          <p:grpSpPr>
            <a:xfrm flipH="1">
              <a:off x="7859537" y="4235422"/>
              <a:ext cx="477532" cy="392369"/>
              <a:chOff x="3019540" y="1608452"/>
              <a:chExt cx="440488" cy="361931"/>
            </a:xfrm>
          </p:grpSpPr>
          <p:sp>
            <p:nvSpPr>
              <p:cNvPr id="33" name="Google Shape;33;p3"/>
              <p:cNvSpPr/>
              <p:nvPr/>
            </p:nvSpPr>
            <p:spPr>
              <a:xfrm flipH="1">
                <a:off x="3338602" y="1608452"/>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34" name="Google Shape;34;p3"/>
              <p:cNvSpPr/>
              <p:nvPr/>
            </p:nvSpPr>
            <p:spPr>
              <a:xfrm flipH="1">
                <a:off x="3019540" y="1608452"/>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35" name="Google Shape;35;p3"/>
            <p:cNvPicPr preferRelativeResize="0"/>
            <p:nvPr/>
          </p:nvPicPr>
          <p:blipFill>
            <a:blip r:embed="rId2">
              <a:alphaModFix/>
            </a:blip>
            <a:stretch>
              <a:fillRect/>
            </a:stretch>
          </p:blipFill>
          <p:spPr>
            <a:xfrm>
              <a:off x="7423694" y="2798737"/>
              <a:ext cx="1541746" cy="1505664"/>
            </a:xfrm>
            <a:prstGeom prst="rect">
              <a:avLst/>
            </a:prstGeom>
            <a:noFill/>
            <a:ln>
              <a:noFill/>
            </a:ln>
          </p:spPr>
        </p:pic>
        <p:sp>
          <p:nvSpPr>
            <p:cNvPr id="36" name="Google Shape;36;p3"/>
            <p:cNvSpPr/>
            <p:nvPr/>
          </p:nvSpPr>
          <p:spPr>
            <a:xfrm rot="10145659" flipH="1">
              <a:off x="8744442" y="3784239"/>
              <a:ext cx="271074" cy="302024"/>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dk1"/>
              </a:solidFill>
              <a:prstDash val="solid"/>
              <a:round/>
              <a:headEnd type="none" w="med" len="med"/>
              <a:tailEnd type="none" w="med" len="med"/>
            </a:ln>
          </p:spPr>
        </p:sp>
        <p:sp>
          <p:nvSpPr>
            <p:cNvPr id="37" name="Google Shape;37;p3"/>
            <p:cNvSpPr/>
            <p:nvPr/>
          </p:nvSpPr>
          <p:spPr>
            <a:xfrm>
              <a:off x="8145101" y="3519597"/>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38" name="Google Shape;38;p3"/>
            <p:cNvSpPr/>
            <p:nvPr/>
          </p:nvSpPr>
          <p:spPr>
            <a:xfrm>
              <a:off x="7846505" y="3494798"/>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39" name="Google Shape;39;p3"/>
          <p:cNvGrpSpPr/>
          <p:nvPr/>
        </p:nvGrpSpPr>
        <p:grpSpPr>
          <a:xfrm>
            <a:off x="234989" y="2839988"/>
            <a:ext cx="1635537" cy="1783192"/>
            <a:chOff x="234989" y="2839988"/>
            <a:chExt cx="1635537" cy="1783192"/>
          </a:xfrm>
        </p:grpSpPr>
        <p:grpSp>
          <p:nvGrpSpPr>
            <p:cNvPr id="40" name="Google Shape;40;p3"/>
            <p:cNvGrpSpPr/>
            <p:nvPr/>
          </p:nvGrpSpPr>
          <p:grpSpPr>
            <a:xfrm>
              <a:off x="782412" y="4230800"/>
              <a:ext cx="593753" cy="392380"/>
              <a:chOff x="7919013" y="4383200"/>
              <a:chExt cx="593753" cy="392380"/>
            </a:xfrm>
          </p:grpSpPr>
          <p:sp>
            <p:nvSpPr>
              <p:cNvPr id="41" name="Google Shape;41;p3"/>
              <p:cNvSpPr/>
              <p:nvPr/>
            </p:nvSpPr>
            <p:spPr>
              <a:xfrm>
                <a:off x="7919013" y="4383200"/>
                <a:ext cx="131637" cy="392380"/>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42" name="Google Shape;42;p3"/>
              <p:cNvSpPr/>
              <p:nvPr/>
            </p:nvSpPr>
            <p:spPr>
              <a:xfrm flipH="1">
                <a:off x="8381128" y="4383200"/>
                <a:ext cx="131637" cy="392380"/>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sp>
          <p:nvSpPr>
            <p:cNvPr id="43" name="Google Shape;43;p3"/>
            <p:cNvSpPr/>
            <p:nvPr/>
          </p:nvSpPr>
          <p:spPr>
            <a:xfrm rot="-8639560">
              <a:off x="305426" y="3422808"/>
              <a:ext cx="383356" cy="248314"/>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sp>
          <p:nvSpPr>
            <p:cNvPr id="44" name="Google Shape;44;p3"/>
            <p:cNvSpPr/>
            <p:nvPr/>
          </p:nvSpPr>
          <p:spPr>
            <a:xfrm rot="8639560" flipH="1">
              <a:off x="1450801" y="3422808"/>
              <a:ext cx="383356" cy="248314"/>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pic>
          <p:nvPicPr>
            <p:cNvPr id="45" name="Google Shape;45;p3"/>
            <p:cNvPicPr preferRelativeResize="0"/>
            <p:nvPr/>
          </p:nvPicPr>
          <p:blipFill>
            <a:blip r:embed="rId3">
              <a:alphaModFix/>
            </a:blip>
            <a:stretch>
              <a:fillRect/>
            </a:stretch>
          </p:blipFill>
          <p:spPr>
            <a:xfrm>
              <a:off x="234989" y="2839988"/>
              <a:ext cx="1598465" cy="1464413"/>
            </a:xfrm>
            <a:prstGeom prst="rect">
              <a:avLst/>
            </a:prstGeom>
            <a:noFill/>
            <a:ln>
              <a:noFill/>
            </a:ln>
          </p:spPr>
        </p:pic>
        <p:sp>
          <p:nvSpPr>
            <p:cNvPr id="46" name="Google Shape;46;p3"/>
            <p:cNvSpPr/>
            <p:nvPr/>
          </p:nvSpPr>
          <p:spPr>
            <a:xfrm>
              <a:off x="1154950" y="3615576"/>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7" name="Google Shape;47;p3"/>
            <p:cNvSpPr/>
            <p:nvPr/>
          </p:nvSpPr>
          <p:spPr>
            <a:xfrm>
              <a:off x="865684" y="3628099"/>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48" name="Google Shape;48;p3"/>
            <p:cNvSpPr/>
            <p:nvPr/>
          </p:nvSpPr>
          <p:spPr>
            <a:xfrm>
              <a:off x="937638" y="3714775"/>
              <a:ext cx="264300" cy="264300"/>
            </a:xfrm>
            <a:prstGeom prst="pie">
              <a:avLst>
                <a:gd name="adj1" fmla="val 0"/>
                <a:gd name="adj2" fmla="val 10852930"/>
              </a:avLst>
            </a:prstGeom>
            <a:solidFill>
              <a:schemeClr val="lt1"/>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grpSp>
      <p:pic>
        <p:nvPicPr>
          <p:cNvPr id="49" name="Google Shape;49;p3"/>
          <p:cNvPicPr preferRelativeResize="0"/>
          <p:nvPr/>
        </p:nvPicPr>
        <p:blipFill>
          <a:blip r:embed="rId4">
            <a:alphaModFix/>
          </a:blip>
          <a:stretch>
            <a:fillRect/>
          </a:stretch>
        </p:blipFill>
        <p:spPr>
          <a:xfrm>
            <a:off x="1566608" y="152400"/>
            <a:ext cx="5978616" cy="4838700"/>
          </a:xfrm>
          <a:prstGeom prst="rect">
            <a:avLst/>
          </a:prstGeom>
          <a:noFill/>
          <a:ln>
            <a:noFill/>
          </a:ln>
        </p:spPr>
      </p:pic>
      <p:sp>
        <p:nvSpPr>
          <p:cNvPr id="50" name="Google Shape;50;p3"/>
          <p:cNvSpPr txBox="1">
            <a:spLocks noGrp="1"/>
          </p:cNvSpPr>
          <p:nvPr>
            <p:ph type="ctrTitle"/>
          </p:nvPr>
        </p:nvSpPr>
        <p:spPr>
          <a:xfrm>
            <a:off x="2332650" y="1867225"/>
            <a:ext cx="4478700" cy="1007700"/>
          </a:xfrm>
          <a:prstGeom prst="rect">
            <a:avLst/>
          </a:prstGeom>
        </p:spPr>
        <p:txBody>
          <a:bodyPr spcFirstLastPara="1" wrap="square" lIns="0" tIns="0" rIns="0" bIns="0" anchor="t" anchorCtr="0">
            <a:noAutofit/>
          </a:bodyPr>
          <a:lstStyle>
            <a:lvl1pPr lvl="0" algn="ctr" rtl="0">
              <a:spcBef>
                <a:spcPts val="0"/>
              </a:spcBef>
              <a:spcAft>
                <a:spcPts val="0"/>
              </a:spcAft>
              <a:buSzPts val="3600"/>
              <a:buNone/>
              <a:defRPr sz="3600"/>
            </a:lvl1pPr>
            <a:lvl2pPr lvl="1" algn="ctr" rtl="0">
              <a:spcBef>
                <a:spcPts val="0"/>
              </a:spcBef>
              <a:spcAft>
                <a:spcPts val="0"/>
              </a:spcAft>
              <a:buSzPts val="3600"/>
              <a:buNone/>
              <a:defRPr sz="3600"/>
            </a:lvl2pPr>
            <a:lvl3pPr lvl="2" algn="ctr" rtl="0">
              <a:spcBef>
                <a:spcPts val="0"/>
              </a:spcBef>
              <a:spcAft>
                <a:spcPts val="0"/>
              </a:spcAft>
              <a:buSzPts val="3600"/>
              <a:buNone/>
              <a:defRPr sz="3600"/>
            </a:lvl3pPr>
            <a:lvl4pPr lvl="3" algn="ctr" rtl="0">
              <a:spcBef>
                <a:spcPts val="0"/>
              </a:spcBef>
              <a:spcAft>
                <a:spcPts val="0"/>
              </a:spcAft>
              <a:buSzPts val="3600"/>
              <a:buNone/>
              <a:defRPr sz="3600"/>
            </a:lvl4pPr>
            <a:lvl5pPr lvl="4" algn="ctr" rtl="0">
              <a:spcBef>
                <a:spcPts val="0"/>
              </a:spcBef>
              <a:spcAft>
                <a:spcPts val="0"/>
              </a:spcAft>
              <a:buSzPts val="3600"/>
              <a:buNone/>
              <a:defRPr sz="3600"/>
            </a:lvl5pPr>
            <a:lvl6pPr lvl="5" algn="ctr" rtl="0">
              <a:spcBef>
                <a:spcPts val="0"/>
              </a:spcBef>
              <a:spcAft>
                <a:spcPts val="0"/>
              </a:spcAft>
              <a:buSzPts val="3600"/>
              <a:buNone/>
              <a:defRPr sz="3600"/>
            </a:lvl6pPr>
            <a:lvl7pPr lvl="6" algn="ctr" rtl="0">
              <a:spcBef>
                <a:spcPts val="0"/>
              </a:spcBef>
              <a:spcAft>
                <a:spcPts val="0"/>
              </a:spcAft>
              <a:buSzPts val="3600"/>
              <a:buNone/>
              <a:defRPr sz="3600"/>
            </a:lvl7pPr>
            <a:lvl8pPr lvl="7" algn="ctr" rtl="0">
              <a:spcBef>
                <a:spcPts val="0"/>
              </a:spcBef>
              <a:spcAft>
                <a:spcPts val="0"/>
              </a:spcAft>
              <a:buSzPts val="3600"/>
              <a:buNone/>
              <a:defRPr sz="3600"/>
            </a:lvl8pPr>
            <a:lvl9pPr lvl="8" algn="ctr" rtl="0">
              <a:spcBef>
                <a:spcPts val="0"/>
              </a:spcBef>
              <a:spcAft>
                <a:spcPts val="0"/>
              </a:spcAft>
              <a:buSzPts val="3600"/>
              <a:buNone/>
              <a:defRPr sz="3600"/>
            </a:lvl9pPr>
          </a:lstStyle>
          <a:p>
            <a:endParaRPr/>
          </a:p>
        </p:txBody>
      </p:sp>
      <p:sp>
        <p:nvSpPr>
          <p:cNvPr id="51" name="Google Shape;51;p3"/>
          <p:cNvSpPr txBox="1">
            <a:spLocks noGrp="1"/>
          </p:cNvSpPr>
          <p:nvPr>
            <p:ph type="subTitle" idx="1"/>
          </p:nvPr>
        </p:nvSpPr>
        <p:spPr>
          <a:xfrm>
            <a:off x="2332650" y="2971775"/>
            <a:ext cx="4478700" cy="304500"/>
          </a:xfrm>
          <a:prstGeom prst="rect">
            <a:avLst/>
          </a:prstGeom>
        </p:spPr>
        <p:txBody>
          <a:bodyPr spcFirstLastPara="1" wrap="square" lIns="0" tIns="0" rIns="0" bIns="0" anchor="t" anchorCtr="0">
            <a:noAutofit/>
          </a:bodyPr>
          <a:lstStyle>
            <a:lvl1pPr lvl="0" algn="ctr" rtl="0">
              <a:spcBef>
                <a:spcPts val="0"/>
              </a:spcBef>
              <a:spcAft>
                <a:spcPts val="0"/>
              </a:spcAft>
              <a:buClr>
                <a:schemeClr val="dk2"/>
              </a:buClr>
              <a:buSzPts val="1800"/>
              <a:buNone/>
              <a:defRPr sz="1800">
                <a:solidFill>
                  <a:schemeClr val="dk2"/>
                </a:solidFill>
              </a:defRPr>
            </a:lvl1pPr>
            <a:lvl2pPr lvl="1" algn="ctr" rtl="0">
              <a:spcBef>
                <a:spcPts val="800"/>
              </a:spcBef>
              <a:spcAft>
                <a:spcPts val="0"/>
              </a:spcAft>
              <a:buClr>
                <a:schemeClr val="dk2"/>
              </a:buClr>
              <a:buSzPts val="1800"/>
              <a:buNone/>
              <a:defRPr sz="1800">
                <a:solidFill>
                  <a:schemeClr val="dk2"/>
                </a:solidFill>
              </a:defRPr>
            </a:lvl2pPr>
            <a:lvl3pPr lvl="2" algn="ctr" rtl="0">
              <a:spcBef>
                <a:spcPts val="800"/>
              </a:spcBef>
              <a:spcAft>
                <a:spcPts val="0"/>
              </a:spcAft>
              <a:buClr>
                <a:schemeClr val="dk2"/>
              </a:buClr>
              <a:buSzPts val="1800"/>
              <a:buNone/>
              <a:defRPr sz="1800">
                <a:solidFill>
                  <a:schemeClr val="dk2"/>
                </a:solidFill>
              </a:defRPr>
            </a:lvl3pPr>
            <a:lvl4pPr lvl="3" algn="ctr" rtl="0">
              <a:spcBef>
                <a:spcPts val="800"/>
              </a:spcBef>
              <a:spcAft>
                <a:spcPts val="0"/>
              </a:spcAft>
              <a:buClr>
                <a:schemeClr val="dk2"/>
              </a:buClr>
              <a:buSzPts val="1800"/>
              <a:buNone/>
              <a:defRPr sz="1800">
                <a:solidFill>
                  <a:schemeClr val="dk2"/>
                </a:solidFill>
              </a:defRPr>
            </a:lvl4pPr>
            <a:lvl5pPr lvl="4" algn="ctr" rtl="0">
              <a:spcBef>
                <a:spcPts val="800"/>
              </a:spcBef>
              <a:spcAft>
                <a:spcPts val="0"/>
              </a:spcAft>
              <a:buClr>
                <a:schemeClr val="dk2"/>
              </a:buClr>
              <a:buSzPts val="1800"/>
              <a:buNone/>
              <a:defRPr sz="1800">
                <a:solidFill>
                  <a:schemeClr val="dk2"/>
                </a:solidFill>
              </a:defRPr>
            </a:lvl5pPr>
            <a:lvl6pPr lvl="5" algn="ctr" rtl="0">
              <a:spcBef>
                <a:spcPts val="800"/>
              </a:spcBef>
              <a:spcAft>
                <a:spcPts val="0"/>
              </a:spcAft>
              <a:buClr>
                <a:schemeClr val="dk2"/>
              </a:buClr>
              <a:buSzPts val="1800"/>
              <a:buNone/>
              <a:defRPr sz="1800">
                <a:solidFill>
                  <a:schemeClr val="dk2"/>
                </a:solidFill>
              </a:defRPr>
            </a:lvl6pPr>
            <a:lvl7pPr lvl="6" algn="ctr" rtl="0">
              <a:spcBef>
                <a:spcPts val="800"/>
              </a:spcBef>
              <a:spcAft>
                <a:spcPts val="0"/>
              </a:spcAft>
              <a:buClr>
                <a:schemeClr val="dk2"/>
              </a:buClr>
              <a:buSzPts val="1800"/>
              <a:buNone/>
              <a:defRPr sz="1800">
                <a:solidFill>
                  <a:schemeClr val="dk2"/>
                </a:solidFill>
              </a:defRPr>
            </a:lvl7pPr>
            <a:lvl8pPr lvl="7" algn="ctr" rtl="0">
              <a:spcBef>
                <a:spcPts val="800"/>
              </a:spcBef>
              <a:spcAft>
                <a:spcPts val="0"/>
              </a:spcAft>
              <a:buClr>
                <a:schemeClr val="dk2"/>
              </a:buClr>
              <a:buSzPts val="1800"/>
              <a:buNone/>
              <a:defRPr sz="1800">
                <a:solidFill>
                  <a:schemeClr val="dk2"/>
                </a:solidFill>
              </a:defRPr>
            </a:lvl8pPr>
            <a:lvl9pPr lvl="8" algn="ctr" rtl="0">
              <a:spcBef>
                <a:spcPts val="800"/>
              </a:spcBef>
              <a:spcAft>
                <a:spcPts val="800"/>
              </a:spcAft>
              <a:buClr>
                <a:schemeClr val="dk2"/>
              </a:buClr>
              <a:buSzPts val="1800"/>
              <a:buNone/>
              <a:defRPr sz="1800">
                <a:solidFill>
                  <a:schemeClr val="dk2"/>
                </a:solidFil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Quote">
  <p:cSld name="TITLE_1_1">
    <p:spTree>
      <p:nvGrpSpPr>
        <p:cNvPr id="1" name="Shape 52"/>
        <p:cNvGrpSpPr/>
        <p:nvPr/>
      </p:nvGrpSpPr>
      <p:grpSpPr>
        <a:xfrm>
          <a:off x="0" y="0"/>
          <a:ext cx="0" cy="0"/>
          <a:chOff x="0" y="0"/>
          <a:chExt cx="0" cy="0"/>
        </a:xfrm>
      </p:grpSpPr>
      <p:pic>
        <p:nvPicPr>
          <p:cNvPr id="53" name="Google Shape;53;p4"/>
          <p:cNvPicPr preferRelativeResize="0"/>
          <p:nvPr/>
        </p:nvPicPr>
        <p:blipFill>
          <a:blip r:embed="rId2">
            <a:alphaModFix/>
          </a:blip>
          <a:stretch>
            <a:fillRect/>
          </a:stretch>
        </p:blipFill>
        <p:spPr>
          <a:xfrm>
            <a:off x="1424513" y="275719"/>
            <a:ext cx="4757423" cy="4551961"/>
          </a:xfrm>
          <a:prstGeom prst="rect">
            <a:avLst/>
          </a:prstGeom>
          <a:noFill/>
          <a:ln>
            <a:noFill/>
          </a:ln>
        </p:spPr>
      </p:pic>
      <p:sp>
        <p:nvSpPr>
          <p:cNvPr id="54" name="Google Shape;54;p4"/>
          <p:cNvSpPr txBox="1">
            <a:spLocks noGrp="1"/>
          </p:cNvSpPr>
          <p:nvPr>
            <p:ph type="body" idx="1"/>
          </p:nvPr>
        </p:nvSpPr>
        <p:spPr>
          <a:xfrm>
            <a:off x="1821650" y="1014450"/>
            <a:ext cx="3672000" cy="3114600"/>
          </a:xfrm>
          <a:prstGeom prst="rect">
            <a:avLst/>
          </a:prstGeom>
        </p:spPr>
        <p:txBody>
          <a:bodyPr spcFirstLastPara="1" wrap="square" lIns="0" tIns="0" rIns="0" bIns="0" anchor="ctr" anchorCtr="0">
            <a:noAutofit/>
          </a:bodyPr>
          <a:lstStyle>
            <a:lvl1pPr marL="457200" lvl="0" indent="-355600" algn="ctr" rtl="0">
              <a:spcBef>
                <a:spcPts val="0"/>
              </a:spcBef>
              <a:spcAft>
                <a:spcPts val="0"/>
              </a:spcAft>
              <a:buClr>
                <a:schemeClr val="dk1"/>
              </a:buClr>
              <a:buSzPts val="2000"/>
              <a:buChar char="➜"/>
              <a:defRPr i="1">
                <a:solidFill>
                  <a:schemeClr val="dk1"/>
                </a:solidFill>
              </a:defRPr>
            </a:lvl1pPr>
            <a:lvl2pPr marL="914400" lvl="1" indent="-381000" algn="ctr" rtl="0">
              <a:spcBef>
                <a:spcPts val="800"/>
              </a:spcBef>
              <a:spcAft>
                <a:spcPts val="0"/>
              </a:spcAft>
              <a:buClr>
                <a:schemeClr val="dk1"/>
              </a:buClr>
              <a:buSzPts val="2400"/>
              <a:buChar char="-"/>
              <a:defRPr i="1">
                <a:solidFill>
                  <a:schemeClr val="dk1"/>
                </a:solidFill>
              </a:defRPr>
            </a:lvl2pPr>
            <a:lvl3pPr marL="1371600" lvl="2" indent="-381000" algn="ctr" rtl="0">
              <a:spcBef>
                <a:spcPts val="800"/>
              </a:spcBef>
              <a:spcAft>
                <a:spcPts val="0"/>
              </a:spcAft>
              <a:buClr>
                <a:schemeClr val="dk1"/>
              </a:buClr>
              <a:buSzPts val="2400"/>
              <a:buChar char="-"/>
              <a:defRPr i="1">
                <a:solidFill>
                  <a:schemeClr val="dk1"/>
                </a:solidFill>
              </a:defRPr>
            </a:lvl3pPr>
            <a:lvl4pPr marL="1828800" lvl="3" indent="-381000" algn="ctr" rtl="0">
              <a:spcBef>
                <a:spcPts val="800"/>
              </a:spcBef>
              <a:spcAft>
                <a:spcPts val="0"/>
              </a:spcAft>
              <a:buClr>
                <a:schemeClr val="dk1"/>
              </a:buClr>
              <a:buSzPts val="2400"/>
              <a:buChar char="-"/>
              <a:defRPr i="1">
                <a:solidFill>
                  <a:schemeClr val="dk1"/>
                </a:solidFill>
              </a:defRPr>
            </a:lvl4pPr>
            <a:lvl5pPr marL="2286000" lvl="4" indent="-381000" algn="ctr" rtl="0">
              <a:spcBef>
                <a:spcPts val="800"/>
              </a:spcBef>
              <a:spcAft>
                <a:spcPts val="0"/>
              </a:spcAft>
              <a:buClr>
                <a:schemeClr val="dk1"/>
              </a:buClr>
              <a:buSzPts val="2400"/>
              <a:buChar char="-"/>
              <a:defRPr i="1">
                <a:solidFill>
                  <a:schemeClr val="dk1"/>
                </a:solidFill>
              </a:defRPr>
            </a:lvl5pPr>
            <a:lvl6pPr marL="2743200" lvl="5" indent="-381000" algn="ctr" rtl="0">
              <a:spcBef>
                <a:spcPts val="800"/>
              </a:spcBef>
              <a:spcAft>
                <a:spcPts val="0"/>
              </a:spcAft>
              <a:buClr>
                <a:schemeClr val="dk1"/>
              </a:buClr>
              <a:buSzPts val="2400"/>
              <a:buChar char="-"/>
              <a:defRPr i="1">
                <a:solidFill>
                  <a:schemeClr val="dk1"/>
                </a:solidFill>
              </a:defRPr>
            </a:lvl6pPr>
            <a:lvl7pPr marL="3200400" lvl="6" indent="-381000" algn="ctr" rtl="0">
              <a:spcBef>
                <a:spcPts val="800"/>
              </a:spcBef>
              <a:spcAft>
                <a:spcPts val="0"/>
              </a:spcAft>
              <a:buClr>
                <a:schemeClr val="dk1"/>
              </a:buClr>
              <a:buSzPts val="2400"/>
              <a:buChar char="●"/>
              <a:defRPr i="1">
                <a:solidFill>
                  <a:schemeClr val="dk1"/>
                </a:solidFill>
              </a:defRPr>
            </a:lvl7pPr>
            <a:lvl8pPr marL="3657600" lvl="7" indent="-381000" algn="ctr" rtl="0">
              <a:spcBef>
                <a:spcPts val="800"/>
              </a:spcBef>
              <a:spcAft>
                <a:spcPts val="0"/>
              </a:spcAft>
              <a:buClr>
                <a:schemeClr val="dk1"/>
              </a:buClr>
              <a:buSzPts val="2400"/>
              <a:buChar char="○"/>
              <a:defRPr i="1">
                <a:solidFill>
                  <a:schemeClr val="dk1"/>
                </a:solidFill>
              </a:defRPr>
            </a:lvl8pPr>
            <a:lvl9pPr marL="4114800" lvl="8" indent="-381000" algn="ctr" rtl="0">
              <a:spcBef>
                <a:spcPts val="800"/>
              </a:spcBef>
              <a:spcAft>
                <a:spcPts val="800"/>
              </a:spcAft>
              <a:buClr>
                <a:schemeClr val="dk1"/>
              </a:buClr>
              <a:buSzPts val="2400"/>
              <a:buChar char="■"/>
              <a:defRPr i="1">
                <a:solidFill>
                  <a:schemeClr val="dk1"/>
                </a:solidFill>
              </a:defRPr>
            </a:lvl9pPr>
          </a:lstStyle>
          <a:p>
            <a:endParaRPr/>
          </a:p>
        </p:txBody>
      </p:sp>
      <p:sp>
        <p:nvSpPr>
          <p:cNvPr id="55" name="Google Shape;55;p4"/>
          <p:cNvSpPr txBox="1"/>
          <p:nvPr/>
        </p:nvSpPr>
        <p:spPr>
          <a:xfrm>
            <a:off x="2679000" y="275719"/>
            <a:ext cx="1957200" cy="653700"/>
          </a:xfrm>
          <a:prstGeom prst="rect">
            <a:avLst/>
          </a:prstGeom>
          <a:noFill/>
          <a:ln>
            <a:noFill/>
          </a:ln>
        </p:spPr>
        <p:txBody>
          <a:bodyPr spcFirstLastPara="1" wrap="square" lIns="0" tIns="0" rIns="0" bIns="0" anchor="t" anchorCtr="0">
            <a:noAutofit/>
          </a:bodyPr>
          <a:lstStyle/>
          <a:p>
            <a:pPr marL="0" lvl="0" indent="0" algn="ctr" rtl="0">
              <a:spcBef>
                <a:spcPts val="0"/>
              </a:spcBef>
              <a:spcAft>
                <a:spcPts val="0"/>
              </a:spcAft>
              <a:buNone/>
            </a:pPr>
            <a:r>
              <a:rPr lang="en" sz="9600">
                <a:solidFill>
                  <a:schemeClr val="dk1"/>
                </a:solidFill>
                <a:latin typeface="Walter Turncoat"/>
                <a:ea typeface="Walter Turncoat"/>
                <a:cs typeface="Walter Turncoat"/>
                <a:sym typeface="Walter Turncoat"/>
              </a:rPr>
              <a:t>“</a:t>
            </a:r>
            <a:endParaRPr sz="9600">
              <a:solidFill>
                <a:schemeClr val="dk1"/>
              </a:solidFill>
              <a:latin typeface="Walter Turncoat"/>
              <a:ea typeface="Walter Turncoat"/>
              <a:cs typeface="Walter Turncoat"/>
              <a:sym typeface="Walter Turncoat"/>
            </a:endParaRPr>
          </a:p>
        </p:txBody>
      </p:sp>
      <p:sp>
        <p:nvSpPr>
          <p:cNvPr id="56" name="Google Shape;56;p4"/>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57" name="Google Shape;57;p4"/>
          <p:cNvGrpSpPr/>
          <p:nvPr/>
        </p:nvGrpSpPr>
        <p:grpSpPr>
          <a:xfrm>
            <a:off x="6077345" y="2421525"/>
            <a:ext cx="1652587" cy="2191979"/>
            <a:chOff x="6077345" y="2421525"/>
            <a:chExt cx="1652587" cy="2191979"/>
          </a:xfrm>
        </p:grpSpPr>
        <p:sp>
          <p:nvSpPr>
            <p:cNvPr id="58" name="Google Shape;58;p4"/>
            <p:cNvSpPr/>
            <p:nvPr/>
          </p:nvSpPr>
          <p:spPr>
            <a:xfrm rot="-9402089">
              <a:off x="6110823" y="3129898"/>
              <a:ext cx="383368" cy="248322"/>
            </a:xfrm>
            <a:custGeom>
              <a:avLst/>
              <a:gdLst/>
              <a:ahLst/>
              <a:cxnLst/>
              <a:rect l="l" t="t" r="r" b="b"/>
              <a:pathLst>
                <a:path w="25146" h="16288" extrusionOk="0">
                  <a:moveTo>
                    <a:pt x="0" y="0"/>
                  </a:moveTo>
                  <a:cubicBezTo>
                    <a:pt x="9272" y="3711"/>
                    <a:pt x="18751" y="8617"/>
                    <a:pt x="25146" y="16288"/>
                  </a:cubicBezTo>
                </a:path>
              </a:pathLst>
            </a:custGeom>
            <a:noFill/>
            <a:ln w="38100" cap="rnd" cmpd="sng">
              <a:solidFill>
                <a:schemeClr val="dk1"/>
              </a:solidFill>
              <a:prstDash val="solid"/>
              <a:round/>
              <a:headEnd type="none" w="med" len="med"/>
              <a:tailEnd type="none" w="med" len="med"/>
            </a:ln>
          </p:spPr>
        </p:sp>
        <p:grpSp>
          <p:nvGrpSpPr>
            <p:cNvPr id="59" name="Google Shape;59;p4"/>
            <p:cNvGrpSpPr/>
            <p:nvPr/>
          </p:nvGrpSpPr>
          <p:grpSpPr>
            <a:xfrm flipH="1">
              <a:off x="6683849" y="4221134"/>
              <a:ext cx="477532" cy="392369"/>
              <a:chOff x="4104022" y="1595273"/>
              <a:chExt cx="440488" cy="361931"/>
            </a:xfrm>
          </p:grpSpPr>
          <p:sp>
            <p:nvSpPr>
              <p:cNvPr id="60" name="Google Shape;60;p4"/>
              <p:cNvSpPr/>
              <p:nvPr/>
            </p:nvSpPr>
            <p:spPr>
              <a:xfrm flipH="1">
                <a:off x="4423085" y="159527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61" name="Google Shape;61;p4"/>
              <p:cNvSpPr/>
              <p:nvPr/>
            </p:nvSpPr>
            <p:spPr>
              <a:xfrm flipH="1">
                <a:off x="4104022" y="159527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62" name="Google Shape;62;p4"/>
            <p:cNvPicPr preferRelativeResize="0"/>
            <p:nvPr/>
          </p:nvPicPr>
          <p:blipFill>
            <a:blip r:embed="rId3">
              <a:alphaModFix/>
            </a:blip>
            <a:stretch>
              <a:fillRect/>
            </a:stretch>
          </p:blipFill>
          <p:spPr>
            <a:xfrm>
              <a:off x="6346671" y="2421525"/>
              <a:ext cx="1151884" cy="1884475"/>
            </a:xfrm>
            <a:prstGeom prst="rect">
              <a:avLst/>
            </a:prstGeom>
            <a:noFill/>
            <a:ln>
              <a:noFill/>
            </a:ln>
          </p:spPr>
        </p:pic>
        <p:sp>
          <p:nvSpPr>
            <p:cNvPr id="63" name="Google Shape;63;p4"/>
            <p:cNvSpPr/>
            <p:nvPr/>
          </p:nvSpPr>
          <p:spPr>
            <a:xfrm rot="10145659" flipH="1">
              <a:off x="7432735" y="3653264"/>
              <a:ext cx="271074" cy="302024"/>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dk1"/>
              </a:solidFill>
              <a:prstDash val="solid"/>
              <a:round/>
              <a:headEnd type="none" w="med" len="med"/>
              <a:tailEnd type="none" w="med" len="med"/>
            </a:ln>
          </p:spPr>
        </p:sp>
        <p:sp>
          <p:nvSpPr>
            <p:cNvPr id="64" name="Google Shape;64;p4"/>
            <p:cNvSpPr/>
            <p:nvPr/>
          </p:nvSpPr>
          <p:spPr>
            <a:xfrm>
              <a:off x="6833395" y="3388622"/>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65" name="Google Shape;65;p4"/>
            <p:cNvSpPr/>
            <p:nvPr/>
          </p:nvSpPr>
          <p:spPr>
            <a:xfrm>
              <a:off x="6534799" y="3363823"/>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 1 column" type="tx">
  <p:cSld name="TITLE_AND_BODY">
    <p:spTree>
      <p:nvGrpSpPr>
        <p:cNvPr id="1" name="Shape 66"/>
        <p:cNvGrpSpPr/>
        <p:nvPr/>
      </p:nvGrpSpPr>
      <p:grpSpPr>
        <a:xfrm>
          <a:off x="0" y="0"/>
          <a:ext cx="0" cy="0"/>
          <a:chOff x="0" y="0"/>
          <a:chExt cx="0" cy="0"/>
        </a:xfrm>
      </p:grpSpPr>
      <p:pic>
        <p:nvPicPr>
          <p:cNvPr id="67" name="Google Shape;67;p5"/>
          <p:cNvPicPr preferRelativeResize="0"/>
          <p:nvPr/>
        </p:nvPicPr>
        <p:blipFill>
          <a:blip r:embed="rId2">
            <a:alphaModFix/>
          </a:blip>
          <a:stretch>
            <a:fillRect/>
          </a:stretch>
        </p:blipFill>
        <p:spPr>
          <a:xfrm>
            <a:off x="151795" y="152400"/>
            <a:ext cx="7293742" cy="4838700"/>
          </a:xfrm>
          <a:prstGeom prst="rect">
            <a:avLst/>
          </a:prstGeom>
          <a:noFill/>
          <a:ln>
            <a:noFill/>
          </a:ln>
        </p:spPr>
      </p:pic>
      <p:sp>
        <p:nvSpPr>
          <p:cNvPr id="68" name="Google Shape;68;p5"/>
          <p:cNvSpPr txBox="1">
            <a:spLocks noGrp="1"/>
          </p:cNvSpPr>
          <p:nvPr>
            <p:ph type="title"/>
          </p:nvPr>
        </p:nvSpPr>
        <p:spPr>
          <a:xfrm>
            <a:off x="548125" y="593125"/>
            <a:ext cx="6167100" cy="396300"/>
          </a:xfrm>
          <a:prstGeom prst="rect">
            <a:avLst/>
          </a:prstGeom>
        </p:spPr>
        <p:txBody>
          <a:bodyPr spcFirstLastPara="1" wrap="square" lIns="0" tIns="0" rIns="0" bIns="0" anchor="t" anchorCtr="0">
            <a:noAutofit/>
          </a:bodyPr>
          <a:lstStyle>
            <a:lvl1pPr lvl="0" rtl="0">
              <a:spcBef>
                <a:spcPts val="0"/>
              </a:spcBef>
              <a:spcAft>
                <a:spcPts val="0"/>
              </a:spcAft>
              <a:buClr>
                <a:schemeClr val="dk1"/>
              </a:buClr>
              <a:buSzPts val="3000"/>
              <a:buNone/>
              <a:defRPr>
                <a:solidFill>
                  <a:schemeClr val="dk1"/>
                </a:solidFill>
              </a:defRPr>
            </a:lvl1pPr>
            <a:lvl2pPr lvl="1" rtl="0">
              <a:spcBef>
                <a:spcPts val="0"/>
              </a:spcBef>
              <a:spcAft>
                <a:spcPts val="0"/>
              </a:spcAft>
              <a:buClr>
                <a:schemeClr val="dk1"/>
              </a:buClr>
              <a:buSzPts val="3000"/>
              <a:buNone/>
              <a:defRPr>
                <a:solidFill>
                  <a:schemeClr val="dk1"/>
                </a:solidFill>
              </a:defRPr>
            </a:lvl2pPr>
            <a:lvl3pPr lvl="2" rtl="0">
              <a:spcBef>
                <a:spcPts val="0"/>
              </a:spcBef>
              <a:spcAft>
                <a:spcPts val="0"/>
              </a:spcAft>
              <a:buClr>
                <a:schemeClr val="dk1"/>
              </a:buClr>
              <a:buSzPts val="3000"/>
              <a:buNone/>
              <a:defRPr>
                <a:solidFill>
                  <a:schemeClr val="dk1"/>
                </a:solidFill>
              </a:defRPr>
            </a:lvl3pPr>
            <a:lvl4pPr lvl="3" rtl="0">
              <a:spcBef>
                <a:spcPts val="0"/>
              </a:spcBef>
              <a:spcAft>
                <a:spcPts val="0"/>
              </a:spcAft>
              <a:buClr>
                <a:schemeClr val="dk1"/>
              </a:buClr>
              <a:buSzPts val="3000"/>
              <a:buNone/>
              <a:defRPr>
                <a:solidFill>
                  <a:schemeClr val="dk1"/>
                </a:solidFill>
              </a:defRPr>
            </a:lvl4pPr>
            <a:lvl5pPr lvl="4" rtl="0">
              <a:spcBef>
                <a:spcPts val="0"/>
              </a:spcBef>
              <a:spcAft>
                <a:spcPts val="0"/>
              </a:spcAft>
              <a:buClr>
                <a:schemeClr val="dk1"/>
              </a:buClr>
              <a:buSzPts val="3000"/>
              <a:buNone/>
              <a:defRPr>
                <a:solidFill>
                  <a:schemeClr val="dk1"/>
                </a:solidFill>
              </a:defRPr>
            </a:lvl5pPr>
            <a:lvl6pPr lvl="5" rtl="0">
              <a:spcBef>
                <a:spcPts val="0"/>
              </a:spcBef>
              <a:spcAft>
                <a:spcPts val="0"/>
              </a:spcAft>
              <a:buClr>
                <a:schemeClr val="dk1"/>
              </a:buClr>
              <a:buSzPts val="3000"/>
              <a:buNone/>
              <a:defRPr>
                <a:solidFill>
                  <a:schemeClr val="dk1"/>
                </a:solidFill>
              </a:defRPr>
            </a:lvl6pPr>
            <a:lvl7pPr lvl="6" rtl="0">
              <a:spcBef>
                <a:spcPts val="0"/>
              </a:spcBef>
              <a:spcAft>
                <a:spcPts val="0"/>
              </a:spcAft>
              <a:buClr>
                <a:schemeClr val="dk1"/>
              </a:buClr>
              <a:buSzPts val="3000"/>
              <a:buNone/>
              <a:defRPr>
                <a:solidFill>
                  <a:schemeClr val="dk1"/>
                </a:solidFill>
              </a:defRPr>
            </a:lvl7pPr>
            <a:lvl8pPr lvl="7" rtl="0">
              <a:spcBef>
                <a:spcPts val="0"/>
              </a:spcBef>
              <a:spcAft>
                <a:spcPts val="0"/>
              </a:spcAft>
              <a:buClr>
                <a:schemeClr val="dk1"/>
              </a:buClr>
              <a:buSzPts val="3000"/>
              <a:buNone/>
              <a:defRPr>
                <a:solidFill>
                  <a:schemeClr val="dk1"/>
                </a:solidFill>
              </a:defRPr>
            </a:lvl8pPr>
            <a:lvl9pPr lvl="8" rtl="0">
              <a:spcBef>
                <a:spcPts val="0"/>
              </a:spcBef>
              <a:spcAft>
                <a:spcPts val="0"/>
              </a:spcAft>
              <a:buClr>
                <a:schemeClr val="dk1"/>
              </a:buClr>
              <a:buSzPts val="3000"/>
              <a:buNone/>
              <a:defRPr>
                <a:solidFill>
                  <a:schemeClr val="dk1"/>
                </a:solidFill>
              </a:defRPr>
            </a:lvl9pPr>
          </a:lstStyle>
          <a:p>
            <a:endParaRPr/>
          </a:p>
        </p:txBody>
      </p:sp>
      <p:sp>
        <p:nvSpPr>
          <p:cNvPr id="69" name="Google Shape;69;p5"/>
          <p:cNvSpPr txBox="1">
            <a:spLocks noGrp="1"/>
          </p:cNvSpPr>
          <p:nvPr>
            <p:ph type="body" idx="1"/>
          </p:nvPr>
        </p:nvSpPr>
        <p:spPr>
          <a:xfrm>
            <a:off x="548125" y="1271600"/>
            <a:ext cx="6167100" cy="32979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a:lvl1pPr>
            <a:lvl2pPr marL="914400" lvl="1" indent="-381000" rtl="0">
              <a:spcBef>
                <a:spcPts val="800"/>
              </a:spcBef>
              <a:spcAft>
                <a:spcPts val="0"/>
              </a:spcAft>
              <a:buSzPts val="2400"/>
              <a:buChar char="-"/>
              <a:defRPr/>
            </a:lvl2pPr>
            <a:lvl3pPr marL="1371600" lvl="2" indent="-381000" rtl="0">
              <a:spcBef>
                <a:spcPts val="800"/>
              </a:spcBef>
              <a:spcAft>
                <a:spcPts val="0"/>
              </a:spcAft>
              <a:buSzPts val="2400"/>
              <a:buChar char="-"/>
              <a:defRPr/>
            </a:lvl3pPr>
            <a:lvl4pPr marL="1828800" lvl="3" indent="-381000" rtl="0">
              <a:spcBef>
                <a:spcPts val="800"/>
              </a:spcBef>
              <a:spcAft>
                <a:spcPts val="0"/>
              </a:spcAft>
              <a:buSzPts val="2400"/>
              <a:buChar char="-"/>
              <a:defRPr/>
            </a:lvl4pPr>
            <a:lvl5pPr marL="2286000" lvl="4" indent="-381000" rtl="0">
              <a:spcBef>
                <a:spcPts val="800"/>
              </a:spcBef>
              <a:spcAft>
                <a:spcPts val="0"/>
              </a:spcAft>
              <a:buSzPts val="2400"/>
              <a:buChar char="-"/>
              <a:defRPr/>
            </a:lvl5pPr>
            <a:lvl6pPr marL="2743200" lvl="5" indent="-381000" rtl="0">
              <a:spcBef>
                <a:spcPts val="800"/>
              </a:spcBef>
              <a:spcAft>
                <a:spcPts val="0"/>
              </a:spcAft>
              <a:buSzPts val="2400"/>
              <a:buChar char="-"/>
              <a:defRPr/>
            </a:lvl6pPr>
            <a:lvl7pPr marL="3200400" lvl="6" indent="-381000" rtl="0">
              <a:spcBef>
                <a:spcPts val="800"/>
              </a:spcBef>
              <a:spcAft>
                <a:spcPts val="0"/>
              </a:spcAft>
              <a:buSzPts val="2400"/>
              <a:buChar char="●"/>
              <a:defRPr/>
            </a:lvl7pPr>
            <a:lvl8pPr marL="3657600" lvl="7" indent="-381000" rtl="0">
              <a:spcBef>
                <a:spcPts val="800"/>
              </a:spcBef>
              <a:spcAft>
                <a:spcPts val="0"/>
              </a:spcAft>
              <a:buSzPts val="2400"/>
              <a:buChar char="○"/>
              <a:defRPr/>
            </a:lvl8pPr>
            <a:lvl9pPr marL="4114800" lvl="8" indent="-381000" rtl="0">
              <a:spcBef>
                <a:spcPts val="800"/>
              </a:spcBef>
              <a:spcAft>
                <a:spcPts val="800"/>
              </a:spcAft>
              <a:buSzPts val="2400"/>
              <a:buChar char="■"/>
              <a:defRPr/>
            </a:lvl9pPr>
          </a:lstStyle>
          <a:p>
            <a:endParaRPr/>
          </a:p>
        </p:txBody>
      </p:sp>
      <p:sp>
        <p:nvSpPr>
          <p:cNvPr id="70" name="Google Shape;70;p5"/>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71" name="Google Shape;71;p5"/>
          <p:cNvGrpSpPr/>
          <p:nvPr/>
        </p:nvGrpSpPr>
        <p:grpSpPr>
          <a:xfrm>
            <a:off x="7351600" y="2783674"/>
            <a:ext cx="1613838" cy="1779823"/>
            <a:chOff x="7351600" y="2783674"/>
            <a:chExt cx="1613838" cy="1779823"/>
          </a:xfrm>
        </p:grpSpPr>
        <p:grpSp>
          <p:nvGrpSpPr>
            <p:cNvPr id="72" name="Google Shape;72;p5"/>
            <p:cNvGrpSpPr/>
            <p:nvPr/>
          </p:nvGrpSpPr>
          <p:grpSpPr>
            <a:xfrm flipH="1">
              <a:off x="7859537" y="4171128"/>
              <a:ext cx="477532" cy="392369"/>
              <a:chOff x="3019540" y="1549146"/>
              <a:chExt cx="440488" cy="361931"/>
            </a:xfrm>
          </p:grpSpPr>
          <p:sp>
            <p:nvSpPr>
              <p:cNvPr id="73" name="Google Shape;73;p5"/>
              <p:cNvSpPr/>
              <p:nvPr/>
            </p:nvSpPr>
            <p:spPr>
              <a:xfrm flipH="1">
                <a:off x="3338602" y="1549146"/>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74" name="Google Shape;74;p5"/>
              <p:cNvSpPr/>
              <p:nvPr/>
            </p:nvSpPr>
            <p:spPr>
              <a:xfrm flipH="1">
                <a:off x="3019540" y="1549146"/>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75" name="Google Shape;75;p5"/>
            <p:cNvPicPr preferRelativeResize="0"/>
            <p:nvPr/>
          </p:nvPicPr>
          <p:blipFill>
            <a:blip r:embed="rId3">
              <a:alphaModFix/>
            </a:blip>
            <a:stretch>
              <a:fillRect/>
            </a:stretch>
          </p:blipFill>
          <p:spPr>
            <a:xfrm>
              <a:off x="7351600" y="2783674"/>
              <a:ext cx="1457782" cy="1483911"/>
            </a:xfrm>
            <a:prstGeom prst="rect">
              <a:avLst/>
            </a:prstGeom>
            <a:noFill/>
            <a:ln>
              <a:noFill/>
            </a:ln>
          </p:spPr>
        </p:pic>
        <p:sp>
          <p:nvSpPr>
            <p:cNvPr id="76" name="Google Shape;76;p5"/>
            <p:cNvSpPr/>
            <p:nvPr/>
          </p:nvSpPr>
          <p:spPr>
            <a:xfrm rot="10145659" flipH="1">
              <a:off x="8668242" y="3860439"/>
              <a:ext cx="271074" cy="302024"/>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dk1"/>
              </a:solidFill>
              <a:prstDash val="solid"/>
              <a:round/>
              <a:headEnd type="none" w="med" len="med"/>
              <a:tailEnd type="none" w="med" len="med"/>
            </a:ln>
          </p:spPr>
        </p:sp>
        <p:sp>
          <p:nvSpPr>
            <p:cNvPr id="77" name="Google Shape;77;p5"/>
            <p:cNvSpPr/>
            <p:nvPr/>
          </p:nvSpPr>
          <p:spPr>
            <a:xfrm>
              <a:off x="8068901" y="3595797"/>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78" name="Google Shape;78;p5"/>
            <p:cNvSpPr/>
            <p:nvPr/>
          </p:nvSpPr>
          <p:spPr>
            <a:xfrm>
              <a:off x="7770305" y="3570998"/>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 2 columns" type="twoColTx">
  <p:cSld name="TITLE_AND_TWO_COLUMNS">
    <p:spTree>
      <p:nvGrpSpPr>
        <p:cNvPr id="1" name="Shape 79"/>
        <p:cNvGrpSpPr/>
        <p:nvPr/>
      </p:nvGrpSpPr>
      <p:grpSpPr>
        <a:xfrm>
          <a:off x="0" y="0"/>
          <a:ext cx="0" cy="0"/>
          <a:chOff x="0" y="0"/>
          <a:chExt cx="0" cy="0"/>
        </a:xfrm>
      </p:grpSpPr>
      <p:pic>
        <p:nvPicPr>
          <p:cNvPr id="80" name="Google Shape;80;p6"/>
          <p:cNvPicPr preferRelativeResize="0"/>
          <p:nvPr/>
        </p:nvPicPr>
        <p:blipFill>
          <a:blip r:embed="rId2">
            <a:alphaModFix/>
          </a:blip>
          <a:stretch>
            <a:fillRect/>
          </a:stretch>
        </p:blipFill>
        <p:spPr>
          <a:xfrm>
            <a:off x="4393063" y="885825"/>
            <a:ext cx="3603500" cy="3738574"/>
          </a:xfrm>
          <a:prstGeom prst="rect">
            <a:avLst/>
          </a:prstGeom>
          <a:noFill/>
          <a:ln>
            <a:noFill/>
          </a:ln>
        </p:spPr>
      </p:pic>
      <p:pic>
        <p:nvPicPr>
          <p:cNvPr id="81" name="Google Shape;81;p6"/>
          <p:cNvPicPr preferRelativeResize="0"/>
          <p:nvPr/>
        </p:nvPicPr>
        <p:blipFill>
          <a:blip r:embed="rId2">
            <a:alphaModFix/>
          </a:blip>
          <a:stretch>
            <a:fillRect/>
          </a:stretch>
        </p:blipFill>
        <p:spPr>
          <a:xfrm flipH="1">
            <a:off x="1147438" y="1314450"/>
            <a:ext cx="3603500" cy="3538551"/>
          </a:xfrm>
          <a:prstGeom prst="rect">
            <a:avLst/>
          </a:prstGeom>
          <a:noFill/>
          <a:ln>
            <a:noFill/>
          </a:ln>
        </p:spPr>
      </p:pic>
      <p:sp>
        <p:nvSpPr>
          <p:cNvPr id="82" name="Google Shape;82;p6"/>
          <p:cNvSpPr txBox="1">
            <a:spLocks noGrp="1"/>
          </p:cNvSpPr>
          <p:nvPr>
            <p:ph type="title"/>
          </p:nvPr>
        </p:nvSpPr>
        <p:spPr>
          <a:xfrm>
            <a:off x="1488450" y="243075"/>
            <a:ext cx="6167100" cy="396300"/>
          </a:xfrm>
          <a:prstGeom prst="rect">
            <a:avLst/>
          </a:prstGeom>
        </p:spPr>
        <p:txBody>
          <a:bodyPr spcFirstLastPara="1" wrap="square" lIns="0" tIns="0" rIns="0" bIns="0" anchor="t" anchorCtr="0">
            <a:noAutofit/>
          </a:bodyPr>
          <a:lstStyle>
            <a:lvl1pPr lvl="0" algn="ctr" rtl="0">
              <a:spcBef>
                <a:spcPts val="0"/>
              </a:spcBef>
              <a:spcAft>
                <a:spcPts val="0"/>
              </a:spcAft>
              <a:buSzPts val="3000"/>
              <a:buNone/>
              <a:defRPr/>
            </a:lvl1pPr>
            <a:lvl2pPr lvl="1" algn="ctr" rtl="0">
              <a:spcBef>
                <a:spcPts val="0"/>
              </a:spcBef>
              <a:spcAft>
                <a:spcPts val="0"/>
              </a:spcAft>
              <a:buSzPts val="3000"/>
              <a:buNone/>
              <a:defRPr/>
            </a:lvl2pPr>
            <a:lvl3pPr lvl="2" algn="ctr" rtl="0">
              <a:spcBef>
                <a:spcPts val="0"/>
              </a:spcBef>
              <a:spcAft>
                <a:spcPts val="0"/>
              </a:spcAft>
              <a:buSzPts val="3000"/>
              <a:buNone/>
              <a:defRPr/>
            </a:lvl3pPr>
            <a:lvl4pPr lvl="3" algn="ctr" rtl="0">
              <a:spcBef>
                <a:spcPts val="0"/>
              </a:spcBef>
              <a:spcAft>
                <a:spcPts val="0"/>
              </a:spcAft>
              <a:buSzPts val="3000"/>
              <a:buNone/>
              <a:defRPr/>
            </a:lvl4pPr>
            <a:lvl5pPr lvl="4" algn="ctr" rtl="0">
              <a:spcBef>
                <a:spcPts val="0"/>
              </a:spcBef>
              <a:spcAft>
                <a:spcPts val="0"/>
              </a:spcAft>
              <a:buSzPts val="3000"/>
              <a:buNone/>
              <a:defRPr/>
            </a:lvl5pPr>
            <a:lvl6pPr lvl="5" algn="ctr" rtl="0">
              <a:spcBef>
                <a:spcPts val="0"/>
              </a:spcBef>
              <a:spcAft>
                <a:spcPts val="0"/>
              </a:spcAft>
              <a:buSzPts val="3000"/>
              <a:buNone/>
              <a:defRPr/>
            </a:lvl6pPr>
            <a:lvl7pPr lvl="6" algn="ctr" rtl="0">
              <a:spcBef>
                <a:spcPts val="0"/>
              </a:spcBef>
              <a:spcAft>
                <a:spcPts val="0"/>
              </a:spcAft>
              <a:buSzPts val="3000"/>
              <a:buNone/>
              <a:defRPr/>
            </a:lvl7pPr>
            <a:lvl8pPr lvl="7" algn="ctr" rtl="0">
              <a:spcBef>
                <a:spcPts val="0"/>
              </a:spcBef>
              <a:spcAft>
                <a:spcPts val="0"/>
              </a:spcAft>
              <a:buSzPts val="3000"/>
              <a:buNone/>
              <a:defRPr/>
            </a:lvl8pPr>
            <a:lvl9pPr lvl="8" algn="ctr" rtl="0">
              <a:spcBef>
                <a:spcPts val="0"/>
              </a:spcBef>
              <a:spcAft>
                <a:spcPts val="0"/>
              </a:spcAft>
              <a:buSzPts val="3000"/>
              <a:buNone/>
              <a:defRPr/>
            </a:lvl9pPr>
          </a:lstStyle>
          <a:p>
            <a:endParaRPr/>
          </a:p>
        </p:txBody>
      </p:sp>
      <p:sp>
        <p:nvSpPr>
          <p:cNvPr id="83" name="Google Shape;83;p6"/>
          <p:cNvSpPr txBox="1">
            <a:spLocks noGrp="1"/>
          </p:cNvSpPr>
          <p:nvPr>
            <p:ph type="body" idx="1"/>
          </p:nvPr>
        </p:nvSpPr>
        <p:spPr>
          <a:xfrm>
            <a:off x="1693075" y="1618400"/>
            <a:ext cx="2509800" cy="28893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84" name="Google Shape;84;p6"/>
          <p:cNvSpPr txBox="1">
            <a:spLocks noGrp="1"/>
          </p:cNvSpPr>
          <p:nvPr>
            <p:ph type="body" idx="2"/>
          </p:nvPr>
        </p:nvSpPr>
        <p:spPr>
          <a:xfrm>
            <a:off x="4939924" y="1313600"/>
            <a:ext cx="2509800" cy="2889300"/>
          </a:xfrm>
          <a:prstGeom prst="rect">
            <a:avLst/>
          </a:prstGeom>
        </p:spPr>
        <p:txBody>
          <a:bodyPr spcFirstLastPara="1" wrap="square" lIns="0" tIns="0" rIns="0" bIns="0" anchor="t" anchorCtr="0">
            <a:noAutofit/>
          </a:bodyPr>
          <a:lstStyle>
            <a:lvl1pPr marL="457200" lvl="0" indent="-355600" rtl="0">
              <a:spcBef>
                <a:spcPts val="0"/>
              </a:spcBef>
              <a:spcAft>
                <a:spcPts val="0"/>
              </a:spcAft>
              <a:buSzPts val="2000"/>
              <a:buChar char="➜"/>
              <a:defRPr sz="2000"/>
            </a:lvl1pPr>
            <a:lvl2pPr marL="914400" lvl="1" indent="-355600" rtl="0">
              <a:spcBef>
                <a:spcPts val="800"/>
              </a:spcBef>
              <a:spcAft>
                <a:spcPts val="0"/>
              </a:spcAft>
              <a:buSzPts val="2000"/>
              <a:buChar char="-"/>
              <a:defRPr sz="2000"/>
            </a:lvl2pPr>
            <a:lvl3pPr marL="1371600" lvl="2" indent="-355600" rtl="0">
              <a:spcBef>
                <a:spcPts val="800"/>
              </a:spcBef>
              <a:spcAft>
                <a:spcPts val="0"/>
              </a:spcAft>
              <a:buSzPts val="2000"/>
              <a:buChar char="-"/>
              <a:defRPr sz="2000"/>
            </a:lvl3pPr>
            <a:lvl4pPr marL="1828800" lvl="3" indent="-355600" rtl="0">
              <a:spcBef>
                <a:spcPts val="800"/>
              </a:spcBef>
              <a:spcAft>
                <a:spcPts val="0"/>
              </a:spcAft>
              <a:buSzPts val="2000"/>
              <a:buChar char="-"/>
              <a:defRPr sz="2000"/>
            </a:lvl4pPr>
            <a:lvl5pPr marL="2286000" lvl="4" indent="-355600" rtl="0">
              <a:spcBef>
                <a:spcPts val="800"/>
              </a:spcBef>
              <a:spcAft>
                <a:spcPts val="0"/>
              </a:spcAft>
              <a:buSzPts val="2000"/>
              <a:buChar char="-"/>
              <a:defRPr sz="2000"/>
            </a:lvl5pPr>
            <a:lvl6pPr marL="2743200" lvl="5" indent="-355600" rtl="0">
              <a:spcBef>
                <a:spcPts val="800"/>
              </a:spcBef>
              <a:spcAft>
                <a:spcPts val="0"/>
              </a:spcAft>
              <a:buSzPts val="2000"/>
              <a:buChar char="-"/>
              <a:defRPr sz="2000"/>
            </a:lvl6pPr>
            <a:lvl7pPr marL="3200400" lvl="6" indent="-355600" rtl="0">
              <a:spcBef>
                <a:spcPts val="800"/>
              </a:spcBef>
              <a:spcAft>
                <a:spcPts val="0"/>
              </a:spcAft>
              <a:buSzPts val="2000"/>
              <a:buChar char="●"/>
              <a:defRPr sz="2000"/>
            </a:lvl7pPr>
            <a:lvl8pPr marL="3657600" lvl="7" indent="-355600" rtl="0">
              <a:spcBef>
                <a:spcPts val="800"/>
              </a:spcBef>
              <a:spcAft>
                <a:spcPts val="0"/>
              </a:spcAft>
              <a:buSzPts val="2000"/>
              <a:buChar char="○"/>
              <a:defRPr sz="2000"/>
            </a:lvl8pPr>
            <a:lvl9pPr marL="4114800" lvl="8" indent="-355600" rtl="0">
              <a:spcBef>
                <a:spcPts val="800"/>
              </a:spcBef>
              <a:spcAft>
                <a:spcPts val="800"/>
              </a:spcAft>
              <a:buSzPts val="2000"/>
              <a:buChar char="■"/>
              <a:defRPr sz="2000"/>
            </a:lvl9pPr>
          </a:lstStyle>
          <a:p>
            <a:endParaRPr/>
          </a:p>
        </p:txBody>
      </p:sp>
      <p:sp>
        <p:nvSpPr>
          <p:cNvPr id="85" name="Google Shape;85;p6"/>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marL="0" lvl="0" indent="0" algn="r" rtl="0">
              <a:spcBef>
                <a:spcPts val="0"/>
              </a:spcBef>
              <a:spcAft>
                <a:spcPts val="0"/>
              </a:spcAft>
              <a:buNone/>
            </a:pPr>
            <a:fld id="{00000000-1234-1234-1234-123412341234}" type="slidenum">
              <a:rPr lang="en"/>
              <a:t>‹#›</a:t>
            </a:fld>
            <a:endParaRPr/>
          </a:p>
        </p:txBody>
      </p:sp>
      <p:grpSp>
        <p:nvGrpSpPr>
          <p:cNvPr id="86" name="Google Shape;86;p6"/>
          <p:cNvGrpSpPr/>
          <p:nvPr/>
        </p:nvGrpSpPr>
        <p:grpSpPr>
          <a:xfrm>
            <a:off x="7863411" y="2967400"/>
            <a:ext cx="1420590" cy="1275975"/>
            <a:chOff x="7863411" y="2967400"/>
            <a:chExt cx="1420590" cy="1275975"/>
          </a:xfrm>
        </p:grpSpPr>
        <p:grpSp>
          <p:nvGrpSpPr>
            <p:cNvPr id="87" name="Google Shape;87;p6"/>
            <p:cNvGrpSpPr/>
            <p:nvPr/>
          </p:nvGrpSpPr>
          <p:grpSpPr>
            <a:xfrm>
              <a:off x="8277250" y="3881444"/>
              <a:ext cx="440488" cy="361931"/>
              <a:chOff x="8277250" y="3881444"/>
              <a:chExt cx="440488" cy="361931"/>
            </a:xfrm>
          </p:grpSpPr>
          <p:sp>
            <p:nvSpPr>
              <p:cNvPr id="88" name="Google Shape;88;p6"/>
              <p:cNvSpPr/>
              <p:nvPr/>
            </p:nvSpPr>
            <p:spPr>
              <a:xfrm>
                <a:off x="8277250" y="3881444"/>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89" name="Google Shape;89;p6"/>
              <p:cNvSpPr/>
              <p:nvPr/>
            </p:nvSpPr>
            <p:spPr>
              <a:xfrm>
                <a:off x="8596313" y="3881444"/>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90" name="Google Shape;90;p6"/>
            <p:cNvPicPr preferRelativeResize="0"/>
            <p:nvPr/>
          </p:nvPicPr>
          <p:blipFill>
            <a:blip r:embed="rId3">
              <a:alphaModFix/>
            </a:blip>
            <a:stretch>
              <a:fillRect/>
            </a:stretch>
          </p:blipFill>
          <p:spPr>
            <a:xfrm>
              <a:off x="7863411" y="2967400"/>
              <a:ext cx="1420590" cy="982427"/>
            </a:xfrm>
            <a:prstGeom prst="rect">
              <a:avLst/>
            </a:prstGeom>
            <a:noFill/>
            <a:ln>
              <a:noFill/>
            </a:ln>
          </p:spPr>
        </p:pic>
        <p:sp>
          <p:nvSpPr>
            <p:cNvPr id="91" name="Google Shape;91;p6"/>
            <p:cNvSpPr/>
            <p:nvPr/>
          </p:nvSpPr>
          <p:spPr>
            <a:xfrm>
              <a:off x="8535376" y="3335872"/>
              <a:ext cx="145233" cy="145740"/>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2" name="Google Shape;92;p6"/>
            <p:cNvSpPr/>
            <p:nvPr/>
          </p:nvSpPr>
          <p:spPr>
            <a:xfrm>
              <a:off x="8236780" y="3311073"/>
              <a:ext cx="127108" cy="131978"/>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grpSp>
      <p:grpSp>
        <p:nvGrpSpPr>
          <p:cNvPr id="93" name="Google Shape;93;p6"/>
          <p:cNvGrpSpPr/>
          <p:nvPr/>
        </p:nvGrpSpPr>
        <p:grpSpPr>
          <a:xfrm>
            <a:off x="-207150" y="2962110"/>
            <a:ext cx="1286833" cy="1586084"/>
            <a:chOff x="-207150" y="2962110"/>
            <a:chExt cx="1286833" cy="1586084"/>
          </a:xfrm>
        </p:grpSpPr>
        <p:grpSp>
          <p:nvGrpSpPr>
            <p:cNvPr id="94" name="Google Shape;94;p6"/>
            <p:cNvGrpSpPr/>
            <p:nvPr/>
          </p:nvGrpSpPr>
          <p:grpSpPr>
            <a:xfrm>
              <a:off x="120475" y="4186263"/>
              <a:ext cx="547675" cy="361931"/>
              <a:chOff x="120475" y="4186263"/>
              <a:chExt cx="547675" cy="361931"/>
            </a:xfrm>
          </p:grpSpPr>
          <p:sp>
            <p:nvSpPr>
              <p:cNvPr id="95" name="Google Shape;95;p6"/>
              <p:cNvSpPr/>
              <p:nvPr/>
            </p:nvSpPr>
            <p:spPr>
              <a:xfrm>
                <a:off x="120475" y="418626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sp>
            <p:nvSpPr>
              <p:cNvPr id="96" name="Google Shape;96;p6"/>
              <p:cNvSpPr/>
              <p:nvPr/>
            </p:nvSpPr>
            <p:spPr>
              <a:xfrm flipH="1">
                <a:off x="546725" y="4186263"/>
                <a:ext cx="121425" cy="361931"/>
              </a:xfrm>
              <a:custGeom>
                <a:avLst/>
                <a:gdLst/>
                <a:ahLst/>
                <a:cxnLst/>
                <a:rect l="l" t="t" r="r" b="b"/>
                <a:pathLst>
                  <a:path w="4857" h="13716" extrusionOk="0">
                    <a:moveTo>
                      <a:pt x="4857" y="0"/>
                    </a:moveTo>
                    <a:lnTo>
                      <a:pt x="1714" y="6858"/>
                    </a:lnTo>
                    <a:lnTo>
                      <a:pt x="4857" y="13716"/>
                    </a:lnTo>
                    <a:lnTo>
                      <a:pt x="0" y="13716"/>
                    </a:lnTo>
                  </a:path>
                </a:pathLst>
              </a:custGeom>
              <a:noFill/>
              <a:ln w="38100" cap="rnd" cmpd="sng">
                <a:solidFill>
                  <a:schemeClr val="dk1"/>
                </a:solidFill>
                <a:prstDash val="solid"/>
                <a:round/>
                <a:headEnd type="none" w="med" len="med"/>
                <a:tailEnd type="none" w="med" len="med"/>
              </a:ln>
            </p:spPr>
          </p:sp>
        </p:grpSp>
        <p:pic>
          <p:nvPicPr>
            <p:cNvPr id="97" name="Google Shape;97;p6"/>
            <p:cNvPicPr preferRelativeResize="0"/>
            <p:nvPr/>
          </p:nvPicPr>
          <p:blipFill>
            <a:blip r:embed="rId4">
              <a:alphaModFix/>
            </a:blip>
            <a:stretch>
              <a:fillRect/>
            </a:stretch>
          </p:blipFill>
          <p:spPr>
            <a:xfrm>
              <a:off x="-207150" y="2962110"/>
              <a:ext cx="1286833" cy="1305290"/>
            </a:xfrm>
            <a:prstGeom prst="rect">
              <a:avLst/>
            </a:prstGeom>
            <a:noFill/>
            <a:ln>
              <a:noFill/>
            </a:ln>
          </p:spPr>
        </p:pic>
        <p:sp>
          <p:nvSpPr>
            <p:cNvPr id="98" name="Google Shape;98;p6"/>
            <p:cNvSpPr/>
            <p:nvPr/>
          </p:nvSpPr>
          <p:spPr>
            <a:xfrm rot="10576116">
              <a:off x="213730" y="3649426"/>
              <a:ext cx="145541" cy="146049"/>
            </a:xfrm>
            <a:custGeom>
              <a:avLst/>
              <a:gdLst/>
              <a:ahLst/>
              <a:cxnLst/>
              <a:rect l="l" t="t" r="r" b="b"/>
              <a:pathLst>
                <a:path w="1262894" h="1267301" extrusionOk="0">
                  <a:moveTo>
                    <a:pt x="231059" y="1122190"/>
                  </a:moveTo>
                  <a:cubicBezTo>
                    <a:pt x="514968" y="1352060"/>
                    <a:pt x="900540" y="1299990"/>
                    <a:pt x="1120059" y="1028464"/>
                  </a:cubicBezTo>
                  <a:cubicBezTo>
                    <a:pt x="1339579" y="756938"/>
                    <a:pt x="1304209" y="308501"/>
                    <a:pt x="1026778" y="139464"/>
                  </a:cubicBezTo>
                  <a:cubicBezTo>
                    <a:pt x="749346" y="-29573"/>
                    <a:pt x="340025" y="-94216"/>
                    <a:pt x="137778" y="233190"/>
                  </a:cubicBezTo>
                  <a:cubicBezTo>
                    <a:pt x="-64469" y="560596"/>
                    <a:pt x="-52785" y="892256"/>
                    <a:pt x="231059" y="1122190"/>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99" name="Google Shape;99;p6"/>
            <p:cNvSpPr/>
            <p:nvPr/>
          </p:nvSpPr>
          <p:spPr>
            <a:xfrm rot="10598995">
              <a:off x="532326" y="3669443"/>
              <a:ext cx="127326" cy="132204"/>
            </a:xfrm>
            <a:custGeom>
              <a:avLst/>
              <a:gdLst/>
              <a:ahLst/>
              <a:cxnLst/>
              <a:rect l="l" t="t" r="r" b="b"/>
              <a:pathLst>
                <a:path w="248016" h="257519" extrusionOk="0">
                  <a:moveTo>
                    <a:pt x="34797" y="41482"/>
                  </a:moveTo>
                  <a:cubicBezTo>
                    <a:pt x="-15305" y="89424"/>
                    <a:pt x="-9653" y="162830"/>
                    <a:pt x="41147" y="218393"/>
                  </a:cubicBezTo>
                  <a:cubicBezTo>
                    <a:pt x="91947" y="273955"/>
                    <a:pt x="178624" y="269193"/>
                    <a:pt x="218057" y="211408"/>
                  </a:cubicBezTo>
                  <a:cubicBezTo>
                    <a:pt x="257491" y="153623"/>
                    <a:pt x="260603" y="87011"/>
                    <a:pt x="211707" y="34497"/>
                  </a:cubicBezTo>
                  <a:cubicBezTo>
                    <a:pt x="162813" y="-18017"/>
                    <a:pt x="84962" y="-6460"/>
                    <a:pt x="34797" y="41482"/>
                  </a:cubicBezTo>
                  <a:close/>
                </a:path>
              </a:pathLst>
            </a:custGeom>
            <a:solidFill>
              <a:schemeClr val="lt1"/>
            </a:solidFill>
            <a:ln>
              <a:noFill/>
            </a:ln>
          </p:spPr>
          <p:txBody>
            <a:bodyPr spcFirstLastPara="1" wrap="square" lIns="91425" tIns="45700" rIns="91425" bIns="45700" anchor="ctr" anchorCtr="0">
              <a:noAutofit/>
            </a:bodyPr>
            <a:lstStyle/>
            <a:p>
              <a:pPr marL="0" marR="0" lvl="0" indent="0" algn="l" rtl="0">
                <a:spcBef>
                  <a:spcPts val="0"/>
                </a:spcBef>
                <a:spcAft>
                  <a:spcPts val="0"/>
                </a:spcAft>
                <a:buNone/>
              </a:pPr>
              <a:endParaRPr sz="1800">
                <a:solidFill>
                  <a:srgbClr val="000000"/>
                </a:solidFill>
                <a:latin typeface="Calibri"/>
                <a:ea typeface="Calibri"/>
                <a:cs typeface="Calibri"/>
                <a:sym typeface="Calibri"/>
              </a:endParaRPr>
            </a:p>
          </p:txBody>
        </p:sp>
        <p:sp>
          <p:nvSpPr>
            <p:cNvPr id="100" name="Google Shape;100;p6"/>
            <p:cNvSpPr/>
            <p:nvPr/>
          </p:nvSpPr>
          <p:spPr>
            <a:xfrm rot="2878168">
              <a:off x="140003" y="3477827"/>
              <a:ext cx="592515" cy="660127"/>
            </a:xfrm>
            <a:custGeom>
              <a:avLst/>
              <a:gdLst/>
              <a:ahLst/>
              <a:cxnLst/>
              <a:rect l="l" t="t" r="r" b="b"/>
              <a:pathLst>
                <a:path w="10002" h="11144" extrusionOk="0">
                  <a:moveTo>
                    <a:pt x="0" y="11144"/>
                  </a:moveTo>
                  <a:cubicBezTo>
                    <a:pt x="4895" y="10166"/>
                    <a:pt x="10002" y="4991"/>
                    <a:pt x="10002" y="0"/>
                  </a:cubicBezTo>
                </a:path>
              </a:pathLst>
            </a:custGeom>
            <a:noFill/>
            <a:ln w="38100" cap="rnd" cmpd="sng">
              <a:solidFill>
                <a:schemeClr val="lt1"/>
              </a:solidFill>
              <a:prstDash val="solid"/>
              <a:round/>
              <a:headEnd type="none" w="med" len="med"/>
              <a:tailEnd type="none" w="med" len="med"/>
            </a:ln>
          </p:spPr>
        </p:sp>
      </p:gr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jp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
    <p:bg>
      <p:bgPr>
        <a:blipFill>
          <a:blip r:embed="rId7">
            <a:alphaModFix/>
          </a:blip>
          <a:stretch>
            <a:fillRect/>
          </a:stretch>
        </a:blip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548125" y="593125"/>
            <a:ext cx="6167100" cy="396300"/>
          </a:xfrm>
          <a:prstGeom prst="rect">
            <a:avLst/>
          </a:prstGeom>
          <a:noFill/>
          <a:ln>
            <a:noFill/>
          </a:ln>
        </p:spPr>
        <p:txBody>
          <a:bodyPr spcFirstLastPara="1" wrap="square" lIns="0" tIns="0" rIns="0" bIns="0" anchor="t" anchorCtr="0">
            <a:noAutofit/>
          </a:bodyPr>
          <a:lstStyle>
            <a:lvl1pPr lvl="0"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1pPr>
            <a:lvl2pPr lvl="1"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2pPr>
            <a:lvl3pPr lvl="2"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3pPr>
            <a:lvl4pPr lvl="3"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4pPr>
            <a:lvl5pPr lvl="4"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5pPr>
            <a:lvl6pPr lvl="5"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6pPr>
            <a:lvl7pPr lvl="6"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7pPr>
            <a:lvl8pPr lvl="7"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8pPr>
            <a:lvl9pPr lvl="8" rtl="0">
              <a:lnSpc>
                <a:spcPct val="90000"/>
              </a:lnSpc>
              <a:spcBef>
                <a:spcPts val="0"/>
              </a:spcBef>
              <a:spcAft>
                <a:spcPts val="0"/>
              </a:spcAft>
              <a:buClr>
                <a:schemeClr val="dk1"/>
              </a:buClr>
              <a:buSzPts val="3000"/>
              <a:buFont typeface="Walter Turncoat"/>
              <a:buNone/>
              <a:defRPr sz="3000">
                <a:solidFill>
                  <a:schemeClr val="dk1"/>
                </a:solidFill>
                <a:latin typeface="Walter Turncoat"/>
                <a:ea typeface="Walter Turncoat"/>
                <a:cs typeface="Walter Turncoat"/>
                <a:sym typeface="Walter Turncoat"/>
              </a:defRPr>
            </a:lvl9pPr>
          </a:lstStyle>
          <a:p>
            <a:endParaRPr/>
          </a:p>
        </p:txBody>
      </p:sp>
      <p:sp>
        <p:nvSpPr>
          <p:cNvPr id="7" name="Google Shape;7;p1"/>
          <p:cNvSpPr txBox="1">
            <a:spLocks noGrp="1"/>
          </p:cNvSpPr>
          <p:nvPr>
            <p:ph type="body" idx="1"/>
          </p:nvPr>
        </p:nvSpPr>
        <p:spPr>
          <a:xfrm>
            <a:off x="548125" y="1271600"/>
            <a:ext cx="6167100" cy="3297900"/>
          </a:xfrm>
          <a:prstGeom prst="rect">
            <a:avLst/>
          </a:prstGeom>
          <a:noFill/>
          <a:ln>
            <a:noFill/>
          </a:ln>
        </p:spPr>
        <p:txBody>
          <a:bodyPr spcFirstLastPara="1" wrap="square" lIns="0" tIns="0" rIns="0" bIns="0" anchor="t" anchorCtr="0">
            <a:noAutofit/>
          </a:bodyPr>
          <a:lstStyle>
            <a:lvl1pPr marL="457200" lvl="0" indent="-355600" rtl="0">
              <a:lnSpc>
                <a:spcPct val="115000"/>
              </a:lnSpc>
              <a:spcBef>
                <a:spcPts val="0"/>
              </a:spcBef>
              <a:spcAft>
                <a:spcPts val="0"/>
              </a:spcAft>
              <a:buClr>
                <a:schemeClr val="accent1"/>
              </a:buClr>
              <a:buSzPts val="2000"/>
              <a:buFont typeface="Nunito"/>
              <a:buChar char="➜"/>
              <a:defRPr sz="2400">
                <a:solidFill>
                  <a:schemeClr val="dk2"/>
                </a:solidFill>
                <a:latin typeface="Nunito"/>
                <a:ea typeface="Nunito"/>
                <a:cs typeface="Nunito"/>
                <a:sym typeface="Nunito"/>
              </a:defRPr>
            </a:lvl1pPr>
            <a:lvl2pPr marL="914400" lvl="1" indent="-381000" rtl="0">
              <a:lnSpc>
                <a:spcPct val="115000"/>
              </a:lnSpc>
              <a:spcBef>
                <a:spcPts val="800"/>
              </a:spcBef>
              <a:spcAft>
                <a:spcPts val="0"/>
              </a:spcAft>
              <a:buClr>
                <a:schemeClr val="accent1"/>
              </a:buClr>
              <a:buSzPts val="2400"/>
              <a:buFont typeface="Nunito"/>
              <a:buChar char="-"/>
              <a:defRPr sz="2400">
                <a:solidFill>
                  <a:schemeClr val="dk2"/>
                </a:solidFill>
                <a:latin typeface="Nunito"/>
                <a:ea typeface="Nunito"/>
                <a:cs typeface="Nunito"/>
                <a:sym typeface="Nunito"/>
              </a:defRPr>
            </a:lvl2pPr>
            <a:lvl3pPr marL="1371600" lvl="2" indent="-381000" rtl="0">
              <a:lnSpc>
                <a:spcPct val="115000"/>
              </a:lnSpc>
              <a:spcBef>
                <a:spcPts val="800"/>
              </a:spcBef>
              <a:spcAft>
                <a:spcPts val="0"/>
              </a:spcAft>
              <a:buClr>
                <a:schemeClr val="accent1"/>
              </a:buClr>
              <a:buSzPts val="2400"/>
              <a:buFont typeface="Nunito"/>
              <a:buChar char="-"/>
              <a:defRPr sz="2400">
                <a:solidFill>
                  <a:schemeClr val="dk2"/>
                </a:solidFill>
                <a:latin typeface="Nunito"/>
                <a:ea typeface="Nunito"/>
                <a:cs typeface="Nunito"/>
                <a:sym typeface="Nunito"/>
              </a:defRPr>
            </a:lvl3pPr>
            <a:lvl4pPr marL="1828800" lvl="3" indent="-381000" rtl="0">
              <a:lnSpc>
                <a:spcPct val="115000"/>
              </a:lnSpc>
              <a:spcBef>
                <a:spcPts val="800"/>
              </a:spcBef>
              <a:spcAft>
                <a:spcPts val="0"/>
              </a:spcAft>
              <a:buClr>
                <a:schemeClr val="dk2"/>
              </a:buClr>
              <a:buSzPts val="2400"/>
              <a:buFont typeface="Nunito"/>
              <a:buChar char="-"/>
              <a:defRPr sz="2400">
                <a:solidFill>
                  <a:schemeClr val="dk2"/>
                </a:solidFill>
                <a:latin typeface="Nunito"/>
                <a:ea typeface="Nunito"/>
                <a:cs typeface="Nunito"/>
                <a:sym typeface="Nunito"/>
              </a:defRPr>
            </a:lvl4pPr>
            <a:lvl5pPr marL="2286000" lvl="4" indent="-381000" rtl="0">
              <a:lnSpc>
                <a:spcPct val="115000"/>
              </a:lnSpc>
              <a:spcBef>
                <a:spcPts val="800"/>
              </a:spcBef>
              <a:spcAft>
                <a:spcPts val="0"/>
              </a:spcAft>
              <a:buClr>
                <a:schemeClr val="dk2"/>
              </a:buClr>
              <a:buSzPts val="2400"/>
              <a:buFont typeface="Nunito"/>
              <a:buChar char="-"/>
              <a:defRPr sz="2400">
                <a:solidFill>
                  <a:schemeClr val="dk2"/>
                </a:solidFill>
                <a:latin typeface="Nunito"/>
                <a:ea typeface="Nunito"/>
                <a:cs typeface="Nunito"/>
                <a:sym typeface="Nunito"/>
              </a:defRPr>
            </a:lvl5pPr>
            <a:lvl6pPr marL="2743200" lvl="5" indent="-381000" rtl="0">
              <a:lnSpc>
                <a:spcPct val="115000"/>
              </a:lnSpc>
              <a:spcBef>
                <a:spcPts val="800"/>
              </a:spcBef>
              <a:spcAft>
                <a:spcPts val="0"/>
              </a:spcAft>
              <a:buClr>
                <a:schemeClr val="dk2"/>
              </a:buClr>
              <a:buSzPts val="2400"/>
              <a:buFont typeface="Nunito"/>
              <a:buChar char="-"/>
              <a:defRPr sz="2400">
                <a:solidFill>
                  <a:schemeClr val="dk2"/>
                </a:solidFill>
                <a:latin typeface="Nunito"/>
                <a:ea typeface="Nunito"/>
                <a:cs typeface="Nunito"/>
                <a:sym typeface="Nunito"/>
              </a:defRPr>
            </a:lvl6pPr>
            <a:lvl7pPr marL="3200400" lvl="6" indent="-381000" rtl="0">
              <a:lnSpc>
                <a:spcPct val="115000"/>
              </a:lnSpc>
              <a:spcBef>
                <a:spcPts val="800"/>
              </a:spcBef>
              <a:spcAft>
                <a:spcPts val="0"/>
              </a:spcAft>
              <a:buClr>
                <a:schemeClr val="dk2"/>
              </a:buClr>
              <a:buSzPts val="2400"/>
              <a:buFont typeface="Nunito"/>
              <a:buChar char="●"/>
              <a:defRPr sz="2400">
                <a:solidFill>
                  <a:schemeClr val="dk2"/>
                </a:solidFill>
                <a:latin typeface="Nunito"/>
                <a:ea typeface="Nunito"/>
                <a:cs typeface="Nunito"/>
                <a:sym typeface="Nunito"/>
              </a:defRPr>
            </a:lvl7pPr>
            <a:lvl8pPr marL="3657600" lvl="7" indent="-381000" rtl="0">
              <a:lnSpc>
                <a:spcPct val="115000"/>
              </a:lnSpc>
              <a:spcBef>
                <a:spcPts val="800"/>
              </a:spcBef>
              <a:spcAft>
                <a:spcPts val="0"/>
              </a:spcAft>
              <a:buClr>
                <a:schemeClr val="dk2"/>
              </a:buClr>
              <a:buSzPts val="2400"/>
              <a:buFont typeface="Nunito"/>
              <a:buChar char="○"/>
              <a:defRPr sz="2400">
                <a:solidFill>
                  <a:schemeClr val="dk2"/>
                </a:solidFill>
                <a:latin typeface="Nunito"/>
                <a:ea typeface="Nunito"/>
                <a:cs typeface="Nunito"/>
                <a:sym typeface="Nunito"/>
              </a:defRPr>
            </a:lvl8pPr>
            <a:lvl9pPr marL="4114800" lvl="8" indent="-381000" rtl="0">
              <a:lnSpc>
                <a:spcPct val="115000"/>
              </a:lnSpc>
              <a:spcBef>
                <a:spcPts val="800"/>
              </a:spcBef>
              <a:spcAft>
                <a:spcPts val="800"/>
              </a:spcAft>
              <a:buClr>
                <a:schemeClr val="dk2"/>
              </a:buClr>
              <a:buSzPts val="2400"/>
              <a:buFont typeface="Nunito"/>
              <a:buChar char="■"/>
              <a:defRPr sz="2400">
                <a:solidFill>
                  <a:schemeClr val="dk2"/>
                </a:solidFill>
                <a:latin typeface="Nunito"/>
                <a:ea typeface="Nunito"/>
                <a:cs typeface="Nunito"/>
                <a:sym typeface="Nunito"/>
              </a:defRPr>
            </a:lvl9pPr>
          </a:lstStyle>
          <a:p>
            <a:endParaRPr/>
          </a:p>
        </p:txBody>
      </p:sp>
      <p:sp>
        <p:nvSpPr>
          <p:cNvPr id="8" name="Google Shape;8;p1"/>
          <p:cNvSpPr txBox="1">
            <a:spLocks noGrp="1"/>
          </p:cNvSpPr>
          <p:nvPr>
            <p:ph type="sldNum" idx="12"/>
          </p:nvPr>
        </p:nvSpPr>
        <p:spPr>
          <a:xfrm>
            <a:off x="8404384" y="199526"/>
            <a:ext cx="548700" cy="393600"/>
          </a:xfrm>
          <a:prstGeom prst="rect">
            <a:avLst/>
          </a:prstGeom>
          <a:noFill/>
          <a:ln>
            <a:noFill/>
          </a:ln>
        </p:spPr>
        <p:txBody>
          <a:bodyPr spcFirstLastPara="1" wrap="square" lIns="0" tIns="0" rIns="0" bIns="0" anchor="t" anchorCtr="0">
            <a:noAutofit/>
          </a:bodyPr>
          <a:lstStyle>
            <a:lvl1pPr lvl="0" algn="r" rtl="0">
              <a:buNone/>
              <a:defRPr sz="1300">
                <a:solidFill>
                  <a:schemeClr val="lt2"/>
                </a:solidFill>
                <a:latin typeface="Walter Turncoat"/>
                <a:ea typeface="Walter Turncoat"/>
                <a:cs typeface="Walter Turncoat"/>
                <a:sym typeface="Walter Turncoat"/>
              </a:defRPr>
            </a:lvl1pPr>
            <a:lvl2pPr lvl="1" algn="r" rtl="0">
              <a:buNone/>
              <a:defRPr sz="1300">
                <a:solidFill>
                  <a:schemeClr val="lt2"/>
                </a:solidFill>
                <a:latin typeface="Walter Turncoat"/>
                <a:ea typeface="Walter Turncoat"/>
                <a:cs typeface="Walter Turncoat"/>
                <a:sym typeface="Walter Turncoat"/>
              </a:defRPr>
            </a:lvl2pPr>
            <a:lvl3pPr lvl="2" algn="r" rtl="0">
              <a:buNone/>
              <a:defRPr sz="1300">
                <a:solidFill>
                  <a:schemeClr val="lt2"/>
                </a:solidFill>
                <a:latin typeface="Walter Turncoat"/>
                <a:ea typeface="Walter Turncoat"/>
                <a:cs typeface="Walter Turncoat"/>
                <a:sym typeface="Walter Turncoat"/>
              </a:defRPr>
            </a:lvl3pPr>
            <a:lvl4pPr lvl="3" algn="r" rtl="0">
              <a:buNone/>
              <a:defRPr sz="1300">
                <a:solidFill>
                  <a:schemeClr val="lt2"/>
                </a:solidFill>
                <a:latin typeface="Walter Turncoat"/>
                <a:ea typeface="Walter Turncoat"/>
                <a:cs typeface="Walter Turncoat"/>
                <a:sym typeface="Walter Turncoat"/>
              </a:defRPr>
            </a:lvl4pPr>
            <a:lvl5pPr lvl="4" algn="r" rtl="0">
              <a:buNone/>
              <a:defRPr sz="1300">
                <a:solidFill>
                  <a:schemeClr val="lt2"/>
                </a:solidFill>
                <a:latin typeface="Walter Turncoat"/>
                <a:ea typeface="Walter Turncoat"/>
                <a:cs typeface="Walter Turncoat"/>
                <a:sym typeface="Walter Turncoat"/>
              </a:defRPr>
            </a:lvl5pPr>
            <a:lvl6pPr lvl="5" algn="r" rtl="0">
              <a:buNone/>
              <a:defRPr sz="1300">
                <a:solidFill>
                  <a:schemeClr val="lt2"/>
                </a:solidFill>
                <a:latin typeface="Walter Turncoat"/>
                <a:ea typeface="Walter Turncoat"/>
                <a:cs typeface="Walter Turncoat"/>
                <a:sym typeface="Walter Turncoat"/>
              </a:defRPr>
            </a:lvl6pPr>
            <a:lvl7pPr lvl="6" algn="r" rtl="0">
              <a:buNone/>
              <a:defRPr sz="1300">
                <a:solidFill>
                  <a:schemeClr val="lt2"/>
                </a:solidFill>
                <a:latin typeface="Walter Turncoat"/>
                <a:ea typeface="Walter Turncoat"/>
                <a:cs typeface="Walter Turncoat"/>
                <a:sym typeface="Walter Turncoat"/>
              </a:defRPr>
            </a:lvl7pPr>
            <a:lvl8pPr lvl="7" algn="r" rtl="0">
              <a:buNone/>
              <a:defRPr sz="1300">
                <a:solidFill>
                  <a:schemeClr val="lt2"/>
                </a:solidFill>
                <a:latin typeface="Walter Turncoat"/>
                <a:ea typeface="Walter Turncoat"/>
                <a:cs typeface="Walter Turncoat"/>
                <a:sym typeface="Walter Turncoat"/>
              </a:defRPr>
            </a:lvl8pPr>
            <a:lvl9pPr lvl="8" algn="r" rtl="0">
              <a:buNone/>
              <a:defRPr sz="1300">
                <a:solidFill>
                  <a:schemeClr val="lt2"/>
                </a:solidFill>
                <a:latin typeface="Walter Turncoat"/>
                <a:ea typeface="Walter Turncoat"/>
                <a:cs typeface="Walter Turncoat"/>
                <a:sym typeface="Walter Turncoat"/>
              </a:defRPr>
            </a:lvl9pPr>
          </a:lstStyle>
          <a:p>
            <a:pPr marL="0" lvl="0" indent="0" algn="r" rtl="0">
              <a:spcBef>
                <a:spcPts val="0"/>
              </a:spcBef>
              <a:spcAft>
                <a:spcPts val="0"/>
              </a:spcAft>
              <a:buNone/>
            </a:pPr>
            <a:fld id="{00000000-1234-1234-1234-123412341234}" type="slidenum">
              <a:rPr lang="en"/>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Lst>
  <p:transition>
    <p:fade thruBlk="1"/>
  </p:transition>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7" Type="http://schemas.openxmlformats.org/officeDocument/2006/relationships/image" Target="../media/image16.png"/><Relationship Id="rId2" Type="http://schemas.openxmlformats.org/officeDocument/2006/relationships/customXml" Target="../ink/ink1.xml"/><Relationship Id="rId1" Type="http://schemas.openxmlformats.org/officeDocument/2006/relationships/slideLayout" Target="../slideLayouts/slideLayout4.xml"/><Relationship Id="rId6" Type="http://schemas.openxmlformats.org/officeDocument/2006/relationships/customXml" Target="../ink/ink3.xml"/><Relationship Id="rId5" Type="http://schemas.openxmlformats.org/officeDocument/2006/relationships/image" Target="../media/image15.png"/><Relationship Id="rId4" Type="http://schemas.openxmlformats.org/officeDocument/2006/relationships/customXml" Target="../ink/ink2.xml"/></Relationships>
</file>

<file path=ppt/slides/_rels/slide15.xml.rels><?xml version="1.0" encoding="UTF-8" standalone="yes"?>
<Relationships xmlns="http://schemas.openxmlformats.org/package/2006/relationships"><Relationship Id="rId3" Type="http://schemas.openxmlformats.org/officeDocument/2006/relationships/image" Target="../media/image160.png"/><Relationship Id="rId2" Type="http://schemas.openxmlformats.org/officeDocument/2006/relationships/customXml" Target="../ink/ink4.xml"/><Relationship Id="rId1" Type="http://schemas.openxmlformats.org/officeDocument/2006/relationships/slideLayout" Target="../slideLayouts/slideLayout4.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customXml" Target="../ink/ink5.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customXml" Target="../ink/ink6.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customXml" Target="../ink/ink7.xml"/><Relationship Id="rId1" Type="http://schemas.openxmlformats.org/officeDocument/2006/relationships/slideLayout" Target="../slideLayouts/slideLayout4.xml"/></Relationships>
</file>

<file path=ppt/slides/_rels/slide1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customXml" Target="../ink/ink8.xml"/><Relationship Id="rId1" Type="http://schemas.openxmlformats.org/officeDocument/2006/relationships/slideLayout" Target="../slideLayouts/slideLayout4.xml"/></Relationships>
</file>

<file path=ppt/slides/_rels/slide20.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customXml" Target="../ink/ink9.xml"/><Relationship Id="rId1" Type="http://schemas.openxmlformats.org/officeDocument/2006/relationships/slideLayout" Target="../slideLayouts/slideLayout4.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customXml" Target="../ink/ink10.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230.png"/><Relationship Id="rId2" Type="http://schemas.openxmlformats.org/officeDocument/2006/relationships/customXml" Target="../ink/ink11.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customXml" Target="../ink/ink12.xml"/><Relationship Id="rId1" Type="http://schemas.openxmlformats.org/officeDocument/2006/relationships/slideLayout" Target="../slideLayouts/slideLayout4.xml"/></Relationships>
</file>

<file path=ppt/slides/_rels/slide2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customXml" Target="../ink/ink13.xml"/><Relationship Id="rId1" Type="http://schemas.openxmlformats.org/officeDocument/2006/relationships/slideLayout" Target="../slideLayouts/slideLayout4.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image" Target="../media/image260.png"/><Relationship Id="rId2" Type="http://schemas.openxmlformats.org/officeDocument/2006/relationships/customXml" Target="../ink/ink14.xml"/><Relationship Id="rId1" Type="http://schemas.openxmlformats.org/officeDocument/2006/relationships/slideLayout" Target="../slideLayouts/slideLayout4.xml"/><Relationship Id="rId5" Type="http://schemas.openxmlformats.org/officeDocument/2006/relationships/image" Target="../media/image27.png"/><Relationship Id="rId4" Type="http://schemas.openxmlformats.org/officeDocument/2006/relationships/customXml" Target="../ink/ink15.xml"/></Relationships>
</file>

<file path=ppt/slides/_rels/slide2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customXml" Target="../ink/ink16.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21"/>
        <p:cNvGrpSpPr/>
        <p:nvPr/>
      </p:nvGrpSpPr>
      <p:grpSpPr>
        <a:xfrm>
          <a:off x="0" y="0"/>
          <a:ext cx="0" cy="0"/>
          <a:chOff x="0" y="0"/>
          <a:chExt cx="0" cy="0"/>
        </a:xfrm>
      </p:grpSpPr>
      <p:sp>
        <p:nvSpPr>
          <p:cNvPr id="222" name="Google Shape;222;p13"/>
          <p:cNvSpPr txBox="1">
            <a:spLocks noGrp="1"/>
          </p:cNvSpPr>
          <p:nvPr>
            <p:ph type="ctrTitle"/>
          </p:nvPr>
        </p:nvSpPr>
        <p:spPr>
          <a:xfrm>
            <a:off x="2323325" y="793100"/>
            <a:ext cx="4497300" cy="3430188"/>
          </a:xfrm>
          <a:prstGeom prst="rect">
            <a:avLst/>
          </a:prstGeom>
        </p:spPr>
        <p:txBody>
          <a:bodyPr spcFirstLastPara="1" wrap="square" lIns="0" tIns="0" rIns="0" bIns="0" anchor="ctr" anchorCtr="0">
            <a:noAutofit/>
          </a:bodyPr>
          <a:lstStyle/>
          <a:p>
            <a:pPr marL="0" lvl="0" indent="0" algn="ctr" rtl="0">
              <a:spcBef>
                <a:spcPts val="0"/>
              </a:spcBef>
              <a:spcAft>
                <a:spcPts val="0"/>
              </a:spcAft>
              <a:buNone/>
            </a:pPr>
            <a:r>
              <a:rPr lang="en-US" dirty="0" err="1"/>
              <a:t>PPh</a:t>
            </a:r>
            <a:r>
              <a:rPr lang="en-US" dirty="0"/>
              <a:t> </a:t>
            </a:r>
            <a:r>
              <a:rPr lang="en-US" dirty="0" err="1"/>
              <a:t>Pasal</a:t>
            </a:r>
            <a:r>
              <a:rPr lang="en-US" dirty="0"/>
              <a:t> 24</a:t>
            </a:r>
            <a:endParaRPr dirty="0"/>
          </a:p>
        </p:txBody>
      </p:sp>
      <p:sp>
        <p:nvSpPr>
          <p:cNvPr id="3" name="Google Shape;222;p13">
            <a:extLst>
              <a:ext uri="{FF2B5EF4-FFF2-40B4-BE49-F238E27FC236}">
                <a16:creationId xmlns:a16="http://schemas.microsoft.com/office/drawing/2014/main" id="{53D6FF45-C268-44D3-B0B8-3145C5089597}"/>
              </a:ext>
            </a:extLst>
          </p:cNvPr>
          <p:cNvSpPr txBox="1">
            <a:spLocks/>
          </p:cNvSpPr>
          <p:nvPr/>
        </p:nvSpPr>
        <p:spPr>
          <a:xfrm>
            <a:off x="2323325" y="4435641"/>
            <a:ext cx="4497300" cy="314590"/>
          </a:xfrm>
          <a:prstGeom prst="rect">
            <a:avLst/>
          </a:prstGeom>
          <a:noFill/>
          <a:ln>
            <a:noFill/>
          </a:ln>
        </p:spPr>
        <p:txBody>
          <a:bodyPr spcFirstLastPara="1" wrap="square" lIns="0" tIns="0" rIns="0" bIns="0" anchor="ctr" anchorCtr="0">
            <a:noAutofit/>
          </a:bodyPr>
          <a:lstStyle>
            <a:defPPr marR="0" lvl="0" algn="l" rtl="0">
              <a:lnSpc>
                <a:spcPct val="100000"/>
              </a:lnSpc>
              <a:spcBef>
                <a:spcPts val="0"/>
              </a:spcBef>
              <a:spcAft>
                <a:spcPts val="0"/>
              </a:spcAft>
            </a:defPPr>
            <a:lvl1pPr marR="0" lvl="0"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1pPr>
            <a:lvl2pPr marR="0" lvl="1"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2pPr>
            <a:lvl3pPr marR="0" lvl="2"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3pPr>
            <a:lvl4pPr marR="0" lvl="3"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4pPr>
            <a:lvl5pPr marR="0" lvl="4"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5pPr>
            <a:lvl6pPr marR="0" lvl="5"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6pPr>
            <a:lvl7pPr marR="0" lvl="6"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7pPr>
            <a:lvl8pPr marR="0" lvl="7"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8pPr>
            <a:lvl9pPr marR="0" lvl="8" algn="ctr" rtl="0">
              <a:lnSpc>
                <a:spcPct val="90000"/>
              </a:lnSpc>
              <a:spcBef>
                <a:spcPts val="0"/>
              </a:spcBef>
              <a:spcAft>
                <a:spcPts val="0"/>
              </a:spcAft>
              <a:buClr>
                <a:schemeClr val="dk1"/>
              </a:buClr>
              <a:buSzPts val="4800"/>
              <a:buFont typeface="Walter Turncoat"/>
              <a:buNone/>
              <a:defRPr sz="4800" b="0" i="0" u="none" strike="noStrike" cap="none">
                <a:solidFill>
                  <a:schemeClr val="dk1"/>
                </a:solidFill>
                <a:latin typeface="Walter Turncoat"/>
                <a:ea typeface="Walter Turncoat"/>
                <a:cs typeface="Walter Turncoat"/>
                <a:sym typeface="Walter Turncoat"/>
              </a:defRPr>
            </a:lvl9pPr>
          </a:lstStyle>
          <a:p>
            <a:r>
              <a:rPr lang="en-US" sz="1400" dirty="0"/>
              <a:t>Present by RR. Wulan Indri W, </a:t>
            </a:r>
            <a:r>
              <a:rPr lang="en-US" sz="1400" dirty="0" err="1"/>
              <a:t>S.Pd</a:t>
            </a:r>
            <a:r>
              <a:rPr lang="en-US" sz="1400" dirty="0"/>
              <a:t>., </a:t>
            </a:r>
            <a:r>
              <a:rPr lang="en-US" sz="1400" dirty="0" err="1"/>
              <a:t>M.Ak</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4"/>
          <p:cNvSpPr txBox="1">
            <a:spLocks noGrp="1"/>
          </p:cNvSpPr>
          <p:nvPr>
            <p:ph type="title"/>
          </p:nvPr>
        </p:nvSpPr>
        <p:spPr>
          <a:xfrm>
            <a:off x="1488450" y="243075"/>
            <a:ext cx="6167100" cy="396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endParaRPr dirty="0"/>
          </a:p>
        </p:txBody>
      </p:sp>
      <p:sp>
        <p:nvSpPr>
          <p:cNvPr id="228" name="Google Shape;228;p14"/>
          <p:cNvSpPr txBox="1">
            <a:spLocks noGrp="1"/>
          </p:cNvSpPr>
          <p:nvPr>
            <p:ph type="body" idx="2"/>
          </p:nvPr>
        </p:nvSpPr>
        <p:spPr>
          <a:xfrm>
            <a:off x="4753019" y="1108129"/>
            <a:ext cx="2763657" cy="3244588"/>
          </a:xfrm>
          <a:prstGeom prst="rect">
            <a:avLst/>
          </a:prstGeom>
        </p:spPr>
        <p:txBody>
          <a:bodyPr spcFirstLastPara="1" wrap="square" lIns="0" tIns="0" rIns="0" bIns="0" anchor="t" anchorCtr="0">
            <a:noAutofit/>
          </a:bodyPr>
          <a:lstStyle/>
          <a:p>
            <a:pPr marL="0" lvl="0" indent="0" algn="l" rtl="0">
              <a:spcBef>
                <a:spcPts val="800"/>
              </a:spcBef>
              <a:spcAft>
                <a:spcPts val="800"/>
              </a:spcAft>
              <a:buClr>
                <a:schemeClr val="dk1"/>
              </a:buClr>
              <a:buSzPts val="1100"/>
              <a:buFont typeface="Arial"/>
              <a:buNone/>
            </a:pPr>
            <a:r>
              <a:rPr lang="en-US" sz="1100" b="1" dirty="0" err="1"/>
              <a:t>akan</a:t>
            </a:r>
            <a:r>
              <a:rPr lang="en-US" sz="1100" b="1" dirty="0"/>
              <a:t> </a:t>
            </a:r>
            <a:r>
              <a:rPr lang="en-US" sz="1100" b="1" dirty="0" err="1"/>
              <a:t>membayar</a:t>
            </a:r>
            <a:r>
              <a:rPr lang="en-US" sz="1100" b="1" dirty="0"/>
              <a:t> </a:t>
            </a:r>
            <a:r>
              <a:rPr lang="en-US" sz="1100" b="1" dirty="0" err="1"/>
              <a:t>atau</a:t>
            </a:r>
            <a:r>
              <a:rPr lang="en-US" sz="1100" b="1" dirty="0"/>
              <a:t> </a:t>
            </a:r>
            <a:r>
              <a:rPr lang="en-US" sz="1100" b="1" dirty="0" err="1"/>
              <a:t>terutang</a:t>
            </a:r>
            <a:r>
              <a:rPr lang="en-US" sz="1100" b="1" dirty="0"/>
              <a:t> </a:t>
            </a:r>
            <a:r>
              <a:rPr lang="en-US" sz="1100" b="1" dirty="0" err="1"/>
              <a:t>pajak</a:t>
            </a:r>
            <a:r>
              <a:rPr lang="en-US" sz="1100" b="1" dirty="0"/>
              <a:t> </a:t>
            </a:r>
            <a:r>
              <a:rPr lang="en-US" sz="1100" b="1" dirty="0" err="1"/>
              <a:t>atas</a:t>
            </a:r>
            <a:r>
              <a:rPr lang="en-US" sz="1100" b="1" dirty="0"/>
              <a:t> </a:t>
            </a:r>
            <a:r>
              <a:rPr lang="en-US" sz="1100" b="1" dirty="0" err="1"/>
              <a:t>penghasilannya</a:t>
            </a:r>
            <a:r>
              <a:rPr lang="en-US" sz="1100" b="1" dirty="0"/>
              <a:t> </a:t>
            </a:r>
            <a:r>
              <a:rPr lang="en-US" sz="1100" b="1" dirty="0" err="1"/>
              <a:t>itu</a:t>
            </a:r>
            <a:r>
              <a:rPr lang="en-US" sz="1100" b="1" dirty="0"/>
              <a:t> di negara yang </a:t>
            </a:r>
            <a:r>
              <a:rPr lang="en-US" sz="1100" b="1" dirty="0" err="1"/>
              <a:t>bersangkutan</a:t>
            </a:r>
            <a:r>
              <a:rPr lang="en-US" sz="1100" b="1" dirty="0"/>
              <a:t> (di </a:t>
            </a:r>
            <a:r>
              <a:rPr lang="en-US" sz="1100" b="1" dirty="0" err="1"/>
              <a:t>luar</a:t>
            </a:r>
            <a:r>
              <a:rPr lang="en-US" sz="1100" b="1" dirty="0"/>
              <a:t> negeri).</a:t>
            </a:r>
          </a:p>
          <a:p>
            <a:pPr marL="0" lvl="0" indent="0" algn="l" rtl="0">
              <a:spcBef>
                <a:spcPts val="800"/>
              </a:spcBef>
              <a:spcAft>
                <a:spcPts val="800"/>
              </a:spcAft>
              <a:buClr>
                <a:schemeClr val="dk1"/>
              </a:buClr>
              <a:buSzPts val="1100"/>
              <a:buFont typeface="Arial"/>
              <a:buNone/>
            </a:pPr>
            <a:r>
              <a:rPr lang="en-US" sz="1100" b="1" dirty="0" err="1"/>
              <a:t>Untuk</a:t>
            </a:r>
            <a:r>
              <a:rPr lang="en-US" sz="1100" b="1" dirty="0"/>
              <a:t> </a:t>
            </a:r>
            <a:r>
              <a:rPr lang="en-US" sz="1100" b="1" dirty="0" err="1"/>
              <a:t>meringankan</a:t>
            </a:r>
            <a:r>
              <a:rPr lang="en-US" sz="1100" b="1" dirty="0"/>
              <a:t> </a:t>
            </a:r>
            <a:r>
              <a:rPr lang="en-US" sz="1100" b="1" dirty="0" err="1"/>
              <a:t>beban</a:t>
            </a:r>
            <a:r>
              <a:rPr lang="en-US" sz="1100" b="1" dirty="0"/>
              <a:t> </a:t>
            </a:r>
            <a:r>
              <a:rPr lang="en-US" sz="1100" b="1" dirty="0" err="1"/>
              <a:t>pajak</a:t>
            </a:r>
            <a:r>
              <a:rPr lang="en-US" sz="1100" b="1" dirty="0"/>
              <a:t> </a:t>
            </a:r>
            <a:r>
              <a:rPr lang="en-US" sz="1100" b="1" dirty="0" err="1"/>
              <a:t>ganda</a:t>
            </a:r>
            <a:r>
              <a:rPr lang="en-US" sz="1100" b="1" dirty="0"/>
              <a:t> yang </a:t>
            </a:r>
            <a:r>
              <a:rPr lang="en-US" sz="1100" b="1" dirty="0" err="1"/>
              <a:t>dapat</a:t>
            </a:r>
            <a:r>
              <a:rPr lang="en-US" sz="1100" b="1" dirty="0"/>
              <a:t> </a:t>
            </a:r>
            <a:r>
              <a:rPr lang="en-US" sz="1100" b="1" dirty="0" err="1"/>
              <a:t>terjadi</a:t>
            </a:r>
            <a:r>
              <a:rPr lang="en-US" sz="1100" b="1" dirty="0"/>
              <a:t> </a:t>
            </a:r>
            <a:r>
              <a:rPr lang="en-US" sz="1100" b="1" dirty="0" err="1"/>
              <a:t>karena</a:t>
            </a:r>
            <a:r>
              <a:rPr lang="en-US" sz="1100" b="1" dirty="0"/>
              <a:t> </a:t>
            </a:r>
            <a:r>
              <a:rPr lang="en-US" sz="1100" b="1" dirty="0" err="1"/>
              <a:t>pengenaan</a:t>
            </a:r>
            <a:r>
              <a:rPr lang="en-US" sz="1100" b="1" dirty="0"/>
              <a:t> </a:t>
            </a:r>
            <a:r>
              <a:rPr lang="en-US" sz="1100" b="1" dirty="0" err="1"/>
              <a:t>pajak</a:t>
            </a:r>
            <a:r>
              <a:rPr lang="en-US" sz="1100" b="1" dirty="0"/>
              <a:t> </a:t>
            </a:r>
            <a:r>
              <a:rPr lang="en-US" sz="1100" b="1" dirty="0" err="1"/>
              <a:t>atas</a:t>
            </a:r>
            <a:r>
              <a:rPr lang="en-US" sz="1100" b="1" dirty="0"/>
              <a:t> </a:t>
            </a:r>
            <a:r>
              <a:rPr lang="en-US" sz="1100" b="1" dirty="0" err="1"/>
              <a:t>penghasilan</a:t>
            </a:r>
            <a:r>
              <a:rPr lang="en-US" sz="1100" b="1" dirty="0"/>
              <a:t> yang </a:t>
            </a:r>
            <a:r>
              <a:rPr lang="en-US" sz="1100" b="1" dirty="0" err="1"/>
              <a:t>diterima</a:t>
            </a:r>
            <a:r>
              <a:rPr lang="en-US" sz="1100" b="1" dirty="0"/>
              <a:t> </a:t>
            </a:r>
            <a:r>
              <a:rPr lang="en-US" sz="1100" b="1" dirty="0" err="1"/>
              <a:t>atau</a:t>
            </a:r>
            <a:r>
              <a:rPr lang="en-US" sz="1100" b="1" dirty="0"/>
              <a:t> </a:t>
            </a:r>
            <a:r>
              <a:rPr lang="en-US" sz="1100" b="1" dirty="0" err="1"/>
              <a:t>diperoleh</a:t>
            </a:r>
            <a:r>
              <a:rPr lang="en-US" sz="1100" b="1" dirty="0"/>
              <a:t> </a:t>
            </a:r>
            <a:r>
              <a:rPr lang="en-US" sz="1100" b="1" dirty="0" err="1"/>
              <a:t>dari</a:t>
            </a:r>
            <a:r>
              <a:rPr lang="en-US" sz="1100" b="1" dirty="0"/>
              <a:t> </a:t>
            </a:r>
            <a:r>
              <a:rPr lang="en-US" sz="1100" b="1" dirty="0" err="1"/>
              <a:t>luar</a:t>
            </a:r>
            <a:r>
              <a:rPr lang="en-US" sz="1100" b="1" dirty="0"/>
              <a:t> negeri, </a:t>
            </a:r>
            <a:r>
              <a:rPr lang="en-US" sz="1100" b="1" dirty="0" err="1"/>
              <a:t>besarnya</a:t>
            </a:r>
            <a:r>
              <a:rPr lang="en-US" sz="1100" b="1" dirty="0"/>
              <a:t> </a:t>
            </a:r>
            <a:r>
              <a:rPr lang="en-US" sz="1100" b="1" dirty="0" err="1"/>
              <a:t>pajak</a:t>
            </a:r>
            <a:r>
              <a:rPr lang="en-US" sz="1100" b="1" dirty="0"/>
              <a:t> </a:t>
            </a:r>
            <a:r>
              <a:rPr lang="en-US" sz="1100" b="1" dirty="0" err="1"/>
              <a:t>atas</a:t>
            </a:r>
            <a:r>
              <a:rPr lang="en-US" sz="1100" b="1" dirty="0"/>
              <a:t> </a:t>
            </a:r>
            <a:r>
              <a:rPr lang="en-US" sz="1100" b="1" dirty="0" err="1"/>
              <a:t>penghasilan</a:t>
            </a:r>
            <a:r>
              <a:rPr lang="en-US" sz="1100" b="1" dirty="0"/>
              <a:t> </a:t>
            </a:r>
            <a:r>
              <a:rPr lang="en-US" sz="1100" b="1" dirty="0" err="1"/>
              <a:t>Wajib</a:t>
            </a:r>
            <a:r>
              <a:rPr lang="en-US" sz="1100" b="1" dirty="0"/>
              <a:t> </a:t>
            </a:r>
            <a:r>
              <a:rPr lang="en-US" sz="1100" b="1" dirty="0" err="1"/>
              <a:t>Pajak</a:t>
            </a:r>
            <a:r>
              <a:rPr lang="en-US" sz="1100" b="1" dirty="0"/>
              <a:t> </a:t>
            </a:r>
            <a:r>
              <a:rPr lang="en-US" sz="1100" b="1" dirty="0" err="1"/>
              <a:t>dalam</a:t>
            </a:r>
            <a:r>
              <a:rPr lang="en-US" sz="1100" b="1" dirty="0"/>
              <a:t> negeri yang </a:t>
            </a:r>
            <a:r>
              <a:rPr lang="en-US" sz="1100" b="1" dirty="0" err="1"/>
              <a:t>terutang</a:t>
            </a:r>
            <a:r>
              <a:rPr lang="en-US" sz="1100" b="1" dirty="0"/>
              <a:t> </a:t>
            </a:r>
            <a:r>
              <a:rPr lang="en-US" sz="1100" b="1" dirty="0" err="1"/>
              <a:t>atau</a:t>
            </a:r>
            <a:r>
              <a:rPr lang="en-US" sz="1100" b="1" dirty="0"/>
              <a:t> </a:t>
            </a:r>
            <a:r>
              <a:rPr lang="en-US" sz="1100" b="1" dirty="0" err="1"/>
              <a:t>dibayar</a:t>
            </a:r>
            <a:r>
              <a:rPr lang="en-US" sz="1100" b="1" dirty="0"/>
              <a:t> di </a:t>
            </a:r>
            <a:r>
              <a:rPr lang="en-US" sz="1100" b="1" dirty="0" err="1"/>
              <a:t>luar</a:t>
            </a:r>
            <a:r>
              <a:rPr lang="en-US" sz="1100" b="1" dirty="0"/>
              <a:t> negeri </a:t>
            </a:r>
            <a:r>
              <a:rPr lang="en-US" sz="1100" b="1" dirty="0" err="1"/>
              <a:t>dapat</a:t>
            </a:r>
            <a:r>
              <a:rPr lang="en-US" sz="1100" b="1" dirty="0"/>
              <a:t> </a:t>
            </a:r>
            <a:r>
              <a:rPr lang="en-US" sz="1100" b="1" dirty="0" err="1"/>
              <a:t>dikreditkan</a:t>
            </a:r>
            <a:r>
              <a:rPr lang="en-US" sz="1100" b="1" dirty="0"/>
              <a:t> </a:t>
            </a:r>
            <a:r>
              <a:rPr lang="en-US" sz="1100" b="1" dirty="0" err="1"/>
              <a:t>thd</a:t>
            </a:r>
            <a:r>
              <a:rPr lang="en-US" sz="1100" b="1" dirty="0"/>
              <a:t> total </a:t>
            </a:r>
            <a:r>
              <a:rPr lang="en-US" sz="1100" b="1" dirty="0" err="1"/>
              <a:t>pajak</a:t>
            </a:r>
            <a:r>
              <a:rPr lang="en-US" sz="1100" b="1" dirty="0"/>
              <a:t> </a:t>
            </a:r>
            <a:r>
              <a:rPr lang="en-US" sz="1100" b="1" dirty="0" err="1"/>
              <a:t>terutang</a:t>
            </a:r>
            <a:r>
              <a:rPr lang="en-US" sz="1100" b="1" dirty="0"/>
              <a:t> </a:t>
            </a:r>
            <a:r>
              <a:rPr lang="en-US" sz="1100" b="1" dirty="0" err="1"/>
              <a:t>atas</a:t>
            </a:r>
            <a:r>
              <a:rPr lang="en-US" sz="1100" b="1" dirty="0"/>
              <a:t> </a:t>
            </a:r>
            <a:r>
              <a:rPr lang="en-US" sz="1100" b="1" dirty="0" err="1"/>
              <a:t>seluruh</a:t>
            </a:r>
            <a:r>
              <a:rPr lang="en-US" sz="1100" b="1" dirty="0"/>
              <a:t> </a:t>
            </a:r>
            <a:r>
              <a:rPr lang="en-US" sz="1100" b="1" dirty="0" err="1"/>
              <a:t>penghasilan</a:t>
            </a:r>
            <a:r>
              <a:rPr lang="en-US" sz="1100" b="1" dirty="0"/>
              <a:t> </a:t>
            </a:r>
            <a:r>
              <a:rPr lang="en-US" sz="1100" b="1" dirty="0" err="1"/>
              <a:t>Wajib</a:t>
            </a:r>
            <a:r>
              <a:rPr lang="en-US" sz="1100" b="1" dirty="0"/>
              <a:t> </a:t>
            </a:r>
            <a:r>
              <a:rPr lang="en-US" sz="1100" b="1" dirty="0" err="1"/>
              <a:t>Pajak</a:t>
            </a:r>
            <a:r>
              <a:rPr lang="en-US" sz="1100" b="1" dirty="0"/>
              <a:t> </a:t>
            </a:r>
            <a:r>
              <a:rPr lang="en-US" sz="1100" b="1" dirty="0" err="1"/>
              <a:t>dalam</a:t>
            </a:r>
            <a:r>
              <a:rPr lang="en-US" sz="1100" b="1" dirty="0"/>
              <a:t> negeri.</a:t>
            </a:r>
          </a:p>
        </p:txBody>
      </p:sp>
      <p:sp>
        <p:nvSpPr>
          <p:cNvPr id="229" name="Google Shape;229;p14"/>
          <p:cNvSpPr txBox="1">
            <a:spLocks noGrp="1"/>
          </p:cNvSpPr>
          <p:nvPr>
            <p:ph type="body" idx="1"/>
          </p:nvPr>
        </p:nvSpPr>
        <p:spPr>
          <a:xfrm>
            <a:off x="1627323" y="1463417"/>
            <a:ext cx="2696704" cy="2889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sz="1200" b="1" dirty="0"/>
              <a:t>DEFINISI</a:t>
            </a:r>
          </a:p>
          <a:p>
            <a:pPr marL="0" lvl="0" indent="0" algn="l" rtl="0">
              <a:spcBef>
                <a:spcPts val="0"/>
              </a:spcBef>
              <a:spcAft>
                <a:spcPts val="0"/>
              </a:spcAft>
              <a:buClr>
                <a:schemeClr val="dk1"/>
              </a:buClr>
              <a:buSzPts val="1100"/>
              <a:buFont typeface="Arial"/>
              <a:buNone/>
            </a:pPr>
            <a:endParaRPr lang="en-US" sz="1200" b="1" dirty="0"/>
          </a:p>
          <a:p>
            <a:pPr marL="0" lvl="0" indent="0" algn="l" rtl="0">
              <a:spcBef>
                <a:spcPts val="0"/>
              </a:spcBef>
              <a:spcAft>
                <a:spcPts val="0"/>
              </a:spcAft>
              <a:buClr>
                <a:schemeClr val="dk1"/>
              </a:buClr>
              <a:buSzPts val="1100"/>
              <a:buFont typeface="Arial"/>
              <a:buNone/>
            </a:pPr>
            <a:r>
              <a:rPr lang="en-US" sz="1200" b="1" dirty="0" err="1"/>
              <a:t>PPh</a:t>
            </a:r>
            <a:r>
              <a:rPr lang="en-US" sz="1200" b="1" dirty="0"/>
              <a:t> </a:t>
            </a:r>
            <a:r>
              <a:rPr lang="en-US" sz="1200" b="1" dirty="0" err="1"/>
              <a:t>pasal</a:t>
            </a:r>
            <a:r>
              <a:rPr lang="en-US" sz="1200" b="1" dirty="0"/>
              <a:t> 24 </a:t>
            </a:r>
            <a:r>
              <a:rPr lang="en-US" sz="1200" b="1" dirty="0" err="1"/>
              <a:t>merupakan</a:t>
            </a:r>
            <a:r>
              <a:rPr lang="en-US" sz="1200" b="1" dirty="0"/>
              <a:t> </a:t>
            </a:r>
            <a:r>
              <a:rPr lang="en-US" sz="1200" b="1" dirty="0" err="1"/>
              <a:t>pajak</a:t>
            </a:r>
            <a:r>
              <a:rPr lang="en-US" sz="1200" b="1" dirty="0"/>
              <a:t> yang </a:t>
            </a:r>
            <a:r>
              <a:rPr lang="en-US" sz="1200" b="1" dirty="0" err="1"/>
              <a:t>dibayar</a:t>
            </a:r>
            <a:r>
              <a:rPr lang="en-US" sz="1200" b="1" dirty="0"/>
              <a:t> </a:t>
            </a:r>
            <a:r>
              <a:rPr lang="en-US" sz="1200" b="1" dirty="0" err="1"/>
              <a:t>atau</a:t>
            </a:r>
            <a:r>
              <a:rPr lang="en-US" sz="1200" b="1" dirty="0"/>
              <a:t> </a:t>
            </a:r>
            <a:r>
              <a:rPr lang="en-US" sz="1200" b="1" dirty="0" err="1"/>
              <a:t>terutang</a:t>
            </a:r>
            <a:r>
              <a:rPr lang="en-US" sz="1200" b="1" dirty="0"/>
              <a:t> di </a:t>
            </a:r>
            <a:r>
              <a:rPr lang="en-US" sz="1200" b="1" dirty="0" err="1"/>
              <a:t>luar</a:t>
            </a:r>
            <a:r>
              <a:rPr lang="en-US" sz="1200" b="1" dirty="0"/>
              <a:t> negeri </a:t>
            </a:r>
            <a:r>
              <a:rPr lang="en-US" sz="1200" b="1" dirty="0" err="1"/>
              <a:t>atas</a:t>
            </a:r>
            <a:r>
              <a:rPr lang="en-US" sz="1200" b="1" dirty="0"/>
              <a:t> </a:t>
            </a:r>
            <a:r>
              <a:rPr lang="en-US" sz="1200" b="1" dirty="0" err="1"/>
              <a:t>penghasilan</a:t>
            </a:r>
            <a:r>
              <a:rPr lang="en-US" sz="1200" b="1" dirty="0"/>
              <a:t> </a:t>
            </a:r>
            <a:r>
              <a:rPr lang="en-US" sz="1200" b="1" dirty="0" err="1"/>
              <a:t>dari</a:t>
            </a:r>
            <a:r>
              <a:rPr lang="en-US" sz="1200" b="1" dirty="0"/>
              <a:t> </a:t>
            </a:r>
            <a:r>
              <a:rPr lang="en-US" sz="1200" b="1" dirty="0" err="1"/>
              <a:t>luar</a:t>
            </a:r>
            <a:r>
              <a:rPr lang="en-US" sz="1200" b="1" dirty="0"/>
              <a:t> negeri yang </a:t>
            </a:r>
            <a:r>
              <a:rPr lang="en-US" sz="1200" b="1" dirty="0" err="1"/>
              <a:t>diterima</a:t>
            </a:r>
            <a:r>
              <a:rPr lang="en-US" sz="1200" b="1" dirty="0"/>
              <a:t> </a:t>
            </a:r>
            <a:r>
              <a:rPr lang="en-US" sz="1200" b="1" dirty="0" err="1"/>
              <a:t>atau</a:t>
            </a:r>
            <a:r>
              <a:rPr lang="en-US" sz="1200" b="1" dirty="0"/>
              <a:t> </a:t>
            </a:r>
            <a:r>
              <a:rPr lang="en-US" sz="1200" b="1" dirty="0" err="1"/>
              <a:t>diperoleh</a:t>
            </a:r>
            <a:r>
              <a:rPr lang="en-US" sz="1200" b="1" dirty="0"/>
              <a:t> </a:t>
            </a:r>
            <a:r>
              <a:rPr lang="en-US" sz="1200" b="1" dirty="0" err="1"/>
              <a:t>Wajib</a:t>
            </a:r>
            <a:r>
              <a:rPr lang="en-US" sz="1200" b="1" dirty="0"/>
              <a:t> </a:t>
            </a:r>
            <a:r>
              <a:rPr lang="en-US" sz="1200" b="1" dirty="0" err="1"/>
              <a:t>Pajak</a:t>
            </a:r>
            <a:r>
              <a:rPr lang="en-US" sz="1200" b="1" dirty="0"/>
              <a:t> </a:t>
            </a:r>
            <a:r>
              <a:rPr lang="en-US" sz="1200" b="1" dirty="0" err="1"/>
              <a:t>dalam</a:t>
            </a:r>
            <a:r>
              <a:rPr lang="en-US" sz="1200" b="1" dirty="0"/>
              <a:t> negeri.</a:t>
            </a:r>
          </a:p>
          <a:p>
            <a:pPr marL="0" lvl="0" indent="0" algn="l" rtl="0">
              <a:spcBef>
                <a:spcPts val="0"/>
              </a:spcBef>
              <a:spcAft>
                <a:spcPts val="0"/>
              </a:spcAft>
              <a:buClr>
                <a:schemeClr val="dk1"/>
              </a:buClr>
              <a:buSzPts val="1100"/>
              <a:buFont typeface="Arial"/>
              <a:buNone/>
            </a:pPr>
            <a:endParaRPr lang="en-US" sz="1200" b="1" dirty="0"/>
          </a:p>
          <a:p>
            <a:pPr marL="0" lvl="0" indent="0" algn="l" rtl="0">
              <a:spcBef>
                <a:spcPts val="0"/>
              </a:spcBef>
              <a:spcAft>
                <a:spcPts val="0"/>
              </a:spcAft>
              <a:buClr>
                <a:schemeClr val="dk1"/>
              </a:buClr>
              <a:buSzPts val="1100"/>
              <a:buFont typeface="Arial"/>
              <a:buNone/>
            </a:pPr>
            <a:r>
              <a:rPr lang="en-US" sz="1100" b="1" dirty="0" err="1"/>
              <a:t>Wajib</a:t>
            </a:r>
            <a:r>
              <a:rPr lang="en-US" sz="1100" b="1" dirty="0"/>
              <a:t> </a:t>
            </a:r>
            <a:r>
              <a:rPr lang="en-US" sz="1100" b="1" dirty="0" err="1"/>
              <a:t>pajak</a:t>
            </a:r>
            <a:r>
              <a:rPr lang="en-US" sz="1100" b="1" dirty="0"/>
              <a:t> </a:t>
            </a:r>
            <a:r>
              <a:rPr lang="en-US" sz="1100" b="1" dirty="0" err="1"/>
              <a:t>dalam</a:t>
            </a:r>
            <a:r>
              <a:rPr lang="en-US" sz="1100" b="1" dirty="0"/>
              <a:t> negeri </a:t>
            </a:r>
            <a:r>
              <a:rPr lang="en-US" sz="1100" b="1" dirty="0" err="1"/>
              <a:t>terutang</a:t>
            </a:r>
            <a:r>
              <a:rPr lang="en-US" sz="1100" b="1" dirty="0"/>
              <a:t> </a:t>
            </a:r>
            <a:r>
              <a:rPr lang="en-US" sz="1100" b="1" dirty="0" err="1"/>
              <a:t>pajak</a:t>
            </a:r>
            <a:r>
              <a:rPr lang="en-US" sz="1100" b="1" dirty="0"/>
              <a:t> </a:t>
            </a:r>
            <a:r>
              <a:rPr lang="en-US" sz="1100" b="1" dirty="0" err="1"/>
              <a:t>atas</a:t>
            </a:r>
            <a:r>
              <a:rPr lang="en-US" sz="1100" b="1" dirty="0"/>
              <a:t> </a:t>
            </a:r>
            <a:r>
              <a:rPr lang="en-US" sz="1100" b="1" dirty="0" err="1"/>
              <a:t>seluruh</a:t>
            </a:r>
            <a:r>
              <a:rPr lang="en-US" sz="1100" b="1" dirty="0"/>
              <a:t> </a:t>
            </a:r>
            <a:r>
              <a:rPr lang="en-US" sz="1100" b="1" dirty="0" err="1"/>
              <a:t>penghasilan</a:t>
            </a:r>
            <a:r>
              <a:rPr lang="en-US" sz="1100" b="1" dirty="0"/>
              <a:t>, </a:t>
            </a:r>
            <a:r>
              <a:rPr lang="en-US" sz="1100" b="1" dirty="0" err="1"/>
              <a:t>baik</a:t>
            </a:r>
            <a:r>
              <a:rPr lang="en-US" sz="1100" b="1" dirty="0"/>
              <a:t> </a:t>
            </a:r>
            <a:r>
              <a:rPr lang="en-US" sz="1100" b="1" dirty="0" err="1"/>
              <a:t>penghasilan</a:t>
            </a:r>
            <a:r>
              <a:rPr lang="en-US" sz="1100" b="1" dirty="0"/>
              <a:t> yang </a:t>
            </a:r>
            <a:r>
              <a:rPr lang="en-US" sz="1100" b="1" dirty="0" err="1"/>
              <a:t>diterima</a:t>
            </a:r>
            <a:r>
              <a:rPr lang="en-US" sz="1100" b="1" dirty="0"/>
              <a:t> </a:t>
            </a:r>
            <a:r>
              <a:rPr lang="en-US" sz="1100" b="1" dirty="0" err="1"/>
              <a:t>atau</a:t>
            </a:r>
            <a:r>
              <a:rPr lang="en-US" sz="1100" b="1" dirty="0"/>
              <a:t> </a:t>
            </a:r>
            <a:r>
              <a:rPr lang="en-US" sz="1100" b="1" dirty="0" err="1"/>
              <a:t>diperoleh</a:t>
            </a:r>
            <a:r>
              <a:rPr lang="en-US" sz="1100" b="1" dirty="0"/>
              <a:t> di </a:t>
            </a:r>
            <a:r>
              <a:rPr lang="en-US" sz="1100" b="1" dirty="0" err="1"/>
              <a:t>dalam</a:t>
            </a:r>
            <a:r>
              <a:rPr lang="en-US" sz="1100" b="1" dirty="0"/>
              <a:t> negeri </a:t>
            </a:r>
            <a:r>
              <a:rPr lang="en-US" sz="1100" b="1" dirty="0" err="1"/>
              <a:t>maupun</a:t>
            </a:r>
            <a:r>
              <a:rPr lang="en-US" sz="1100" b="1" dirty="0"/>
              <a:t> </a:t>
            </a:r>
            <a:r>
              <a:rPr lang="en-US" sz="1100" b="1" dirty="0" err="1"/>
              <a:t>penghasilan</a:t>
            </a:r>
            <a:r>
              <a:rPr lang="en-US" sz="1100" b="1" dirty="0"/>
              <a:t> yang </a:t>
            </a:r>
            <a:r>
              <a:rPr lang="en-US" sz="1100" b="1" dirty="0" err="1"/>
              <a:t>diterima</a:t>
            </a:r>
            <a:r>
              <a:rPr lang="en-US" sz="1100" b="1" dirty="0"/>
              <a:t> </a:t>
            </a:r>
            <a:r>
              <a:rPr lang="en-US" sz="1100" b="1" dirty="0" err="1"/>
              <a:t>atau</a:t>
            </a:r>
            <a:r>
              <a:rPr lang="en-US" sz="1100" b="1" dirty="0"/>
              <a:t> </a:t>
            </a:r>
            <a:r>
              <a:rPr lang="en-US" sz="1100" b="1" dirty="0" err="1"/>
              <a:t>diperoleh</a:t>
            </a:r>
            <a:r>
              <a:rPr lang="en-US" sz="1100" b="1" dirty="0"/>
              <a:t> </a:t>
            </a:r>
            <a:r>
              <a:rPr lang="en-US" sz="1100" b="1" dirty="0" err="1"/>
              <a:t>dari</a:t>
            </a:r>
            <a:r>
              <a:rPr lang="en-US" sz="1100" b="1" dirty="0"/>
              <a:t> </a:t>
            </a:r>
            <a:r>
              <a:rPr lang="en-US" sz="1100" b="1" dirty="0" err="1"/>
              <a:t>luar</a:t>
            </a:r>
            <a:r>
              <a:rPr lang="en-US" sz="1100" b="1" dirty="0"/>
              <a:t> negeri. Jika negara lain </a:t>
            </a:r>
            <a:r>
              <a:rPr lang="en-US" sz="1100" b="1" dirty="0" err="1"/>
              <a:t>tempat</a:t>
            </a:r>
            <a:r>
              <a:rPr lang="en-US" sz="1100" b="1" dirty="0"/>
              <a:t> </a:t>
            </a:r>
            <a:r>
              <a:rPr lang="en-US" sz="1100" b="1" dirty="0" err="1"/>
              <a:t>Wajib</a:t>
            </a:r>
            <a:r>
              <a:rPr lang="en-US" sz="1100" b="1" dirty="0"/>
              <a:t> </a:t>
            </a:r>
            <a:r>
              <a:rPr lang="en-US" sz="1100" b="1" dirty="0" err="1"/>
              <a:t>Pajak</a:t>
            </a:r>
            <a:r>
              <a:rPr lang="en-US" sz="1100" b="1" dirty="0"/>
              <a:t> </a:t>
            </a:r>
            <a:r>
              <a:rPr lang="en-US" sz="1100" b="1" dirty="0" err="1"/>
              <a:t>dalam</a:t>
            </a:r>
            <a:r>
              <a:rPr lang="en-US" sz="1100" b="1" dirty="0"/>
              <a:t> negeri </a:t>
            </a:r>
            <a:r>
              <a:rPr lang="en-US" sz="1100" b="1" dirty="0" err="1"/>
              <a:t>tsb</a:t>
            </a:r>
            <a:r>
              <a:rPr lang="en-US" sz="1100" b="1" dirty="0"/>
              <a:t> </a:t>
            </a:r>
            <a:r>
              <a:rPr lang="en-US" sz="1100" b="1" dirty="0" err="1"/>
              <a:t>mengenakan</a:t>
            </a:r>
            <a:r>
              <a:rPr lang="en-US" sz="1100" b="1" dirty="0"/>
              <a:t> </a:t>
            </a:r>
            <a:r>
              <a:rPr lang="en-US" sz="1100" b="1" dirty="0" err="1"/>
              <a:t>pajak</a:t>
            </a:r>
            <a:r>
              <a:rPr lang="en-US" sz="1100" b="1" dirty="0"/>
              <a:t> </a:t>
            </a:r>
            <a:r>
              <a:rPr lang="en-US" sz="1100" b="1" dirty="0" err="1"/>
              <a:t>penghasilan</a:t>
            </a:r>
            <a:r>
              <a:rPr lang="en-US" sz="1100" b="1" dirty="0"/>
              <a:t> </a:t>
            </a:r>
            <a:r>
              <a:rPr lang="en-US" sz="1100" b="1" dirty="0" err="1"/>
              <a:t>maka</a:t>
            </a:r>
            <a:r>
              <a:rPr lang="en-US" sz="1100" b="1" dirty="0"/>
              <a:t> </a:t>
            </a:r>
            <a:r>
              <a:rPr lang="en-US" sz="1100" b="1" dirty="0" err="1"/>
              <a:t>Wajib</a:t>
            </a:r>
            <a:r>
              <a:rPr lang="en-US" sz="1100" b="1" dirty="0"/>
              <a:t> </a:t>
            </a:r>
            <a:r>
              <a:rPr lang="en-US" sz="1100" b="1" dirty="0" err="1"/>
              <a:t>Pajak</a:t>
            </a:r>
            <a:r>
              <a:rPr lang="en-US" sz="1100" b="1" dirty="0"/>
              <a:t> </a:t>
            </a:r>
            <a:r>
              <a:rPr lang="en-US" sz="1100" b="1" dirty="0" err="1"/>
              <a:t>tsb</a:t>
            </a:r>
            <a:r>
              <a:rPr lang="en-US" sz="1100" b="1" dirty="0"/>
              <a:t> a</a:t>
            </a:r>
          </a:p>
        </p:txBody>
      </p:sp>
      <p:sp>
        <p:nvSpPr>
          <p:cNvPr id="230" name="Google Shape;230;p14"/>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2</a:t>
            </a:fld>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26"/>
        <p:cNvGrpSpPr/>
        <p:nvPr/>
      </p:nvGrpSpPr>
      <p:grpSpPr>
        <a:xfrm>
          <a:off x="0" y="0"/>
          <a:ext cx="0" cy="0"/>
          <a:chOff x="0" y="0"/>
          <a:chExt cx="0" cy="0"/>
        </a:xfrm>
      </p:grpSpPr>
      <p:sp>
        <p:nvSpPr>
          <p:cNvPr id="227" name="Google Shape;227;p14"/>
          <p:cNvSpPr txBox="1">
            <a:spLocks noGrp="1"/>
          </p:cNvSpPr>
          <p:nvPr>
            <p:ph type="title"/>
          </p:nvPr>
        </p:nvSpPr>
        <p:spPr>
          <a:xfrm>
            <a:off x="0" y="1376"/>
            <a:ext cx="1542081" cy="396300"/>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2000" dirty="0"/>
              <a:t>…</a:t>
            </a:r>
            <a:r>
              <a:rPr lang="en-US" sz="2000" dirty="0" err="1"/>
              <a:t>lanjutan</a:t>
            </a:r>
            <a:endParaRPr sz="2000" dirty="0"/>
          </a:p>
        </p:txBody>
      </p:sp>
      <p:sp>
        <p:nvSpPr>
          <p:cNvPr id="228" name="Google Shape;228;p14"/>
          <p:cNvSpPr txBox="1">
            <a:spLocks noGrp="1"/>
          </p:cNvSpPr>
          <p:nvPr>
            <p:ph type="body" idx="2"/>
          </p:nvPr>
        </p:nvSpPr>
        <p:spPr>
          <a:xfrm>
            <a:off x="4753019" y="1108129"/>
            <a:ext cx="2763657" cy="3244588"/>
          </a:xfrm>
          <a:prstGeom prst="rect">
            <a:avLst/>
          </a:prstGeom>
        </p:spPr>
        <p:txBody>
          <a:bodyPr spcFirstLastPara="1" wrap="square" lIns="0" tIns="0" rIns="0" bIns="0" anchor="t" anchorCtr="0">
            <a:noAutofit/>
          </a:bodyPr>
          <a:lstStyle/>
          <a:p>
            <a:pPr marL="0" lvl="0" indent="0" algn="l" rtl="0">
              <a:spcBef>
                <a:spcPts val="800"/>
              </a:spcBef>
              <a:spcAft>
                <a:spcPts val="800"/>
              </a:spcAft>
              <a:buClr>
                <a:schemeClr val="dk1"/>
              </a:buClr>
              <a:buSzPts val="1100"/>
              <a:buFont typeface="Arial"/>
              <a:buNone/>
            </a:pPr>
            <a:endParaRPr lang="en-US" sz="1100" b="1" dirty="0"/>
          </a:p>
        </p:txBody>
      </p:sp>
      <p:sp>
        <p:nvSpPr>
          <p:cNvPr id="229" name="Google Shape;229;p14"/>
          <p:cNvSpPr txBox="1">
            <a:spLocks noGrp="1"/>
          </p:cNvSpPr>
          <p:nvPr>
            <p:ph type="body" idx="1"/>
          </p:nvPr>
        </p:nvSpPr>
        <p:spPr>
          <a:xfrm>
            <a:off x="1627323" y="1463417"/>
            <a:ext cx="2696704" cy="2889300"/>
          </a:xfrm>
          <a:prstGeom prst="rect">
            <a:avLst/>
          </a:prstGeom>
        </p:spPr>
        <p:txBody>
          <a:bodyPr spcFirstLastPara="1" wrap="square" lIns="0" tIns="0" rIns="0" bIns="0" anchor="t" anchorCtr="0">
            <a:noAutofit/>
          </a:bodyPr>
          <a:lstStyle/>
          <a:p>
            <a:pPr marL="0" lvl="0" indent="0" algn="l" rtl="0">
              <a:spcBef>
                <a:spcPts val="0"/>
              </a:spcBef>
              <a:spcAft>
                <a:spcPts val="0"/>
              </a:spcAft>
              <a:buClr>
                <a:schemeClr val="dk1"/>
              </a:buClr>
              <a:buSzPts val="1100"/>
              <a:buFont typeface="Arial"/>
              <a:buNone/>
            </a:pPr>
            <a:r>
              <a:rPr lang="en-US" sz="1200" b="1" dirty="0" err="1"/>
              <a:t>Jumlah</a:t>
            </a:r>
            <a:r>
              <a:rPr lang="en-US" sz="1200" b="1" dirty="0"/>
              <a:t> </a:t>
            </a:r>
            <a:r>
              <a:rPr lang="en-US" sz="1200" b="1" dirty="0" err="1"/>
              <a:t>pajak</a:t>
            </a:r>
            <a:r>
              <a:rPr lang="en-US" sz="1200" b="1" dirty="0"/>
              <a:t> </a:t>
            </a:r>
            <a:r>
              <a:rPr lang="en-US" sz="1200" b="1" dirty="0" err="1"/>
              <a:t>atas</a:t>
            </a:r>
            <a:r>
              <a:rPr lang="en-US" sz="1200" b="1" dirty="0"/>
              <a:t> </a:t>
            </a:r>
            <a:r>
              <a:rPr lang="en-US" sz="1200" b="1" dirty="0" err="1"/>
              <a:t>penghasilan</a:t>
            </a:r>
            <a:r>
              <a:rPr lang="en-US" sz="1200" b="1" dirty="0"/>
              <a:t> </a:t>
            </a:r>
            <a:r>
              <a:rPr lang="en-US" sz="1200" b="1" dirty="0" err="1"/>
              <a:t>Wajib</a:t>
            </a:r>
            <a:r>
              <a:rPr lang="en-US" sz="1200" b="1" dirty="0"/>
              <a:t> </a:t>
            </a:r>
            <a:r>
              <a:rPr lang="en-US" sz="1200" b="1" dirty="0" err="1"/>
              <a:t>Pajak</a:t>
            </a:r>
            <a:r>
              <a:rPr lang="en-US" sz="1200" b="1" dirty="0"/>
              <a:t> </a:t>
            </a:r>
            <a:r>
              <a:rPr lang="en-US" sz="1200" b="1" dirty="0" err="1"/>
              <a:t>dalam</a:t>
            </a:r>
            <a:r>
              <a:rPr lang="en-US" sz="1200" b="1" dirty="0"/>
              <a:t> negeri yang </a:t>
            </a:r>
            <a:r>
              <a:rPr lang="en-US" sz="1200" b="1" dirty="0" err="1"/>
              <a:t>dibayar</a:t>
            </a:r>
            <a:r>
              <a:rPr lang="en-US" sz="1200" b="1" dirty="0"/>
              <a:t> </a:t>
            </a:r>
            <a:r>
              <a:rPr lang="en-US" sz="1200" b="1" dirty="0" err="1"/>
              <a:t>atau</a:t>
            </a:r>
            <a:r>
              <a:rPr lang="en-US" sz="1200" b="1" dirty="0"/>
              <a:t> </a:t>
            </a:r>
            <a:r>
              <a:rPr lang="en-US" sz="1200" b="1" dirty="0" err="1"/>
              <a:t>terutang</a:t>
            </a:r>
            <a:r>
              <a:rPr lang="en-US" sz="1200" b="1" dirty="0"/>
              <a:t> di </a:t>
            </a:r>
            <a:r>
              <a:rPr lang="en-US" sz="1200" b="1" dirty="0" err="1"/>
              <a:t>luar</a:t>
            </a:r>
            <a:r>
              <a:rPr lang="en-US" sz="1200" b="1" dirty="0"/>
              <a:t> negeri </a:t>
            </a:r>
            <a:r>
              <a:rPr lang="en-US" sz="1200" b="1" dirty="0" err="1"/>
              <a:t>tsb</a:t>
            </a:r>
            <a:r>
              <a:rPr lang="en-US" sz="1200" b="1" dirty="0"/>
              <a:t> </a:t>
            </a:r>
            <a:r>
              <a:rPr lang="en-US" sz="1200" b="1" dirty="0" err="1"/>
              <a:t>dihitung</a:t>
            </a:r>
            <a:r>
              <a:rPr lang="en-US" sz="1200" b="1" dirty="0"/>
              <a:t> </a:t>
            </a:r>
            <a:r>
              <a:rPr lang="en-US" sz="1200" b="1" dirty="0" err="1"/>
              <a:t>berdasarkan</a:t>
            </a:r>
            <a:r>
              <a:rPr lang="en-US" sz="1200" b="1" dirty="0"/>
              <a:t> </a:t>
            </a:r>
            <a:r>
              <a:rPr lang="en-US" sz="1200" b="1" dirty="0" err="1"/>
              <a:t>tarif</a:t>
            </a:r>
            <a:r>
              <a:rPr lang="en-US" sz="1200" b="1" dirty="0"/>
              <a:t> </a:t>
            </a:r>
            <a:r>
              <a:rPr lang="en-US" sz="1200" b="1" dirty="0" err="1"/>
              <a:t>pajak</a:t>
            </a:r>
            <a:r>
              <a:rPr lang="en-US" sz="1200" b="1" dirty="0"/>
              <a:t> yang </a:t>
            </a:r>
            <a:r>
              <a:rPr lang="en-US" sz="1200" b="1" dirty="0" err="1"/>
              <a:t>bersangkutan</a:t>
            </a:r>
            <a:r>
              <a:rPr lang="en-US" sz="1200" b="1" dirty="0"/>
              <a:t> </a:t>
            </a:r>
            <a:r>
              <a:rPr lang="en-US" sz="1200" b="1" dirty="0" err="1"/>
              <a:t>dikalikan</a:t>
            </a:r>
            <a:r>
              <a:rPr lang="en-US" sz="1200" b="1" dirty="0"/>
              <a:t> </a:t>
            </a:r>
            <a:r>
              <a:rPr lang="en-US" sz="1200" b="1" dirty="0" err="1"/>
              <a:t>dengan</a:t>
            </a:r>
            <a:r>
              <a:rPr lang="en-US" sz="1200" b="1" dirty="0"/>
              <a:t> </a:t>
            </a:r>
            <a:r>
              <a:rPr lang="en-US" sz="1200" b="1" dirty="0" err="1"/>
              <a:t>penghasilan</a:t>
            </a:r>
            <a:r>
              <a:rPr lang="en-US" sz="1200" b="1" dirty="0"/>
              <a:t> yang </a:t>
            </a:r>
            <a:r>
              <a:rPr lang="en-US" sz="1200" b="1" dirty="0" err="1"/>
              <a:t>diterima</a:t>
            </a:r>
            <a:r>
              <a:rPr lang="en-US" sz="1200" b="1" dirty="0"/>
              <a:t> </a:t>
            </a:r>
            <a:r>
              <a:rPr lang="en-US" sz="1200" b="1" dirty="0" err="1"/>
              <a:t>atau</a:t>
            </a:r>
            <a:r>
              <a:rPr lang="en-US" sz="1200" b="1" dirty="0"/>
              <a:t> </a:t>
            </a:r>
            <a:r>
              <a:rPr lang="en-US" sz="1200" b="1" dirty="0" err="1"/>
              <a:t>diperoleh</a:t>
            </a:r>
            <a:r>
              <a:rPr lang="en-US" sz="1200" b="1" dirty="0"/>
              <a:t> di negara yang </a:t>
            </a:r>
            <a:r>
              <a:rPr lang="en-US" sz="1200" b="1" dirty="0" err="1"/>
              <a:t>bersangkutan</a:t>
            </a:r>
            <a:r>
              <a:rPr lang="en-US" sz="1200" b="1" dirty="0"/>
              <a:t>. </a:t>
            </a:r>
            <a:r>
              <a:rPr lang="en-US" sz="1200" b="1" dirty="0" err="1"/>
              <a:t>Jumlah</a:t>
            </a:r>
            <a:r>
              <a:rPr lang="en-US" sz="1200" b="1" dirty="0"/>
              <a:t> </a:t>
            </a:r>
            <a:r>
              <a:rPr lang="en-US" sz="1200" b="1" dirty="0" err="1"/>
              <a:t>pajak</a:t>
            </a:r>
            <a:r>
              <a:rPr lang="en-US" sz="1200" b="1" dirty="0"/>
              <a:t> yang </a:t>
            </a:r>
            <a:r>
              <a:rPr lang="en-US" sz="1200" b="1" dirty="0" err="1"/>
              <a:t>dibayar</a:t>
            </a:r>
            <a:r>
              <a:rPr lang="en-US" sz="1200" b="1" dirty="0"/>
              <a:t> </a:t>
            </a:r>
            <a:r>
              <a:rPr lang="en-US" sz="1200" b="1" dirty="0" err="1"/>
              <a:t>atau</a:t>
            </a:r>
            <a:r>
              <a:rPr lang="en-US" sz="1200" b="1" dirty="0"/>
              <a:t> </a:t>
            </a:r>
            <a:r>
              <a:rPr lang="en-US" sz="1200" b="1" dirty="0" err="1"/>
              <a:t>terutang</a:t>
            </a:r>
            <a:r>
              <a:rPr lang="en-US" sz="1200" b="1" dirty="0"/>
              <a:t> di </a:t>
            </a:r>
            <a:r>
              <a:rPr lang="en-US" sz="1200" b="1" dirty="0" err="1"/>
              <a:t>luar</a:t>
            </a:r>
            <a:r>
              <a:rPr lang="en-US" sz="1200" b="1" dirty="0"/>
              <a:t> negeri </a:t>
            </a:r>
            <a:r>
              <a:rPr lang="en-US" sz="1200" b="1" dirty="0" err="1"/>
              <a:t>tsb</a:t>
            </a:r>
            <a:r>
              <a:rPr lang="en-US" sz="1200" b="1" dirty="0"/>
              <a:t> </a:t>
            </a:r>
            <a:r>
              <a:rPr lang="en-US" sz="1200" b="1" dirty="0" err="1"/>
              <a:t>mungkin</a:t>
            </a:r>
            <a:r>
              <a:rPr lang="en-US" sz="1200" b="1" dirty="0"/>
              <a:t> </a:t>
            </a:r>
            <a:r>
              <a:rPr lang="en-US" sz="1200" b="1" dirty="0" err="1"/>
              <a:t>tidak</a:t>
            </a:r>
            <a:r>
              <a:rPr lang="en-US" sz="1200" b="1" dirty="0"/>
              <a:t> </a:t>
            </a:r>
            <a:r>
              <a:rPr lang="en-US" sz="1200" b="1" dirty="0" err="1"/>
              <a:t>semuanya</a:t>
            </a:r>
            <a:r>
              <a:rPr lang="en-US" sz="1200" b="1" dirty="0"/>
              <a:t> </a:t>
            </a:r>
            <a:r>
              <a:rPr lang="en-US" sz="1200" b="1" dirty="0" err="1"/>
              <a:t>dapat</a:t>
            </a:r>
            <a:r>
              <a:rPr lang="en-US" sz="1200" b="1" dirty="0"/>
              <a:t> </a:t>
            </a:r>
            <a:r>
              <a:rPr lang="en-US" sz="1200" b="1" dirty="0" err="1"/>
              <a:t>dikreditkan</a:t>
            </a:r>
            <a:r>
              <a:rPr lang="en-US" sz="1200" b="1" dirty="0"/>
              <a:t> </a:t>
            </a:r>
            <a:r>
              <a:rPr lang="en-US" sz="1200" b="1" dirty="0" err="1"/>
              <a:t>dari</a:t>
            </a:r>
            <a:r>
              <a:rPr lang="en-US" sz="1200" b="1" dirty="0"/>
              <a:t> total </a:t>
            </a:r>
            <a:r>
              <a:rPr lang="en-US" sz="1200" b="1" dirty="0" err="1"/>
              <a:t>pajak</a:t>
            </a:r>
            <a:r>
              <a:rPr lang="en-US" sz="1200" b="1" dirty="0"/>
              <a:t> </a:t>
            </a:r>
            <a:r>
              <a:rPr lang="en-US" sz="1200" b="1" dirty="0" err="1"/>
              <a:t>terutang</a:t>
            </a:r>
            <a:r>
              <a:rPr lang="en-US" sz="1200" b="1" dirty="0"/>
              <a:t> di Indonesia. </a:t>
            </a:r>
          </a:p>
        </p:txBody>
      </p:sp>
      <p:sp>
        <p:nvSpPr>
          <p:cNvPr id="230" name="Google Shape;230;p14"/>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3</a:t>
            </a:fld>
            <a:endParaRPr/>
          </a:p>
        </p:txBody>
      </p:sp>
    </p:spTree>
    <p:extLst>
      <p:ext uri="{BB962C8B-B14F-4D97-AF65-F5344CB8AC3E}">
        <p14:creationId xmlns:p14="http://schemas.microsoft.com/office/powerpoint/2010/main" val="37125404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sp>
        <p:nvSpPr>
          <p:cNvPr id="250" name="Google Shape;250;p17"/>
          <p:cNvSpPr txBox="1">
            <a:spLocks noGrp="1"/>
          </p:cNvSpPr>
          <p:nvPr>
            <p:ph type="ctrTitle"/>
          </p:nvPr>
        </p:nvSpPr>
        <p:spPr>
          <a:xfrm>
            <a:off x="2007031" y="394886"/>
            <a:ext cx="5261674" cy="426524"/>
          </a:xfrm>
          <a:prstGeom prst="rect">
            <a:avLst/>
          </a:prstGeom>
        </p:spPr>
        <p:txBody>
          <a:bodyPr spcFirstLastPara="1" wrap="square" lIns="0" tIns="0" rIns="0" bIns="0" anchor="t" anchorCtr="0">
            <a:noAutofit/>
          </a:bodyPr>
          <a:lstStyle/>
          <a:p>
            <a:pPr marL="0" lvl="0" indent="0" algn="ctr" rtl="0">
              <a:spcBef>
                <a:spcPts val="0"/>
              </a:spcBef>
              <a:spcAft>
                <a:spcPts val="0"/>
              </a:spcAft>
              <a:buNone/>
            </a:pPr>
            <a:r>
              <a:rPr lang="en-US" sz="2200" b="1" dirty="0">
                <a:solidFill>
                  <a:schemeClr val="tx1"/>
                </a:solidFill>
              </a:rPr>
              <a:t>PENENTUAN SUMBER PENGHASILAN</a:t>
            </a:r>
            <a:endParaRPr sz="2200" b="1" dirty="0">
              <a:solidFill>
                <a:schemeClr val="tx1"/>
              </a:solidFill>
            </a:endParaRPr>
          </a:p>
        </p:txBody>
      </p:sp>
      <p:sp>
        <p:nvSpPr>
          <p:cNvPr id="251" name="Google Shape;251;p17"/>
          <p:cNvSpPr txBox="1">
            <a:spLocks noGrp="1"/>
          </p:cNvSpPr>
          <p:nvPr>
            <p:ph type="subTitle" idx="1"/>
          </p:nvPr>
        </p:nvSpPr>
        <p:spPr>
          <a:xfrm>
            <a:off x="2332650" y="1053884"/>
            <a:ext cx="4478700" cy="3611105"/>
          </a:xfrm>
          <a:prstGeom prst="rect">
            <a:avLst/>
          </a:prstGeom>
        </p:spPr>
        <p:txBody>
          <a:bodyPr spcFirstLastPara="1" wrap="square" lIns="0" tIns="0" rIns="0" bIns="0" anchor="t" anchorCtr="0">
            <a:noAutofit/>
          </a:bodyPr>
          <a:lstStyle/>
          <a:p>
            <a:pPr marL="0" lvl="0" indent="0" algn="just" rtl="0">
              <a:spcBef>
                <a:spcPts val="0"/>
              </a:spcBef>
              <a:spcAft>
                <a:spcPts val="800"/>
              </a:spcAft>
              <a:buNone/>
            </a:pPr>
            <a:r>
              <a:rPr lang="en-US" sz="1200" dirty="0" err="1">
                <a:solidFill>
                  <a:schemeClr val="tx1"/>
                </a:solidFill>
              </a:rPr>
              <a:t>Smber</a:t>
            </a:r>
            <a:r>
              <a:rPr lang="en-US" sz="1200" dirty="0">
                <a:solidFill>
                  <a:schemeClr val="tx1"/>
                </a:solidFill>
              </a:rPr>
              <a:t> </a:t>
            </a:r>
            <a:r>
              <a:rPr lang="en-US" sz="1200" dirty="0" err="1">
                <a:solidFill>
                  <a:schemeClr val="tx1"/>
                </a:solidFill>
              </a:rPr>
              <a:t>penghasilan</a:t>
            </a:r>
            <a:r>
              <a:rPr lang="en-US" sz="1200" dirty="0">
                <a:solidFill>
                  <a:schemeClr val="tx1"/>
                </a:solidFill>
              </a:rPr>
              <a:t> </a:t>
            </a:r>
            <a:r>
              <a:rPr lang="en-US" sz="1200" dirty="0" err="1">
                <a:solidFill>
                  <a:schemeClr val="tx1"/>
                </a:solidFill>
              </a:rPr>
              <a:t>kena</a:t>
            </a:r>
            <a:r>
              <a:rPr lang="en-US" sz="1200" dirty="0">
                <a:solidFill>
                  <a:schemeClr val="tx1"/>
                </a:solidFill>
              </a:rPr>
              <a:t> </a:t>
            </a:r>
            <a:r>
              <a:rPr lang="en-US" sz="1200" dirty="0" err="1">
                <a:solidFill>
                  <a:schemeClr val="tx1"/>
                </a:solidFill>
              </a:rPr>
              <a:t>pajak</a:t>
            </a:r>
            <a:r>
              <a:rPr lang="en-US" sz="1200" dirty="0">
                <a:solidFill>
                  <a:schemeClr val="tx1"/>
                </a:solidFill>
              </a:rPr>
              <a:t> yang </a:t>
            </a:r>
            <a:r>
              <a:rPr lang="en-US" sz="1200" dirty="0" err="1">
                <a:solidFill>
                  <a:schemeClr val="tx1"/>
                </a:solidFill>
              </a:rPr>
              <a:t>dapat</a:t>
            </a:r>
            <a:r>
              <a:rPr lang="en-US" sz="1200" dirty="0">
                <a:solidFill>
                  <a:schemeClr val="tx1"/>
                </a:solidFill>
              </a:rPr>
              <a:t> </a:t>
            </a:r>
            <a:r>
              <a:rPr lang="en-US" sz="1200" dirty="0" err="1">
                <a:solidFill>
                  <a:schemeClr val="tx1"/>
                </a:solidFill>
              </a:rPr>
              <a:t>digunakan</a:t>
            </a:r>
            <a:r>
              <a:rPr lang="en-US" sz="1200" dirty="0">
                <a:solidFill>
                  <a:schemeClr val="tx1"/>
                </a:solidFill>
              </a:rPr>
              <a:t> </a:t>
            </a:r>
            <a:r>
              <a:rPr lang="en-US" sz="1200" dirty="0" err="1">
                <a:solidFill>
                  <a:schemeClr val="tx1"/>
                </a:solidFill>
              </a:rPr>
              <a:t>untuk</a:t>
            </a:r>
            <a:r>
              <a:rPr lang="en-US" sz="1200" dirty="0">
                <a:solidFill>
                  <a:schemeClr val="tx1"/>
                </a:solidFill>
              </a:rPr>
              <a:t> </a:t>
            </a:r>
            <a:r>
              <a:rPr lang="en-US" sz="1200" dirty="0" err="1">
                <a:solidFill>
                  <a:schemeClr val="tx1"/>
                </a:solidFill>
              </a:rPr>
              <a:t>memotong</a:t>
            </a:r>
            <a:r>
              <a:rPr lang="en-US" sz="1200" dirty="0">
                <a:solidFill>
                  <a:schemeClr val="tx1"/>
                </a:solidFill>
              </a:rPr>
              <a:t> </a:t>
            </a:r>
            <a:r>
              <a:rPr lang="en-US" sz="1200" dirty="0" err="1">
                <a:solidFill>
                  <a:schemeClr val="tx1"/>
                </a:solidFill>
              </a:rPr>
              <a:t>hutang</a:t>
            </a:r>
            <a:r>
              <a:rPr lang="en-US" sz="1200" dirty="0">
                <a:solidFill>
                  <a:schemeClr val="tx1"/>
                </a:solidFill>
              </a:rPr>
              <a:t> </a:t>
            </a:r>
            <a:r>
              <a:rPr lang="en-US" sz="1200" dirty="0" err="1">
                <a:solidFill>
                  <a:schemeClr val="tx1"/>
                </a:solidFill>
              </a:rPr>
              <a:t>pajak</a:t>
            </a:r>
            <a:r>
              <a:rPr lang="en-US" sz="1200" dirty="0">
                <a:solidFill>
                  <a:schemeClr val="tx1"/>
                </a:solidFill>
              </a:rPr>
              <a:t> Indonesia.</a:t>
            </a:r>
          </a:p>
          <a:p>
            <a:pPr marL="228600" lvl="0" indent="-228600" algn="just" rtl="0">
              <a:spcBef>
                <a:spcPts val="0"/>
              </a:spcBef>
              <a:spcAft>
                <a:spcPts val="800"/>
              </a:spcAft>
              <a:buFont typeface="+mj-lt"/>
              <a:buAutoNum type="arabicPeriod"/>
            </a:pPr>
            <a:r>
              <a:rPr lang="en-US" sz="1200" dirty="0">
                <a:solidFill>
                  <a:schemeClr val="tx1"/>
                </a:solidFill>
              </a:rPr>
              <a:t>Saham dan </a:t>
            </a:r>
            <a:r>
              <a:rPr lang="en-US" sz="1200" dirty="0" err="1">
                <a:solidFill>
                  <a:schemeClr val="tx1"/>
                </a:solidFill>
              </a:rPr>
              <a:t>surat</a:t>
            </a:r>
            <a:r>
              <a:rPr lang="en-US" sz="1200" dirty="0">
                <a:solidFill>
                  <a:schemeClr val="tx1"/>
                </a:solidFill>
              </a:rPr>
              <a:t> </a:t>
            </a:r>
            <a:r>
              <a:rPr lang="en-US" sz="1200" dirty="0" err="1">
                <a:solidFill>
                  <a:schemeClr val="tx1"/>
                </a:solidFill>
              </a:rPr>
              <a:t>berharga</a:t>
            </a:r>
            <a:r>
              <a:rPr lang="en-US" sz="1200" dirty="0">
                <a:solidFill>
                  <a:schemeClr val="tx1"/>
                </a:solidFill>
              </a:rPr>
              <a:t> </a:t>
            </a:r>
            <a:r>
              <a:rPr lang="en-US" sz="1200" dirty="0" err="1">
                <a:solidFill>
                  <a:schemeClr val="tx1"/>
                </a:solidFill>
              </a:rPr>
              <a:t>lainnya</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a:solidFill>
                  <a:schemeClr val="tx1"/>
                </a:solidFill>
              </a:rPr>
              <a:t>Bunga, royalty, dan </a:t>
            </a:r>
            <a:r>
              <a:rPr lang="en-US" sz="1200" dirty="0" err="1">
                <a:solidFill>
                  <a:schemeClr val="tx1"/>
                </a:solidFill>
              </a:rPr>
              <a:t>sewa</a:t>
            </a:r>
            <a:r>
              <a:rPr lang="en-US" sz="1200" dirty="0">
                <a:solidFill>
                  <a:schemeClr val="tx1"/>
                </a:solidFill>
              </a:rPr>
              <a:t> yang </a:t>
            </a:r>
            <a:r>
              <a:rPr lang="en-US" sz="1200" dirty="0" err="1">
                <a:solidFill>
                  <a:schemeClr val="tx1"/>
                </a:solidFill>
              </a:rPr>
              <a:t>berkaitan</a:t>
            </a:r>
            <a:r>
              <a:rPr lang="en-US" sz="1200" dirty="0">
                <a:solidFill>
                  <a:schemeClr val="tx1"/>
                </a:solidFill>
              </a:rPr>
              <a:t> </a:t>
            </a:r>
            <a:r>
              <a:rPr lang="en-US" sz="1200" dirty="0" err="1">
                <a:solidFill>
                  <a:schemeClr val="tx1"/>
                </a:solidFill>
              </a:rPr>
              <a:t>dengan</a:t>
            </a:r>
            <a:r>
              <a:rPr lang="en-US" sz="1200" dirty="0">
                <a:solidFill>
                  <a:schemeClr val="tx1"/>
                </a:solidFill>
              </a:rPr>
              <a:t> </a:t>
            </a:r>
            <a:r>
              <a:rPr lang="en-US" sz="1200" dirty="0" err="1">
                <a:solidFill>
                  <a:schemeClr val="tx1"/>
                </a:solidFill>
              </a:rPr>
              <a:t>penggunaan</a:t>
            </a:r>
            <a:r>
              <a:rPr lang="en-US" sz="1200" dirty="0">
                <a:solidFill>
                  <a:schemeClr val="tx1"/>
                </a:solidFill>
              </a:rPr>
              <a:t> </a:t>
            </a:r>
            <a:r>
              <a:rPr lang="en-US" sz="1200" dirty="0" err="1">
                <a:solidFill>
                  <a:schemeClr val="tx1"/>
                </a:solidFill>
              </a:rPr>
              <a:t>harta</a:t>
            </a:r>
            <a:r>
              <a:rPr lang="en-US" sz="1200" dirty="0">
                <a:solidFill>
                  <a:schemeClr val="tx1"/>
                </a:solidFill>
              </a:rPr>
              <a:t> </a:t>
            </a:r>
            <a:r>
              <a:rPr lang="en-US" sz="1200" dirty="0" err="1">
                <a:solidFill>
                  <a:schemeClr val="tx1"/>
                </a:solidFill>
              </a:rPr>
              <a:t>benda</a:t>
            </a:r>
            <a:r>
              <a:rPr lang="en-US" sz="1200" dirty="0">
                <a:solidFill>
                  <a:schemeClr val="tx1"/>
                </a:solidFill>
              </a:rPr>
              <a:t> </a:t>
            </a:r>
            <a:r>
              <a:rPr lang="en-US" sz="1200" dirty="0" err="1">
                <a:solidFill>
                  <a:schemeClr val="tx1"/>
                </a:solidFill>
              </a:rPr>
              <a:t>bergerak</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err="1">
                <a:solidFill>
                  <a:schemeClr val="tx1"/>
                </a:solidFill>
              </a:rPr>
              <a:t>Sewa</a:t>
            </a:r>
            <a:r>
              <a:rPr lang="en-US" sz="1200" dirty="0">
                <a:solidFill>
                  <a:schemeClr val="tx1"/>
                </a:solidFill>
              </a:rPr>
              <a:t> yang </a:t>
            </a:r>
            <a:r>
              <a:rPr lang="en-US" sz="1200" dirty="0" err="1">
                <a:solidFill>
                  <a:schemeClr val="tx1"/>
                </a:solidFill>
              </a:rPr>
              <a:t>berkaitan</a:t>
            </a:r>
            <a:r>
              <a:rPr lang="en-US" sz="1200" dirty="0">
                <a:solidFill>
                  <a:schemeClr val="tx1"/>
                </a:solidFill>
              </a:rPr>
              <a:t> dg </a:t>
            </a:r>
            <a:r>
              <a:rPr lang="en-US" sz="1200" dirty="0" err="1">
                <a:solidFill>
                  <a:schemeClr val="tx1"/>
                </a:solidFill>
              </a:rPr>
              <a:t>penggunaan</a:t>
            </a:r>
            <a:r>
              <a:rPr lang="en-US" sz="1200" dirty="0">
                <a:solidFill>
                  <a:schemeClr val="tx1"/>
                </a:solidFill>
              </a:rPr>
              <a:t> </a:t>
            </a:r>
            <a:r>
              <a:rPr lang="en-US" sz="1200" dirty="0" err="1">
                <a:solidFill>
                  <a:schemeClr val="tx1"/>
                </a:solidFill>
              </a:rPr>
              <a:t>harta</a:t>
            </a:r>
            <a:r>
              <a:rPr lang="en-US" sz="1200" dirty="0">
                <a:solidFill>
                  <a:schemeClr val="tx1"/>
                </a:solidFill>
              </a:rPr>
              <a:t> </a:t>
            </a:r>
            <a:r>
              <a:rPr lang="en-US" sz="1200" dirty="0" err="1">
                <a:solidFill>
                  <a:schemeClr val="tx1"/>
                </a:solidFill>
              </a:rPr>
              <a:t>benda</a:t>
            </a:r>
            <a:r>
              <a:rPr lang="en-US" sz="1200" dirty="0">
                <a:solidFill>
                  <a:schemeClr val="tx1"/>
                </a:solidFill>
              </a:rPr>
              <a:t> </a:t>
            </a:r>
            <a:r>
              <a:rPr lang="en-US" sz="1200" dirty="0" err="1">
                <a:solidFill>
                  <a:schemeClr val="tx1"/>
                </a:solidFill>
              </a:rPr>
              <a:t>tidak</a:t>
            </a:r>
            <a:r>
              <a:rPr lang="en-US" sz="1200" dirty="0">
                <a:solidFill>
                  <a:schemeClr val="tx1"/>
                </a:solidFill>
              </a:rPr>
              <a:t> </a:t>
            </a:r>
            <a:r>
              <a:rPr lang="en-US" sz="1200" dirty="0" err="1">
                <a:solidFill>
                  <a:schemeClr val="tx1"/>
                </a:solidFill>
              </a:rPr>
              <a:t>bergerak</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err="1">
                <a:solidFill>
                  <a:schemeClr val="tx1"/>
                </a:solidFill>
              </a:rPr>
              <a:t>Imbalan</a:t>
            </a:r>
            <a:r>
              <a:rPr lang="en-US" sz="1200" dirty="0">
                <a:solidFill>
                  <a:schemeClr val="tx1"/>
                </a:solidFill>
              </a:rPr>
              <a:t> yang </a:t>
            </a:r>
            <a:r>
              <a:rPr lang="en-US" sz="1200" dirty="0" err="1">
                <a:solidFill>
                  <a:schemeClr val="tx1"/>
                </a:solidFill>
              </a:rPr>
              <a:t>berhubungan</a:t>
            </a:r>
            <a:r>
              <a:rPr lang="en-US" sz="1200" dirty="0">
                <a:solidFill>
                  <a:schemeClr val="tx1"/>
                </a:solidFill>
              </a:rPr>
              <a:t> dg </a:t>
            </a:r>
            <a:r>
              <a:rPr lang="en-US" sz="1200" dirty="0" err="1">
                <a:solidFill>
                  <a:schemeClr val="tx1"/>
                </a:solidFill>
              </a:rPr>
              <a:t>jasa</a:t>
            </a:r>
            <a:r>
              <a:rPr lang="en-US" sz="1200" dirty="0">
                <a:solidFill>
                  <a:schemeClr val="tx1"/>
                </a:solidFill>
              </a:rPr>
              <a:t>, </a:t>
            </a:r>
            <a:r>
              <a:rPr lang="en-US" sz="1200" dirty="0" err="1">
                <a:solidFill>
                  <a:schemeClr val="tx1"/>
                </a:solidFill>
              </a:rPr>
              <a:t>pekerjaan</a:t>
            </a:r>
            <a:r>
              <a:rPr lang="en-US" sz="1200" dirty="0">
                <a:solidFill>
                  <a:schemeClr val="tx1"/>
                </a:solidFill>
              </a:rPr>
              <a:t>, dan </a:t>
            </a:r>
            <a:r>
              <a:rPr lang="en-US" sz="1200" dirty="0" err="1">
                <a:solidFill>
                  <a:schemeClr val="tx1"/>
                </a:solidFill>
              </a:rPr>
              <a:t>kegiatan</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a:solidFill>
                  <a:schemeClr val="tx1"/>
                </a:solidFill>
              </a:rPr>
              <a:t>Badan Usaha </a:t>
            </a:r>
            <a:r>
              <a:rPr lang="en-US" sz="1200" dirty="0" err="1">
                <a:solidFill>
                  <a:schemeClr val="tx1"/>
                </a:solidFill>
              </a:rPr>
              <a:t>Tetap</a:t>
            </a:r>
            <a:r>
              <a:rPr lang="en-US" sz="1200" dirty="0">
                <a:solidFill>
                  <a:schemeClr val="tx1"/>
                </a:solidFill>
              </a:rPr>
              <a:t> (BUT) di </a:t>
            </a:r>
            <a:r>
              <a:rPr lang="en-US" sz="1200" dirty="0" err="1">
                <a:solidFill>
                  <a:schemeClr val="tx1"/>
                </a:solidFill>
              </a:rPr>
              <a:t>luar</a:t>
            </a:r>
            <a:r>
              <a:rPr lang="en-US" sz="1200" dirty="0">
                <a:solidFill>
                  <a:schemeClr val="tx1"/>
                </a:solidFill>
              </a:rPr>
              <a:t> negeri.</a:t>
            </a:r>
          </a:p>
          <a:p>
            <a:pPr marL="228600" lvl="0" indent="-228600" algn="just" rtl="0">
              <a:spcBef>
                <a:spcPts val="0"/>
              </a:spcBef>
              <a:spcAft>
                <a:spcPts val="800"/>
              </a:spcAft>
              <a:buFont typeface="+mj-lt"/>
              <a:buAutoNum type="arabicPeriod"/>
            </a:pPr>
            <a:r>
              <a:rPr lang="en-US" sz="1200" dirty="0" err="1">
                <a:solidFill>
                  <a:schemeClr val="tx1"/>
                </a:solidFill>
              </a:rPr>
              <a:t>Pengalihan</a:t>
            </a:r>
            <a:r>
              <a:rPr lang="en-US" sz="1200" dirty="0">
                <a:solidFill>
                  <a:schemeClr val="tx1"/>
                </a:solidFill>
              </a:rPr>
              <a:t> </a:t>
            </a:r>
            <a:r>
              <a:rPr lang="en-US" sz="1200" dirty="0" err="1">
                <a:solidFill>
                  <a:schemeClr val="tx1"/>
                </a:solidFill>
              </a:rPr>
              <a:t>hak</a:t>
            </a:r>
            <a:r>
              <a:rPr lang="en-US" sz="1200" dirty="0">
                <a:solidFill>
                  <a:schemeClr val="tx1"/>
                </a:solidFill>
              </a:rPr>
              <a:t> di </a:t>
            </a:r>
            <a:r>
              <a:rPr lang="en-US" sz="1200" dirty="0" err="1">
                <a:solidFill>
                  <a:schemeClr val="tx1"/>
                </a:solidFill>
              </a:rPr>
              <a:t>sebuah</a:t>
            </a:r>
            <a:r>
              <a:rPr lang="en-US" sz="1200" dirty="0">
                <a:solidFill>
                  <a:schemeClr val="tx1"/>
                </a:solidFill>
              </a:rPr>
              <a:t> </a:t>
            </a:r>
            <a:r>
              <a:rPr lang="en-US" sz="1200" dirty="0" err="1">
                <a:solidFill>
                  <a:schemeClr val="tx1"/>
                </a:solidFill>
              </a:rPr>
              <a:t>perusahaan</a:t>
            </a:r>
            <a:r>
              <a:rPr lang="en-US" sz="1200" dirty="0">
                <a:solidFill>
                  <a:schemeClr val="tx1"/>
                </a:solidFill>
              </a:rPr>
              <a:t> </a:t>
            </a:r>
            <a:r>
              <a:rPr lang="en-US" sz="1200" dirty="0" err="1">
                <a:solidFill>
                  <a:schemeClr val="tx1"/>
                </a:solidFill>
              </a:rPr>
              <a:t>pertambangan</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err="1">
                <a:solidFill>
                  <a:schemeClr val="tx1"/>
                </a:solidFill>
              </a:rPr>
              <a:t>Keuntungan</a:t>
            </a:r>
            <a:r>
              <a:rPr lang="en-US" sz="1200" dirty="0">
                <a:solidFill>
                  <a:schemeClr val="tx1"/>
                </a:solidFill>
              </a:rPr>
              <a:t> </a:t>
            </a:r>
            <a:r>
              <a:rPr lang="en-US" sz="1200" dirty="0" err="1">
                <a:solidFill>
                  <a:schemeClr val="tx1"/>
                </a:solidFill>
              </a:rPr>
              <a:t>dari</a:t>
            </a:r>
            <a:r>
              <a:rPr lang="en-US" sz="1200" dirty="0">
                <a:solidFill>
                  <a:schemeClr val="tx1"/>
                </a:solidFill>
              </a:rPr>
              <a:t> </a:t>
            </a:r>
            <a:r>
              <a:rPr lang="en-US" sz="1200" dirty="0" err="1">
                <a:solidFill>
                  <a:schemeClr val="tx1"/>
                </a:solidFill>
              </a:rPr>
              <a:t>pengalihan</a:t>
            </a:r>
            <a:r>
              <a:rPr lang="en-US" sz="1200" dirty="0">
                <a:solidFill>
                  <a:schemeClr val="tx1"/>
                </a:solidFill>
              </a:rPr>
              <a:t> </a:t>
            </a:r>
            <a:r>
              <a:rPr lang="en-US" sz="1200" dirty="0" err="1">
                <a:solidFill>
                  <a:schemeClr val="tx1"/>
                </a:solidFill>
              </a:rPr>
              <a:t>aset</a:t>
            </a:r>
            <a:r>
              <a:rPr lang="en-US" sz="1200" dirty="0">
                <a:solidFill>
                  <a:schemeClr val="tx1"/>
                </a:solidFill>
              </a:rPr>
              <a:t> </a:t>
            </a:r>
            <a:r>
              <a:rPr lang="en-US" sz="1200" dirty="0" err="1">
                <a:solidFill>
                  <a:schemeClr val="tx1"/>
                </a:solidFill>
              </a:rPr>
              <a:t>tetap</a:t>
            </a:r>
            <a:r>
              <a:rPr lang="en-US" sz="1200" dirty="0">
                <a:solidFill>
                  <a:schemeClr val="tx1"/>
                </a:solidFill>
              </a:rPr>
              <a:t>.</a:t>
            </a:r>
          </a:p>
          <a:p>
            <a:pPr marL="228600" lvl="0" indent="-228600" algn="just" rtl="0">
              <a:spcBef>
                <a:spcPts val="0"/>
              </a:spcBef>
              <a:spcAft>
                <a:spcPts val="800"/>
              </a:spcAft>
              <a:buFont typeface="+mj-lt"/>
              <a:buAutoNum type="arabicPeriod"/>
            </a:pPr>
            <a:r>
              <a:rPr lang="en-US" sz="1200" dirty="0" err="1">
                <a:solidFill>
                  <a:schemeClr val="tx1"/>
                </a:solidFill>
              </a:rPr>
              <a:t>Keuntungan</a:t>
            </a:r>
            <a:r>
              <a:rPr lang="en-US" sz="1200" dirty="0">
                <a:solidFill>
                  <a:schemeClr val="tx1"/>
                </a:solidFill>
              </a:rPr>
              <a:t> </a:t>
            </a:r>
            <a:r>
              <a:rPr lang="en-US" sz="1200" dirty="0" err="1">
                <a:solidFill>
                  <a:schemeClr val="tx1"/>
                </a:solidFill>
              </a:rPr>
              <a:t>dari</a:t>
            </a:r>
            <a:r>
              <a:rPr lang="en-US" sz="1200" dirty="0">
                <a:solidFill>
                  <a:schemeClr val="tx1"/>
                </a:solidFill>
              </a:rPr>
              <a:t> </a:t>
            </a:r>
            <a:r>
              <a:rPr lang="en-US" sz="1200" dirty="0" err="1">
                <a:solidFill>
                  <a:schemeClr val="tx1"/>
                </a:solidFill>
              </a:rPr>
              <a:t>pengalihan</a:t>
            </a:r>
            <a:r>
              <a:rPr lang="en-US" sz="1200" dirty="0">
                <a:solidFill>
                  <a:schemeClr val="tx1"/>
                </a:solidFill>
              </a:rPr>
              <a:t> </a:t>
            </a:r>
            <a:r>
              <a:rPr lang="en-US" sz="1200" dirty="0" err="1">
                <a:solidFill>
                  <a:schemeClr val="tx1"/>
                </a:solidFill>
              </a:rPr>
              <a:t>aset</a:t>
            </a:r>
            <a:r>
              <a:rPr lang="en-US" sz="1200" dirty="0">
                <a:solidFill>
                  <a:schemeClr val="tx1"/>
                </a:solidFill>
              </a:rPr>
              <a:t> yang </a:t>
            </a:r>
            <a:r>
              <a:rPr lang="en-US" sz="1200" dirty="0" err="1">
                <a:solidFill>
                  <a:schemeClr val="tx1"/>
                </a:solidFill>
              </a:rPr>
              <a:t>merupakan</a:t>
            </a:r>
            <a:r>
              <a:rPr lang="en-US" sz="1200" dirty="0">
                <a:solidFill>
                  <a:schemeClr val="tx1"/>
                </a:solidFill>
              </a:rPr>
              <a:t> </a:t>
            </a:r>
            <a:r>
              <a:rPr lang="en-US" sz="1200" dirty="0" err="1">
                <a:solidFill>
                  <a:schemeClr val="tx1"/>
                </a:solidFill>
              </a:rPr>
              <a:t>bagian</a:t>
            </a:r>
            <a:r>
              <a:rPr lang="en-US" sz="1200" dirty="0">
                <a:solidFill>
                  <a:schemeClr val="tx1"/>
                </a:solidFill>
              </a:rPr>
              <a:t> </a:t>
            </a:r>
            <a:r>
              <a:rPr lang="en-US" sz="1200" dirty="0" err="1">
                <a:solidFill>
                  <a:schemeClr val="tx1"/>
                </a:solidFill>
              </a:rPr>
              <a:t>dari</a:t>
            </a:r>
            <a:r>
              <a:rPr lang="en-US" sz="1200" dirty="0">
                <a:solidFill>
                  <a:schemeClr val="tx1"/>
                </a:solidFill>
              </a:rPr>
              <a:t> </a:t>
            </a:r>
            <a:r>
              <a:rPr lang="en-US" sz="1200" dirty="0" err="1">
                <a:solidFill>
                  <a:schemeClr val="tx1"/>
                </a:solidFill>
              </a:rPr>
              <a:t>suatu</a:t>
            </a:r>
            <a:r>
              <a:rPr lang="en-US" sz="1200" dirty="0">
                <a:solidFill>
                  <a:schemeClr val="tx1"/>
                </a:solidFill>
              </a:rPr>
              <a:t> </a:t>
            </a:r>
            <a:r>
              <a:rPr lang="en-US" sz="1200" dirty="0" err="1">
                <a:solidFill>
                  <a:schemeClr val="tx1"/>
                </a:solidFill>
              </a:rPr>
              <a:t>bentuk</a:t>
            </a:r>
            <a:r>
              <a:rPr lang="en-US" sz="1200" dirty="0">
                <a:solidFill>
                  <a:schemeClr val="tx1"/>
                </a:solidFill>
              </a:rPr>
              <a:t> </a:t>
            </a:r>
            <a:r>
              <a:rPr lang="en-US" sz="1200" dirty="0" err="1">
                <a:solidFill>
                  <a:schemeClr val="tx1"/>
                </a:solidFill>
              </a:rPr>
              <a:t>usaha</a:t>
            </a:r>
            <a:r>
              <a:rPr lang="en-US" sz="1200" dirty="0">
                <a:solidFill>
                  <a:schemeClr val="tx1"/>
                </a:solidFill>
              </a:rPr>
              <a:t> </a:t>
            </a:r>
            <a:r>
              <a:rPr lang="en-US" sz="1200" dirty="0" err="1">
                <a:solidFill>
                  <a:schemeClr val="tx1"/>
                </a:solidFill>
              </a:rPr>
              <a:t>tetap</a:t>
            </a:r>
            <a:r>
              <a:rPr lang="en-US" sz="1200" dirty="0">
                <a:solidFill>
                  <a:schemeClr val="tx1"/>
                </a:solidFill>
              </a:rPr>
              <a:t> (BUT).</a:t>
            </a:r>
            <a:endParaRPr sz="1200" dirty="0">
              <a:solidFill>
                <a:schemeClr val="tx1"/>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6"/>
          <p:cNvSpPr txBox="1">
            <a:spLocks noGrp="1"/>
          </p:cNvSpPr>
          <p:nvPr>
            <p:ph type="title"/>
          </p:nvPr>
        </p:nvSpPr>
        <p:spPr>
          <a:xfrm>
            <a:off x="548125" y="593125"/>
            <a:ext cx="616710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2200" dirty="0"/>
              <a:t>PERMOHONAN KREDIT PAJAK LUAR NEGERI</a:t>
            </a:r>
            <a:endParaRPr sz="2200" dirty="0"/>
          </a:p>
        </p:txBody>
      </p:sp>
      <p:sp>
        <p:nvSpPr>
          <p:cNvPr id="244" name="Google Shape;244;p16"/>
          <p:cNvSpPr txBox="1">
            <a:spLocks noGrp="1"/>
          </p:cNvSpPr>
          <p:nvPr>
            <p:ph type="body" idx="1"/>
          </p:nvPr>
        </p:nvSpPr>
        <p:spPr>
          <a:xfrm>
            <a:off x="548125" y="1271600"/>
            <a:ext cx="6167100" cy="3297900"/>
          </a:xfrm>
          <a:prstGeom prst="rect">
            <a:avLst/>
          </a:prstGeom>
        </p:spPr>
        <p:txBody>
          <a:bodyPr spcFirstLastPara="1" wrap="square" lIns="0" tIns="0" rIns="0" bIns="0" anchor="t" anchorCtr="0">
            <a:noAutofit/>
          </a:bodyPr>
          <a:lstStyle/>
          <a:p>
            <a:pPr marL="101600" lvl="0" indent="0" algn="l" rtl="0">
              <a:spcBef>
                <a:spcPts val="0"/>
              </a:spcBef>
              <a:spcAft>
                <a:spcPts val="0"/>
              </a:spcAft>
              <a:buClr>
                <a:schemeClr val="accent4"/>
              </a:buClr>
              <a:buSzPts val="2000"/>
              <a:buNone/>
            </a:pPr>
            <a:r>
              <a:rPr lang="en" sz="1400" dirty="0"/>
              <a:t>Pajak yang terutang atau dibayar di luar negeri akan dapat dikreditkan, tetapi dengan syarat Wajib Pajak menyampaikan surat permohonan kepada Direktur Jenderal Pajak dengan dilampiri:</a:t>
            </a:r>
          </a:p>
          <a:p>
            <a:pPr marL="457200" lvl="0" indent="-355600" algn="l" rtl="0">
              <a:spcBef>
                <a:spcPts val="0"/>
              </a:spcBef>
              <a:spcAft>
                <a:spcPts val="0"/>
              </a:spcAft>
              <a:buClr>
                <a:schemeClr val="accent4"/>
              </a:buClr>
              <a:buSzPts val="2000"/>
              <a:buChar char="➜"/>
            </a:pPr>
            <a:r>
              <a:rPr lang="en" sz="1400" dirty="0"/>
              <a:t>Laporan keuangan ttg penghasilan yang berasal dari luar negeri.</a:t>
            </a:r>
          </a:p>
          <a:p>
            <a:pPr marL="457200" lvl="0" indent="-355600" algn="l" rtl="0">
              <a:spcBef>
                <a:spcPts val="0"/>
              </a:spcBef>
              <a:spcAft>
                <a:spcPts val="0"/>
              </a:spcAft>
              <a:buClr>
                <a:schemeClr val="accent4"/>
              </a:buClr>
              <a:buSzPts val="2000"/>
              <a:buChar char="➜"/>
            </a:pPr>
            <a:r>
              <a:rPr lang="en" sz="1400" dirty="0"/>
              <a:t>Fotokopi Surat Pemberitahuan Pajak yang disampaikan di luar negeri.</a:t>
            </a:r>
            <a:endParaRPr sz="1400" dirty="0"/>
          </a:p>
          <a:p>
            <a:pPr marL="457200" lvl="0" indent="-355600" algn="l" rtl="0">
              <a:spcBef>
                <a:spcPts val="0"/>
              </a:spcBef>
              <a:spcAft>
                <a:spcPts val="0"/>
              </a:spcAft>
              <a:buClr>
                <a:schemeClr val="accent4"/>
              </a:buClr>
              <a:buSzPts val="2000"/>
              <a:buChar char="➜"/>
            </a:pPr>
            <a:r>
              <a:rPr lang="en-US" sz="1400" dirty="0" err="1"/>
              <a:t>Dokumen</a:t>
            </a:r>
            <a:r>
              <a:rPr lang="en-US" sz="1400" dirty="0"/>
              <a:t> </a:t>
            </a:r>
            <a:r>
              <a:rPr lang="en-US" sz="1400" dirty="0" err="1"/>
              <a:t>pembayaran</a:t>
            </a:r>
            <a:r>
              <a:rPr lang="en-US" sz="1400" dirty="0"/>
              <a:t> </a:t>
            </a:r>
            <a:r>
              <a:rPr lang="en-US" sz="1400" dirty="0" err="1"/>
              <a:t>pajak</a:t>
            </a:r>
            <a:r>
              <a:rPr lang="en-US" sz="1400" dirty="0"/>
              <a:t> di </a:t>
            </a:r>
            <a:r>
              <a:rPr lang="en-US" sz="1400" dirty="0" err="1"/>
              <a:t>luar</a:t>
            </a:r>
            <a:r>
              <a:rPr lang="en-US" sz="1400" dirty="0"/>
              <a:t> negeri</a:t>
            </a:r>
            <a:endParaRPr sz="1400" dirty="0"/>
          </a:p>
          <a:p>
            <a:pPr marL="0" lvl="0" indent="0" algn="l" rtl="0">
              <a:spcBef>
                <a:spcPts val="800"/>
              </a:spcBef>
              <a:spcAft>
                <a:spcPts val="800"/>
              </a:spcAft>
              <a:buNone/>
            </a:pPr>
            <a:r>
              <a:rPr lang="en" sz="1400" dirty="0"/>
              <a:t>Permohonan kredit pajak luar negeri tsb harus disampaikan bersamaan dengan penyampaian Surat Pemberitahuan (SPT) Tahunan PPh. Direktur Jenderal Pajak bisa memperpanjang jangka waktu penyampaian lampiran-lampiran permohonan tsb karena alasan-alasan di luar kekuasaan Wajib Pajak.</a:t>
            </a:r>
            <a:endParaRPr sz="1400" dirty="0"/>
          </a:p>
        </p:txBody>
      </p:sp>
      <p:sp>
        <p:nvSpPr>
          <p:cNvPr id="245" name="Google Shape;245;p16"/>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5</a:t>
            </a:fld>
            <a:endParaRPr/>
          </a:p>
        </p:txBody>
      </p:sp>
      <p:sp>
        <p:nvSpPr>
          <p:cNvPr id="2" name="Thought Bubble: Cloud 1">
            <a:extLst>
              <a:ext uri="{FF2B5EF4-FFF2-40B4-BE49-F238E27FC236}">
                <a16:creationId xmlns:a16="http://schemas.microsoft.com/office/drawing/2014/main" id="{C918A2E4-ACC7-4E25-996F-4624B488EAA6}"/>
              </a:ext>
            </a:extLst>
          </p:cNvPr>
          <p:cNvSpPr/>
          <p:nvPr/>
        </p:nvSpPr>
        <p:spPr>
          <a:xfrm>
            <a:off x="7183464" y="989425"/>
            <a:ext cx="1960536" cy="1420561"/>
          </a:xfrm>
          <a:prstGeom prst="cloudCallout">
            <a:avLst/>
          </a:prstGeom>
          <a:solidFill>
            <a:schemeClr val="accent3">
              <a:lumMod val="40000"/>
              <a:lumOff val="6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t>Bagaimana</a:t>
            </a:r>
            <a:r>
              <a:rPr lang="en-US" dirty="0"/>
              <a:t> </a:t>
            </a:r>
            <a:r>
              <a:rPr lang="en-US" dirty="0" err="1"/>
              <a:t>melaksankan</a:t>
            </a:r>
            <a:r>
              <a:rPr lang="en-US" dirty="0"/>
              <a:t> </a:t>
            </a:r>
            <a:r>
              <a:rPr lang="en-US" dirty="0" err="1"/>
              <a:t>Kredit</a:t>
            </a:r>
            <a:r>
              <a:rPr lang="en-US" dirty="0"/>
              <a:t> </a:t>
            </a:r>
            <a:r>
              <a:rPr lang="en-US" dirty="0" err="1"/>
              <a:t>Pajak</a:t>
            </a:r>
            <a:r>
              <a:rPr lang="en-US" dirty="0"/>
              <a:t> </a:t>
            </a:r>
            <a:r>
              <a:rPr lang="en-US" dirty="0" err="1"/>
              <a:t>Luar</a:t>
            </a:r>
            <a:r>
              <a:rPr lang="en-US" dirty="0"/>
              <a:t> Negeri?</a:t>
            </a:r>
            <a:endParaRPr lang="en-ID"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242"/>
        <p:cNvGrpSpPr/>
        <p:nvPr/>
      </p:nvGrpSpPr>
      <p:grpSpPr>
        <a:xfrm>
          <a:off x="0" y="0"/>
          <a:ext cx="0" cy="0"/>
          <a:chOff x="0" y="0"/>
          <a:chExt cx="0" cy="0"/>
        </a:xfrm>
      </p:grpSpPr>
      <p:sp>
        <p:nvSpPr>
          <p:cNvPr id="243" name="Google Shape;243;p16"/>
          <p:cNvSpPr txBox="1">
            <a:spLocks noGrp="1"/>
          </p:cNvSpPr>
          <p:nvPr>
            <p:ph type="title"/>
          </p:nvPr>
        </p:nvSpPr>
        <p:spPr>
          <a:xfrm>
            <a:off x="548125" y="593125"/>
            <a:ext cx="6167100" cy="396300"/>
          </a:xfrm>
          <a:prstGeom prst="rect">
            <a:avLst/>
          </a:prstGeom>
        </p:spPr>
        <p:txBody>
          <a:bodyPr spcFirstLastPara="1" wrap="square" lIns="0" tIns="0" rIns="0" bIns="0" anchor="t" anchorCtr="0">
            <a:noAutofit/>
          </a:bodyPr>
          <a:lstStyle/>
          <a:p>
            <a:pPr marL="0" lvl="0" indent="0" algn="l" rtl="0">
              <a:spcBef>
                <a:spcPts val="0"/>
              </a:spcBef>
              <a:spcAft>
                <a:spcPts val="0"/>
              </a:spcAft>
              <a:buNone/>
            </a:pPr>
            <a:r>
              <a:rPr lang="en-US" sz="2200" dirty="0"/>
              <a:t>PENGGABUNGAN PENGHASILAN</a:t>
            </a:r>
            <a:endParaRPr sz="2200" dirty="0"/>
          </a:p>
        </p:txBody>
      </p:sp>
      <p:sp>
        <p:nvSpPr>
          <p:cNvPr id="244" name="Google Shape;244;p16"/>
          <p:cNvSpPr txBox="1">
            <a:spLocks noGrp="1"/>
          </p:cNvSpPr>
          <p:nvPr>
            <p:ph type="body" idx="1"/>
          </p:nvPr>
        </p:nvSpPr>
        <p:spPr>
          <a:xfrm>
            <a:off x="548125" y="1271600"/>
            <a:ext cx="6167100" cy="3297900"/>
          </a:xfrm>
          <a:prstGeom prst="rect">
            <a:avLst/>
          </a:prstGeom>
        </p:spPr>
        <p:txBody>
          <a:bodyPr spcFirstLastPara="1" wrap="square" lIns="0" tIns="0" rIns="0" bIns="0" anchor="t" anchorCtr="0">
            <a:noAutofit/>
          </a:bodyPr>
          <a:lstStyle/>
          <a:p>
            <a:pPr marL="101600" lvl="0" indent="0" algn="l" rtl="0">
              <a:spcBef>
                <a:spcPts val="0"/>
              </a:spcBef>
              <a:spcAft>
                <a:spcPts val="0"/>
              </a:spcAft>
              <a:buClr>
                <a:schemeClr val="accent4"/>
              </a:buClr>
              <a:buSzPts val="2000"/>
              <a:buNone/>
            </a:pPr>
            <a:r>
              <a:rPr lang="en" sz="1400" dirty="0"/>
              <a:t>Langkah pertama yang harus dilakukan dalam menghitung total PPh terutang dalam suatu tahun pajak adalah menentukan jumlah penghasilan (baik penghasilan dari dalam negeri maupun penghasilan dari luar negeri) yang digunakan sbg dasar untuk menghitung PPh tsb. Untuk penghasilan yang  berasal dari luar negeri, berikut ini ketentuan-ketentuan atas penggabungan penghasilan tsb.</a:t>
            </a:r>
          </a:p>
          <a:p>
            <a:pPr marL="457200" lvl="0" indent="-355600" algn="l" rtl="0">
              <a:spcBef>
                <a:spcPts val="0"/>
              </a:spcBef>
              <a:spcAft>
                <a:spcPts val="0"/>
              </a:spcAft>
              <a:buClr>
                <a:schemeClr val="accent4"/>
              </a:buClr>
              <a:buSzPts val="2000"/>
              <a:buChar char="➜"/>
            </a:pPr>
            <a:r>
              <a:rPr lang="en-ID" sz="1400" dirty="0" err="1"/>
              <a:t>Penghasilan</a:t>
            </a:r>
            <a:r>
              <a:rPr lang="en-ID" sz="1400" dirty="0"/>
              <a:t> yang </a:t>
            </a:r>
            <a:r>
              <a:rPr lang="en-ID" sz="1400" dirty="0" err="1"/>
              <a:t>berasal</a:t>
            </a:r>
            <a:r>
              <a:rPr lang="en-ID" sz="1400" dirty="0"/>
              <a:t> </a:t>
            </a:r>
            <a:r>
              <a:rPr lang="en-ID" sz="1400" dirty="0" err="1"/>
              <a:t>dari</a:t>
            </a:r>
            <a:r>
              <a:rPr lang="en-ID" sz="1400" dirty="0"/>
              <a:t> </a:t>
            </a:r>
            <a:r>
              <a:rPr lang="en-ID" sz="1400" dirty="0" err="1"/>
              <a:t>usaha</a:t>
            </a:r>
            <a:r>
              <a:rPr lang="en-ID" sz="1400" dirty="0"/>
              <a:t> </a:t>
            </a:r>
            <a:r>
              <a:rPr lang="en-ID" sz="1400" dirty="0" err="1"/>
              <a:t>dilakukan</a:t>
            </a:r>
            <a:r>
              <a:rPr lang="en-ID" sz="1400" dirty="0"/>
              <a:t> </a:t>
            </a:r>
            <a:r>
              <a:rPr lang="en-ID" sz="1400" dirty="0" err="1"/>
              <a:t>dalam</a:t>
            </a:r>
            <a:r>
              <a:rPr lang="en-ID" sz="1400" dirty="0"/>
              <a:t> </a:t>
            </a:r>
            <a:r>
              <a:rPr lang="en-ID" sz="1400" dirty="0" err="1"/>
              <a:t>tahun</a:t>
            </a:r>
            <a:r>
              <a:rPr lang="en-ID" sz="1400" dirty="0"/>
              <a:t> </a:t>
            </a:r>
            <a:r>
              <a:rPr lang="en-ID" sz="1400" dirty="0" err="1"/>
              <a:t>pajak</a:t>
            </a:r>
            <a:r>
              <a:rPr lang="en-ID" sz="1400" dirty="0"/>
              <a:t> </a:t>
            </a:r>
            <a:r>
              <a:rPr lang="en-ID" sz="1400" dirty="0" err="1"/>
              <a:t>diperbolehkan</a:t>
            </a:r>
            <a:r>
              <a:rPr lang="en-ID" sz="1400" dirty="0"/>
              <a:t> </a:t>
            </a:r>
            <a:r>
              <a:rPr lang="en-ID" sz="1400" dirty="0" err="1"/>
              <a:t>penghasilan</a:t>
            </a:r>
            <a:r>
              <a:rPr lang="en-ID" sz="1400" dirty="0"/>
              <a:t> </a:t>
            </a:r>
            <a:r>
              <a:rPr lang="en-ID" sz="1400" dirty="0" err="1"/>
              <a:t>tersebut</a:t>
            </a:r>
            <a:r>
              <a:rPr lang="en-ID" sz="1400" dirty="0"/>
              <a:t> (</a:t>
            </a:r>
            <a:r>
              <a:rPr lang="en-ID" sz="1400" i="1" dirty="0"/>
              <a:t>accrual basis).</a:t>
            </a:r>
          </a:p>
          <a:p>
            <a:pPr marL="457200" lvl="0" indent="-355600" algn="l" rtl="0">
              <a:spcBef>
                <a:spcPts val="0"/>
              </a:spcBef>
              <a:spcAft>
                <a:spcPts val="0"/>
              </a:spcAft>
              <a:buClr>
                <a:schemeClr val="accent4"/>
              </a:buClr>
              <a:buSzPts val="2000"/>
              <a:buChar char="➜"/>
            </a:pPr>
            <a:r>
              <a:rPr lang="en-ID" sz="1400" dirty="0" err="1"/>
              <a:t>Penggabungan</a:t>
            </a:r>
            <a:r>
              <a:rPr lang="en-ID" sz="1400" dirty="0"/>
              <a:t> </a:t>
            </a:r>
            <a:r>
              <a:rPr lang="en-ID" sz="1400" dirty="0" err="1"/>
              <a:t>penghasilan</a:t>
            </a:r>
            <a:r>
              <a:rPr lang="en-ID" sz="1400" dirty="0"/>
              <a:t> </a:t>
            </a:r>
            <a:r>
              <a:rPr lang="en-ID" sz="1400" dirty="0" err="1"/>
              <a:t>lainnya</a:t>
            </a:r>
            <a:r>
              <a:rPr lang="en-ID" sz="1400" dirty="0"/>
              <a:t>, </a:t>
            </a:r>
            <a:r>
              <a:rPr lang="en-ID" sz="1400" dirty="0" err="1"/>
              <a:t>seperti</a:t>
            </a:r>
            <a:r>
              <a:rPr lang="en-ID" sz="1400" dirty="0"/>
              <a:t> </a:t>
            </a:r>
            <a:r>
              <a:rPr lang="en-ID" sz="1400" dirty="0" err="1"/>
              <a:t>sewa</a:t>
            </a:r>
            <a:r>
              <a:rPr lang="en-ID" sz="1400" dirty="0"/>
              <a:t>, </a:t>
            </a:r>
            <a:r>
              <a:rPr lang="en-ID" sz="1400" dirty="0" err="1"/>
              <a:t>bunga</a:t>
            </a:r>
            <a:r>
              <a:rPr lang="en-ID" sz="1400" dirty="0"/>
              <a:t> royalty, dan lain-lain </a:t>
            </a:r>
            <a:r>
              <a:rPr lang="en-ID" sz="1400" dirty="0" err="1"/>
              <a:t>dalam</a:t>
            </a:r>
            <a:r>
              <a:rPr lang="en-ID" sz="1400" dirty="0"/>
              <a:t> </a:t>
            </a:r>
            <a:r>
              <a:rPr lang="en-ID" sz="1400" dirty="0" err="1"/>
              <a:t>tahun</a:t>
            </a:r>
            <a:r>
              <a:rPr lang="en-ID" sz="1400" dirty="0"/>
              <a:t> </a:t>
            </a:r>
            <a:r>
              <a:rPr lang="en-ID" sz="1400" dirty="0" err="1"/>
              <a:t>pajak</a:t>
            </a:r>
            <a:r>
              <a:rPr lang="en-ID" sz="1400" dirty="0"/>
              <a:t> </a:t>
            </a:r>
            <a:r>
              <a:rPr lang="en-ID" sz="1400" dirty="0" err="1"/>
              <a:t>diterimanya</a:t>
            </a:r>
            <a:r>
              <a:rPr lang="en-ID" sz="1400" dirty="0"/>
              <a:t> </a:t>
            </a:r>
            <a:r>
              <a:rPr lang="en-ID" sz="1400" dirty="0" err="1"/>
              <a:t>penghasilan</a:t>
            </a:r>
            <a:r>
              <a:rPr lang="en-ID" sz="1400" dirty="0"/>
              <a:t> </a:t>
            </a:r>
            <a:r>
              <a:rPr lang="en-ID" sz="1400" dirty="0" err="1"/>
              <a:t>tsb</a:t>
            </a:r>
            <a:r>
              <a:rPr lang="en-ID" sz="1400" dirty="0"/>
              <a:t> (</a:t>
            </a:r>
            <a:r>
              <a:rPr lang="en-ID" sz="1400" i="1" dirty="0"/>
              <a:t>cash basis</a:t>
            </a:r>
            <a:r>
              <a:rPr lang="en-ID" sz="1400" dirty="0"/>
              <a:t>).</a:t>
            </a:r>
          </a:p>
          <a:p>
            <a:pPr marL="457200" lvl="0" indent="-355600" algn="l" rtl="0">
              <a:spcBef>
                <a:spcPts val="0"/>
              </a:spcBef>
              <a:spcAft>
                <a:spcPts val="0"/>
              </a:spcAft>
              <a:buClr>
                <a:schemeClr val="accent4"/>
              </a:buClr>
              <a:buSzPts val="2000"/>
              <a:buChar char="➜"/>
            </a:pPr>
            <a:r>
              <a:rPr lang="en-ID" sz="1200" dirty="0" err="1"/>
              <a:t>Penghasilan</a:t>
            </a:r>
            <a:r>
              <a:rPr lang="en-ID" sz="1200" dirty="0"/>
              <a:t> </a:t>
            </a:r>
            <a:r>
              <a:rPr lang="en-ID" sz="1200" dirty="0" err="1"/>
              <a:t>berupa</a:t>
            </a:r>
            <a:r>
              <a:rPr lang="en-ID" sz="1200" dirty="0"/>
              <a:t> </a:t>
            </a:r>
            <a:r>
              <a:rPr lang="en-ID" sz="1200" dirty="0" err="1"/>
              <a:t>dividen</a:t>
            </a:r>
            <a:r>
              <a:rPr lang="en-ID" sz="1200" dirty="0"/>
              <a:t> (</a:t>
            </a:r>
            <a:r>
              <a:rPr lang="en-ID" sz="1200" dirty="0">
                <a:latin typeface="MV Boli" panose="02000500030200090000" pitchFamily="2" charset="0"/>
                <a:cs typeface="MV Boli" panose="02000500030200090000" pitchFamily="2" charset="0"/>
              </a:rPr>
              <a:t>yang </a:t>
            </a:r>
            <a:r>
              <a:rPr lang="en-ID" sz="1200" dirty="0" err="1">
                <a:latin typeface="MV Boli" panose="02000500030200090000" pitchFamily="2" charset="0"/>
                <a:cs typeface="MV Boli" panose="02000500030200090000" pitchFamily="2" charset="0"/>
              </a:rPr>
              <a:t>diperoleh</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Wajib</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Pajak</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dalam</a:t>
            </a:r>
            <a:r>
              <a:rPr lang="en-ID" sz="1200" dirty="0">
                <a:latin typeface="MV Boli" panose="02000500030200090000" pitchFamily="2" charset="0"/>
                <a:cs typeface="MV Boli" panose="02000500030200090000" pitchFamily="2" charset="0"/>
              </a:rPr>
              <a:t> negeri </a:t>
            </a:r>
            <a:r>
              <a:rPr lang="en-ID" sz="1200" dirty="0" err="1">
                <a:latin typeface="MV Boli" panose="02000500030200090000" pitchFamily="2" charset="0"/>
                <a:cs typeface="MV Boli" panose="02000500030200090000" pitchFamily="2" charset="0"/>
              </a:rPr>
              <a:t>dari</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penyertaan</a:t>
            </a:r>
            <a:r>
              <a:rPr lang="en-ID" sz="1200" dirty="0">
                <a:latin typeface="MV Boli" panose="02000500030200090000" pitchFamily="2" charset="0"/>
                <a:cs typeface="MV Boli" panose="02000500030200090000" pitchFamily="2" charset="0"/>
              </a:rPr>
              <a:t> modal </a:t>
            </a:r>
            <a:r>
              <a:rPr lang="en-ID" sz="1200" dirty="0" err="1">
                <a:latin typeface="MV Boli" panose="02000500030200090000" pitchFamily="2" charset="0"/>
                <a:cs typeface="MV Boli" panose="02000500030200090000" pitchFamily="2" charset="0"/>
              </a:rPr>
              <a:t>sekurang-kurangnya</a:t>
            </a:r>
            <a:r>
              <a:rPr lang="en-ID" sz="1200" dirty="0">
                <a:latin typeface="MV Boli" panose="02000500030200090000" pitchFamily="2" charset="0"/>
                <a:cs typeface="MV Boli" panose="02000500030200090000" pitchFamily="2" charset="0"/>
              </a:rPr>
              <a:t> 50% </a:t>
            </a:r>
            <a:r>
              <a:rPr lang="en-ID" sz="1200" dirty="0" err="1">
                <a:latin typeface="MV Boli" panose="02000500030200090000" pitchFamily="2" charset="0"/>
                <a:cs typeface="MV Boli" panose="02000500030200090000" pitchFamily="2" charset="0"/>
              </a:rPr>
              <a:t>dari</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jumlah</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saham</a:t>
            </a:r>
            <a:r>
              <a:rPr lang="en-ID" sz="1200" dirty="0">
                <a:latin typeface="MV Boli" panose="02000500030200090000" pitchFamily="2" charset="0"/>
                <a:cs typeface="MV Boli" panose="02000500030200090000" pitchFamily="2" charset="0"/>
              </a:rPr>
              <a:t> </a:t>
            </a:r>
            <a:r>
              <a:rPr lang="en-ID" sz="1200" dirty="0" err="1">
                <a:latin typeface="MV Boli" panose="02000500030200090000" pitchFamily="2" charset="0"/>
                <a:cs typeface="MV Boli" panose="02000500030200090000" pitchFamily="2" charset="0"/>
              </a:rPr>
              <a:t>disetor</a:t>
            </a:r>
            <a:r>
              <a:rPr lang="en-ID" sz="1200" dirty="0"/>
              <a:t>) </a:t>
            </a:r>
            <a:r>
              <a:rPr lang="en-ID" sz="1200" dirty="0" err="1"/>
              <a:t>dilakukan</a:t>
            </a:r>
            <a:r>
              <a:rPr lang="en-ID" sz="1200" dirty="0"/>
              <a:t> </a:t>
            </a:r>
            <a:r>
              <a:rPr lang="en-ID" sz="1200" dirty="0" err="1"/>
              <a:t>dalam</a:t>
            </a:r>
            <a:r>
              <a:rPr lang="en-ID" sz="1200" dirty="0"/>
              <a:t> </a:t>
            </a:r>
            <a:r>
              <a:rPr lang="en-ID" sz="1200" dirty="0" err="1"/>
              <a:t>tahun</a:t>
            </a:r>
            <a:r>
              <a:rPr lang="en-ID" sz="1200" dirty="0"/>
              <a:t> </a:t>
            </a:r>
            <a:r>
              <a:rPr lang="en-ID" sz="1200" dirty="0" err="1"/>
              <a:t>pajak</a:t>
            </a:r>
            <a:r>
              <a:rPr lang="en-ID" sz="1200" dirty="0"/>
              <a:t> pada </a:t>
            </a:r>
            <a:r>
              <a:rPr lang="en-ID" sz="1200" dirty="0" err="1"/>
              <a:t>saat</a:t>
            </a:r>
            <a:r>
              <a:rPr lang="en-ID" sz="1200" dirty="0"/>
              <a:t> </a:t>
            </a:r>
            <a:r>
              <a:rPr lang="en-ID" sz="1200" dirty="0" err="1"/>
              <a:t>perolehan</a:t>
            </a:r>
            <a:r>
              <a:rPr lang="en-ID" sz="1200" dirty="0"/>
              <a:t> </a:t>
            </a:r>
            <a:r>
              <a:rPr lang="en-ID" sz="1200" dirty="0" err="1"/>
              <a:t>dividen</a:t>
            </a:r>
            <a:r>
              <a:rPr lang="en-ID" sz="1200" dirty="0"/>
              <a:t> </a:t>
            </a:r>
            <a:r>
              <a:rPr lang="en-ID" sz="1200" dirty="0" err="1"/>
              <a:t>tsb</a:t>
            </a:r>
            <a:r>
              <a:rPr lang="en-ID" sz="1200" dirty="0"/>
              <a:t> </a:t>
            </a:r>
            <a:r>
              <a:rPr lang="en-ID" sz="1200" dirty="0" err="1"/>
              <a:t>ditetapkan</a:t>
            </a:r>
            <a:r>
              <a:rPr lang="en-ID" sz="1200" dirty="0"/>
              <a:t> </a:t>
            </a:r>
            <a:r>
              <a:rPr lang="en-ID" sz="1200" dirty="0" err="1"/>
              <a:t>sesuai</a:t>
            </a:r>
            <a:r>
              <a:rPr lang="en-ID" sz="1200" dirty="0"/>
              <a:t> dg Keputusan Menteri </a:t>
            </a:r>
            <a:r>
              <a:rPr lang="en-ID" sz="1200" dirty="0" err="1"/>
              <a:t>Keuangan</a:t>
            </a:r>
            <a:r>
              <a:rPr lang="en-ID" sz="1200" dirty="0"/>
              <a:t>.</a:t>
            </a:r>
          </a:p>
        </p:txBody>
      </p:sp>
      <p:sp>
        <p:nvSpPr>
          <p:cNvPr id="245" name="Google Shape;245;p16"/>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6</a:t>
            </a:fld>
            <a:endParaRPr/>
          </a:p>
        </p:txBody>
      </p:sp>
    </p:spTree>
    <p:extLst>
      <p:ext uri="{BB962C8B-B14F-4D97-AF65-F5344CB8AC3E}">
        <p14:creationId xmlns:p14="http://schemas.microsoft.com/office/powerpoint/2010/main" val="342424437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65B53-EED7-4D97-8C07-336D03DB05FB}"/>
              </a:ext>
            </a:extLst>
          </p:cNvPr>
          <p:cNvSpPr>
            <a:spLocks noGrp="1"/>
          </p:cNvSpPr>
          <p:nvPr>
            <p:ph type="title"/>
          </p:nvPr>
        </p:nvSpPr>
        <p:spPr>
          <a:xfrm>
            <a:off x="548125" y="593125"/>
            <a:ext cx="6573346" cy="396300"/>
          </a:xfrm>
        </p:spPr>
        <p:txBody>
          <a:bodyPr/>
          <a:lstStyle/>
          <a:p>
            <a:r>
              <a:rPr lang="en-US" sz="2600" dirty="0" err="1">
                <a:solidFill>
                  <a:srgbClr val="FF0000"/>
                </a:solidFill>
              </a:rPr>
              <a:t>Contoh</a:t>
            </a:r>
            <a:r>
              <a:rPr lang="en-US" sz="2600" dirty="0">
                <a:solidFill>
                  <a:srgbClr val="FF0000"/>
                </a:solidFill>
              </a:rPr>
              <a:t> </a:t>
            </a:r>
            <a:r>
              <a:rPr lang="en-US" sz="2600" dirty="0" err="1">
                <a:solidFill>
                  <a:srgbClr val="FF0000"/>
                </a:solidFill>
              </a:rPr>
              <a:t>kasus</a:t>
            </a:r>
            <a:r>
              <a:rPr lang="en-US" sz="2600" dirty="0">
                <a:solidFill>
                  <a:srgbClr val="FF0000"/>
                </a:solidFill>
              </a:rPr>
              <a:t> </a:t>
            </a:r>
            <a:r>
              <a:rPr lang="en-US" sz="2600" dirty="0" err="1">
                <a:solidFill>
                  <a:srgbClr val="FF0000"/>
                </a:solidFill>
              </a:rPr>
              <a:t>penggabungan</a:t>
            </a:r>
            <a:r>
              <a:rPr lang="en-US" sz="2600" dirty="0">
                <a:solidFill>
                  <a:srgbClr val="FF0000"/>
                </a:solidFill>
              </a:rPr>
              <a:t> </a:t>
            </a:r>
            <a:r>
              <a:rPr lang="en-US" sz="2600" dirty="0" err="1">
                <a:solidFill>
                  <a:srgbClr val="FF0000"/>
                </a:solidFill>
              </a:rPr>
              <a:t>penghasilan</a:t>
            </a:r>
            <a:endParaRPr lang="en-ID" sz="2600" dirty="0">
              <a:solidFill>
                <a:srgbClr val="FF0000"/>
              </a:solidFill>
            </a:endParaRPr>
          </a:p>
        </p:txBody>
      </p:sp>
      <p:sp>
        <p:nvSpPr>
          <p:cNvPr id="3" name="Text Placeholder 2">
            <a:extLst>
              <a:ext uri="{FF2B5EF4-FFF2-40B4-BE49-F238E27FC236}">
                <a16:creationId xmlns:a16="http://schemas.microsoft.com/office/drawing/2014/main" id="{F19951E4-0E0B-48A5-95D7-B23A3B79A799}"/>
              </a:ext>
            </a:extLst>
          </p:cNvPr>
          <p:cNvSpPr>
            <a:spLocks noGrp="1"/>
          </p:cNvSpPr>
          <p:nvPr>
            <p:ph type="body" idx="1"/>
          </p:nvPr>
        </p:nvSpPr>
        <p:spPr>
          <a:xfrm>
            <a:off x="548124" y="1271600"/>
            <a:ext cx="6309875" cy="3297900"/>
          </a:xfrm>
        </p:spPr>
        <p:txBody>
          <a:bodyPr/>
          <a:lstStyle/>
          <a:p>
            <a:pPr marL="101600" indent="0">
              <a:buNone/>
            </a:pPr>
            <a:r>
              <a:rPr lang="en-US" sz="1400" dirty="0"/>
              <a:t>PT. INDEPENDEN </a:t>
            </a:r>
            <a:r>
              <a:rPr lang="en-US" sz="1400" dirty="0" err="1"/>
              <a:t>menerima</a:t>
            </a:r>
            <a:r>
              <a:rPr lang="en-US" sz="1400" dirty="0"/>
              <a:t> dan </a:t>
            </a:r>
            <a:r>
              <a:rPr lang="en-US" sz="1400" dirty="0" err="1"/>
              <a:t>memperoleh</a:t>
            </a:r>
            <a:r>
              <a:rPr lang="en-US" sz="1400" dirty="0"/>
              <a:t> </a:t>
            </a:r>
            <a:r>
              <a:rPr lang="en-US" sz="1400" dirty="0" err="1"/>
              <a:t>penghasilan</a:t>
            </a:r>
            <a:r>
              <a:rPr lang="en-US" sz="1400" dirty="0"/>
              <a:t> </a:t>
            </a:r>
            <a:r>
              <a:rPr lang="en-US" sz="1400" dirty="0" err="1"/>
              <a:t>neto</a:t>
            </a:r>
            <a:r>
              <a:rPr lang="en-US" sz="1400" dirty="0"/>
              <a:t> </a:t>
            </a:r>
            <a:r>
              <a:rPr lang="en-US" sz="1400" dirty="0" err="1"/>
              <a:t>dari</a:t>
            </a:r>
            <a:r>
              <a:rPr lang="en-US" sz="1400" dirty="0"/>
              <a:t> </a:t>
            </a:r>
            <a:r>
              <a:rPr lang="en-US" sz="1400" dirty="0" err="1"/>
              <a:t>sumber</a:t>
            </a:r>
            <a:r>
              <a:rPr lang="en-US" sz="1400" dirty="0"/>
              <a:t> </a:t>
            </a:r>
            <a:r>
              <a:rPr lang="en-US" sz="1400" dirty="0" err="1"/>
              <a:t>luar</a:t>
            </a:r>
            <a:r>
              <a:rPr lang="en-US" sz="1400" dirty="0"/>
              <a:t> negeri </a:t>
            </a:r>
            <a:r>
              <a:rPr lang="en-US" sz="1400" dirty="0" err="1"/>
              <a:t>dalam</a:t>
            </a:r>
            <a:r>
              <a:rPr lang="en-US" sz="1400" dirty="0"/>
              <a:t> </a:t>
            </a:r>
            <a:r>
              <a:rPr lang="en-US" sz="1400" dirty="0" err="1"/>
              <a:t>tahun</a:t>
            </a:r>
            <a:r>
              <a:rPr lang="en-US" sz="1400" dirty="0"/>
              <a:t> </a:t>
            </a:r>
            <a:r>
              <a:rPr lang="en-US" sz="1400" dirty="0" err="1"/>
              <a:t>pajak</a:t>
            </a:r>
            <a:r>
              <a:rPr lang="en-US" sz="1400" dirty="0"/>
              <a:t> 2018 </a:t>
            </a:r>
            <a:r>
              <a:rPr lang="en-US" sz="1400" dirty="0" err="1"/>
              <a:t>sbb</a:t>
            </a:r>
            <a:r>
              <a:rPr lang="en-US" sz="1400" dirty="0"/>
              <a:t>:</a:t>
            </a:r>
          </a:p>
          <a:p>
            <a:pPr marL="444500" indent="-342900">
              <a:buFont typeface="+mj-lt"/>
              <a:buAutoNum type="arabicPeriod"/>
            </a:pPr>
            <a:r>
              <a:rPr lang="en-US" sz="1400" dirty="0"/>
              <a:t>Hasil </a:t>
            </a:r>
            <a:r>
              <a:rPr lang="en-US" sz="1400" dirty="0" err="1"/>
              <a:t>usaha</a:t>
            </a:r>
            <a:r>
              <a:rPr lang="en-US" sz="1400" dirty="0"/>
              <a:t> di </a:t>
            </a:r>
            <a:r>
              <a:rPr lang="en-US" sz="1400" dirty="0" err="1"/>
              <a:t>Jerman</a:t>
            </a:r>
            <a:r>
              <a:rPr lang="en-US" sz="1400" dirty="0"/>
              <a:t> </a:t>
            </a:r>
            <a:r>
              <a:rPr lang="en-US" sz="1400" dirty="0" err="1"/>
              <a:t>dalam</a:t>
            </a:r>
            <a:r>
              <a:rPr lang="en-US" sz="1400" dirty="0"/>
              <a:t> </a:t>
            </a:r>
            <a:r>
              <a:rPr lang="en-US" sz="1400" dirty="0" err="1"/>
              <a:t>tahun</a:t>
            </a:r>
            <a:r>
              <a:rPr lang="en-US" sz="1400" dirty="0"/>
              <a:t> </a:t>
            </a:r>
            <a:r>
              <a:rPr lang="en-US" sz="1400" dirty="0" err="1"/>
              <a:t>pajak</a:t>
            </a:r>
            <a:r>
              <a:rPr lang="en-US" sz="1400" dirty="0"/>
              <a:t> 2018 </a:t>
            </a:r>
            <a:r>
              <a:rPr lang="en-US" sz="1400" dirty="0" err="1"/>
              <a:t>sebesar</a:t>
            </a:r>
            <a:r>
              <a:rPr lang="en-US" sz="1400" dirty="0"/>
              <a:t> Rp 700.000.000</a:t>
            </a:r>
          </a:p>
          <a:p>
            <a:pPr marL="444500" indent="-342900">
              <a:buFont typeface="+mj-lt"/>
              <a:buAutoNum type="arabicPeriod"/>
            </a:pPr>
            <a:r>
              <a:rPr lang="en-ID" sz="1400" dirty="0"/>
              <a:t>Di Belanda </a:t>
            </a:r>
            <a:r>
              <a:rPr lang="en-ID" sz="1400" dirty="0" err="1"/>
              <a:t>memperoleh</a:t>
            </a:r>
            <a:r>
              <a:rPr lang="en-ID" sz="1400" dirty="0"/>
              <a:t> </a:t>
            </a:r>
            <a:r>
              <a:rPr lang="en-ID" sz="1400" dirty="0" err="1"/>
              <a:t>dividen</a:t>
            </a:r>
            <a:r>
              <a:rPr lang="en-ID" sz="1400" dirty="0"/>
              <a:t> </a:t>
            </a:r>
            <a:r>
              <a:rPr lang="en-ID" sz="1400" dirty="0" err="1"/>
              <a:t>atas</a:t>
            </a:r>
            <a:r>
              <a:rPr lang="en-ID" sz="1400" dirty="0"/>
              <a:t> </a:t>
            </a:r>
            <a:r>
              <a:rPr lang="en-ID" sz="1400" dirty="0" err="1"/>
              <a:t>kepemilikan</a:t>
            </a:r>
            <a:r>
              <a:rPr lang="en-ID" sz="1400" dirty="0"/>
              <a:t> </a:t>
            </a:r>
            <a:r>
              <a:rPr lang="en-ID" sz="1400" dirty="0" err="1"/>
              <a:t>sahamnya</a:t>
            </a:r>
            <a:r>
              <a:rPr lang="en-ID" sz="1400" dirty="0"/>
              <a:t> di ABC Comp. </a:t>
            </a:r>
            <a:r>
              <a:rPr lang="en-ID" sz="1400" dirty="0" err="1"/>
              <a:t>sebesar</a:t>
            </a:r>
            <a:r>
              <a:rPr lang="en-ID" sz="1400" dirty="0"/>
              <a:t> Rp 1.000.000.000 </a:t>
            </a:r>
            <a:r>
              <a:rPr lang="en-ID" sz="1400" dirty="0" err="1"/>
              <a:t>yaitu</a:t>
            </a:r>
            <a:r>
              <a:rPr lang="en-ID" sz="1400" dirty="0"/>
              <a:t> </a:t>
            </a:r>
            <a:r>
              <a:rPr lang="en-ID" sz="1400" dirty="0" err="1"/>
              <a:t>berasal</a:t>
            </a:r>
            <a:r>
              <a:rPr lang="en-ID" sz="1400" dirty="0"/>
              <a:t> </a:t>
            </a:r>
            <a:r>
              <a:rPr lang="en-ID" sz="1400" dirty="0" err="1"/>
              <a:t>dari</a:t>
            </a:r>
            <a:r>
              <a:rPr lang="en-ID" sz="1400" dirty="0"/>
              <a:t> </a:t>
            </a:r>
            <a:r>
              <a:rPr lang="en-ID" sz="1400" dirty="0" err="1"/>
              <a:t>keuntungan</a:t>
            </a:r>
            <a:r>
              <a:rPr lang="en-ID" sz="1400" dirty="0"/>
              <a:t> </a:t>
            </a:r>
            <a:r>
              <a:rPr lang="en-ID" sz="1400" dirty="0" err="1"/>
              <a:t>tahun</a:t>
            </a:r>
            <a:r>
              <a:rPr lang="en-ID" sz="1400" dirty="0"/>
              <a:t> 2013 yang </a:t>
            </a:r>
            <a:r>
              <a:rPr lang="en-ID" sz="1400" dirty="0" err="1"/>
              <a:t>ditetapkan</a:t>
            </a:r>
            <a:r>
              <a:rPr lang="en-ID" sz="1400" dirty="0"/>
              <a:t> RUPS (</a:t>
            </a:r>
            <a:r>
              <a:rPr lang="en-ID" sz="1400" dirty="0" err="1"/>
              <a:t>Rapat</a:t>
            </a:r>
            <a:r>
              <a:rPr lang="en-ID" sz="1400" dirty="0"/>
              <a:t> </a:t>
            </a:r>
            <a:r>
              <a:rPr lang="en-ID" sz="1400" dirty="0" err="1"/>
              <a:t>Umum</a:t>
            </a:r>
            <a:r>
              <a:rPr lang="en-ID" sz="1400" dirty="0"/>
              <a:t> </a:t>
            </a:r>
            <a:r>
              <a:rPr lang="en-ID" sz="1400" dirty="0" err="1"/>
              <a:t>Pemegang</a:t>
            </a:r>
            <a:r>
              <a:rPr lang="en-ID" sz="1400" dirty="0"/>
              <a:t> Saham) </a:t>
            </a:r>
            <a:r>
              <a:rPr lang="en-ID" sz="1400" dirty="0" err="1"/>
              <a:t>tahun</a:t>
            </a:r>
            <a:r>
              <a:rPr lang="en-ID" sz="1400" dirty="0"/>
              <a:t> 2014 dan </a:t>
            </a:r>
            <a:r>
              <a:rPr lang="en-ID" sz="1400" dirty="0" err="1"/>
              <a:t>baru</a:t>
            </a:r>
            <a:r>
              <a:rPr lang="en-ID" sz="1400" dirty="0"/>
              <a:t> </a:t>
            </a:r>
            <a:r>
              <a:rPr lang="en-ID" sz="1400" dirty="0" err="1"/>
              <a:t>dibayarkan</a:t>
            </a:r>
            <a:r>
              <a:rPr lang="en-ID" sz="1400" dirty="0"/>
              <a:t> </a:t>
            </a:r>
            <a:r>
              <a:rPr lang="en-ID" sz="1400" dirty="0" err="1"/>
              <a:t>tahun</a:t>
            </a:r>
            <a:r>
              <a:rPr lang="en-ID" sz="1400" dirty="0"/>
              <a:t> 2018.</a:t>
            </a:r>
          </a:p>
          <a:p>
            <a:pPr marL="444500" indent="-342900">
              <a:buFont typeface="+mj-lt"/>
              <a:buAutoNum type="arabicPeriod"/>
            </a:pPr>
            <a:r>
              <a:rPr lang="en-ID" sz="1400" dirty="0"/>
              <a:t>Di </a:t>
            </a:r>
            <a:r>
              <a:rPr lang="en-ID" sz="1400" dirty="0" err="1"/>
              <a:t>Inggris</a:t>
            </a:r>
            <a:r>
              <a:rPr lang="en-ID" sz="1400" dirty="0"/>
              <a:t> </a:t>
            </a:r>
            <a:r>
              <a:rPr lang="en-ID" sz="1400" dirty="0" err="1"/>
              <a:t>memperoleh</a:t>
            </a:r>
            <a:r>
              <a:rPr lang="en-ID" sz="1400" dirty="0"/>
              <a:t> </a:t>
            </a:r>
            <a:r>
              <a:rPr lang="en-ID" sz="1400" dirty="0" err="1"/>
              <a:t>dividem</a:t>
            </a:r>
            <a:r>
              <a:rPr lang="en-ID" sz="1400" dirty="0"/>
              <a:t> </a:t>
            </a:r>
            <a:r>
              <a:rPr lang="en-ID" sz="1400" dirty="0" err="1"/>
              <a:t>atas</a:t>
            </a:r>
            <a:r>
              <a:rPr lang="en-ID" sz="1400" dirty="0"/>
              <a:t> </a:t>
            </a:r>
            <a:r>
              <a:rPr lang="en-ID" sz="1400" dirty="0" err="1"/>
              <a:t>penyertaan</a:t>
            </a:r>
            <a:r>
              <a:rPr lang="en-ID" sz="1400" dirty="0"/>
              <a:t> </a:t>
            </a:r>
            <a:r>
              <a:rPr lang="en-ID" sz="1400" dirty="0" err="1"/>
              <a:t>saham</a:t>
            </a:r>
            <a:r>
              <a:rPr lang="en-ID" sz="1400" dirty="0"/>
              <a:t> </a:t>
            </a:r>
            <a:r>
              <a:rPr lang="en-ID" sz="1400" dirty="0" err="1"/>
              <a:t>sebanyak</a:t>
            </a:r>
            <a:r>
              <a:rPr lang="en-ID" sz="1400" dirty="0"/>
              <a:t> 75% di DEF Corp. </a:t>
            </a:r>
            <a:r>
              <a:rPr lang="en-ID" sz="1400" dirty="0" err="1"/>
              <a:t>Sebesar</a:t>
            </a:r>
            <a:r>
              <a:rPr lang="en-ID" sz="1400" dirty="0"/>
              <a:t> Rp 2.000.000.000. Saham </a:t>
            </a:r>
            <a:r>
              <a:rPr lang="en-ID" sz="1400" dirty="0" err="1"/>
              <a:t>tsb</a:t>
            </a:r>
            <a:r>
              <a:rPr lang="en-ID" sz="1400" dirty="0"/>
              <a:t> </a:t>
            </a:r>
            <a:r>
              <a:rPr lang="en-ID" sz="1400" dirty="0" err="1"/>
              <a:t>tidak</a:t>
            </a:r>
            <a:r>
              <a:rPr lang="en-ID" sz="1400" dirty="0"/>
              <a:t> </a:t>
            </a:r>
            <a:r>
              <a:rPr lang="en-ID" sz="1400" dirty="0" err="1"/>
              <a:t>diperdagangkan</a:t>
            </a:r>
            <a:r>
              <a:rPr lang="en-ID" sz="1400" dirty="0"/>
              <a:t> di bursa </a:t>
            </a:r>
            <a:r>
              <a:rPr lang="en-ID" sz="1400" dirty="0" err="1"/>
              <a:t>efek</a:t>
            </a:r>
            <a:r>
              <a:rPr lang="en-ID" sz="1400" dirty="0"/>
              <a:t>. </a:t>
            </a:r>
            <a:r>
              <a:rPr lang="en-ID" sz="1400" dirty="0" err="1"/>
              <a:t>Dividen</a:t>
            </a:r>
            <a:r>
              <a:rPr lang="en-ID" sz="1400" dirty="0"/>
              <a:t> </a:t>
            </a:r>
            <a:r>
              <a:rPr lang="en-ID" sz="1400" dirty="0" err="1"/>
              <a:t>tsb</a:t>
            </a:r>
            <a:r>
              <a:rPr lang="en-ID" sz="1400" dirty="0"/>
              <a:t> </a:t>
            </a:r>
            <a:r>
              <a:rPr lang="en-ID" sz="1400" dirty="0" err="1"/>
              <a:t>berasal</a:t>
            </a:r>
            <a:r>
              <a:rPr lang="en-ID" sz="1400" dirty="0"/>
              <a:t> </a:t>
            </a:r>
            <a:r>
              <a:rPr lang="en-ID" sz="1400" dirty="0" err="1"/>
              <a:t>dari</a:t>
            </a:r>
            <a:r>
              <a:rPr lang="en-ID" sz="1400" dirty="0"/>
              <a:t> </a:t>
            </a:r>
            <a:r>
              <a:rPr lang="en-ID" sz="1400" dirty="0" err="1"/>
              <a:t>keuntungan</a:t>
            </a:r>
            <a:r>
              <a:rPr lang="en-ID" sz="1400" dirty="0"/>
              <a:t> </a:t>
            </a:r>
            <a:r>
              <a:rPr lang="en-ID" sz="1400" dirty="0" err="1"/>
              <a:t>saham</a:t>
            </a:r>
            <a:r>
              <a:rPr lang="en-ID" sz="1400" dirty="0"/>
              <a:t> 2017 yang </a:t>
            </a:r>
            <a:r>
              <a:rPr lang="en-ID" sz="1400" dirty="0" err="1"/>
              <a:t>berdasarkan</a:t>
            </a:r>
            <a:r>
              <a:rPr lang="en-ID" sz="1400" dirty="0"/>
              <a:t> </a:t>
            </a:r>
            <a:r>
              <a:rPr lang="en-ID" sz="1400" dirty="0" err="1"/>
              <a:t>kep</a:t>
            </a:r>
            <a:r>
              <a:rPr lang="en-ID" sz="1400" dirty="0"/>
              <a:t>. Menteri </a:t>
            </a:r>
            <a:r>
              <a:rPr lang="en-ID" sz="1400" dirty="0" err="1"/>
              <a:t>Keuangan</a:t>
            </a:r>
            <a:r>
              <a:rPr lang="en-ID" sz="1400" dirty="0"/>
              <a:t> </a:t>
            </a:r>
            <a:r>
              <a:rPr lang="en-ID" sz="1400" dirty="0" err="1"/>
              <a:t>ditetapkan</a:t>
            </a:r>
            <a:r>
              <a:rPr lang="en-ID" sz="1400" dirty="0"/>
              <a:t> </a:t>
            </a:r>
            <a:r>
              <a:rPr lang="en-ID" sz="1400" dirty="0" err="1"/>
              <a:t>diperoleh</a:t>
            </a:r>
            <a:r>
              <a:rPr lang="en-ID" sz="1400" dirty="0"/>
              <a:t> </a:t>
            </a:r>
            <a:r>
              <a:rPr lang="en-ID" sz="1400" dirty="0" err="1"/>
              <a:t>tahun</a:t>
            </a:r>
            <a:r>
              <a:rPr lang="en-ID" sz="1400" dirty="0"/>
              <a:t> 2018.</a:t>
            </a:r>
          </a:p>
          <a:p>
            <a:pPr marL="444500" indent="-342900">
              <a:buFont typeface="+mj-lt"/>
              <a:buAutoNum type="arabicPeriod"/>
            </a:pPr>
            <a:r>
              <a:rPr lang="en-ID" sz="1400" dirty="0" err="1"/>
              <a:t>Pengahsilan</a:t>
            </a:r>
            <a:r>
              <a:rPr lang="en-ID" sz="1400" dirty="0"/>
              <a:t> </a:t>
            </a:r>
            <a:r>
              <a:rPr lang="en-ID" sz="1400" dirty="0" err="1"/>
              <a:t>berupa</a:t>
            </a:r>
            <a:r>
              <a:rPr lang="en-ID" sz="1400" dirty="0"/>
              <a:t> Bungan </a:t>
            </a:r>
            <a:r>
              <a:rPr lang="en-ID" sz="1400" dirty="0" err="1"/>
              <a:t>smt</a:t>
            </a:r>
            <a:r>
              <a:rPr lang="en-ID" sz="1400" dirty="0"/>
              <a:t> II </a:t>
            </a:r>
            <a:r>
              <a:rPr lang="en-ID" sz="1400" dirty="0" err="1"/>
              <a:t>th</a:t>
            </a:r>
            <a:r>
              <a:rPr lang="en-ID" sz="1400" dirty="0"/>
              <a:t> 2018 </a:t>
            </a:r>
            <a:r>
              <a:rPr lang="en-ID" sz="1400" dirty="0" err="1"/>
              <a:t>sebesar</a:t>
            </a:r>
            <a:r>
              <a:rPr lang="en-ID" sz="1400" dirty="0"/>
              <a:t> Rp 500.000.000 </a:t>
            </a:r>
            <a:r>
              <a:rPr lang="en-ID" sz="1400" dirty="0" err="1"/>
              <a:t>dari</a:t>
            </a:r>
            <a:r>
              <a:rPr lang="en-ID" sz="1400" dirty="0"/>
              <a:t> Bangkok Bank di Thailand. </a:t>
            </a:r>
            <a:r>
              <a:rPr lang="en-ID" sz="1400" dirty="0" err="1"/>
              <a:t>Penghasilan</a:t>
            </a:r>
            <a:r>
              <a:rPr lang="en-ID" sz="1400" dirty="0"/>
              <a:t> </a:t>
            </a:r>
            <a:r>
              <a:rPr lang="en-ID" sz="1400" dirty="0" err="1"/>
              <a:t>tsb</a:t>
            </a:r>
            <a:r>
              <a:rPr lang="en-ID" sz="1400" dirty="0"/>
              <a:t> </a:t>
            </a:r>
            <a:r>
              <a:rPr lang="en-ID" sz="1400" dirty="0" err="1"/>
              <a:t>baru</a:t>
            </a:r>
            <a:r>
              <a:rPr lang="en-ID" sz="1400" dirty="0"/>
              <a:t> </a:t>
            </a:r>
            <a:r>
              <a:rPr lang="en-ID" sz="1400" dirty="0" err="1"/>
              <a:t>akan</a:t>
            </a:r>
            <a:r>
              <a:rPr lang="en-ID" sz="1400" dirty="0"/>
              <a:t> di </a:t>
            </a:r>
            <a:r>
              <a:rPr lang="en-ID" sz="1400" dirty="0" err="1"/>
              <a:t>terima</a:t>
            </a:r>
            <a:r>
              <a:rPr lang="en-ID" sz="1400" dirty="0"/>
              <a:t> pada </a:t>
            </a:r>
            <a:r>
              <a:rPr lang="en-ID" sz="1400" dirty="0" err="1"/>
              <a:t>bulan</a:t>
            </a:r>
            <a:r>
              <a:rPr lang="en-ID" sz="1400" dirty="0"/>
              <a:t> April 2019.</a:t>
            </a:r>
          </a:p>
          <a:p>
            <a:pPr marL="101600" indent="0">
              <a:buNone/>
            </a:pPr>
            <a:r>
              <a:rPr lang="en-ID" sz="1400" dirty="0"/>
              <a:t>	</a:t>
            </a:r>
          </a:p>
        </p:txBody>
      </p:sp>
      <p:sp>
        <p:nvSpPr>
          <p:cNvPr id="4" name="Slide Number Placeholder 3">
            <a:extLst>
              <a:ext uri="{FF2B5EF4-FFF2-40B4-BE49-F238E27FC236}">
                <a16:creationId xmlns:a16="http://schemas.microsoft.com/office/drawing/2014/main" id="{DE2180A8-DA3D-47D2-B62E-0FBF2082DD5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7</a:t>
            </a:fld>
            <a:endParaRPr lang="en"/>
          </a:p>
        </p:txBody>
      </p:sp>
    </p:spTree>
    <p:extLst>
      <p:ext uri="{BB962C8B-B14F-4D97-AF65-F5344CB8AC3E}">
        <p14:creationId xmlns:p14="http://schemas.microsoft.com/office/powerpoint/2010/main" val="293457465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E0968B-6124-44BA-AD6A-90304AA0D79C}"/>
              </a:ext>
            </a:extLst>
          </p:cNvPr>
          <p:cNvSpPr>
            <a:spLocks noGrp="1"/>
          </p:cNvSpPr>
          <p:nvPr>
            <p:ph type="title"/>
          </p:nvPr>
        </p:nvSpPr>
        <p:spPr/>
        <p:txBody>
          <a:bodyPr/>
          <a:lstStyle/>
          <a:p>
            <a:r>
              <a:rPr lang="en-US" dirty="0" err="1">
                <a:solidFill>
                  <a:srgbClr val="FF0000"/>
                </a:solidFill>
              </a:rPr>
              <a:t>Jawaban</a:t>
            </a:r>
            <a:endParaRPr lang="en-ID" dirty="0">
              <a:solidFill>
                <a:srgbClr val="FF0000"/>
              </a:solidFill>
            </a:endParaRPr>
          </a:p>
        </p:txBody>
      </p:sp>
      <p:sp>
        <p:nvSpPr>
          <p:cNvPr id="3" name="Text Placeholder 2">
            <a:extLst>
              <a:ext uri="{FF2B5EF4-FFF2-40B4-BE49-F238E27FC236}">
                <a16:creationId xmlns:a16="http://schemas.microsoft.com/office/drawing/2014/main" id="{A1FE835E-C324-4F01-A4C9-190E7CF81D3A}"/>
              </a:ext>
            </a:extLst>
          </p:cNvPr>
          <p:cNvSpPr>
            <a:spLocks noGrp="1"/>
          </p:cNvSpPr>
          <p:nvPr>
            <p:ph type="body" idx="1"/>
          </p:nvPr>
        </p:nvSpPr>
        <p:spPr/>
        <p:txBody>
          <a:bodyPr/>
          <a:lstStyle/>
          <a:p>
            <a:r>
              <a:rPr lang="en-US" sz="1600" dirty="0" err="1"/>
              <a:t>Penghasilan</a:t>
            </a:r>
            <a:r>
              <a:rPr lang="en-US" sz="1600" dirty="0"/>
              <a:t> </a:t>
            </a:r>
            <a:r>
              <a:rPr lang="en-US" sz="1600" dirty="0" err="1"/>
              <a:t>dari</a:t>
            </a:r>
            <a:r>
              <a:rPr lang="en-US" sz="1600" dirty="0"/>
              <a:t> </a:t>
            </a:r>
            <a:r>
              <a:rPr lang="en-US" sz="1600" dirty="0" err="1"/>
              <a:t>sumber</a:t>
            </a:r>
            <a:r>
              <a:rPr lang="en-US" sz="1600" dirty="0"/>
              <a:t> </a:t>
            </a:r>
            <a:r>
              <a:rPr lang="en-US" sz="1600" dirty="0" err="1"/>
              <a:t>luar</a:t>
            </a:r>
            <a:r>
              <a:rPr lang="en-US" sz="1600" dirty="0"/>
              <a:t> negeri yang </a:t>
            </a:r>
            <a:r>
              <a:rPr lang="en-US" sz="1600" dirty="0" err="1"/>
              <a:t>digabungkan</a:t>
            </a:r>
            <a:r>
              <a:rPr lang="en-US" sz="1600" dirty="0"/>
              <a:t> </a:t>
            </a:r>
            <a:r>
              <a:rPr lang="en-US" sz="1600" dirty="0" err="1"/>
              <a:t>dengan</a:t>
            </a:r>
            <a:r>
              <a:rPr lang="en-US" sz="1600" dirty="0"/>
              <a:t> </a:t>
            </a:r>
            <a:r>
              <a:rPr lang="en-US" sz="1600" dirty="0" err="1"/>
              <a:t>penghasilan</a:t>
            </a:r>
            <a:r>
              <a:rPr lang="en-US" sz="1600" dirty="0"/>
              <a:t> PT INDEPENDEN </a:t>
            </a:r>
            <a:r>
              <a:rPr lang="en-US" sz="1600" dirty="0" err="1"/>
              <a:t>dari</a:t>
            </a:r>
            <a:r>
              <a:rPr lang="en-US" sz="1600" dirty="0"/>
              <a:t> </a:t>
            </a:r>
            <a:r>
              <a:rPr lang="en-US" sz="1600" dirty="0" err="1"/>
              <a:t>dalam</a:t>
            </a:r>
            <a:r>
              <a:rPr lang="en-US" sz="1600" dirty="0"/>
              <a:t> negeri </a:t>
            </a:r>
            <a:r>
              <a:rPr lang="en-US" sz="1600" dirty="0" err="1"/>
              <a:t>dalam</a:t>
            </a:r>
            <a:r>
              <a:rPr lang="en-US" sz="1600" dirty="0"/>
              <a:t> </a:t>
            </a:r>
            <a:r>
              <a:rPr lang="en-US" sz="1600" dirty="0" err="1"/>
              <a:t>tahun</a:t>
            </a:r>
            <a:r>
              <a:rPr lang="en-US" sz="1600" dirty="0"/>
              <a:t> </a:t>
            </a:r>
            <a:r>
              <a:rPr lang="en-US" sz="1600" dirty="0" err="1"/>
              <a:t>pajak</a:t>
            </a:r>
            <a:r>
              <a:rPr lang="en-US" sz="1600" dirty="0"/>
              <a:t> 2018 </a:t>
            </a:r>
            <a:r>
              <a:rPr lang="en-US" sz="1600" dirty="0" err="1"/>
              <a:t>adalah</a:t>
            </a:r>
            <a:r>
              <a:rPr lang="en-US" sz="1600" dirty="0"/>
              <a:t> </a:t>
            </a:r>
            <a:r>
              <a:rPr lang="en-US" sz="1600" dirty="0" err="1"/>
              <a:t>penghasilan</a:t>
            </a:r>
            <a:r>
              <a:rPr lang="en-US" sz="1600" dirty="0"/>
              <a:t> pada </a:t>
            </a:r>
            <a:r>
              <a:rPr lang="en-US" sz="1600" dirty="0" err="1"/>
              <a:t>angka</a:t>
            </a:r>
            <a:r>
              <a:rPr lang="en-US" sz="1600" dirty="0"/>
              <a:t> 1, 2, dan 3. </a:t>
            </a:r>
            <a:r>
              <a:rPr lang="en-US" sz="1600" dirty="0" err="1"/>
              <a:t>Sedangkan</a:t>
            </a:r>
            <a:r>
              <a:rPr lang="en-US" sz="1600" dirty="0"/>
              <a:t> </a:t>
            </a:r>
            <a:r>
              <a:rPr lang="en-US" sz="1600" dirty="0" err="1"/>
              <a:t>itu</a:t>
            </a:r>
            <a:r>
              <a:rPr lang="en-US" sz="1600" dirty="0"/>
              <a:t>, </a:t>
            </a:r>
            <a:r>
              <a:rPr lang="en-US" sz="1600" dirty="0" err="1"/>
              <a:t>penghasilan</a:t>
            </a:r>
            <a:r>
              <a:rPr lang="en-US" sz="1600" dirty="0"/>
              <a:t> pada </a:t>
            </a:r>
            <a:r>
              <a:rPr lang="en-US" sz="1600" dirty="0" err="1"/>
              <a:t>angka</a:t>
            </a:r>
            <a:r>
              <a:rPr lang="en-US" sz="1600" dirty="0"/>
              <a:t> 4 </a:t>
            </a:r>
            <a:r>
              <a:rPr lang="en-US" sz="1600" dirty="0" err="1"/>
              <a:t>digabungkan</a:t>
            </a:r>
            <a:r>
              <a:rPr lang="en-US" sz="1600" dirty="0"/>
              <a:t> </a:t>
            </a:r>
            <a:r>
              <a:rPr lang="en-US" sz="1600" dirty="0" err="1"/>
              <a:t>dengan</a:t>
            </a:r>
            <a:r>
              <a:rPr lang="en-US" sz="1600" dirty="0"/>
              <a:t> </a:t>
            </a:r>
            <a:r>
              <a:rPr lang="en-US" sz="1600" dirty="0" err="1"/>
              <a:t>penghasilan</a:t>
            </a:r>
            <a:r>
              <a:rPr lang="en-US" sz="1600" dirty="0"/>
              <a:t> PT. INDEPENDEN </a:t>
            </a:r>
            <a:r>
              <a:rPr lang="en-US" sz="1600" dirty="0" err="1"/>
              <a:t>dari</a:t>
            </a:r>
            <a:r>
              <a:rPr lang="en-US" sz="1600" dirty="0"/>
              <a:t> </a:t>
            </a:r>
            <a:r>
              <a:rPr lang="en-US" sz="1600" dirty="0" err="1"/>
              <a:t>dalam</a:t>
            </a:r>
            <a:r>
              <a:rPr lang="en-US" sz="1600" dirty="0"/>
              <a:t> </a:t>
            </a:r>
            <a:r>
              <a:rPr lang="en-US" sz="1600" dirty="0" err="1"/>
              <a:t>tahun</a:t>
            </a:r>
            <a:r>
              <a:rPr lang="en-US" sz="1600" dirty="0"/>
              <a:t> </a:t>
            </a:r>
            <a:r>
              <a:rPr lang="en-US" sz="1600" dirty="0" err="1"/>
              <a:t>pajak</a:t>
            </a:r>
            <a:r>
              <a:rPr lang="en-US" sz="1600" dirty="0"/>
              <a:t> 2019.</a:t>
            </a:r>
            <a:endParaRPr lang="en-ID" sz="1600" dirty="0"/>
          </a:p>
        </p:txBody>
      </p:sp>
      <p:sp>
        <p:nvSpPr>
          <p:cNvPr id="4" name="Slide Number Placeholder 3">
            <a:extLst>
              <a:ext uri="{FF2B5EF4-FFF2-40B4-BE49-F238E27FC236}">
                <a16:creationId xmlns:a16="http://schemas.microsoft.com/office/drawing/2014/main" id="{97B08E37-6EAE-4E5D-9747-599DA0D5FEB4}"/>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8</a:t>
            </a:fld>
            <a:endParaRPr lang="en"/>
          </a:p>
        </p:txBody>
      </p:sp>
    </p:spTree>
    <p:extLst>
      <p:ext uri="{BB962C8B-B14F-4D97-AF65-F5344CB8AC3E}">
        <p14:creationId xmlns:p14="http://schemas.microsoft.com/office/powerpoint/2010/main" val="1442269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Google Shape;256;p18"/>
          <p:cNvSpPr txBox="1">
            <a:spLocks noGrp="1"/>
          </p:cNvSpPr>
          <p:nvPr>
            <p:ph type="body" idx="1"/>
          </p:nvPr>
        </p:nvSpPr>
        <p:spPr>
          <a:xfrm>
            <a:off x="1821650" y="1014450"/>
            <a:ext cx="3672000" cy="3114600"/>
          </a:xfrm>
          <a:prstGeom prst="rect">
            <a:avLst/>
          </a:prstGeom>
        </p:spPr>
        <p:txBody>
          <a:bodyPr spcFirstLastPara="1" wrap="square" lIns="0" tIns="0" rIns="0" bIns="0" anchor="ctr" anchorCtr="0">
            <a:noAutofit/>
          </a:bodyPr>
          <a:lstStyle/>
          <a:p>
            <a:pPr marL="0" lvl="0" indent="0" algn="ctr" rtl="0">
              <a:spcBef>
                <a:spcPts val="0"/>
              </a:spcBef>
              <a:spcAft>
                <a:spcPts val="800"/>
              </a:spcAft>
              <a:buNone/>
            </a:pPr>
            <a:r>
              <a:rPr lang="en-US" dirty="0"/>
              <a:t>BESARNYA KREDIT PAJAK YANG DIPERBOLEHKAN</a:t>
            </a:r>
            <a:endParaRPr dirty="0"/>
          </a:p>
        </p:txBody>
      </p:sp>
      <p:sp>
        <p:nvSpPr>
          <p:cNvPr id="257" name="Google Shape;257;p18"/>
          <p:cNvSpPr txBox="1">
            <a:spLocks noGrp="1"/>
          </p:cNvSpPr>
          <p:nvPr>
            <p:ph type="sldNum" idx="12"/>
          </p:nvPr>
        </p:nvSpPr>
        <p:spPr>
          <a:xfrm>
            <a:off x="8404384" y="199526"/>
            <a:ext cx="548700" cy="393600"/>
          </a:xfrm>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9</a:t>
            </a:fld>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61"/>
        <p:cNvGrpSpPr/>
        <p:nvPr/>
      </p:nvGrpSpPr>
      <p:grpSpPr>
        <a:xfrm>
          <a:off x="0" y="0"/>
          <a:ext cx="0" cy="0"/>
          <a:chOff x="0" y="0"/>
          <a:chExt cx="0" cy="0"/>
        </a:xfrm>
      </p:grpSpPr>
      <p:sp>
        <p:nvSpPr>
          <p:cNvPr id="2" name="Title 1">
            <a:extLst>
              <a:ext uri="{FF2B5EF4-FFF2-40B4-BE49-F238E27FC236}">
                <a16:creationId xmlns:a16="http://schemas.microsoft.com/office/drawing/2014/main" id="{E049B6EB-C4C2-4243-8CA3-D9ED9AA6ADB6}"/>
              </a:ext>
            </a:extLst>
          </p:cNvPr>
          <p:cNvSpPr>
            <a:spLocks noGrp="1"/>
          </p:cNvSpPr>
          <p:nvPr>
            <p:ph type="title"/>
          </p:nvPr>
        </p:nvSpPr>
        <p:spPr/>
        <p:txBody>
          <a:bodyPr/>
          <a:lstStyle/>
          <a:p>
            <a:pPr algn="ctr"/>
            <a:r>
              <a:rPr lang="en-US" sz="2400" dirty="0" err="1"/>
              <a:t>Ketentuan</a:t>
            </a:r>
            <a:r>
              <a:rPr lang="en-US" sz="2400" dirty="0"/>
              <a:t> </a:t>
            </a:r>
            <a:r>
              <a:rPr lang="en-US" sz="2400" dirty="0" err="1"/>
              <a:t>kredit</a:t>
            </a:r>
            <a:r>
              <a:rPr lang="en-US" sz="2400" dirty="0"/>
              <a:t> </a:t>
            </a:r>
            <a:r>
              <a:rPr lang="en-US" sz="2400" dirty="0" err="1"/>
              <a:t>pajak</a:t>
            </a:r>
            <a:r>
              <a:rPr lang="en-US" sz="2400" dirty="0"/>
              <a:t> </a:t>
            </a:r>
            <a:r>
              <a:rPr lang="en-US" sz="2400" dirty="0" err="1"/>
              <a:t>luar</a:t>
            </a:r>
            <a:r>
              <a:rPr lang="en-US" sz="2400" dirty="0"/>
              <a:t> negeri</a:t>
            </a:r>
            <a:endParaRPr lang="en-ID" sz="2400" dirty="0"/>
          </a:p>
        </p:txBody>
      </p:sp>
      <p:sp>
        <p:nvSpPr>
          <p:cNvPr id="263" name="Google Shape;263;p19"/>
          <p:cNvSpPr txBox="1">
            <a:spLocks noGrp="1"/>
          </p:cNvSpPr>
          <p:nvPr>
            <p:ph type="body" idx="1"/>
          </p:nvPr>
        </p:nvSpPr>
        <p:spPr>
          <a:prstGeom prst="rect">
            <a:avLst/>
          </a:prstGeom>
        </p:spPr>
        <p:txBody>
          <a:bodyPr spcFirstLastPara="1" wrap="square" lIns="0" tIns="0" rIns="0" bIns="0" anchor="t" anchorCtr="0">
            <a:noAutofit/>
          </a:bodyPr>
          <a:lstStyle/>
          <a:p>
            <a:pPr marL="0" lvl="0" indent="0" algn="just" rtl="0">
              <a:spcBef>
                <a:spcPts val="0"/>
              </a:spcBef>
              <a:spcAft>
                <a:spcPts val="800"/>
              </a:spcAft>
              <a:buNone/>
            </a:pPr>
            <a:r>
              <a:rPr lang="en-US" sz="1200" dirty="0" err="1"/>
              <a:t>Berikut</a:t>
            </a:r>
            <a:r>
              <a:rPr lang="en-US" sz="1200" dirty="0"/>
              <a:t> </a:t>
            </a:r>
            <a:r>
              <a:rPr lang="en-US" sz="1200" dirty="0" err="1"/>
              <a:t>ini</a:t>
            </a:r>
            <a:r>
              <a:rPr lang="en-US" sz="1200" dirty="0"/>
              <a:t> </a:t>
            </a:r>
            <a:r>
              <a:rPr lang="en-US" sz="1200" dirty="0" err="1"/>
              <a:t>ketentuan</a:t>
            </a:r>
            <a:r>
              <a:rPr lang="en-US" sz="1200" dirty="0"/>
              <a:t> </a:t>
            </a:r>
            <a:r>
              <a:rPr lang="en-US" sz="1200" dirty="0" err="1"/>
              <a:t>ttg</a:t>
            </a:r>
            <a:r>
              <a:rPr lang="en-US" sz="1200" dirty="0"/>
              <a:t> </a:t>
            </a:r>
            <a:r>
              <a:rPr lang="en-US" sz="1200" dirty="0" err="1"/>
              <a:t>jumlah</a:t>
            </a:r>
            <a:r>
              <a:rPr lang="en-US" sz="1200" dirty="0"/>
              <a:t> </a:t>
            </a:r>
            <a:r>
              <a:rPr lang="en-US" sz="1200" dirty="0" err="1"/>
              <a:t>kredit</a:t>
            </a:r>
            <a:r>
              <a:rPr lang="en-US" sz="1200" dirty="0"/>
              <a:t> </a:t>
            </a:r>
            <a:r>
              <a:rPr lang="en-US" sz="1200" dirty="0" err="1"/>
              <a:t>pajak</a:t>
            </a:r>
            <a:r>
              <a:rPr lang="en-US" sz="1200" dirty="0"/>
              <a:t> </a:t>
            </a:r>
            <a:r>
              <a:rPr lang="en-US" sz="1200" dirty="0" err="1"/>
              <a:t>luar</a:t>
            </a:r>
            <a:r>
              <a:rPr lang="en-US" sz="1200" dirty="0"/>
              <a:t> negeri </a:t>
            </a:r>
            <a:r>
              <a:rPr lang="en-US" sz="1200" dirty="0" err="1"/>
              <a:t>diperbolehkan</a:t>
            </a:r>
            <a:r>
              <a:rPr lang="en-US" sz="1200" dirty="0"/>
              <a:t>.</a:t>
            </a:r>
          </a:p>
          <a:p>
            <a:pPr marL="628650" lvl="1" indent="-171450" algn="just">
              <a:spcBef>
                <a:spcPts val="0"/>
              </a:spcBef>
              <a:spcAft>
                <a:spcPts val="800"/>
              </a:spcAft>
            </a:pPr>
            <a:r>
              <a:rPr lang="en-US" sz="1200" dirty="0" err="1"/>
              <a:t>Pajak</a:t>
            </a:r>
            <a:r>
              <a:rPr lang="en-US" sz="1200" dirty="0"/>
              <a:t> </a:t>
            </a:r>
            <a:r>
              <a:rPr lang="en-US" sz="1200" dirty="0" err="1"/>
              <a:t>atas</a:t>
            </a:r>
            <a:r>
              <a:rPr lang="en-US" sz="1200" dirty="0"/>
              <a:t> </a:t>
            </a:r>
            <a:r>
              <a:rPr lang="en-US" sz="1200" dirty="0" err="1"/>
              <a:t>penghasilan</a:t>
            </a:r>
            <a:r>
              <a:rPr lang="en-US" sz="1200" dirty="0"/>
              <a:t> yang </a:t>
            </a:r>
            <a:r>
              <a:rPr lang="en-US" sz="1200" dirty="0" err="1"/>
              <a:t>terutang</a:t>
            </a:r>
            <a:r>
              <a:rPr lang="en-US" sz="1200" dirty="0"/>
              <a:t> </a:t>
            </a:r>
            <a:r>
              <a:rPr lang="en-US" sz="1200" dirty="0" err="1"/>
              <a:t>atau</a:t>
            </a:r>
            <a:r>
              <a:rPr lang="en-US" sz="1200" dirty="0"/>
              <a:t> </a:t>
            </a:r>
            <a:r>
              <a:rPr lang="en-US" sz="1200" dirty="0" err="1"/>
              <a:t>dibayar</a:t>
            </a:r>
            <a:r>
              <a:rPr lang="en-US" sz="1200" dirty="0"/>
              <a:t> di </a:t>
            </a:r>
            <a:r>
              <a:rPr lang="en-US" sz="1200" dirty="0" err="1"/>
              <a:t>luar</a:t>
            </a:r>
            <a:r>
              <a:rPr lang="en-US" sz="1200" dirty="0"/>
              <a:t> negeri yang </a:t>
            </a:r>
            <a:r>
              <a:rPr lang="en-US" sz="1200" dirty="0" err="1"/>
              <a:t>dapat</a:t>
            </a:r>
            <a:r>
              <a:rPr lang="en-US" sz="1200" dirty="0"/>
              <a:t> </a:t>
            </a:r>
            <a:r>
              <a:rPr lang="en-US" sz="1200" dirty="0" err="1"/>
              <a:t>dikreditkan</a:t>
            </a:r>
            <a:r>
              <a:rPr lang="en-US" sz="1200" dirty="0"/>
              <a:t> </a:t>
            </a:r>
            <a:r>
              <a:rPr lang="en-US" sz="1200" dirty="0" err="1"/>
              <a:t>terhadap</a:t>
            </a:r>
            <a:r>
              <a:rPr lang="en-US" sz="1200" dirty="0"/>
              <a:t> total </a:t>
            </a:r>
            <a:r>
              <a:rPr lang="en-US" sz="1200" dirty="0" err="1"/>
              <a:t>PPh</a:t>
            </a:r>
            <a:r>
              <a:rPr lang="en-US" sz="1200" dirty="0"/>
              <a:t> </a:t>
            </a:r>
            <a:r>
              <a:rPr lang="en-US" sz="1200" dirty="0" err="1"/>
              <a:t>terutang</a:t>
            </a:r>
            <a:r>
              <a:rPr lang="en-US" sz="1200" dirty="0"/>
              <a:t> di Indonesia </a:t>
            </a:r>
            <a:r>
              <a:rPr lang="en-US" sz="1200" dirty="0" err="1"/>
              <a:t>hanya</a:t>
            </a:r>
            <a:r>
              <a:rPr lang="en-US" sz="1200" dirty="0"/>
              <a:t> </a:t>
            </a:r>
            <a:r>
              <a:rPr lang="en-US" sz="1200" i="1" dirty="0" err="1"/>
              <a:t>pajak</a:t>
            </a:r>
            <a:r>
              <a:rPr lang="en-US" sz="1200" i="1" dirty="0"/>
              <a:t> yang </a:t>
            </a:r>
            <a:r>
              <a:rPr lang="en-US" sz="1200" i="1" dirty="0" err="1"/>
              <a:t>langsung</a:t>
            </a:r>
            <a:r>
              <a:rPr lang="en-US" sz="1200" i="1" dirty="0"/>
              <a:t> </a:t>
            </a:r>
            <a:r>
              <a:rPr lang="en-US" sz="1200" i="1" dirty="0" err="1"/>
              <a:t>dikenakan</a:t>
            </a:r>
            <a:r>
              <a:rPr lang="en-US" sz="1200" i="1" dirty="0"/>
              <a:t> </a:t>
            </a:r>
            <a:r>
              <a:rPr lang="en-US" sz="1200" i="1" dirty="0" err="1"/>
              <a:t>atas</a:t>
            </a:r>
            <a:r>
              <a:rPr lang="en-US" sz="1200" i="1" dirty="0"/>
              <a:t> </a:t>
            </a:r>
            <a:r>
              <a:rPr lang="en-US" sz="1200" i="1" dirty="0" err="1"/>
              <a:t>penghasilan</a:t>
            </a:r>
            <a:r>
              <a:rPr lang="en-US" sz="1200" i="1" dirty="0"/>
              <a:t> yang </a:t>
            </a:r>
            <a:r>
              <a:rPr lang="en-US" sz="1200" i="1" dirty="0" err="1"/>
              <a:t>diterima</a:t>
            </a:r>
            <a:r>
              <a:rPr lang="en-US" sz="1200" i="1" dirty="0"/>
              <a:t> </a:t>
            </a:r>
            <a:r>
              <a:rPr lang="en-US" sz="1200" i="1" dirty="0" err="1"/>
              <a:t>atau</a:t>
            </a:r>
            <a:r>
              <a:rPr lang="en-US" sz="1200" i="1" dirty="0"/>
              <a:t> </a:t>
            </a:r>
            <a:r>
              <a:rPr lang="en-US" sz="1200" i="1" dirty="0" err="1"/>
              <a:t>diperbolehkan</a:t>
            </a:r>
            <a:r>
              <a:rPr lang="en-US" sz="1200" i="1" dirty="0"/>
              <a:t> </a:t>
            </a:r>
            <a:r>
              <a:rPr lang="en-US" sz="1200" i="1" dirty="0" err="1"/>
              <a:t>Wajib</a:t>
            </a:r>
            <a:r>
              <a:rPr lang="en-US" sz="1200" i="1" dirty="0"/>
              <a:t> </a:t>
            </a:r>
            <a:r>
              <a:rPr lang="en-US" sz="1200" i="1" dirty="0" err="1"/>
              <a:t>Pajak</a:t>
            </a:r>
            <a:r>
              <a:rPr lang="en-US" sz="1200" i="1" dirty="0"/>
              <a:t> </a:t>
            </a:r>
            <a:r>
              <a:rPr lang="en-US" sz="1200" i="1" dirty="0" err="1"/>
              <a:t>dari</a:t>
            </a:r>
            <a:r>
              <a:rPr lang="en-US" sz="1200" i="1" dirty="0"/>
              <a:t> </a:t>
            </a:r>
            <a:r>
              <a:rPr lang="en-US" sz="1200" i="1" dirty="0" err="1"/>
              <a:t>luar</a:t>
            </a:r>
            <a:r>
              <a:rPr lang="en-US" sz="1200" i="1" dirty="0"/>
              <a:t> negeri </a:t>
            </a:r>
            <a:r>
              <a:rPr lang="en-US" sz="1200" i="1" dirty="0" err="1"/>
              <a:t>tsb</a:t>
            </a:r>
            <a:r>
              <a:rPr lang="en-US" sz="1200" i="1" dirty="0"/>
              <a:t>. </a:t>
            </a:r>
            <a:r>
              <a:rPr lang="en-US" sz="1200" i="1" dirty="0" err="1"/>
              <a:t>Pajak</a:t>
            </a:r>
            <a:r>
              <a:rPr lang="en-US" sz="1200" i="1" dirty="0"/>
              <a:t> </a:t>
            </a:r>
            <a:r>
              <a:rPr lang="en-US" sz="1200" i="1" dirty="0" err="1"/>
              <a:t>atas</a:t>
            </a:r>
            <a:r>
              <a:rPr lang="en-US" sz="1200" i="1" dirty="0"/>
              <a:t> </a:t>
            </a:r>
            <a:r>
              <a:rPr lang="en-US" sz="1200" i="1" dirty="0" err="1"/>
              <a:t>penghasilan</a:t>
            </a:r>
            <a:r>
              <a:rPr lang="en-US" sz="1200" i="1" dirty="0"/>
              <a:t> yang </a:t>
            </a:r>
            <a:r>
              <a:rPr lang="en-US" sz="1200" i="1" dirty="0" err="1"/>
              <a:t>terutang</a:t>
            </a:r>
            <a:r>
              <a:rPr lang="en-US" sz="1200" i="1" dirty="0"/>
              <a:t> di </a:t>
            </a:r>
            <a:r>
              <a:rPr lang="en-US" sz="1200" i="1" dirty="0" err="1"/>
              <a:t>luar</a:t>
            </a:r>
            <a:r>
              <a:rPr lang="en-US" sz="1200" i="1" dirty="0"/>
              <a:t> negeri </a:t>
            </a:r>
            <a:r>
              <a:rPr lang="en-US" sz="1200" i="1" dirty="0" err="1"/>
              <a:t>adalah</a:t>
            </a:r>
            <a:r>
              <a:rPr lang="en-US" sz="1200" i="1" dirty="0"/>
              <a:t> </a:t>
            </a:r>
            <a:r>
              <a:rPr lang="en-US" sz="1200" i="1" dirty="0" err="1"/>
              <a:t>pajak</a:t>
            </a:r>
            <a:r>
              <a:rPr lang="en-US" sz="1200" i="1" dirty="0"/>
              <a:t> </a:t>
            </a:r>
            <a:r>
              <a:rPr lang="en-US" sz="1200" i="1" dirty="0" err="1"/>
              <a:t>atas</a:t>
            </a:r>
            <a:r>
              <a:rPr lang="en-US" sz="1200" i="1" dirty="0"/>
              <a:t> </a:t>
            </a:r>
            <a:r>
              <a:rPr lang="en-US" sz="1200" i="1" dirty="0" err="1"/>
              <a:t>penghasilan</a:t>
            </a:r>
            <a:r>
              <a:rPr lang="en-US" sz="1200" i="1" dirty="0"/>
              <a:t> </a:t>
            </a:r>
            <a:r>
              <a:rPr lang="en-US" sz="1200" i="1" dirty="0" err="1"/>
              <a:t>berkenaan</a:t>
            </a:r>
            <a:r>
              <a:rPr lang="en-US" sz="1200" i="1" dirty="0"/>
              <a:t> </a:t>
            </a:r>
            <a:r>
              <a:rPr lang="en-US" sz="1200" i="1" dirty="0" err="1"/>
              <a:t>dengan</a:t>
            </a:r>
            <a:r>
              <a:rPr lang="en-US" sz="1200" i="1" dirty="0"/>
              <a:t> </a:t>
            </a:r>
            <a:r>
              <a:rPr lang="en-US" sz="1200" i="1" dirty="0" err="1"/>
              <a:t>usaha</a:t>
            </a:r>
            <a:r>
              <a:rPr lang="en-US" sz="1200" i="1" dirty="0"/>
              <a:t> </a:t>
            </a:r>
            <a:r>
              <a:rPr lang="en-US" sz="1200" i="1" dirty="0" err="1"/>
              <a:t>atau</a:t>
            </a:r>
            <a:r>
              <a:rPr lang="en-US" sz="1200" i="1" dirty="0"/>
              <a:t> </a:t>
            </a:r>
            <a:r>
              <a:rPr lang="en-US" sz="1200" i="1" dirty="0" err="1"/>
              <a:t>pekerjaan</a:t>
            </a:r>
            <a:r>
              <a:rPr lang="en-US" sz="1200" i="1" dirty="0"/>
              <a:t> di </a:t>
            </a:r>
            <a:r>
              <a:rPr lang="en-US" sz="1200" i="1" dirty="0" err="1"/>
              <a:t>luar</a:t>
            </a:r>
            <a:r>
              <a:rPr lang="en-US" sz="1200" i="1" dirty="0"/>
              <a:t> negeri, </a:t>
            </a:r>
            <a:r>
              <a:rPr lang="en-US" sz="1200" i="1" dirty="0" err="1"/>
              <a:t>sedangkan</a:t>
            </a:r>
            <a:r>
              <a:rPr lang="en-US" sz="1200" i="1" dirty="0"/>
              <a:t> yang </a:t>
            </a:r>
            <a:r>
              <a:rPr lang="en-US" sz="1200" i="1" dirty="0" err="1"/>
              <a:t>dimaksud</a:t>
            </a:r>
            <a:r>
              <a:rPr lang="en-US" sz="1200" i="1" dirty="0"/>
              <a:t> </a:t>
            </a:r>
            <a:r>
              <a:rPr lang="en-US" sz="1200" i="1" dirty="0" err="1"/>
              <a:t>dengan</a:t>
            </a:r>
            <a:r>
              <a:rPr lang="en-US" sz="1200" i="1" dirty="0"/>
              <a:t> </a:t>
            </a:r>
            <a:r>
              <a:rPr lang="en-US" sz="1200" i="1" dirty="0" err="1"/>
              <a:t>pajak</a:t>
            </a:r>
            <a:r>
              <a:rPr lang="en-US" sz="1200" i="1" dirty="0"/>
              <a:t> </a:t>
            </a:r>
            <a:r>
              <a:rPr lang="en-US" sz="1200" i="1" dirty="0" err="1"/>
              <a:t>atas</a:t>
            </a:r>
            <a:r>
              <a:rPr lang="en-US" sz="1200" i="1" dirty="0"/>
              <a:t> </a:t>
            </a:r>
            <a:r>
              <a:rPr lang="en-US" sz="1200" i="1" dirty="0" err="1"/>
              <a:t>penghasilan</a:t>
            </a:r>
            <a:r>
              <a:rPr lang="en-US" sz="1200" i="1" dirty="0"/>
              <a:t> yang </a:t>
            </a:r>
            <a:r>
              <a:rPr lang="en-US" sz="1200" i="1" dirty="0" err="1"/>
              <a:t>dibayar</a:t>
            </a:r>
            <a:r>
              <a:rPr lang="en-US" sz="1200" i="1" dirty="0"/>
              <a:t> </a:t>
            </a:r>
            <a:r>
              <a:rPr lang="en-US" sz="1200" i="1" dirty="0" err="1"/>
              <a:t>luar</a:t>
            </a:r>
            <a:r>
              <a:rPr lang="en-US" sz="1200" i="1" dirty="0"/>
              <a:t> negeri </a:t>
            </a:r>
            <a:r>
              <a:rPr lang="en-US" sz="1200" i="1" dirty="0" err="1"/>
              <a:t>adalah</a:t>
            </a:r>
            <a:r>
              <a:rPr lang="en-US" sz="1200" i="1" dirty="0"/>
              <a:t> </a:t>
            </a:r>
            <a:r>
              <a:rPr lang="en-US" sz="1200" i="1" dirty="0" err="1"/>
              <a:t>pajak</a:t>
            </a:r>
            <a:r>
              <a:rPr lang="en-US" sz="1200" i="1" dirty="0"/>
              <a:t> </a:t>
            </a:r>
            <a:r>
              <a:rPr lang="en-US" sz="1200" i="1" dirty="0" err="1"/>
              <a:t>atas</a:t>
            </a:r>
            <a:r>
              <a:rPr lang="en-US" sz="1200" i="1" dirty="0"/>
              <a:t> </a:t>
            </a:r>
            <a:r>
              <a:rPr lang="en-US" sz="1200" i="1" dirty="0" err="1"/>
              <a:t>penghasilan</a:t>
            </a:r>
            <a:r>
              <a:rPr lang="en-US" sz="1200" i="1" dirty="0"/>
              <a:t> </a:t>
            </a:r>
            <a:r>
              <a:rPr lang="en-US" sz="1200" i="1" dirty="0" err="1"/>
              <a:t>dari</a:t>
            </a:r>
            <a:r>
              <a:rPr lang="en-US" sz="1200" i="1" dirty="0"/>
              <a:t> modal dan </a:t>
            </a:r>
            <a:r>
              <a:rPr lang="en-US" sz="1200" i="1" dirty="0" err="1"/>
              <a:t>penghasilan</a:t>
            </a:r>
            <a:r>
              <a:rPr lang="en-US" sz="1200" i="1" dirty="0"/>
              <a:t> </a:t>
            </a:r>
            <a:r>
              <a:rPr lang="en-US" sz="1200" i="1" dirty="0" err="1"/>
              <a:t>lainnya</a:t>
            </a:r>
            <a:r>
              <a:rPr lang="en-US" sz="1200" i="1" dirty="0"/>
              <a:t> di </a:t>
            </a:r>
            <a:r>
              <a:rPr lang="en-US" sz="1200" i="1" dirty="0" err="1"/>
              <a:t>luar</a:t>
            </a:r>
            <a:r>
              <a:rPr lang="en-US" sz="1200" i="1" dirty="0"/>
              <a:t> negeri, </a:t>
            </a:r>
            <a:r>
              <a:rPr lang="en-US" sz="1200" i="1" dirty="0" err="1"/>
              <a:t>seperti</a:t>
            </a:r>
            <a:r>
              <a:rPr lang="en-US" sz="1200" i="1" dirty="0"/>
              <a:t> </a:t>
            </a:r>
            <a:r>
              <a:rPr lang="en-US" sz="1200" i="1" dirty="0" err="1"/>
              <a:t>bunga</a:t>
            </a:r>
            <a:r>
              <a:rPr lang="en-US" sz="1200" i="1" dirty="0"/>
              <a:t>, </a:t>
            </a:r>
            <a:r>
              <a:rPr lang="en-US" sz="1200" i="1" dirty="0" err="1"/>
              <a:t>dividen</a:t>
            </a:r>
            <a:r>
              <a:rPr lang="en-US" sz="1200" i="1" dirty="0"/>
              <a:t>, royalty, </a:t>
            </a:r>
            <a:r>
              <a:rPr lang="en-US" sz="1200" i="1" dirty="0" err="1"/>
              <a:t>sewa</a:t>
            </a:r>
            <a:r>
              <a:rPr lang="en-US" sz="1200" i="1" dirty="0"/>
              <a:t>, dan </a:t>
            </a:r>
            <a:r>
              <a:rPr lang="en-US" sz="1200" i="1" dirty="0" err="1"/>
              <a:t>sebagainya</a:t>
            </a:r>
            <a:r>
              <a:rPr lang="en-US" sz="1200" i="1" dirty="0"/>
              <a:t>.</a:t>
            </a:r>
            <a:endParaRPr sz="1200" dirty="0"/>
          </a:p>
        </p:txBody>
      </p:sp>
      <p:sp>
        <p:nvSpPr>
          <p:cNvPr id="268" name="Google Shape;268;p19"/>
          <p:cNvSpPr txBox="1">
            <a:spLocks noGrp="1"/>
          </p:cNvSpPr>
          <p:nvPr>
            <p:ph type="sldNum" idx="12"/>
          </p:nvPr>
        </p:nvSpPr>
        <p:spPr>
          <a:prstGeom prst="rect">
            <a:avLst/>
          </a:prstGeom>
        </p:spPr>
        <p:txBody>
          <a:bodyPr spcFirstLastPara="1" wrap="square" lIns="0" tIns="0" rIns="0" bIns="0" anchor="t" anchorCtr="0">
            <a:noAutofit/>
          </a:bodyPr>
          <a:lstStyle/>
          <a:p>
            <a:pPr marL="0" lvl="0" indent="0" algn="r" rtl="0">
              <a:spcBef>
                <a:spcPts val="0"/>
              </a:spcBef>
              <a:spcAft>
                <a:spcPts val="0"/>
              </a:spcAft>
              <a:buNone/>
            </a:pPr>
            <a:fld id="{00000000-1234-1234-1234-123412341234}" type="slidenum">
              <a:rPr lang="en"/>
              <a:t>10</a:t>
            </a:fld>
            <a:endParaRP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CF4540-7291-4710-9110-39C9A9406ED5}"/>
              </a:ext>
            </a:extLst>
          </p:cNvPr>
          <p:cNvSpPr>
            <a:spLocks noGrp="1"/>
          </p:cNvSpPr>
          <p:nvPr>
            <p:ph type="title"/>
          </p:nvPr>
        </p:nvSpPr>
        <p:spPr/>
        <p:txBody>
          <a:bodyPr/>
          <a:lstStyle/>
          <a:p>
            <a:r>
              <a:rPr lang="en-US" sz="2400" dirty="0" err="1"/>
              <a:t>Ketentuan</a:t>
            </a:r>
            <a:r>
              <a:rPr lang="en-US" sz="2400" dirty="0"/>
              <a:t> </a:t>
            </a:r>
            <a:r>
              <a:rPr lang="en-US" sz="2400" dirty="0" err="1"/>
              <a:t>kredit</a:t>
            </a:r>
            <a:r>
              <a:rPr lang="en-US" sz="2400" dirty="0"/>
              <a:t> </a:t>
            </a:r>
            <a:r>
              <a:rPr lang="en-US" sz="2400" dirty="0" err="1"/>
              <a:t>pajak</a:t>
            </a:r>
            <a:r>
              <a:rPr lang="en-US" sz="2400" dirty="0"/>
              <a:t> </a:t>
            </a:r>
            <a:r>
              <a:rPr lang="en-US" sz="2400" dirty="0" err="1"/>
              <a:t>luar</a:t>
            </a:r>
            <a:r>
              <a:rPr lang="en-US" sz="2400" dirty="0"/>
              <a:t> negeri</a:t>
            </a:r>
            <a:endParaRPr lang="en-ID" sz="2400" dirty="0"/>
          </a:p>
        </p:txBody>
      </p:sp>
      <p:sp>
        <p:nvSpPr>
          <p:cNvPr id="3" name="Text Placeholder 2">
            <a:extLst>
              <a:ext uri="{FF2B5EF4-FFF2-40B4-BE49-F238E27FC236}">
                <a16:creationId xmlns:a16="http://schemas.microsoft.com/office/drawing/2014/main" id="{BB316473-A92D-4497-B9DC-982F03D75907}"/>
              </a:ext>
            </a:extLst>
          </p:cNvPr>
          <p:cNvSpPr>
            <a:spLocks noGrp="1"/>
          </p:cNvSpPr>
          <p:nvPr>
            <p:ph type="body" idx="1"/>
          </p:nvPr>
        </p:nvSpPr>
        <p:spPr/>
        <p:txBody>
          <a:bodyPr/>
          <a:lstStyle/>
          <a:p>
            <a:r>
              <a:rPr lang="en-US" sz="1200" dirty="0" err="1"/>
              <a:t>Besarnya</a:t>
            </a:r>
            <a:r>
              <a:rPr lang="en-US" sz="1200" dirty="0"/>
              <a:t> </a:t>
            </a:r>
            <a:r>
              <a:rPr lang="en-US" sz="1200" dirty="0" err="1"/>
              <a:t>kredit</a:t>
            </a:r>
            <a:r>
              <a:rPr lang="en-US" sz="1200" dirty="0"/>
              <a:t> </a:t>
            </a:r>
            <a:r>
              <a:rPr lang="en-US" sz="1200" dirty="0" err="1"/>
              <a:t>pajak</a:t>
            </a:r>
            <a:r>
              <a:rPr lang="en-US" sz="1200" dirty="0"/>
              <a:t> yang </a:t>
            </a:r>
            <a:r>
              <a:rPr lang="en-US" sz="1200" dirty="0" err="1"/>
              <a:t>diperbolehkan</a:t>
            </a:r>
            <a:r>
              <a:rPr lang="en-US" sz="1200" dirty="0"/>
              <a:t> </a:t>
            </a:r>
            <a:r>
              <a:rPr lang="en-US" sz="1200" dirty="0" err="1"/>
              <a:t>adalah</a:t>
            </a:r>
            <a:r>
              <a:rPr lang="en-US" sz="1200" dirty="0"/>
              <a:t> </a:t>
            </a:r>
            <a:r>
              <a:rPr lang="en-US" sz="1200" dirty="0" err="1"/>
              <a:t>setinggi-tingginya</a:t>
            </a:r>
            <a:r>
              <a:rPr lang="en-US" sz="1200" dirty="0"/>
              <a:t> </a:t>
            </a:r>
            <a:r>
              <a:rPr lang="en-US" sz="1200" dirty="0" err="1"/>
              <a:t>sama</a:t>
            </a:r>
            <a:r>
              <a:rPr lang="en-US" sz="1200" dirty="0"/>
              <a:t> </a:t>
            </a:r>
            <a:r>
              <a:rPr lang="en-US" sz="1200" dirty="0" err="1"/>
              <a:t>dengan</a:t>
            </a:r>
            <a:r>
              <a:rPr lang="en-US" sz="1200" dirty="0"/>
              <a:t> </a:t>
            </a:r>
            <a:r>
              <a:rPr lang="en-US" sz="1200" dirty="0" err="1"/>
              <a:t>jumlah</a:t>
            </a:r>
            <a:r>
              <a:rPr lang="en-US" sz="1200" dirty="0"/>
              <a:t> </a:t>
            </a:r>
            <a:r>
              <a:rPr lang="en-US" sz="1200" dirty="0" err="1"/>
              <a:t>pajak</a:t>
            </a:r>
            <a:r>
              <a:rPr lang="en-US" sz="1200" dirty="0"/>
              <a:t> yang </a:t>
            </a:r>
            <a:r>
              <a:rPr lang="en-US" sz="1200" dirty="0" err="1"/>
              <a:t>dibayar</a:t>
            </a:r>
            <a:r>
              <a:rPr lang="en-US" sz="1200" dirty="0"/>
              <a:t> </a:t>
            </a:r>
            <a:r>
              <a:rPr lang="en-US" sz="1200" dirty="0" err="1"/>
              <a:t>atau</a:t>
            </a:r>
            <a:r>
              <a:rPr lang="en-US" sz="1200" dirty="0"/>
              <a:t> </a:t>
            </a:r>
            <a:r>
              <a:rPr lang="en-US" sz="1200" dirty="0" err="1"/>
              <a:t>terutang</a:t>
            </a:r>
            <a:r>
              <a:rPr lang="en-US" sz="1200" dirty="0"/>
              <a:t> di </a:t>
            </a:r>
            <a:r>
              <a:rPr lang="en-US" sz="1200" dirty="0" err="1"/>
              <a:t>luar</a:t>
            </a:r>
            <a:r>
              <a:rPr lang="en-US" sz="1200" dirty="0"/>
              <a:t> negeri, </a:t>
            </a:r>
            <a:r>
              <a:rPr lang="en-US" sz="1200" dirty="0" err="1"/>
              <a:t>tetapi</a:t>
            </a:r>
            <a:r>
              <a:rPr lang="en-US" sz="1200" dirty="0"/>
              <a:t> </a:t>
            </a:r>
            <a:r>
              <a:rPr lang="en-US" sz="1200" dirty="0" err="1"/>
              <a:t>tidak</a:t>
            </a:r>
            <a:r>
              <a:rPr lang="en-US" sz="1200" dirty="0"/>
              <a:t> </a:t>
            </a:r>
            <a:r>
              <a:rPr lang="en-US" sz="1200" dirty="0" err="1"/>
              <a:t>boleh</a:t>
            </a:r>
            <a:r>
              <a:rPr lang="en-US" sz="1200" dirty="0"/>
              <a:t> </a:t>
            </a:r>
            <a:r>
              <a:rPr lang="en-US" sz="1200" dirty="0" err="1"/>
              <a:t>melebihi</a:t>
            </a:r>
            <a:r>
              <a:rPr lang="en-US" sz="1200" dirty="0"/>
              <a:t> </a:t>
            </a:r>
            <a:r>
              <a:rPr lang="en-US" sz="1200" dirty="0" err="1"/>
              <a:t>jumlah</a:t>
            </a:r>
            <a:r>
              <a:rPr lang="en-US" sz="1200" dirty="0"/>
              <a:t> yang </a:t>
            </a:r>
            <a:r>
              <a:rPr lang="en-US" sz="1200" dirty="0" err="1"/>
              <a:t>dihitung</a:t>
            </a:r>
            <a:r>
              <a:rPr lang="en-US" sz="1200" dirty="0"/>
              <a:t> </a:t>
            </a:r>
            <a:r>
              <a:rPr lang="en-US" sz="1200" dirty="0" err="1"/>
              <a:t>menurut</a:t>
            </a:r>
            <a:r>
              <a:rPr lang="en-US" sz="1200" dirty="0"/>
              <a:t> </a:t>
            </a:r>
            <a:r>
              <a:rPr lang="en-US" sz="1200" dirty="0" err="1"/>
              <a:t>perbandingan</a:t>
            </a:r>
            <a:r>
              <a:rPr lang="en-US" sz="1200" dirty="0"/>
              <a:t> </a:t>
            </a:r>
            <a:r>
              <a:rPr lang="en-US" sz="1200" dirty="0" err="1"/>
              <a:t>antara</a:t>
            </a:r>
            <a:r>
              <a:rPr lang="en-US" sz="1200" dirty="0"/>
              <a:t> </a:t>
            </a:r>
            <a:r>
              <a:rPr lang="en-US" sz="1200" dirty="0" err="1"/>
              <a:t>penghasilan</a:t>
            </a:r>
            <a:r>
              <a:rPr lang="en-US" sz="1200" dirty="0"/>
              <a:t> </a:t>
            </a:r>
            <a:r>
              <a:rPr lang="en-US" sz="1200" dirty="0" err="1"/>
              <a:t>dari</a:t>
            </a:r>
            <a:r>
              <a:rPr lang="en-US" sz="1200" dirty="0"/>
              <a:t> </a:t>
            </a:r>
            <a:r>
              <a:rPr lang="en-US" sz="1200" dirty="0" err="1"/>
              <a:t>luar</a:t>
            </a:r>
            <a:r>
              <a:rPr lang="en-US" sz="1200" dirty="0"/>
              <a:t> negeri dan </a:t>
            </a:r>
            <a:r>
              <a:rPr lang="en-US" sz="1200" dirty="0" err="1"/>
              <a:t>Penghasilan</a:t>
            </a:r>
            <a:r>
              <a:rPr lang="en-US" sz="1200" dirty="0"/>
              <a:t> </a:t>
            </a:r>
            <a:r>
              <a:rPr lang="en-US" sz="1200" dirty="0" err="1"/>
              <a:t>Kena</a:t>
            </a:r>
            <a:r>
              <a:rPr lang="en-US" sz="1200" dirty="0"/>
              <a:t> </a:t>
            </a:r>
            <a:r>
              <a:rPr lang="en-US" sz="1200" dirty="0" err="1"/>
              <a:t>Pajak</a:t>
            </a:r>
            <a:r>
              <a:rPr lang="en-US" sz="1200" dirty="0"/>
              <a:t> (PKP), </a:t>
            </a:r>
            <a:r>
              <a:rPr lang="en-US" sz="1200" dirty="0" err="1"/>
              <a:t>atau</a:t>
            </a:r>
            <a:r>
              <a:rPr lang="en-US" sz="1200" dirty="0"/>
              <a:t> </a:t>
            </a:r>
            <a:r>
              <a:rPr lang="en-US" sz="1200" dirty="0" err="1"/>
              <a:t>setinggi-tingginya</a:t>
            </a:r>
            <a:r>
              <a:rPr lang="en-US" sz="1200" dirty="0"/>
              <a:t> </a:t>
            </a:r>
            <a:r>
              <a:rPr lang="en-US" sz="1200" dirty="0" err="1"/>
              <a:t>sama</a:t>
            </a:r>
            <a:r>
              <a:rPr lang="en-US" sz="1200" dirty="0"/>
              <a:t> </a:t>
            </a:r>
            <a:r>
              <a:rPr lang="en-US" sz="1200" dirty="0" err="1"/>
              <a:t>dengan</a:t>
            </a:r>
            <a:r>
              <a:rPr lang="en-US" sz="1200" dirty="0"/>
              <a:t> </a:t>
            </a:r>
            <a:r>
              <a:rPr lang="en-US" sz="1200" dirty="0" err="1"/>
              <a:t>pajak</a:t>
            </a:r>
            <a:r>
              <a:rPr lang="en-US" sz="1200" dirty="0"/>
              <a:t> yang </a:t>
            </a:r>
            <a:r>
              <a:rPr lang="en-US" sz="1200" dirty="0" err="1"/>
              <a:t>terutang</a:t>
            </a:r>
            <a:r>
              <a:rPr lang="en-US" sz="1200" dirty="0"/>
              <a:t> </a:t>
            </a:r>
            <a:r>
              <a:rPr lang="en-US" sz="1200" dirty="0" err="1"/>
              <a:t>atas</a:t>
            </a:r>
            <a:r>
              <a:rPr lang="en-US" sz="1200" dirty="0"/>
              <a:t> PKP </a:t>
            </a:r>
            <a:r>
              <a:rPr lang="en-US" sz="1200" dirty="0" err="1"/>
              <a:t>jika</a:t>
            </a:r>
            <a:r>
              <a:rPr lang="en-US" sz="1200" dirty="0"/>
              <a:t> PKP </a:t>
            </a:r>
            <a:r>
              <a:rPr lang="en-US" sz="1200" dirty="0" err="1"/>
              <a:t>lebih</a:t>
            </a:r>
            <a:r>
              <a:rPr lang="en-US" sz="1200" dirty="0"/>
              <a:t> </a:t>
            </a:r>
            <a:r>
              <a:rPr lang="en-US" sz="1200" dirty="0" err="1"/>
              <a:t>kecil</a:t>
            </a:r>
            <a:r>
              <a:rPr lang="en-US" sz="1200" dirty="0"/>
              <a:t> </a:t>
            </a:r>
            <a:r>
              <a:rPr lang="en-US" sz="1200" dirty="0" err="1"/>
              <a:t>dari</a:t>
            </a:r>
            <a:r>
              <a:rPr lang="en-US" sz="1200" dirty="0"/>
              <a:t> </a:t>
            </a:r>
            <a:r>
              <a:rPr lang="en-US" sz="1200" dirty="0" err="1"/>
              <a:t>penghasilan</a:t>
            </a:r>
            <a:r>
              <a:rPr lang="en-US" sz="1200" dirty="0"/>
              <a:t> </a:t>
            </a:r>
            <a:r>
              <a:rPr lang="en-US" sz="1200" dirty="0" err="1"/>
              <a:t>luar</a:t>
            </a:r>
            <a:r>
              <a:rPr lang="en-US" sz="1200" dirty="0"/>
              <a:t> negeri (</a:t>
            </a:r>
            <a:r>
              <a:rPr lang="en-US" sz="1200" dirty="0" err="1"/>
              <a:t>menganut</a:t>
            </a:r>
            <a:r>
              <a:rPr lang="en-US" sz="1200" dirty="0"/>
              <a:t> </a:t>
            </a:r>
            <a:r>
              <a:rPr lang="en-US" sz="1200" dirty="0" err="1"/>
              <a:t>metode</a:t>
            </a:r>
            <a:r>
              <a:rPr lang="en-US" sz="1200" dirty="0"/>
              <a:t> </a:t>
            </a:r>
            <a:r>
              <a:rPr lang="en-US" sz="1200" dirty="0" err="1"/>
              <a:t>pengkreditan</a:t>
            </a:r>
            <a:r>
              <a:rPr lang="en-US" sz="1200" dirty="0"/>
              <a:t> </a:t>
            </a:r>
            <a:r>
              <a:rPr lang="en-US" sz="1200" dirty="0" err="1"/>
              <a:t>pajak</a:t>
            </a:r>
            <a:r>
              <a:rPr lang="en-US" sz="1200" dirty="0"/>
              <a:t> </a:t>
            </a:r>
            <a:r>
              <a:rPr lang="en-US" sz="1200" dirty="0" err="1"/>
              <a:t>terbatas</a:t>
            </a:r>
            <a:r>
              <a:rPr lang="en-US" sz="1200" dirty="0"/>
              <a:t> </a:t>
            </a:r>
            <a:r>
              <a:rPr lang="en-US" sz="1200" dirty="0" err="1"/>
              <a:t>atau</a:t>
            </a:r>
            <a:r>
              <a:rPr lang="en-US" sz="1200" dirty="0"/>
              <a:t> </a:t>
            </a:r>
            <a:r>
              <a:rPr lang="en-US" sz="1200" i="1" dirty="0"/>
              <a:t>Ordinary Credit Method</a:t>
            </a:r>
            <a:r>
              <a:rPr lang="en-US" sz="1200" dirty="0"/>
              <a:t>)</a:t>
            </a:r>
            <a:endParaRPr lang="en-ID" sz="1200" dirty="0"/>
          </a:p>
          <a:p>
            <a:r>
              <a:rPr lang="en-ID" sz="1200" dirty="0" err="1"/>
              <a:t>Secara</a:t>
            </a:r>
            <a:r>
              <a:rPr lang="en-ID" sz="1200" dirty="0"/>
              <a:t> </a:t>
            </a:r>
            <a:r>
              <a:rPr lang="en-ID" sz="1200" dirty="0" err="1"/>
              <a:t>ringkas</a:t>
            </a:r>
            <a:r>
              <a:rPr lang="en-ID" sz="1200" dirty="0"/>
              <a:t>, </a:t>
            </a:r>
            <a:r>
              <a:rPr lang="en-ID" sz="1200" dirty="0" err="1"/>
              <a:t>besarnya</a:t>
            </a:r>
            <a:r>
              <a:rPr lang="en-ID" sz="1200" dirty="0"/>
              <a:t> </a:t>
            </a:r>
            <a:r>
              <a:rPr lang="en-ID" sz="1200" dirty="0" err="1"/>
              <a:t>kredit</a:t>
            </a:r>
            <a:r>
              <a:rPr lang="en-ID" sz="1200" dirty="0"/>
              <a:t> </a:t>
            </a:r>
            <a:r>
              <a:rPr lang="en-ID" sz="1200" dirty="0" err="1"/>
              <a:t>pajak</a:t>
            </a:r>
            <a:r>
              <a:rPr lang="en-ID" sz="1200" dirty="0"/>
              <a:t> </a:t>
            </a:r>
            <a:r>
              <a:rPr lang="en-ID" sz="1200" dirty="0" err="1"/>
              <a:t>luar</a:t>
            </a:r>
            <a:r>
              <a:rPr lang="en-ID" sz="1200" dirty="0"/>
              <a:t> negeri </a:t>
            </a:r>
            <a:r>
              <a:rPr lang="en-ID" sz="1200" dirty="0" err="1"/>
              <a:t>diperbolehkan</a:t>
            </a:r>
            <a:r>
              <a:rPr lang="en-ID" sz="1200" dirty="0"/>
              <a:t> (</a:t>
            </a:r>
            <a:r>
              <a:rPr lang="en-ID" sz="1200" dirty="0" err="1"/>
              <a:t>PPh</a:t>
            </a:r>
            <a:r>
              <a:rPr lang="en-ID" sz="1200" dirty="0"/>
              <a:t> </a:t>
            </a:r>
            <a:r>
              <a:rPr lang="en-ID" sz="1200" dirty="0" err="1"/>
              <a:t>pasal</a:t>
            </a:r>
            <a:r>
              <a:rPr lang="en-ID" sz="1200" dirty="0"/>
              <a:t> 24) </a:t>
            </a:r>
            <a:r>
              <a:rPr lang="en-ID" sz="1200" dirty="0" err="1"/>
              <a:t>adalah</a:t>
            </a:r>
            <a:r>
              <a:rPr lang="en-ID" sz="1200" dirty="0"/>
              <a:t> </a:t>
            </a:r>
            <a:r>
              <a:rPr lang="en-ID" sz="1200" dirty="0" err="1"/>
              <a:t>nilai</a:t>
            </a:r>
            <a:r>
              <a:rPr lang="en-ID" sz="1200" dirty="0"/>
              <a:t> </a:t>
            </a:r>
            <a:r>
              <a:rPr lang="en-ID" sz="1200" dirty="0" err="1"/>
              <a:t>terendah</a:t>
            </a:r>
            <a:r>
              <a:rPr lang="en-ID" sz="1200" dirty="0"/>
              <a:t> di </a:t>
            </a:r>
            <a:r>
              <a:rPr lang="en-ID" sz="1200" dirty="0" err="1"/>
              <a:t>antara</a:t>
            </a:r>
            <a:r>
              <a:rPr lang="en-ID" sz="1200" dirty="0"/>
              <a:t> </a:t>
            </a:r>
            <a:r>
              <a:rPr lang="en-ID" sz="1200" dirty="0" err="1"/>
              <a:t>tiga</a:t>
            </a:r>
            <a:r>
              <a:rPr lang="en-ID" sz="1200" dirty="0"/>
              <a:t> </a:t>
            </a:r>
            <a:r>
              <a:rPr lang="en-ID" sz="1200" dirty="0" err="1"/>
              <a:t>perhitungan</a:t>
            </a:r>
            <a:r>
              <a:rPr lang="en-ID" sz="1200" dirty="0"/>
              <a:t> </a:t>
            </a:r>
            <a:r>
              <a:rPr lang="en-ID" sz="1200" dirty="0" err="1"/>
              <a:t>berikut</a:t>
            </a:r>
            <a:r>
              <a:rPr lang="en-ID" sz="1200" dirty="0"/>
              <a:t> </a:t>
            </a:r>
            <a:r>
              <a:rPr lang="en-ID" sz="1200" dirty="0" err="1"/>
              <a:t>ini</a:t>
            </a:r>
            <a:r>
              <a:rPr lang="en-ID" sz="1200" dirty="0"/>
              <a:t>:</a:t>
            </a:r>
          </a:p>
          <a:p>
            <a:pPr lvl="1">
              <a:buFont typeface="+mj-lt"/>
              <a:buAutoNum type="alphaLcParenR"/>
            </a:pPr>
            <a:r>
              <a:rPr lang="en-ID" sz="1200" dirty="0"/>
              <a:t>Total PKP = </a:t>
            </a:r>
            <a:r>
              <a:rPr lang="en-ID" sz="1200" dirty="0" err="1"/>
              <a:t>Penghasilan</a:t>
            </a:r>
            <a:r>
              <a:rPr lang="en-ID" sz="1200" dirty="0"/>
              <a:t> </a:t>
            </a:r>
            <a:r>
              <a:rPr lang="en-ID" sz="1200" dirty="0" err="1"/>
              <a:t>dari</a:t>
            </a:r>
            <a:r>
              <a:rPr lang="en-ID" sz="1200" dirty="0"/>
              <a:t> </a:t>
            </a:r>
            <a:r>
              <a:rPr lang="en-ID" sz="1200" dirty="0" err="1"/>
              <a:t>dalam</a:t>
            </a:r>
            <a:r>
              <a:rPr lang="en-ID" sz="1200" dirty="0"/>
              <a:t> negeri dan </a:t>
            </a:r>
            <a:r>
              <a:rPr lang="en-ID" sz="1200" dirty="0" err="1"/>
              <a:t>dari</a:t>
            </a:r>
            <a:r>
              <a:rPr lang="en-ID" sz="1200" dirty="0"/>
              <a:t> </a:t>
            </a:r>
            <a:r>
              <a:rPr lang="en-ID" sz="1200" dirty="0" err="1"/>
              <a:t>luar</a:t>
            </a:r>
            <a:r>
              <a:rPr lang="en-ID" sz="1200" dirty="0"/>
              <a:t> negeri </a:t>
            </a:r>
          </a:p>
          <a:p>
            <a:pPr lvl="1">
              <a:buFont typeface="+mj-lt"/>
              <a:buAutoNum type="alphaLcParenR"/>
            </a:pPr>
            <a:r>
              <a:rPr lang="en-ID" sz="1200" dirty="0"/>
              <a:t>Total </a:t>
            </a:r>
            <a:r>
              <a:rPr lang="en-ID" sz="1200" dirty="0" err="1"/>
              <a:t>PPh</a:t>
            </a:r>
            <a:r>
              <a:rPr lang="en-ID" sz="1200" dirty="0"/>
              <a:t> </a:t>
            </a:r>
            <a:r>
              <a:rPr lang="en-ID" sz="1200" dirty="0" err="1"/>
              <a:t>terutang</a:t>
            </a:r>
            <a:r>
              <a:rPr lang="en-ID" sz="1200" dirty="0"/>
              <a:t> = Tarif </a:t>
            </a:r>
            <a:r>
              <a:rPr lang="en-ID" sz="1200" dirty="0" err="1"/>
              <a:t>PPh</a:t>
            </a:r>
            <a:r>
              <a:rPr lang="en-ID" sz="1200" dirty="0"/>
              <a:t> Badan UU HPP (update 22%) x Total PKP</a:t>
            </a:r>
          </a:p>
          <a:p>
            <a:pPr lvl="1">
              <a:buFont typeface="+mj-lt"/>
              <a:buAutoNum type="alphaLcParenR"/>
            </a:pPr>
            <a:r>
              <a:rPr lang="en-ID" sz="1200" dirty="0" err="1"/>
              <a:t>Penghasilan</a:t>
            </a:r>
            <a:r>
              <a:rPr lang="en-ID" sz="1200" dirty="0"/>
              <a:t> </a:t>
            </a:r>
            <a:r>
              <a:rPr lang="en-ID" sz="1200" dirty="0" err="1"/>
              <a:t>Luar</a:t>
            </a:r>
            <a:r>
              <a:rPr lang="en-ID" sz="1200" dirty="0"/>
              <a:t> Negeri / </a:t>
            </a:r>
            <a:r>
              <a:rPr lang="en-ID" sz="1200" dirty="0" err="1"/>
              <a:t>Seluruh</a:t>
            </a:r>
            <a:r>
              <a:rPr lang="en-ID" sz="1200" dirty="0"/>
              <a:t> PKP x </a:t>
            </a:r>
            <a:r>
              <a:rPr lang="en-ID" sz="1200" dirty="0" err="1"/>
              <a:t>Jumlah</a:t>
            </a:r>
            <a:r>
              <a:rPr lang="en-ID" sz="1200" dirty="0"/>
              <a:t> </a:t>
            </a:r>
            <a:r>
              <a:rPr lang="en-ID" sz="1200" dirty="0" err="1"/>
              <a:t>pajak</a:t>
            </a:r>
            <a:r>
              <a:rPr lang="en-ID" sz="1200" dirty="0"/>
              <a:t> </a:t>
            </a:r>
            <a:r>
              <a:rPr lang="en-ID" sz="1200" dirty="0" err="1"/>
              <a:t>atas</a:t>
            </a:r>
            <a:r>
              <a:rPr lang="en-ID" sz="1200" dirty="0"/>
              <a:t> </a:t>
            </a:r>
            <a:r>
              <a:rPr lang="en-ID" sz="1200" dirty="0" err="1"/>
              <a:t>seluruh</a:t>
            </a:r>
            <a:r>
              <a:rPr lang="en-ID" sz="1200" dirty="0"/>
              <a:t> PKP</a:t>
            </a:r>
          </a:p>
          <a:p>
            <a:pPr marL="762000" lvl="1" indent="-228600">
              <a:buFont typeface="+mj-lt"/>
              <a:buAutoNum type="alphaLcParenR" startAt="4"/>
            </a:pPr>
            <a:r>
              <a:rPr lang="en-ID" sz="1200" dirty="0" err="1"/>
              <a:t>Besarnya</a:t>
            </a:r>
            <a:r>
              <a:rPr lang="en-ID" sz="1200" dirty="0"/>
              <a:t> PKP </a:t>
            </a:r>
            <a:r>
              <a:rPr lang="en-ID" sz="1200" dirty="0" err="1"/>
              <a:t>sbg</a:t>
            </a:r>
            <a:r>
              <a:rPr lang="en-ID" sz="1200" dirty="0"/>
              <a:t> </a:t>
            </a:r>
            <a:r>
              <a:rPr lang="en-ID" sz="1200" dirty="0" err="1"/>
              <a:t>dasar</a:t>
            </a:r>
            <a:r>
              <a:rPr lang="en-ID" sz="1200" dirty="0"/>
              <a:t> </a:t>
            </a:r>
            <a:r>
              <a:rPr lang="en-ID" sz="1200" dirty="0" err="1"/>
              <a:t>perhitungan</a:t>
            </a:r>
            <a:r>
              <a:rPr lang="en-ID" sz="1200" dirty="0"/>
              <a:t> total </a:t>
            </a:r>
            <a:r>
              <a:rPr lang="en-ID" sz="1200" dirty="0" err="1"/>
              <a:t>PPh</a:t>
            </a:r>
            <a:r>
              <a:rPr lang="en-ID" sz="1200" dirty="0"/>
              <a:t> </a:t>
            </a:r>
            <a:r>
              <a:rPr lang="en-ID" sz="1200" dirty="0" err="1"/>
              <a:t>terutang</a:t>
            </a:r>
            <a:r>
              <a:rPr lang="en-ID" sz="1200" dirty="0"/>
              <a:t> </a:t>
            </a:r>
            <a:r>
              <a:rPr lang="en-ID" sz="1200" dirty="0" err="1"/>
              <a:t>tidak</a:t>
            </a:r>
            <a:r>
              <a:rPr lang="en-ID" sz="1200" dirty="0"/>
              <a:t> </a:t>
            </a:r>
            <a:r>
              <a:rPr lang="en-ID" sz="1200" dirty="0" err="1"/>
              <a:t>memasukkan</a:t>
            </a:r>
            <a:r>
              <a:rPr lang="en-ID" sz="1200" dirty="0"/>
              <a:t> </a:t>
            </a:r>
            <a:r>
              <a:rPr lang="en-ID" sz="1200" dirty="0" err="1"/>
              <a:t>penghasilan-penghasilan</a:t>
            </a:r>
            <a:r>
              <a:rPr lang="en-ID" sz="1200" dirty="0"/>
              <a:t> yang </a:t>
            </a:r>
            <a:r>
              <a:rPr lang="en-ID" sz="1200" dirty="0" err="1"/>
              <a:t>PPh-nya</a:t>
            </a:r>
            <a:r>
              <a:rPr lang="en-ID" sz="1200" dirty="0"/>
              <a:t> </a:t>
            </a:r>
            <a:r>
              <a:rPr lang="en-ID" sz="1200" dirty="0" err="1"/>
              <a:t>bersifat</a:t>
            </a:r>
            <a:r>
              <a:rPr lang="en-ID" sz="1200" dirty="0"/>
              <a:t> final.</a:t>
            </a:r>
            <a:endParaRPr lang="en-US" sz="1200" dirty="0"/>
          </a:p>
        </p:txBody>
      </p:sp>
      <p:sp>
        <p:nvSpPr>
          <p:cNvPr id="4" name="Slide Number Placeholder 3">
            <a:extLst>
              <a:ext uri="{FF2B5EF4-FFF2-40B4-BE49-F238E27FC236}">
                <a16:creationId xmlns:a16="http://schemas.microsoft.com/office/drawing/2014/main" id="{AA90DE8A-E5CD-4642-8EC5-77A16F045BED}"/>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11</a:t>
            </a:fld>
            <a:endParaRPr lang="en"/>
          </a:p>
        </p:txBody>
      </p:sp>
    </p:spTree>
    <p:extLst>
      <p:ext uri="{BB962C8B-B14F-4D97-AF65-F5344CB8AC3E}">
        <p14:creationId xmlns:p14="http://schemas.microsoft.com/office/powerpoint/2010/main" val="34736115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6A47E9-255D-4761-9F28-70D49BCCA095}"/>
              </a:ext>
            </a:extLst>
          </p:cNvPr>
          <p:cNvSpPr>
            <a:spLocks noGrp="1"/>
          </p:cNvSpPr>
          <p:nvPr>
            <p:ph type="title"/>
          </p:nvPr>
        </p:nvSpPr>
        <p:spPr/>
        <p:txBody>
          <a:bodyPr/>
          <a:lstStyle/>
          <a:p>
            <a:r>
              <a:rPr lang="en-US" sz="2400" dirty="0" err="1"/>
              <a:t>Ketentuan</a:t>
            </a:r>
            <a:r>
              <a:rPr lang="en-US" sz="2400" dirty="0"/>
              <a:t> </a:t>
            </a:r>
            <a:r>
              <a:rPr lang="en-US" sz="2400" dirty="0" err="1"/>
              <a:t>kredit</a:t>
            </a:r>
            <a:r>
              <a:rPr lang="en-US" sz="2400" dirty="0"/>
              <a:t> </a:t>
            </a:r>
            <a:r>
              <a:rPr lang="en-US" sz="2400" dirty="0" err="1"/>
              <a:t>pajak</a:t>
            </a:r>
            <a:r>
              <a:rPr lang="en-US" sz="2400" dirty="0"/>
              <a:t> </a:t>
            </a:r>
            <a:r>
              <a:rPr lang="en-US" sz="2400" dirty="0" err="1"/>
              <a:t>luar</a:t>
            </a:r>
            <a:r>
              <a:rPr lang="en-US" sz="2400" dirty="0"/>
              <a:t> negeri</a:t>
            </a:r>
            <a:endParaRPr lang="en-ID" sz="2400" dirty="0"/>
          </a:p>
        </p:txBody>
      </p:sp>
      <p:sp>
        <p:nvSpPr>
          <p:cNvPr id="3" name="Text Placeholder 2">
            <a:extLst>
              <a:ext uri="{FF2B5EF4-FFF2-40B4-BE49-F238E27FC236}">
                <a16:creationId xmlns:a16="http://schemas.microsoft.com/office/drawing/2014/main" id="{27453BFD-493A-452B-A0A3-4851A95E9A81}"/>
              </a:ext>
            </a:extLst>
          </p:cNvPr>
          <p:cNvSpPr>
            <a:spLocks noGrp="1"/>
          </p:cNvSpPr>
          <p:nvPr>
            <p:ph type="body" idx="1"/>
          </p:nvPr>
        </p:nvSpPr>
        <p:spPr/>
        <p:txBody>
          <a:bodyPr/>
          <a:lstStyle/>
          <a:p>
            <a:pPr marL="101600" indent="0">
              <a:buNone/>
            </a:pPr>
            <a:r>
              <a:rPr lang="en-US" sz="1200" dirty="0"/>
              <a:t>…Jika </a:t>
            </a:r>
            <a:r>
              <a:rPr lang="en-US" sz="1200" dirty="0" err="1"/>
              <a:t>jumlah</a:t>
            </a:r>
            <a:r>
              <a:rPr lang="en-US" sz="1200" dirty="0"/>
              <a:t> </a:t>
            </a:r>
            <a:r>
              <a:rPr lang="en-US" sz="1200" dirty="0" err="1"/>
              <a:t>PPh</a:t>
            </a:r>
            <a:r>
              <a:rPr lang="en-US" sz="1200" dirty="0"/>
              <a:t> yang </a:t>
            </a:r>
            <a:r>
              <a:rPr lang="en-US" sz="1200" dirty="0" err="1"/>
              <a:t>dibayar</a:t>
            </a:r>
            <a:r>
              <a:rPr lang="en-US" sz="1200" dirty="0"/>
              <a:t> </a:t>
            </a:r>
            <a:r>
              <a:rPr lang="en-US" sz="1200" dirty="0" err="1"/>
              <a:t>atau</a:t>
            </a:r>
            <a:r>
              <a:rPr lang="en-US" sz="1200" dirty="0"/>
              <a:t> </a:t>
            </a:r>
            <a:r>
              <a:rPr lang="en-US" sz="1200" dirty="0" err="1"/>
              <a:t>terutang</a:t>
            </a:r>
            <a:r>
              <a:rPr lang="en-US" sz="1200" dirty="0"/>
              <a:t> di </a:t>
            </a:r>
            <a:r>
              <a:rPr lang="en-US" sz="1200" dirty="0" err="1"/>
              <a:t>luar</a:t>
            </a:r>
            <a:r>
              <a:rPr lang="en-US" sz="1200" dirty="0"/>
              <a:t> negeri </a:t>
            </a:r>
            <a:r>
              <a:rPr lang="en-US" sz="1200" dirty="0" err="1"/>
              <a:t>melebihi</a:t>
            </a:r>
            <a:r>
              <a:rPr lang="en-US" sz="1200" dirty="0"/>
              <a:t> </a:t>
            </a:r>
            <a:r>
              <a:rPr lang="en-US" sz="1200" dirty="0" err="1"/>
              <a:t>jumlah</a:t>
            </a:r>
            <a:r>
              <a:rPr lang="en-US" sz="1200" dirty="0"/>
              <a:t> </a:t>
            </a:r>
            <a:r>
              <a:rPr lang="en-US" sz="1200" dirty="0" err="1"/>
              <a:t>kredit</a:t>
            </a:r>
            <a:r>
              <a:rPr lang="en-US" sz="1200" dirty="0"/>
              <a:t> </a:t>
            </a:r>
            <a:r>
              <a:rPr lang="en-US" sz="1200" dirty="0" err="1"/>
              <a:t>pajak</a:t>
            </a:r>
            <a:r>
              <a:rPr lang="en-US" sz="1200" dirty="0"/>
              <a:t> yang </a:t>
            </a:r>
            <a:r>
              <a:rPr lang="en-US" sz="1200" dirty="0" err="1"/>
              <a:t>diperbolehkan</a:t>
            </a:r>
            <a:r>
              <a:rPr lang="en-US" sz="1200" dirty="0"/>
              <a:t>, </a:t>
            </a:r>
            <a:r>
              <a:rPr lang="en-US" sz="1200" dirty="0" err="1"/>
              <a:t>kelebihan</a:t>
            </a:r>
            <a:r>
              <a:rPr lang="en-US" sz="1200" dirty="0"/>
              <a:t> </a:t>
            </a:r>
            <a:r>
              <a:rPr lang="en-US" sz="1200" dirty="0" err="1"/>
              <a:t>tsb</a:t>
            </a:r>
            <a:r>
              <a:rPr lang="en-US" sz="1200" dirty="0"/>
              <a:t> </a:t>
            </a:r>
            <a:r>
              <a:rPr lang="en-US" sz="1200" dirty="0" err="1"/>
              <a:t>tidak</a:t>
            </a:r>
            <a:r>
              <a:rPr lang="en-US" sz="1200" dirty="0"/>
              <a:t> </a:t>
            </a:r>
            <a:r>
              <a:rPr lang="en-US" sz="1200" dirty="0" err="1"/>
              <a:t>dapat</a:t>
            </a:r>
            <a:r>
              <a:rPr lang="en-US" sz="1200" dirty="0"/>
              <a:t> </a:t>
            </a:r>
            <a:r>
              <a:rPr lang="en-US" sz="1200" dirty="0" err="1"/>
              <a:t>diperhitungkan</a:t>
            </a:r>
            <a:r>
              <a:rPr lang="en-US" sz="1200" dirty="0"/>
              <a:t> Bersama </a:t>
            </a:r>
            <a:r>
              <a:rPr lang="en-US" sz="1200" dirty="0" err="1"/>
              <a:t>dengan</a:t>
            </a:r>
            <a:r>
              <a:rPr lang="en-US" sz="1200" dirty="0"/>
              <a:t> </a:t>
            </a:r>
            <a:r>
              <a:rPr lang="en-US" sz="1200" dirty="0" err="1"/>
              <a:t>PPh</a:t>
            </a:r>
            <a:r>
              <a:rPr lang="en-US" sz="1200" dirty="0"/>
              <a:t> yang </a:t>
            </a:r>
            <a:r>
              <a:rPr lang="en-US" sz="1200" dirty="0" err="1"/>
              <a:t>terutang</a:t>
            </a:r>
            <a:r>
              <a:rPr lang="en-US" sz="1200" dirty="0"/>
              <a:t> </a:t>
            </a:r>
            <a:r>
              <a:rPr lang="en-US" sz="1200" dirty="0" err="1"/>
              <a:t>tahun</a:t>
            </a:r>
            <a:r>
              <a:rPr lang="en-US" sz="1200" dirty="0"/>
              <a:t> </a:t>
            </a:r>
            <a:r>
              <a:rPr lang="en-US" sz="1200" dirty="0" err="1"/>
              <a:t>berikutnya</a:t>
            </a:r>
            <a:r>
              <a:rPr lang="en-US" sz="1200" dirty="0"/>
              <a:t>, </a:t>
            </a:r>
            <a:r>
              <a:rPr lang="en-US" sz="1200" dirty="0" err="1"/>
              <a:t>tidak</a:t>
            </a:r>
            <a:r>
              <a:rPr lang="en-US" sz="1200" dirty="0"/>
              <a:t> </a:t>
            </a:r>
            <a:r>
              <a:rPr lang="en-US" sz="1200" dirty="0" err="1"/>
              <a:t>boleh</a:t>
            </a:r>
            <a:r>
              <a:rPr lang="en-US" sz="1200" dirty="0"/>
              <a:t> </a:t>
            </a:r>
            <a:r>
              <a:rPr lang="en-US" sz="1200" dirty="0" err="1"/>
              <a:t>dibebankan</a:t>
            </a:r>
            <a:r>
              <a:rPr lang="en-US" sz="1200" dirty="0"/>
              <a:t> </a:t>
            </a:r>
            <a:r>
              <a:rPr lang="en-US" sz="1200" dirty="0" err="1"/>
              <a:t>sbg</a:t>
            </a:r>
            <a:r>
              <a:rPr lang="en-US" sz="1200" dirty="0"/>
              <a:t> </a:t>
            </a:r>
            <a:r>
              <a:rPr lang="en-US" sz="1200" dirty="0" err="1"/>
              <a:t>biaya</a:t>
            </a:r>
            <a:r>
              <a:rPr lang="en-US" sz="1200" dirty="0"/>
              <a:t> </a:t>
            </a:r>
            <a:r>
              <a:rPr lang="en-US" sz="1200" dirty="0" err="1"/>
              <a:t>atau</a:t>
            </a:r>
            <a:r>
              <a:rPr lang="en-US" sz="1200" dirty="0"/>
              <a:t> </a:t>
            </a:r>
            <a:r>
              <a:rPr lang="en-US" sz="1200" dirty="0" err="1"/>
              <a:t>pengurang</a:t>
            </a:r>
            <a:r>
              <a:rPr lang="en-US" sz="1200" dirty="0"/>
              <a:t> </a:t>
            </a:r>
            <a:r>
              <a:rPr lang="en-US" sz="1200" dirty="0" err="1"/>
              <a:t>penghasilan</a:t>
            </a:r>
            <a:r>
              <a:rPr lang="en-US" sz="1200" dirty="0"/>
              <a:t>, dan </a:t>
            </a:r>
            <a:r>
              <a:rPr lang="en-US" sz="1200" dirty="0" err="1"/>
              <a:t>tidak</a:t>
            </a:r>
            <a:r>
              <a:rPr lang="en-US" sz="1200" dirty="0"/>
              <a:t> </a:t>
            </a:r>
            <a:r>
              <a:rPr lang="en-US" sz="1200" dirty="0" err="1"/>
              <a:t>dapat</a:t>
            </a:r>
            <a:r>
              <a:rPr lang="en-US" sz="1200" dirty="0"/>
              <a:t> </a:t>
            </a:r>
            <a:r>
              <a:rPr lang="en-US" sz="1200" dirty="0" err="1"/>
              <a:t>dimintakan</a:t>
            </a:r>
            <a:r>
              <a:rPr lang="en-US" sz="1200" dirty="0"/>
              <a:t> </a:t>
            </a:r>
            <a:r>
              <a:rPr lang="en-US" sz="1200" dirty="0" err="1"/>
              <a:t>restitusi</a:t>
            </a:r>
            <a:r>
              <a:rPr lang="en-US" sz="1200" dirty="0"/>
              <a:t>.</a:t>
            </a:r>
            <a:endParaRPr lang="en-ID" sz="1200" dirty="0"/>
          </a:p>
        </p:txBody>
      </p:sp>
      <p:sp>
        <p:nvSpPr>
          <p:cNvPr id="4" name="Slide Number Placeholder 3">
            <a:extLst>
              <a:ext uri="{FF2B5EF4-FFF2-40B4-BE49-F238E27FC236}">
                <a16:creationId xmlns:a16="http://schemas.microsoft.com/office/drawing/2014/main" id="{55E2483D-1DA9-467E-AB04-7F0683FBC6C8}"/>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12</a:t>
            </a:fld>
            <a:endParaRPr lang="en"/>
          </a:p>
        </p:txBody>
      </p:sp>
    </p:spTree>
    <p:extLst>
      <p:ext uri="{BB962C8B-B14F-4D97-AF65-F5344CB8AC3E}">
        <p14:creationId xmlns:p14="http://schemas.microsoft.com/office/powerpoint/2010/main" val="28766025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477321-3930-4BA8-9F7A-65430F529738}"/>
              </a:ext>
            </a:extLst>
          </p:cNvPr>
          <p:cNvSpPr>
            <a:spLocks noGrp="1"/>
          </p:cNvSpPr>
          <p:nvPr>
            <p:ph type="title"/>
          </p:nvPr>
        </p:nvSpPr>
        <p:spPr/>
        <p:txBody>
          <a:bodyPr/>
          <a:lstStyle/>
          <a:p>
            <a:r>
              <a:rPr lang="en-US" sz="2800" dirty="0" err="1">
                <a:solidFill>
                  <a:srgbClr val="FF0000"/>
                </a:solidFill>
              </a:rPr>
              <a:t>Contoh</a:t>
            </a:r>
            <a:r>
              <a:rPr lang="en-US" sz="2800" dirty="0">
                <a:solidFill>
                  <a:srgbClr val="FF0000"/>
                </a:solidFill>
              </a:rPr>
              <a:t> 1 </a:t>
            </a:r>
            <a:r>
              <a:rPr lang="en-US" sz="2800" dirty="0" err="1">
                <a:solidFill>
                  <a:srgbClr val="FF0000"/>
                </a:solidFill>
              </a:rPr>
              <a:t>menghitung</a:t>
            </a:r>
            <a:r>
              <a:rPr lang="en-US" sz="2800" dirty="0">
                <a:solidFill>
                  <a:srgbClr val="FF0000"/>
                </a:solidFill>
              </a:rPr>
              <a:t> </a:t>
            </a:r>
            <a:r>
              <a:rPr lang="en-US" sz="2800" dirty="0" err="1">
                <a:solidFill>
                  <a:srgbClr val="FF0000"/>
                </a:solidFill>
              </a:rPr>
              <a:t>pph</a:t>
            </a:r>
            <a:r>
              <a:rPr lang="en-US" sz="2800" dirty="0">
                <a:solidFill>
                  <a:srgbClr val="FF0000"/>
                </a:solidFill>
              </a:rPr>
              <a:t> </a:t>
            </a:r>
            <a:r>
              <a:rPr lang="en-US" sz="2800" dirty="0" err="1">
                <a:solidFill>
                  <a:srgbClr val="FF0000"/>
                </a:solidFill>
              </a:rPr>
              <a:t>pasal</a:t>
            </a:r>
            <a:r>
              <a:rPr lang="en-US" sz="2800" dirty="0">
                <a:solidFill>
                  <a:srgbClr val="FF0000"/>
                </a:solidFill>
              </a:rPr>
              <a:t> 24</a:t>
            </a:r>
            <a:endParaRPr lang="en-ID" sz="2800" dirty="0">
              <a:solidFill>
                <a:srgbClr val="FF0000"/>
              </a:solidFill>
            </a:endParaRPr>
          </a:p>
        </p:txBody>
      </p:sp>
      <p:sp>
        <p:nvSpPr>
          <p:cNvPr id="3" name="Text Placeholder 2">
            <a:extLst>
              <a:ext uri="{FF2B5EF4-FFF2-40B4-BE49-F238E27FC236}">
                <a16:creationId xmlns:a16="http://schemas.microsoft.com/office/drawing/2014/main" id="{B6A76FDE-81D5-468C-8A73-222A0E6DA852}"/>
              </a:ext>
            </a:extLst>
          </p:cNvPr>
          <p:cNvSpPr>
            <a:spLocks noGrp="1"/>
          </p:cNvSpPr>
          <p:nvPr>
            <p:ph type="body" idx="1"/>
          </p:nvPr>
        </p:nvSpPr>
        <p:spPr/>
        <p:txBody>
          <a:bodyPr/>
          <a:lstStyle/>
          <a:p>
            <a:pPr marL="101600" indent="0">
              <a:buNone/>
            </a:pPr>
            <a:r>
              <a:rPr lang="en-US" sz="1200" dirty="0"/>
              <a:t>PT. PUTRA ASIH yang </a:t>
            </a:r>
            <a:r>
              <a:rPr lang="en-US" sz="1200" dirty="0" err="1"/>
              <a:t>beralamatkan</a:t>
            </a:r>
            <a:r>
              <a:rPr lang="en-US" sz="1200" dirty="0"/>
              <a:t> di Kudus </a:t>
            </a:r>
            <a:r>
              <a:rPr lang="en-US" sz="1200" dirty="0" err="1"/>
              <a:t>memperoleh</a:t>
            </a:r>
            <a:r>
              <a:rPr lang="en-US" sz="1200" dirty="0"/>
              <a:t> </a:t>
            </a:r>
            <a:r>
              <a:rPr lang="en-US" sz="1200" dirty="0" err="1"/>
              <a:t>penghasilan</a:t>
            </a:r>
            <a:r>
              <a:rPr lang="en-US" sz="1200" dirty="0"/>
              <a:t> </a:t>
            </a:r>
            <a:r>
              <a:rPr lang="en-US" sz="1200" dirty="0" err="1"/>
              <a:t>neto</a:t>
            </a:r>
            <a:r>
              <a:rPr lang="en-US" sz="1200" dirty="0"/>
              <a:t> pada </a:t>
            </a:r>
            <a:r>
              <a:rPr lang="en-US" sz="1200" dirty="0" err="1"/>
              <a:t>tahun</a:t>
            </a:r>
            <a:r>
              <a:rPr lang="en-US" sz="1200" dirty="0"/>
              <a:t> 2018 </a:t>
            </a:r>
            <a:r>
              <a:rPr lang="en-US" sz="1200" dirty="0" err="1"/>
              <a:t>sbb</a:t>
            </a:r>
            <a:r>
              <a:rPr lang="en-US" sz="1200" dirty="0"/>
              <a:t>:</a:t>
            </a:r>
          </a:p>
          <a:p>
            <a:pPr lvl="1"/>
            <a:r>
              <a:rPr lang="en-US" sz="1200" dirty="0" err="1"/>
              <a:t>Penghasilan</a:t>
            </a:r>
            <a:r>
              <a:rPr lang="en-US" sz="1200" dirty="0"/>
              <a:t> </a:t>
            </a:r>
            <a:r>
              <a:rPr lang="en-US" sz="1200" dirty="0" err="1"/>
              <a:t>Luar</a:t>
            </a:r>
            <a:r>
              <a:rPr lang="en-US" sz="1200" dirty="0"/>
              <a:t> Negeri 		Rp 500.000.000,-</a:t>
            </a:r>
          </a:p>
          <a:p>
            <a:pPr lvl="1"/>
            <a:r>
              <a:rPr lang="en-US" sz="1200" dirty="0" err="1"/>
              <a:t>Penghasilan</a:t>
            </a:r>
            <a:r>
              <a:rPr lang="en-US" sz="1200" dirty="0"/>
              <a:t> </a:t>
            </a:r>
            <a:r>
              <a:rPr lang="en-US" sz="1200" dirty="0" err="1"/>
              <a:t>dari</a:t>
            </a:r>
            <a:r>
              <a:rPr lang="en-US" sz="1200" dirty="0"/>
              <a:t> </a:t>
            </a:r>
            <a:r>
              <a:rPr lang="en-US" sz="1200" dirty="0" err="1"/>
              <a:t>luar</a:t>
            </a:r>
            <a:r>
              <a:rPr lang="en-US" sz="1200" dirty="0"/>
              <a:t> negeri 	Rp 500.000.000,-</a:t>
            </a:r>
          </a:p>
          <a:p>
            <a:pPr marL="533400" lvl="1" indent="0">
              <a:buNone/>
            </a:pPr>
            <a:r>
              <a:rPr lang="en-US" sz="1200" dirty="0"/>
              <a:t>(</a:t>
            </a:r>
            <a:r>
              <a:rPr lang="en-US" sz="1200" dirty="0" err="1"/>
              <a:t>tarif</a:t>
            </a:r>
            <a:r>
              <a:rPr lang="en-US" sz="1200" dirty="0"/>
              <a:t> </a:t>
            </a:r>
            <a:r>
              <a:rPr lang="en-US" sz="1200" dirty="0" err="1"/>
              <a:t>pajak</a:t>
            </a:r>
            <a:r>
              <a:rPr lang="en-US" sz="1200" dirty="0"/>
              <a:t> </a:t>
            </a:r>
            <a:r>
              <a:rPr lang="en-US" sz="1200" dirty="0" err="1"/>
              <a:t>luar</a:t>
            </a:r>
            <a:r>
              <a:rPr lang="en-US" sz="1200" dirty="0"/>
              <a:t> negeri 20%)</a:t>
            </a:r>
          </a:p>
          <a:p>
            <a:pPr marL="533400" lvl="1" indent="0">
              <a:buNone/>
            </a:pPr>
            <a:r>
              <a:rPr lang="en-US" sz="1200" dirty="0" err="1"/>
              <a:t>Hitunglah</a:t>
            </a:r>
            <a:r>
              <a:rPr lang="en-US" sz="1200" dirty="0"/>
              <a:t> </a:t>
            </a:r>
            <a:r>
              <a:rPr lang="en-US" sz="1200" dirty="0" err="1"/>
              <a:t>PPh</a:t>
            </a:r>
            <a:r>
              <a:rPr lang="en-US" sz="1200" dirty="0"/>
              <a:t> </a:t>
            </a:r>
            <a:r>
              <a:rPr lang="en-US" sz="1200" dirty="0" err="1"/>
              <a:t>pasal</a:t>
            </a:r>
            <a:r>
              <a:rPr lang="en-US" sz="1200" dirty="0"/>
              <a:t> 24/ </a:t>
            </a:r>
            <a:r>
              <a:rPr lang="en-US" sz="1200" dirty="0" err="1"/>
              <a:t>kredit</a:t>
            </a:r>
            <a:r>
              <a:rPr lang="en-US" sz="1200" dirty="0"/>
              <a:t> </a:t>
            </a:r>
            <a:r>
              <a:rPr lang="en-US" sz="1200" dirty="0" err="1"/>
              <a:t>pajak</a:t>
            </a:r>
            <a:r>
              <a:rPr lang="en-US" sz="1200" dirty="0"/>
              <a:t> </a:t>
            </a:r>
            <a:r>
              <a:rPr lang="en-US" sz="1200" dirty="0" err="1"/>
              <a:t>luar</a:t>
            </a:r>
            <a:r>
              <a:rPr lang="en-US" sz="1200" dirty="0"/>
              <a:t> negeri yang </a:t>
            </a:r>
            <a:r>
              <a:rPr lang="en-US" sz="1200" dirty="0" err="1"/>
              <a:t>diperbolehkan</a:t>
            </a:r>
            <a:endParaRPr lang="en-US" sz="1200" dirty="0"/>
          </a:p>
          <a:p>
            <a:pPr marL="533400" lvl="1" indent="0">
              <a:buNone/>
            </a:pPr>
            <a:endParaRPr lang="en-US" sz="1200" dirty="0"/>
          </a:p>
          <a:p>
            <a:pPr marL="101600" indent="0">
              <a:buNone/>
            </a:pPr>
            <a:endParaRPr lang="en-ID" sz="1200" dirty="0"/>
          </a:p>
        </p:txBody>
      </p:sp>
      <p:sp>
        <p:nvSpPr>
          <p:cNvPr id="4" name="Slide Number Placeholder 3">
            <a:extLst>
              <a:ext uri="{FF2B5EF4-FFF2-40B4-BE49-F238E27FC236}">
                <a16:creationId xmlns:a16="http://schemas.microsoft.com/office/drawing/2014/main" id="{B6898C67-4E51-41FC-B880-294646996309}"/>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13</a:t>
            </a:fld>
            <a:endParaRPr lang="en"/>
          </a:p>
        </p:txBody>
      </p:sp>
    </p:spTree>
    <p:extLst>
      <p:ext uri="{BB962C8B-B14F-4D97-AF65-F5344CB8AC3E}">
        <p14:creationId xmlns:p14="http://schemas.microsoft.com/office/powerpoint/2010/main" val="179025767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89BD491-1BC8-4CA5-BA29-1299DD0EB07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14</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3C69AFB2-A1A8-4C2F-A0E2-9F68AD4100D1}"/>
                  </a:ext>
                </a:extLst>
              </p14:cNvPr>
              <p14:cNvContentPartPr/>
              <p14:nvPr/>
            </p14:nvContentPartPr>
            <p14:xfrm>
              <a:off x="460721" y="323460"/>
              <a:ext cx="8750520" cy="4820040"/>
            </p14:xfrm>
          </p:contentPart>
        </mc:Choice>
        <mc:Fallback xmlns="">
          <p:pic>
            <p:nvPicPr>
              <p:cNvPr id="2" name="Ink 1">
                <a:extLst>
                  <a:ext uri="{FF2B5EF4-FFF2-40B4-BE49-F238E27FC236}">
                    <a16:creationId xmlns:a16="http://schemas.microsoft.com/office/drawing/2014/main" id="{3C69AFB2-A1A8-4C2F-A0E2-9F68AD4100D1}"/>
                  </a:ext>
                </a:extLst>
              </p:cNvPr>
              <p:cNvPicPr/>
              <p:nvPr/>
            </p:nvPicPr>
            <p:blipFill>
              <a:blip r:embed="rId3"/>
              <a:stretch>
                <a:fillRect/>
              </a:stretch>
            </p:blipFill>
            <p:spPr>
              <a:xfrm>
                <a:off x="451361" y="314100"/>
                <a:ext cx="8769240" cy="483876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5" name="Ink 4">
                <a:extLst>
                  <a:ext uri="{FF2B5EF4-FFF2-40B4-BE49-F238E27FC236}">
                    <a16:creationId xmlns:a16="http://schemas.microsoft.com/office/drawing/2014/main" id="{137FEAF9-B417-4556-B1EF-418719E0E85D}"/>
                  </a:ext>
                </a:extLst>
              </p14:cNvPr>
              <p14:cNvContentPartPr/>
              <p14:nvPr/>
            </p14:nvContentPartPr>
            <p14:xfrm>
              <a:off x="7263360" y="1144080"/>
              <a:ext cx="455400" cy="138240"/>
            </p14:xfrm>
          </p:contentPart>
        </mc:Choice>
        <mc:Fallback xmlns="">
          <p:pic>
            <p:nvPicPr>
              <p:cNvPr id="5" name="Ink 4">
                <a:extLst>
                  <a:ext uri="{FF2B5EF4-FFF2-40B4-BE49-F238E27FC236}">
                    <a16:creationId xmlns:a16="http://schemas.microsoft.com/office/drawing/2014/main" id="{137FEAF9-B417-4556-B1EF-418719E0E85D}"/>
                  </a:ext>
                </a:extLst>
              </p:cNvPr>
              <p:cNvPicPr/>
              <p:nvPr/>
            </p:nvPicPr>
            <p:blipFill>
              <a:blip r:embed="rId5"/>
              <a:stretch>
                <a:fillRect/>
              </a:stretch>
            </p:blipFill>
            <p:spPr>
              <a:xfrm>
                <a:off x="7254000" y="1134720"/>
                <a:ext cx="474120" cy="156960"/>
              </a:xfrm>
              <a:prstGeom prst="rect">
                <a:avLst/>
              </a:prstGeom>
            </p:spPr>
          </p:pic>
        </mc:Fallback>
      </mc:AlternateContent>
      <mc:AlternateContent xmlns:mc="http://schemas.openxmlformats.org/markup-compatibility/2006" xmlns:p14="http://schemas.microsoft.com/office/powerpoint/2010/main">
        <mc:Choice Requires="p14">
          <p:contentPart p14:bwMode="auto" r:id="rId6">
            <p14:nvContentPartPr>
              <p14:cNvPr id="6" name="Ink 5">
                <a:extLst>
                  <a:ext uri="{FF2B5EF4-FFF2-40B4-BE49-F238E27FC236}">
                    <a16:creationId xmlns:a16="http://schemas.microsoft.com/office/drawing/2014/main" id="{8E1FC79C-B0EE-48C5-8A49-26AF741A5B7B}"/>
                  </a:ext>
                </a:extLst>
              </p14:cNvPr>
              <p14:cNvContentPartPr/>
              <p14:nvPr/>
            </p14:nvContentPartPr>
            <p14:xfrm>
              <a:off x="7288200" y="1166400"/>
              <a:ext cx="394200" cy="95400"/>
            </p14:xfrm>
          </p:contentPart>
        </mc:Choice>
        <mc:Fallback xmlns="">
          <p:pic>
            <p:nvPicPr>
              <p:cNvPr id="6" name="Ink 5">
                <a:extLst>
                  <a:ext uri="{FF2B5EF4-FFF2-40B4-BE49-F238E27FC236}">
                    <a16:creationId xmlns:a16="http://schemas.microsoft.com/office/drawing/2014/main" id="{8E1FC79C-B0EE-48C5-8A49-26AF741A5B7B}"/>
                  </a:ext>
                </a:extLst>
              </p:cNvPr>
              <p:cNvPicPr/>
              <p:nvPr/>
            </p:nvPicPr>
            <p:blipFill>
              <a:blip r:embed="rId7"/>
              <a:stretch>
                <a:fillRect/>
              </a:stretch>
            </p:blipFill>
            <p:spPr>
              <a:xfrm>
                <a:off x="7278840" y="1157040"/>
                <a:ext cx="412920" cy="114120"/>
              </a:xfrm>
              <a:prstGeom prst="rect">
                <a:avLst/>
              </a:prstGeom>
            </p:spPr>
          </p:pic>
        </mc:Fallback>
      </mc:AlternateContent>
    </p:spTree>
    <p:extLst>
      <p:ext uri="{BB962C8B-B14F-4D97-AF65-F5344CB8AC3E}">
        <p14:creationId xmlns:p14="http://schemas.microsoft.com/office/powerpoint/2010/main" val="131296383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F98436-8D5E-47D4-8163-CE97576A7EA2}"/>
              </a:ext>
            </a:extLst>
          </p:cNvPr>
          <p:cNvSpPr>
            <a:spLocks noGrp="1"/>
          </p:cNvSpPr>
          <p:nvPr>
            <p:ph type="title"/>
          </p:nvPr>
        </p:nvSpPr>
        <p:spPr/>
        <p:txBody>
          <a:bodyPr/>
          <a:lstStyle/>
          <a:p>
            <a:endParaRPr lang="en-ID"/>
          </a:p>
        </p:txBody>
      </p:sp>
      <p:sp>
        <p:nvSpPr>
          <p:cNvPr id="3" name="Text Placeholder 2">
            <a:extLst>
              <a:ext uri="{FF2B5EF4-FFF2-40B4-BE49-F238E27FC236}">
                <a16:creationId xmlns:a16="http://schemas.microsoft.com/office/drawing/2014/main" id="{835BDC11-FA00-4DFC-834F-A884747990F5}"/>
              </a:ext>
            </a:extLst>
          </p:cNvPr>
          <p:cNvSpPr>
            <a:spLocks noGrp="1"/>
          </p:cNvSpPr>
          <p:nvPr>
            <p:ph type="body" idx="1"/>
          </p:nvPr>
        </p:nvSpPr>
        <p:spPr/>
        <p:txBody>
          <a:bodyPr/>
          <a:lstStyle/>
          <a:p>
            <a:endParaRPr lang="en-ID"/>
          </a:p>
        </p:txBody>
      </p:sp>
      <p:sp>
        <p:nvSpPr>
          <p:cNvPr id="4" name="Slide Number Placeholder 3">
            <a:extLst>
              <a:ext uri="{FF2B5EF4-FFF2-40B4-BE49-F238E27FC236}">
                <a16:creationId xmlns:a16="http://schemas.microsoft.com/office/drawing/2014/main" id="{34D88DAD-AF09-4CCD-854A-BC4FA8E1FDFB}"/>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15</a:t>
            </a:fld>
            <a:endParaRPr lang="en"/>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6406C353-3B63-4801-9437-60610F7CEFA9}"/>
                  </a:ext>
                </a:extLst>
              </p14:cNvPr>
              <p14:cNvContentPartPr/>
              <p14:nvPr/>
            </p14:nvContentPartPr>
            <p14:xfrm>
              <a:off x="470520" y="393480"/>
              <a:ext cx="5234400" cy="4372920"/>
            </p14:xfrm>
          </p:contentPart>
        </mc:Choice>
        <mc:Fallback xmlns="">
          <p:pic>
            <p:nvPicPr>
              <p:cNvPr id="5" name="Ink 4">
                <a:extLst>
                  <a:ext uri="{FF2B5EF4-FFF2-40B4-BE49-F238E27FC236}">
                    <a16:creationId xmlns:a16="http://schemas.microsoft.com/office/drawing/2014/main" id="{6406C353-3B63-4801-9437-60610F7CEFA9}"/>
                  </a:ext>
                </a:extLst>
              </p:cNvPr>
              <p:cNvPicPr/>
              <p:nvPr/>
            </p:nvPicPr>
            <p:blipFill>
              <a:blip r:embed="rId3"/>
              <a:stretch>
                <a:fillRect/>
              </a:stretch>
            </p:blipFill>
            <p:spPr>
              <a:xfrm>
                <a:off x="461160" y="384120"/>
                <a:ext cx="5253120" cy="4391640"/>
              </a:xfrm>
              <a:prstGeom prst="rect">
                <a:avLst/>
              </a:prstGeom>
            </p:spPr>
          </p:pic>
        </mc:Fallback>
      </mc:AlternateContent>
    </p:spTree>
    <p:extLst>
      <p:ext uri="{BB962C8B-B14F-4D97-AF65-F5344CB8AC3E}">
        <p14:creationId xmlns:p14="http://schemas.microsoft.com/office/powerpoint/2010/main" val="74232665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B613FF-F3F7-456F-98E3-E80DEAFB89AA}"/>
              </a:ext>
            </a:extLst>
          </p:cNvPr>
          <p:cNvSpPr>
            <a:spLocks noGrp="1"/>
          </p:cNvSpPr>
          <p:nvPr>
            <p:ph type="title"/>
          </p:nvPr>
        </p:nvSpPr>
        <p:spPr>
          <a:xfrm>
            <a:off x="548125" y="267661"/>
            <a:ext cx="6167100" cy="396300"/>
          </a:xfrm>
        </p:spPr>
        <p:txBody>
          <a:bodyPr/>
          <a:lstStyle/>
          <a:p>
            <a:r>
              <a:rPr lang="en-US" sz="2600" dirty="0" err="1">
                <a:solidFill>
                  <a:srgbClr val="FF0000"/>
                </a:solidFill>
              </a:rPr>
              <a:t>Contoh</a:t>
            </a:r>
            <a:r>
              <a:rPr lang="en-US" sz="2600" dirty="0">
                <a:solidFill>
                  <a:srgbClr val="FF0000"/>
                </a:solidFill>
              </a:rPr>
              <a:t> 2: Batas </a:t>
            </a:r>
            <a:r>
              <a:rPr lang="en-US" sz="2600" dirty="0" err="1">
                <a:solidFill>
                  <a:srgbClr val="FF0000"/>
                </a:solidFill>
              </a:rPr>
              <a:t>Maks</a:t>
            </a:r>
            <a:r>
              <a:rPr lang="en-US" sz="2600" dirty="0">
                <a:solidFill>
                  <a:srgbClr val="FF0000"/>
                </a:solidFill>
              </a:rPr>
              <a:t>. </a:t>
            </a:r>
            <a:r>
              <a:rPr lang="en-US" sz="2600" dirty="0" err="1">
                <a:solidFill>
                  <a:srgbClr val="FF0000"/>
                </a:solidFill>
              </a:rPr>
              <a:t>Kredit</a:t>
            </a:r>
            <a:r>
              <a:rPr lang="en-US" sz="2600" dirty="0">
                <a:solidFill>
                  <a:srgbClr val="FF0000"/>
                </a:solidFill>
              </a:rPr>
              <a:t> </a:t>
            </a:r>
            <a:r>
              <a:rPr lang="en-US" sz="2600" dirty="0" err="1">
                <a:solidFill>
                  <a:srgbClr val="FF0000"/>
                </a:solidFill>
              </a:rPr>
              <a:t>pajak</a:t>
            </a:r>
            <a:r>
              <a:rPr lang="en-US" sz="2600" dirty="0">
                <a:solidFill>
                  <a:srgbClr val="FF0000"/>
                </a:solidFill>
              </a:rPr>
              <a:t> </a:t>
            </a:r>
            <a:r>
              <a:rPr lang="en-US" sz="2600" dirty="0" err="1">
                <a:solidFill>
                  <a:srgbClr val="FF0000"/>
                </a:solidFill>
              </a:rPr>
              <a:t>utk</a:t>
            </a:r>
            <a:r>
              <a:rPr lang="en-US" sz="2600" dirty="0">
                <a:solidFill>
                  <a:srgbClr val="FF0000"/>
                </a:solidFill>
              </a:rPr>
              <a:t> </a:t>
            </a:r>
            <a:r>
              <a:rPr lang="en-US" sz="2600" dirty="0" err="1">
                <a:solidFill>
                  <a:srgbClr val="FF0000"/>
                </a:solidFill>
              </a:rPr>
              <a:t>setiap</a:t>
            </a:r>
            <a:r>
              <a:rPr lang="en-US" sz="2600" dirty="0">
                <a:solidFill>
                  <a:srgbClr val="FF0000"/>
                </a:solidFill>
              </a:rPr>
              <a:t> negara/ per country limitation</a:t>
            </a:r>
            <a:endParaRPr lang="en-ID" sz="2600" dirty="0">
              <a:solidFill>
                <a:srgbClr val="FF0000"/>
              </a:solidFill>
            </a:endParaRPr>
          </a:p>
        </p:txBody>
      </p:sp>
      <p:sp>
        <p:nvSpPr>
          <p:cNvPr id="3" name="Text Placeholder 2">
            <a:extLst>
              <a:ext uri="{FF2B5EF4-FFF2-40B4-BE49-F238E27FC236}">
                <a16:creationId xmlns:a16="http://schemas.microsoft.com/office/drawing/2014/main" id="{44232B77-542F-43F3-B335-F3485B6D26B6}"/>
              </a:ext>
            </a:extLst>
          </p:cNvPr>
          <p:cNvSpPr>
            <a:spLocks noGrp="1"/>
          </p:cNvSpPr>
          <p:nvPr>
            <p:ph type="body" idx="1"/>
          </p:nvPr>
        </p:nvSpPr>
        <p:spPr>
          <a:xfrm>
            <a:off x="548125" y="1394846"/>
            <a:ext cx="6371868" cy="3174653"/>
          </a:xfrm>
        </p:spPr>
        <p:txBody>
          <a:bodyPr/>
          <a:lstStyle/>
          <a:p>
            <a:pPr marL="101600" indent="0">
              <a:buNone/>
            </a:pPr>
            <a:r>
              <a:rPr lang="en-US" sz="1800" dirty="0">
                <a:solidFill>
                  <a:schemeClr val="tx1"/>
                </a:solidFill>
              </a:rPr>
              <a:t>PT. </a:t>
            </a:r>
            <a:r>
              <a:rPr lang="en-US" sz="1800" dirty="0" err="1">
                <a:solidFill>
                  <a:schemeClr val="tx1"/>
                </a:solidFill>
              </a:rPr>
              <a:t>Widiar</a:t>
            </a:r>
            <a:r>
              <a:rPr lang="en-US" sz="1800" dirty="0">
                <a:solidFill>
                  <a:schemeClr val="tx1"/>
                </a:solidFill>
              </a:rPr>
              <a:t> </a:t>
            </a:r>
            <a:r>
              <a:rPr lang="en-US" sz="1800" dirty="0" err="1">
                <a:solidFill>
                  <a:schemeClr val="tx1"/>
                </a:solidFill>
              </a:rPr>
              <a:t>memperoleh</a:t>
            </a:r>
            <a:r>
              <a:rPr lang="en-US" sz="1800" dirty="0">
                <a:solidFill>
                  <a:schemeClr val="tx1"/>
                </a:solidFill>
              </a:rPr>
              <a:t> </a:t>
            </a:r>
            <a:r>
              <a:rPr lang="en-US" sz="1800" dirty="0" err="1">
                <a:solidFill>
                  <a:schemeClr val="tx1"/>
                </a:solidFill>
              </a:rPr>
              <a:t>penghasilan</a:t>
            </a:r>
            <a:r>
              <a:rPr lang="en-US" sz="1800" dirty="0">
                <a:solidFill>
                  <a:schemeClr val="tx1"/>
                </a:solidFill>
              </a:rPr>
              <a:t> </a:t>
            </a:r>
            <a:r>
              <a:rPr lang="en-US" sz="1800" dirty="0" err="1">
                <a:solidFill>
                  <a:schemeClr val="tx1"/>
                </a:solidFill>
              </a:rPr>
              <a:t>neto</a:t>
            </a:r>
            <a:r>
              <a:rPr lang="en-US" sz="1800" dirty="0">
                <a:solidFill>
                  <a:schemeClr val="tx1"/>
                </a:solidFill>
              </a:rPr>
              <a:t> </a:t>
            </a:r>
            <a:r>
              <a:rPr lang="en-US" sz="1800" dirty="0" err="1">
                <a:solidFill>
                  <a:schemeClr val="tx1"/>
                </a:solidFill>
              </a:rPr>
              <a:t>th</a:t>
            </a:r>
            <a:r>
              <a:rPr lang="en-US" sz="1800" dirty="0">
                <a:solidFill>
                  <a:schemeClr val="tx1"/>
                </a:solidFill>
              </a:rPr>
              <a:t> 2022 </a:t>
            </a:r>
            <a:r>
              <a:rPr lang="en-US" sz="1800" dirty="0" err="1">
                <a:solidFill>
                  <a:schemeClr val="tx1"/>
                </a:solidFill>
              </a:rPr>
              <a:t>sbb</a:t>
            </a:r>
            <a:r>
              <a:rPr lang="en-US" sz="1800" dirty="0">
                <a:solidFill>
                  <a:schemeClr val="tx1"/>
                </a:solidFill>
              </a:rPr>
              <a:t>:</a:t>
            </a:r>
          </a:p>
          <a:p>
            <a:pPr marL="444500" indent="-342900">
              <a:buFont typeface="+mj-lt"/>
              <a:buAutoNum type="arabicPeriod"/>
            </a:pPr>
            <a:r>
              <a:rPr lang="en-ID" sz="1800" dirty="0">
                <a:solidFill>
                  <a:schemeClr val="tx1"/>
                </a:solidFill>
              </a:rPr>
              <a:t>Di negara M, </a:t>
            </a:r>
            <a:r>
              <a:rPr lang="en-ID" sz="1800" dirty="0" err="1">
                <a:solidFill>
                  <a:schemeClr val="tx1"/>
                </a:solidFill>
              </a:rPr>
              <a:t>memperoleh</a:t>
            </a:r>
            <a:r>
              <a:rPr lang="en-ID" sz="1800" dirty="0">
                <a:solidFill>
                  <a:schemeClr val="tx1"/>
                </a:solidFill>
              </a:rPr>
              <a:t> </a:t>
            </a:r>
            <a:r>
              <a:rPr lang="en-ID" sz="1800" dirty="0" err="1">
                <a:solidFill>
                  <a:schemeClr val="tx1"/>
                </a:solidFill>
              </a:rPr>
              <a:t>penghasilan</a:t>
            </a:r>
            <a:r>
              <a:rPr lang="en-ID" sz="1800" dirty="0">
                <a:solidFill>
                  <a:schemeClr val="tx1"/>
                </a:solidFill>
              </a:rPr>
              <a:t> (</a:t>
            </a:r>
            <a:r>
              <a:rPr lang="en-ID" sz="1800" dirty="0" err="1">
                <a:solidFill>
                  <a:schemeClr val="tx1"/>
                </a:solidFill>
              </a:rPr>
              <a:t>laba</a:t>
            </a:r>
            <a:r>
              <a:rPr lang="en-ID" sz="1800" dirty="0">
                <a:solidFill>
                  <a:schemeClr val="tx1"/>
                </a:solidFill>
              </a:rPr>
              <a:t>) Rp 2.000.000.000 </a:t>
            </a:r>
            <a:r>
              <a:rPr lang="en-ID" sz="1800" dirty="0" err="1">
                <a:solidFill>
                  <a:schemeClr val="tx1"/>
                </a:solidFill>
              </a:rPr>
              <a:t>dengan</a:t>
            </a:r>
            <a:r>
              <a:rPr lang="en-ID" sz="1800" dirty="0">
                <a:solidFill>
                  <a:schemeClr val="tx1"/>
                </a:solidFill>
              </a:rPr>
              <a:t> tari </a:t>
            </a:r>
            <a:r>
              <a:rPr lang="en-ID" sz="1800" dirty="0" err="1">
                <a:solidFill>
                  <a:schemeClr val="tx1"/>
                </a:solidFill>
              </a:rPr>
              <a:t>pajak</a:t>
            </a:r>
            <a:r>
              <a:rPr lang="en-ID" sz="1800" dirty="0">
                <a:solidFill>
                  <a:schemeClr val="tx1"/>
                </a:solidFill>
              </a:rPr>
              <a:t> negara M 35%.</a:t>
            </a:r>
          </a:p>
          <a:p>
            <a:pPr marL="444500" indent="-342900">
              <a:buFont typeface="+mj-lt"/>
              <a:buAutoNum type="arabicPeriod"/>
            </a:pPr>
            <a:r>
              <a:rPr lang="en-ID" sz="1800" dirty="0">
                <a:solidFill>
                  <a:schemeClr val="tx1"/>
                </a:solidFill>
              </a:rPr>
              <a:t>Di negara N, </a:t>
            </a:r>
            <a:r>
              <a:rPr lang="en-ID" sz="1800" dirty="0" err="1">
                <a:solidFill>
                  <a:schemeClr val="tx1"/>
                </a:solidFill>
              </a:rPr>
              <a:t>memperoleh</a:t>
            </a:r>
            <a:r>
              <a:rPr lang="en-ID" sz="1800" dirty="0">
                <a:solidFill>
                  <a:schemeClr val="tx1"/>
                </a:solidFill>
              </a:rPr>
              <a:t> </a:t>
            </a:r>
            <a:r>
              <a:rPr lang="en-ID" sz="1800" dirty="0" err="1">
                <a:solidFill>
                  <a:schemeClr val="tx1"/>
                </a:solidFill>
              </a:rPr>
              <a:t>penghasilan</a:t>
            </a:r>
            <a:r>
              <a:rPr lang="en-ID" sz="1800" dirty="0">
                <a:solidFill>
                  <a:schemeClr val="tx1"/>
                </a:solidFill>
              </a:rPr>
              <a:t> (</a:t>
            </a:r>
            <a:r>
              <a:rPr lang="en-ID" sz="1800" dirty="0" err="1">
                <a:solidFill>
                  <a:schemeClr val="tx1"/>
                </a:solidFill>
              </a:rPr>
              <a:t>laba</a:t>
            </a:r>
            <a:r>
              <a:rPr lang="en-ID" sz="1800" dirty="0">
                <a:solidFill>
                  <a:schemeClr val="tx1"/>
                </a:solidFill>
              </a:rPr>
              <a:t>) Rp 1.000.000.000 </a:t>
            </a:r>
            <a:r>
              <a:rPr lang="en-ID" sz="1800" dirty="0" err="1">
                <a:solidFill>
                  <a:schemeClr val="tx1"/>
                </a:solidFill>
              </a:rPr>
              <a:t>dengan</a:t>
            </a:r>
            <a:r>
              <a:rPr lang="en-ID" sz="1800" dirty="0">
                <a:solidFill>
                  <a:schemeClr val="tx1"/>
                </a:solidFill>
              </a:rPr>
              <a:t> </a:t>
            </a:r>
            <a:r>
              <a:rPr lang="en-ID" sz="1800" dirty="0" err="1">
                <a:solidFill>
                  <a:schemeClr val="tx1"/>
                </a:solidFill>
              </a:rPr>
              <a:t>tarif</a:t>
            </a:r>
            <a:r>
              <a:rPr lang="en-ID" sz="1800" dirty="0">
                <a:solidFill>
                  <a:schemeClr val="tx1"/>
                </a:solidFill>
              </a:rPr>
              <a:t> </a:t>
            </a:r>
            <a:r>
              <a:rPr lang="en-ID" sz="1800" dirty="0" err="1">
                <a:solidFill>
                  <a:schemeClr val="tx1"/>
                </a:solidFill>
              </a:rPr>
              <a:t>pajak</a:t>
            </a:r>
            <a:r>
              <a:rPr lang="en-ID" sz="1800" dirty="0">
                <a:solidFill>
                  <a:schemeClr val="tx1"/>
                </a:solidFill>
              </a:rPr>
              <a:t> negara N 20%.</a:t>
            </a:r>
          </a:p>
          <a:p>
            <a:pPr marL="444500" indent="-342900">
              <a:buFont typeface="+mj-lt"/>
              <a:buAutoNum type="arabicPeriod"/>
            </a:pPr>
            <a:r>
              <a:rPr lang="en-ID" sz="1800" dirty="0" err="1">
                <a:solidFill>
                  <a:schemeClr val="tx1"/>
                </a:solidFill>
              </a:rPr>
              <a:t>Penghasilan</a:t>
            </a:r>
            <a:r>
              <a:rPr lang="en-ID" sz="1800" dirty="0">
                <a:solidFill>
                  <a:schemeClr val="tx1"/>
                </a:solidFill>
              </a:rPr>
              <a:t> </a:t>
            </a:r>
            <a:r>
              <a:rPr lang="en-ID" sz="1800" dirty="0" err="1">
                <a:solidFill>
                  <a:schemeClr val="tx1"/>
                </a:solidFill>
              </a:rPr>
              <a:t>usaha</a:t>
            </a:r>
            <a:r>
              <a:rPr lang="en-ID" sz="1800" dirty="0">
                <a:solidFill>
                  <a:schemeClr val="tx1"/>
                </a:solidFill>
              </a:rPr>
              <a:t> di Indonesia Rp 5.00.000.000 </a:t>
            </a:r>
          </a:p>
          <a:p>
            <a:pPr marL="101600" indent="0">
              <a:buNone/>
            </a:pPr>
            <a:r>
              <a:rPr lang="en-ID" sz="1800" dirty="0" err="1">
                <a:solidFill>
                  <a:schemeClr val="tx1"/>
                </a:solidFill>
              </a:rPr>
              <a:t>Berapakah</a:t>
            </a:r>
            <a:r>
              <a:rPr lang="en-ID" sz="1800" dirty="0">
                <a:solidFill>
                  <a:schemeClr val="tx1"/>
                </a:solidFill>
              </a:rPr>
              <a:t> </a:t>
            </a:r>
            <a:r>
              <a:rPr lang="en-ID" sz="1800" dirty="0" err="1">
                <a:solidFill>
                  <a:schemeClr val="tx1"/>
                </a:solidFill>
              </a:rPr>
              <a:t>batas</a:t>
            </a:r>
            <a:r>
              <a:rPr lang="en-ID" sz="1800" dirty="0">
                <a:solidFill>
                  <a:schemeClr val="tx1"/>
                </a:solidFill>
              </a:rPr>
              <a:t> </a:t>
            </a:r>
            <a:r>
              <a:rPr lang="en-ID" sz="1800" dirty="0" err="1">
                <a:solidFill>
                  <a:schemeClr val="tx1"/>
                </a:solidFill>
              </a:rPr>
              <a:t>maksimum</a:t>
            </a:r>
            <a:r>
              <a:rPr lang="en-ID" sz="1800" dirty="0">
                <a:solidFill>
                  <a:schemeClr val="tx1"/>
                </a:solidFill>
              </a:rPr>
              <a:t> </a:t>
            </a:r>
            <a:r>
              <a:rPr lang="en-ID" sz="1800" dirty="0" err="1">
                <a:solidFill>
                  <a:schemeClr val="tx1"/>
                </a:solidFill>
              </a:rPr>
              <a:t>kredit</a:t>
            </a:r>
            <a:r>
              <a:rPr lang="en-ID" sz="1800" dirty="0">
                <a:solidFill>
                  <a:schemeClr val="tx1"/>
                </a:solidFill>
              </a:rPr>
              <a:t> </a:t>
            </a:r>
            <a:r>
              <a:rPr lang="en-ID" sz="1800" dirty="0" err="1">
                <a:solidFill>
                  <a:schemeClr val="tx1"/>
                </a:solidFill>
              </a:rPr>
              <a:t>pajak</a:t>
            </a:r>
            <a:r>
              <a:rPr lang="en-ID" sz="1800" dirty="0">
                <a:solidFill>
                  <a:schemeClr val="tx1"/>
                </a:solidFill>
              </a:rPr>
              <a:t> </a:t>
            </a:r>
            <a:r>
              <a:rPr lang="en-ID" sz="1800" dirty="0" err="1">
                <a:solidFill>
                  <a:schemeClr val="tx1"/>
                </a:solidFill>
              </a:rPr>
              <a:t>luar</a:t>
            </a:r>
            <a:r>
              <a:rPr lang="en-ID" sz="1800" dirty="0">
                <a:solidFill>
                  <a:schemeClr val="tx1"/>
                </a:solidFill>
              </a:rPr>
              <a:t> negeri yang </a:t>
            </a:r>
            <a:r>
              <a:rPr lang="en-ID" sz="1800" dirty="0" err="1">
                <a:solidFill>
                  <a:schemeClr val="tx1"/>
                </a:solidFill>
              </a:rPr>
              <a:t>diperbolehkan</a:t>
            </a:r>
            <a:r>
              <a:rPr lang="en-ID" sz="1800" dirty="0">
                <a:solidFill>
                  <a:schemeClr val="tx1"/>
                </a:solidFill>
              </a:rPr>
              <a:t>?</a:t>
            </a:r>
          </a:p>
        </p:txBody>
      </p:sp>
      <p:sp>
        <p:nvSpPr>
          <p:cNvPr id="4" name="Slide Number Placeholder 3">
            <a:extLst>
              <a:ext uri="{FF2B5EF4-FFF2-40B4-BE49-F238E27FC236}">
                <a16:creationId xmlns:a16="http://schemas.microsoft.com/office/drawing/2014/main" id="{9CD59D12-D7B2-40AD-9F41-903DA3B42DA6}"/>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16</a:t>
            </a:fld>
            <a:endParaRPr lang="en"/>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1EB6103A-21ED-4BE5-B68B-1DB88C1D43B2}"/>
                  </a:ext>
                </a:extLst>
              </p14:cNvPr>
              <p14:cNvContentPartPr/>
              <p14:nvPr/>
            </p14:nvContentPartPr>
            <p14:xfrm>
              <a:off x="4726440" y="3044160"/>
              <a:ext cx="103320" cy="156960"/>
            </p14:xfrm>
          </p:contentPart>
        </mc:Choice>
        <mc:Fallback xmlns="">
          <p:pic>
            <p:nvPicPr>
              <p:cNvPr id="5" name="Ink 4">
                <a:extLst>
                  <a:ext uri="{FF2B5EF4-FFF2-40B4-BE49-F238E27FC236}">
                    <a16:creationId xmlns:a16="http://schemas.microsoft.com/office/drawing/2014/main" id="{1EB6103A-21ED-4BE5-B68B-1DB88C1D43B2}"/>
                  </a:ext>
                </a:extLst>
              </p:cNvPr>
              <p:cNvPicPr/>
              <p:nvPr/>
            </p:nvPicPr>
            <p:blipFill>
              <a:blip r:embed="rId3"/>
              <a:stretch>
                <a:fillRect/>
              </a:stretch>
            </p:blipFill>
            <p:spPr>
              <a:xfrm>
                <a:off x="4717080" y="3034800"/>
                <a:ext cx="122040" cy="175680"/>
              </a:xfrm>
              <a:prstGeom prst="rect">
                <a:avLst/>
              </a:prstGeom>
            </p:spPr>
          </p:pic>
        </mc:Fallback>
      </mc:AlternateContent>
    </p:spTree>
    <p:extLst>
      <p:ext uri="{BB962C8B-B14F-4D97-AF65-F5344CB8AC3E}">
        <p14:creationId xmlns:p14="http://schemas.microsoft.com/office/powerpoint/2010/main" val="49933907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8870B2D3-5D97-4017-9842-BF4D9360CCC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17</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DF54F33E-C265-4EF1-AD26-3915E264F3C1}"/>
                  </a:ext>
                </a:extLst>
              </p14:cNvPr>
              <p14:cNvContentPartPr/>
              <p14:nvPr/>
            </p14:nvContentPartPr>
            <p14:xfrm>
              <a:off x="447840" y="349560"/>
              <a:ext cx="5949360" cy="3526560"/>
            </p14:xfrm>
          </p:contentPart>
        </mc:Choice>
        <mc:Fallback xmlns="">
          <p:pic>
            <p:nvPicPr>
              <p:cNvPr id="2" name="Ink 1">
                <a:extLst>
                  <a:ext uri="{FF2B5EF4-FFF2-40B4-BE49-F238E27FC236}">
                    <a16:creationId xmlns:a16="http://schemas.microsoft.com/office/drawing/2014/main" id="{DF54F33E-C265-4EF1-AD26-3915E264F3C1}"/>
                  </a:ext>
                </a:extLst>
              </p:cNvPr>
              <p:cNvPicPr/>
              <p:nvPr/>
            </p:nvPicPr>
            <p:blipFill>
              <a:blip r:embed="rId3"/>
              <a:stretch>
                <a:fillRect/>
              </a:stretch>
            </p:blipFill>
            <p:spPr>
              <a:xfrm>
                <a:off x="438480" y="340200"/>
                <a:ext cx="5968080" cy="3545280"/>
              </a:xfrm>
              <a:prstGeom prst="rect">
                <a:avLst/>
              </a:prstGeom>
            </p:spPr>
          </p:pic>
        </mc:Fallback>
      </mc:AlternateContent>
    </p:spTree>
    <p:extLst>
      <p:ext uri="{BB962C8B-B14F-4D97-AF65-F5344CB8AC3E}">
        <p14:creationId xmlns:p14="http://schemas.microsoft.com/office/powerpoint/2010/main" val="31323572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48ED9335-43D0-4D24-A410-DC4B9D04BF11}"/>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18</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EA77A635-8718-4F02-A0C1-69EAF7A6B456}"/>
                  </a:ext>
                </a:extLst>
              </p14:cNvPr>
              <p14:cNvContentPartPr/>
              <p14:nvPr/>
            </p14:nvContentPartPr>
            <p14:xfrm>
              <a:off x="448920" y="299880"/>
              <a:ext cx="5621400" cy="4010040"/>
            </p14:xfrm>
          </p:contentPart>
        </mc:Choice>
        <mc:Fallback xmlns="">
          <p:pic>
            <p:nvPicPr>
              <p:cNvPr id="2" name="Ink 1">
                <a:extLst>
                  <a:ext uri="{FF2B5EF4-FFF2-40B4-BE49-F238E27FC236}">
                    <a16:creationId xmlns:a16="http://schemas.microsoft.com/office/drawing/2014/main" id="{EA77A635-8718-4F02-A0C1-69EAF7A6B456}"/>
                  </a:ext>
                </a:extLst>
              </p:cNvPr>
              <p:cNvPicPr/>
              <p:nvPr/>
            </p:nvPicPr>
            <p:blipFill>
              <a:blip r:embed="rId3"/>
              <a:stretch>
                <a:fillRect/>
              </a:stretch>
            </p:blipFill>
            <p:spPr>
              <a:xfrm>
                <a:off x="439560" y="290520"/>
                <a:ext cx="5640120" cy="4028760"/>
              </a:xfrm>
              <a:prstGeom prst="rect">
                <a:avLst/>
              </a:prstGeom>
            </p:spPr>
          </p:pic>
        </mc:Fallback>
      </mc:AlternateContent>
    </p:spTree>
    <p:extLst>
      <p:ext uri="{BB962C8B-B14F-4D97-AF65-F5344CB8AC3E}">
        <p14:creationId xmlns:p14="http://schemas.microsoft.com/office/powerpoint/2010/main" val="6008999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02595B-B62C-4570-A862-D1FF67CBB9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19</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D83379FB-0476-4082-A7D6-1A4CE87CC40B}"/>
                  </a:ext>
                </a:extLst>
              </p14:cNvPr>
              <p14:cNvContentPartPr/>
              <p14:nvPr/>
            </p14:nvContentPartPr>
            <p14:xfrm>
              <a:off x="543600" y="295200"/>
              <a:ext cx="5885280" cy="4172400"/>
            </p14:xfrm>
          </p:contentPart>
        </mc:Choice>
        <mc:Fallback xmlns="">
          <p:pic>
            <p:nvPicPr>
              <p:cNvPr id="2" name="Ink 1">
                <a:extLst>
                  <a:ext uri="{FF2B5EF4-FFF2-40B4-BE49-F238E27FC236}">
                    <a16:creationId xmlns:a16="http://schemas.microsoft.com/office/drawing/2014/main" id="{D83379FB-0476-4082-A7D6-1A4CE87CC40B}"/>
                  </a:ext>
                </a:extLst>
              </p:cNvPr>
              <p:cNvPicPr/>
              <p:nvPr/>
            </p:nvPicPr>
            <p:blipFill>
              <a:blip r:embed="rId3"/>
              <a:stretch>
                <a:fillRect/>
              </a:stretch>
            </p:blipFill>
            <p:spPr>
              <a:xfrm>
                <a:off x="534240" y="285840"/>
                <a:ext cx="5904000" cy="4191120"/>
              </a:xfrm>
              <a:prstGeom prst="rect">
                <a:avLst/>
              </a:prstGeom>
            </p:spPr>
          </p:pic>
        </mc:Fallback>
      </mc:AlternateContent>
    </p:spTree>
    <p:extLst>
      <p:ext uri="{BB962C8B-B14F-4D97-AF65-F5344CB8AC3E}">
        <p14:creationId xmlns:p14="http://schemas.microsoft.com/office/powerpoint/2010/main" val="25556969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DC02595B-B62C-4570-A862-D1FF67CBB94F}"/>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20</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51EB3CDB-ECBC-4162-BC2A-B759D3230F11}"/>
                  </a:ext>
                </a:extLst>
              </p14:cNvPr>
              <p14:cNvContentPartPr/>
              <p14:nvPr/>
            </p14:nvContentPartPr>
            <p14:xfrm>
              <a:off x="443160" y="330120"/>
              <a:ext cx="6594480" cy="4203360"/>
            </p14:xfrm>
          </p:contentPart>
        </mc:Choice>
        <mc:Fallback xmlns="">
          <p:pic>
            <p:nvPicPr>
              <p:cNvPr id="2" name="Ink 1">
                <a:extLst>
                  <a:ext uri="{FF2B5EF4-FFF2-40B4-BE49-F238E27FC236}">
                    <a16:creationId xmlns:a16="http://schemas.microsoft.com/office/drawing/2014/main" id="{51EB3CDB-ECBC-4162-BC2A-B759D3230F11}"/>
                  </a:ext>
                </a:extLst>
              </p:cNvPr>
              <p:cNvPicPr/>
              <p:nvPr/>
            </p:nvPicPr>
            <p:blipFill>
              <a:blip r:embed="rId3"/>
              <a:stretch>
                <a:fillRect/>
              </a:stretch>
            </p:blipFill>
            <p:spPr>
              <a:xfrm>
                <a:off x="433800" y="320760"/>
                <a:ext cx="6613200" cy="4222080"/>
              </a:xfrm>
              <a:prstGeom prst="rect">
                <a:avLst/>
              </a:prstGeom>
            </p:spPr>
          </p:pic>
        </mc:Fallback>
      </mc:AlternateContent>
    </p:spTree>
    <p:extLst>
      <p:ext uri="{BB962C8B-B14F-4D97-AF65-F5344CB8AC3E}">
        <p14:creationId xmlns:p14="http://schemas.microsoft.com/office/powerpoint/2010/main" val="4823776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87009C-2BB7-4FC4-B5E0-3B855287A4A9}"/>
              </a:ext>
            </a:extLst>
          </p:cNvPr>
          <p:cNvSpPr>
            <a:spLocks noGrp="1"/>
          </p:cNvSpPr>
          <p:nvPr>
            <p:ph type="title"/>
          </p:nvPr>
        </p:nvSpPr>
        <p:spPr/>
        <p:txBody>
          <a:bodyPr/>
          <a:lstStyle/>
          <a:p>
            <a:r>
              <a:rPr lang="en-US" sz="2600" dirty="0" err="1">
                <a:solidFill>
                  <a:srgbClr val="FF0000"/>
                </a:solidFill>
              </a:rPr>
              <a:t>Contoh</a:t>
            </a:r>
            <a:r>
              <a:rPr lang="en-US" sz="2600" dirty="0">
                <a:solidFill>
                  <a:srgbClr val="FF0000"/>
                </a:solidFill>
              </a:rPr>
              <a:t> 3: </a:t>
            </a:r>
            <a:r>
              <a:rPr lang="en-US" sz="2600" dirty="0" err="1">
                <a:solidFill>
                  <a:srgbClr val="FF0000"/>
                </a:solidFill>
              </a:rPr>
              <a:t>Rugi</a:t>
            </a:r>
            <a:r>
              <a:rPr lang="en-US" sz="2600" dirty="0">
                <a:solidFill>
                  <a:srgbClr val="FF0000"/>
                </a:solidFill>
              </a:rPr>
              <a:t> </a:t>
            </a:r>
            <a:r>
              <a:rPr lang="en-US" sz="2600" dirty="0" err="1">
                <a:solidFill>
                  <a:srgbClr val="FF0000"/>
                </a:solidFill>
              </a:rPr>
              <a:t>usaha</a:t>
            </a:r>
            <a:r>
              <a:rPr lang="en-US" sz="2600" dirty="0">
                <a:solidFill>
                  <a:srgbClr val="FF0000"/>
                </a:solidFill>
              </a:rPr>
              <a:t> di </a:t>
            </a:r>
            <a:r>
              <a:rPr lang="en-US" sz="2600" dirty="0" err="1">
                <a:solidFill>
                  <a:srgbClr val="FF0000"/>
                </a:solidFill>
              </a:rPr>
              <a:t>luar</a:t>
            </a:r>
            <a:r>
              <a:rPr lang="en-US" sz="2600" dirty="0">
                <a:solidFill>
                  <a:srgbClr val="FF0000"/>
                </a:solidFill>
              </a:rPr>
              <a:t> negeri</a:t>
            </a:r>
            <a:endParaRPr lang="en-ID" sz="2600" dirty="0">
              <a:solidFill>
                <a:srgbClr val="FF0000"/>
              </a:solidFill>
            </a:endParaRPr>
          </a:p>
        </p:txBody>
      </p:sp>
      <p:sp>
        <p:nvSpPr>
          <p:cNvPr id="3" name="Text Placeholder 2">
            <a:extLst>
              <a:ext uri="{FF2B5EF4-FFF2-40B4-BE49-F238E27FC236}">
                <a16:creationId xmlns:a16="http://schemas.microsoft.com/office/drawing/2014/main" id="{DAD4A905-FE7A-4C17-8A1E-666BE80D802B}"/>
              </a:ext>
            </a:extLst>
          </p:cNvPr>
          <p:cNvSpPr>
            <a:spLocks noGrp="1"/>
          </p:cNvSpPr>
          <p:nvPr>
            <p:ph type="body" idx="1"/>
          </p:nvPr>
        </p:nvSpPr>
        <p:spPr>
          <a:xfrm>
            <a:off x="548124" y="989425"/>
            <a:ext cx="6364119" cy="3807299"/>
          </a:xfrm>
        </p:spPr>
        <p:txBody>
          <a:bodyPr/>
          <a:lstStyle/>
          <a:p>
            <a:pPr marL="101600" indent="0">
              <a:buNone/>
            </a:pPr>
            <a:r>
              <a:rPr lang="en-US" sz="1600" dirty="0" err="1">
                <a:solidFill>
                  <a:schemeClr val="tx1"/>
                </a:solidFill>
              </a:rPr>
              <a:t>Dalam</a:t>
            </a:r>
            <a:r>
              <a:rPr lang="en-US" sz="1600" dirty="0">
                <a:solidFill>
                  <a:schemeClr val="tx1"/>
                </a:solidFill>
              </a:rPr>
              <a:t> </a:t>
            </a:r>
            <a:r>
              <a:rPr lang="en-US" sz="1600" dirty="0" err="1">
                <a:solidFill>
                  <a:schemeClr val="tx1"/>
                </a:solidFill>
              </a:rPr>
              <a:t>menghitung</a:t>
            </a:r>
            <a:r>
              <a:rPr lang="en-US" sz="1600" dirty="0">
                <a:solidFill>
                  <a:schemeClr val="tx1"/>
                </a:solidFill>
              </a:rPr>
              <a:t> </a:t>
            </a:r>
            <a:r>
              <a:rPr lang="en-US" sz="1600" dirty="0" err="1">
                <a:solidFill>
                  <a:schemeClr val="tx1"/>
                </a:solidFill>
              </a:rPr>
              <a:t>Penghasilan</a:t>
            </a:r>
            <a:r>
              <a:rPr lang="en-US" sz="1600" dirty="0">
                <a:solidFill>
                  <a:schemeClr val="tx1"/>
                </a:solidFill>
              </a:rPr>
              <a:t> </a:t>
            </a:r>
            <a:r>
              <a:rPr lang="en-US" sz="1600" dirty="0" err="1">
                <a:solidFill>
                  <a:schemeClr val="tx1"/>
                </a:solidFill>
              </a:rPr>
              <a:t>Kena</a:t>
            </a:r>
            <a:r>
              <a:rPr lang="en-US" sz="1600" dirty="0">
                <a:solidFill>
                  <a:schemeClr val="tx1"/>
                </a:solidFill>
              </a:rPr>
              <a:t> </a:t>
            </a:r>
            <a:r>
              <a:rPr lang="en-US" sz="1600" dirty="0" err="1">
                <a:solidFill>
                  <a:schemeClr val="tx1"/>
                </a:solidFill>
              </a:rPr>
              <a:t>Pajak</a:t>
            </a:r>
            <a:r>
              <a:rPr lang="en-US" sz="1600" dirty="0">
                <a:solidFill>
                  <a:schemeClr val="tx1"/>
                </a:solidFill>
              </a:rPr>
              <a:t>, </a:t>
            </a:r>
            <a:r>
              <a:rPr lang="en-US" sz="1600" dirty="0" err="1">
                <a:solidFill>
                  <a:schemeClr val="tx1"/>
                </a:solidFill>
              </a:rPr>
              <a:t>tidak</a:t>
            </a:r>
            <a:r>
              <a:rPr lang="en-US" sz="1600" dirty="0">
                <a:solidFill>
                  <a:schemeClr val="tx1"/>
                </a:solidFill>
              </a:rPr>
              <a:t> </a:t>
            </a:r>
            <a:r>
              <a:rPr lang="en-US" sz="1600" dirty="0" err="1">
                <a:solidFill>
                  <a:schemeClr val="tx1"/>
                </a:solidFill>
              </a:rPr>
              <a:t>dihitung</a:t>
            </a:r>
            <a:r>
              <a:rPr lang="en-US" sz="1600" dirty="0">
                <a:solidFill>
                  <a:schemeClr val="tx1"/>
                </a:solidFill>
              </a:rPr>
              <a:t> </a:t>
            </a:r>
            <a:r>
              <a:rPr lang="en-US" sz="1600" dirty="0" err="1">
                <a:solidFill>
                  <a:schemeClr val="tx1"/>
                </a:solidFill>
              </a:rPr>
              <a:t>kerugian</a:t>
            </a:r>
            <a:r>
              <a:rPr lang="en-US" sz="1600" dirty="0">
                <a:solidFill>
                  <a:schemeClr val="tx1"/>
                </a:solidFill>
              </a:rPr>
              <a:t> yang </a:t>
            </a:r>
            <a:r>
              <a:rPr lang="en-US" sz="1600" dirty="0" err="1">
                <a:solidFill>
                  <a:schemeClr val="tx1"/>
                </a:solidFill>
              </a:rPr>
              <a:t>diderita</a:t>
            </a:r>
            <a:r>
              <a:rPr lang="en-US" sz="1600" dirty="0">
                <a:solidFill>
                  <a:schemeClr val="tx1"/>
                </a:solidFill>
              </a:rPr>
              <a:t> di </a:t>
            </a:r>
            <a:r>
              <a:rPr lang="en-US" sz="1600" dirty="0" err="1">
                <a:solidFill>
                  <a:schemeClr val="tx1"/>
                </a:solidFill>
              </a:rPr>
              <a:t>luar</a:t>
            </a:r>
            <a:r>
              <a:rPr lang="en-US" sz="1600" dirty="0">
                <a:solidFill>
                  <a:schemeClr val="tx1"/>
                </a:solidFill>
              </a:rPr>
              <a:t> negeri. </a:t>
            </a:r>
            <a:r>
              <a:rPr lang="en-US" sz="1600" dirty="0" err="1">
                <a:solidFill>
                  <a:schemeClr val="tx1"/>
                </a:solidFill>
              </a:rPr>
              <a:t>Kerugian</a:t>
            </a:r>
            <a:r>
              <a:rPr lang="en-US" sz="1600" dirty="0">
                <a:solidFill>
                  <a:schemeClr val="tx1"/>
                </a:solidFill>
              </a:rPr>
              <a:t> </a:t>
            </a:r>
            <a:r>
              <a:rPr lang="en-US" sz="1600" dirty="0" err="1">
                <a:solidFill>
                  <a:schemeClr val="tx1"/>
                </a:solidFill>
              </a:rPr>
              <a:t>diakui</a:t>
            </a:r>
            <a:r>
              <a:rPr lang="en-US" sz="1600" dirty="0">
                <a:solidFill>
                  <a:schemeClr val="tx1"/>
                </a:solidFill>
              </a:rPr>
              <a:t> </a:t>
            </a:r>
            <a:r>
              <a:rPr lang="en-US" sz="1600" dirty="0" err="1">
                <a:solidFill>
                  <a:schemeClr val="tx1"/>
                </a:solidFill>
              </a:rPr>
              <a:t>hanya</a:t>
            </a:r>
            <a:r>
              <a:rPr lang="en-US" sz="1600" dirty="0">
                <a:solidFill>
                  <a:schemeClr val="tx1"/>
                </a:solidFill>
              </a:rPr>
              <a:t> pada </a:t>
            </a:r>
            <a:r>
              <a:rPr lang="en-US" sz="1600" dirty="0" err="1">
                <a:solidFill>
                  <a:schemeClr val="tx1"/>
                </a:solidFill>
              </a:rPr>
              <a:t>kegiatan</a:t>
            </a:r>
            <a:r>
              <a:rPr lang="en-US" sz="1600" dirty="0">
                <a:solidFill>
                  <a:schemeClr val="tx1"/>
                </a:solidFill>
              </a:rPr>
              <a:t> </a:t>
            </a:r>
            <a:r>
              <a:rPr lang="en-US" sz="1600" dirty="0" err="1">
                <a:solidFill>
                  <a:schemeClr val="tx1"/>
                </a:solidFill>
              </a:rPr>
              <a:t>usaha</a:t>
            </a:r>
            <a:r>
              <a:rPr lang="en-US" sz="1600" dirty="0">
                <a:solidFill>
                  <a:schemeClr val="tx1"/>
                </a:solidFill>
              </a:rPr>
              <a:t> di </a:t>
            </a:r>
            <a:r>
              <a:rPr lang="en-US" sz="1600" dirty="0" err="1">
                <a:solidFill>
                  <a:schemeClr val="tx1"/>
                </a:solidFill>
              </a:rPr>
              <a:t>dalam</a:t>
            </a:r>
            <a:r>
              <a:rPr lang="en-US" sz="1600" dirty="0">
                <a:solidFill>
                  <a:schemeClr val="tx1"/>
                </a:solidFill>
              </a:rPr>
              <a:t> negeri.</a:t>
            </a:r>
          </a:p>
          <a:p>
            <a:pPr marL="101600" indent="0">
              <a:buNone/>
            </a:pPr>
            <a:r>
              <a:rPr lang="en-ID" sz="1600" b="1" dirty="0">
                <a:solidFill>
                  <a:srgbClr val="00B0F0"/>
                </a:solidFill>
                <a:latin typeface="Walter Turncoat" panose="020B0604020202020204" charset="0"/>
              </a:rPr>
              <a:t>SOAL</a:t>
            </a:r>
          </a:p>
          <a:p>
            <a:pPr marL="101600" indent="0">
              <a:buNone/>
            </a:pPr>
            <a:r>
              <a:rPr lang="en-ID" sz="1600" dirty="0">
                <a:solidFill>
                  <a:schemeClr val="tx1"/>
                </a:solidFill>
              </a:rPr>
              <a:t>PT. </a:t>
            </a:r>
            <a:r>
              <a:rPr lang="en-ID" sz="1600" dirty="0" err="1">
                <a:solidFill>
                  <a:schemeClr val="tx1"/>
                </a:solidFill>
              </a:rPr>
              <a:t>Widiar</a:t>
            </a:r>
            <a:r>
              <a:rPr lang="en-ID" sz="1600" dirty="0">
                <a:solidFill>
                  <a:schemeClr val="tx1"/>
                </a:solidFill>
              </a:rPr>
              <a:t> </a:t>
            </a:r>
            <a:r>
              <a:rPr lang="en-ID" sz="1600" dirty="0" err="1">
                <a:solidFill>
                  <a:schemeClr val="tx1"/>
                </a:solidFill>
              </a:rPr>
              <a:t>memperoleh</a:t>
            </a:r>
            <a:r>
              <a:rPr lang="en-ID" sz="1600" dirty="0">
                <a:solidFill>
                  <a:schemeClr val="tx1"/>
                </a:solidFill>
              </a:rPr>
              <a:t> </a:t>
            </a:r>
            <a:r>
              <a:rPr lang="en-ID" sz="1600" dirty="0" err="1">
                <a:solidFill>
                  <a:schemeClr val="tx1"/>
                </a:solidFill>
              </a:rPr>
              <a:t>penghasilan</a:t>
            </a:r>
            <a:r>
              <a:rPr lang="en-ID" sz="1600" dirty="0">
                <a:solidFill>
                  <a:schemeClr val="tx1"/>
                </a:solidFill>
              </a:rPr>
              <a:t> </a:t>
            </a:r>
            <a:r>
              <a:rPr lang="en-ID" sz="1600" dirty="0" err="1">
                <a:solidFill>
                  <a:schemeClr val="tx1"/>
                </a:solidFill>
              </a:rPr>
              <a:t>neto</a:t>
            </a:r>
            <a:r>
              <a:rPr lang="en-ID" sz="1600" dirty="0">
                <a:solidFill>
                  <a:schemeClr val="tx1"/>
                </a:solidFill>
              </a:rPr>
              <a:t> </a:t>
            </a:r>
            <a:r>
              <a:rPr lang="en-ID" sz="1600" dirty="0" err="1">
                <a:solidFill>
                  <a:schemeClr val="tx1"/>
                </a:solidFill>
              </a:rPr>
              <a:t>dalam</a:t>
            </a:r>
            <a:r>
              <a:rPr lang="en-ID" sz="1600" dirty="0">
                <a:solidFill>
                  <a:schemeClr val="tx1"/>
                </a:solidFill>
              </a:rPr>
              <a:t> </a:t>
            </a:r>
            <a:r>
              <a:rPr lang="en-ID" sz="1600" dirty="0" err="1">
                <a:solidFill>
                  <a:schemeClr val="tx1"/>
                </a:solidFill>
              </a:rPr>
              <a:t>tahun</a:t>
            </a:r>
            <a:r>
              <a:rPr lang="en-ID" sz="1600" dirty="0">
                <a:solidFill>
                  <a:schemeClr val="tx1"/>
                </a:solidFill>
              </a:rPr>
              <a:t> 2022 </a:t>
            </a:r>
            <a:r>
              <a:rPr lang="en-ID" sz="1600" dirty="0" err="1">
                <a:solidFill>
                  <a:schemeClr val="tx1"/>
                </a:solidFill>
              </a:rPr>
              <a:t>sbb</a:t>
            </a:r>
            <a:r>
              <a:rPr lang="en-ID" sz="1600" dirty="0">
                <a:solidFill>
                  <a:schemeClr val="tx1"/>
                </a:solidFill>
              </a:rPr>
              <a:t>:</a:t>
            </a:r>
          </a:p>
          <a:p>
            <a:pPr marL="444500" indent="-342900">
              <a:buFont typeface="+mj-lt"/>
              <a:buAutoNum type="arabicPeriod"/>
            </a:pPr>
            <a:r>
              <a:rPr lang="en-ID" sz="1600" dirty="0">
                <a:solidFill>
                  <a:schemeClr val="tx1"/>
                </a:solidFill>
              </a:rPr>
              <a:t>Di negara J </a:t>
            </a:r>
            <a:r>
              <a:rPr lang="en-ID" sz="1600" dirty="0" err="1">
                <a:solidFill>
                  <a:schemeClr val="tx1"/>
                </a:solidFill>
              </a:rPr>
              <a:t>memperoleh</a:t>
            </a:r>
            <a:r>
              <a:rPr lang="en-ID" sz="1600" dirty="0">
                <a:solidFill>
                  <a:schemeClr val="tx1"/>
                </a:solidFill>
              </a:rPr>
              <a:t> </a:t>
            </a:r>
            <a:r>
              <a:rPr lang="en-ID" sz="1600" dirty="0" err="1">
                <a:solidFill>
                  <a:schemeClr val="tx1"/>
                </a:solidFill>
              </a:rPr>
              <a:t>penghasilan</a:t>
            </a:r>
            <a:r>
              <a:rPr lang="en-ID" sz="1600" dirty="0">
                <a:solidFill>
                  <a:schemeClr val="tx1"/>
                </a:solidFill>
              </a:rPr>
              <a:t> (</a:t>
            </a:r>
            <a:r>
              <a:rPr lang="en-ID" sz="1600" dirty="0" err="1">
                <a:solidFill>
                  <a:schemeClr val="tx1"/>
                </a:solidFill>
              </a:rPr>
              <a:t>laba</a:t>
            </a:r>
            <a:r>
              <a:rPr lang="en-ID" sz="1600" dirty="0">
                <a:solidFill>
                  <a:schemeClr val="tx1"/>
                </a:solidFill>
              </a:rPr>
              <a:t>) Rp 1.000.000.000 </a:t>
            </a:r>
            <a:r>
              <a:rPr lang="en-ID" sz="1600" dirty="0" err="1">
                <a:solidFill>
                  <a:schemeClr val="tx1"/>
                </a:solidFill>
              </a:rPr>
              <a:t>dengan</a:t>
            </a:r>
            <a:r>
              <a:rPr lang="en-ID" sz="1600" dirty="0">
                <a:solidFill>
                  <a:schemeClr val="tx1"/>
                </a:solidFill>
              </a:rPr>
              <a:t> </a:t>
            </a:r>
            <a:r>
              <a:rPr lang="en-ID" sz="1600" dirty="0" err="1">
                <a:solidFill>
                  <a:schemeClr val="tx1"/>
                </a:solidFill>
              </a:rPr>
              <a:t>tarif</a:t>
            </a:r>
            <a:r>
              <a:rPr lang="en-ID" sz="1600" dirty="0">
                <a:solidFill>
                  <a:schemeClr val="tx1"/>
                </a:solidFill>
              </a:rPr>
              <a:t> </a:t>
            </a:r>
            <a:r>
              <a:rPr lang="en-ID" sz="1600" dirty="0" err="1">
                <a:solidFill>
                  <a:schemeClr val="tx1"/>
                </a:solidFill>
              </a:rPr>
              <a:t>pajak</a:t>
            </a:r>
            <a:r>
              <a:rPr lang="en-ID" sz="1600" dirty="0">
                <a:solidFill>
                  <a:schemeClr val="tx1"/>
                </a:solidFill>
              </a:rPr>
              <a:t> negara J 35%.</a:t>
            </a:r>
          </a:p>
          <a:p>
            <a:pPr marL="444500" indent="-342900">
              <a:buFont typeface="+mj-lt"/>
              <a:buAutoNum type="arabicPeriod"/>
            </a:pPr>
            <a:r>
              <a:rPr lang="en-ID" sz="1600" dirty="0">
                <a:solidFill>
                  <a:schemeClr val="tx1"/>
                </a:solidFill>
              </a:rPr>
              <a:t>Di negara K </a:t>
            </a:r>
            <a:r>
              <a:rPr lang="en-ID" sz="1600" dirty="0" err="1">
                <a:solidFill>
                  <a:schemeClr val="tx1"/>
                </a:solidFill>
              </a:rPr>
              <a:t>memperoleh</a:t>
            </a:r>
            <a:r>
              <a:rPr lang="en-ID" sz="1600" dirty="0">
                <a:solidFill>
                  <a:schemeClr val="tx1"/>
                </a:solidFill>
              </a:rPr>
              <a:t> </a:t>
            </a:r>
            <a:r>
              <a:rPr lang="en-ID" sz="1600" dirty="0" err="1">
                <a:solidFill>
                  <a:schemeClr val="tx1"/>
                </a:solidFill>
              </a:rPr>
              <a:t>penghasilan</a:t>
            </a:r>
            <a:r>
              <a:rPr lang="en-ID" sz="1600" dirty="0">
                <a:solidFill>
                  <a:schemeClr val="tx1"/>
                </a:solidFill>
              </a:rPr>
              <a:t> 9laba) Rp 3.000.000.000 </a:t>
            </a:r>
            <a:r>
              <a:rPr lang="en-ID" sz="1600" dirty="0" err="1">
                <a:solidFill>
                  <a:schemeClr val="tx1"/>
                </a:solidFill>
              </a:rPr>
              <a:t>dengan</a:t>
            </a:r>
            <a:r>
              <a:rPr lang="en-ID" sz="1600" dirty="0">
                <a:solidFill>
                  <a:schemeClr val="tx1"/>
                </a:solidFill>
              </a:rPr>
              <a:t> </a:t>
            </a:r>
            <a:r>
              <a:rPr lang="en-ID" sz="1600" dirty="0" err="1">
                <a:solidFill>
                  <a:schemeClr val="tx1"/>
                </a:solidFill>
              </a:rPr>
              <a:t>tarif</a:t>
            </a:r>
            <a:r>
              <a:rPr lang="en-ID" sz="1600" dirty="0">
                <a:solidFill>
                  <a:schemeClr val="tx1"/>
                </a:solidFill>
              </a:rPr>
              <a:t> </a:t>
            </a:r>
            <a:r>
              <a:rPr lang="en-ID" sz="1600" dirty="0" err="1">
                <a:solidFill>
                  <a:schemeClr val="tx1"/>
                </a:solidFill>
              </a:rPr>
              <a:t>pajak</a:t>
            </a:r>
            <a:r>
              <a:rPr lang="en-ID" sz="1600" dirty="0">
                <a:solidFill>
                  <a:schemeClr val="tx1"/>
                </a:solidFill>
              </a:rPr>
              <a:t> negara K 20%.</a:t>
            </a:r>
          </a:p>
          <a:p>
            <a:pPr marL="444500" indent="-342900">
              <a:buFont typeface="+mj-lt"/>
              <a:buAutoNum type="arabicPeriod"/>
            </a:pPr>
            <a:r>
              <a:rPr lang="en-ID" sz="1600" dirty="0">
                <a:solidFill>
                  <a:schemeClr val="tx1"/>
                </a:solidFill>
              </a:rPr>
              <a:t>Di negara L, </a:t>
            </a:r>
            <a:r>
              <a:rPr lang="en-ID" sz="1600" dirty="0" err="1">
                <a:solidFill>
                  <a:schemeClr val="tx1"/>
                </a:solidFill>
              </a:rPr>
              <a:t>menderita</a:t>
            </a:r>
            <a:r>
              <a:rPr lang="en-ID" sz="1600" dirty="0">
                <a:solidFill>
                  <a:schemeClr val="tx1"/>
                </a:solidFill>
              </a:rPr>
              <a:t> </a:t>
            </a:r>
            <a:r>
              <a:rPr lang="en-ID" sz="1600" dirty="0" err="1">
                <a:solidFill>
                  <a:schemeClr val="tx1"/>
                </a:solidFill>
              </a:rPr>
              <a:t>kerugian</a:t>
            </a:r>
            <a:r>
              <a:rPr lang="en-ID" sz="1600" dirty="0">
                <a:solidFill>
                  <a:schemeClr val="tx1"/>
                </a:solidFill>
              </a:rPr>
              <a:t> </a:t>
            </a:r>
            <a:r>
              <a:rPr lang="en-ID" sz="1600" dirty="0" err="1">
                <a:solidFill>
                  <a:schemeClr val="tx1"/>
                </a:solidFill>
              </a:rPr>
              <a:t>sebesar</a:t>
            </a:r>
            <a:r>
              <a:rPr lang="en-ID" sz="1600" dirty="0">
                <a:solidFill>
                  <a:schemeClr val="tx1"/>
                </a:solidFill>
              </a:rPr>
              <a:t> Rp 2.000.000.000,- </a:t>
            </a:r>
          </a:p>
          <a:p>
            <a:pPr marL="444500" indent="-342900">
              <a:buFont typeface="+mj-lt"/>
              <a:buAutoNum type="arabicPeriod"/>
            </a:pPr>
            <a:r>
              <a:rPr lang="en-ID" sz="1600" dirty="0" err="1">
                <a:solidFill>
                  <a:schemeClr val="tx1"/>
                </a:solidFill>
              </a:rPr>
              <a:t>Penghasilan</a:t>
            </a:r>
            <a:r>
              <a:rPr lang="en-ID" sz="1600" dirty="0">
                <a:solidFill>
                  <a:schemeClr val="tx1"/>
                </a:solidFill>
              </a:rPr>
              <a:t> </a:t>
            </a:r>
            <a:r>
              <a:rPr lang="en-ID" sz="1600" dirty="0" err="1">
                <a:solidFill>
                  <a:schemeClr val="tx1"/>
                </a:solidFill>
              </a:rPr>
              <a:t>usaha</a:t>
            </a:r>
            <a:r>
              <a:rPr lang="en-ID" sz="1600" dirty="0">
                <a:solidFill>
                  <a:schemeClr val="tx1"/>
                </a:solidFill>
              </a:rPr>
              <a:t> di Indonesia Rp 4.000.000.000</a:t>
            </a:r>
          </a:p>
          <a:p>
            <a:pPr marL="101600" indent="0">
              <a:buNone/>
            </a:pPr>
            <a:r>
              <a:rPr lang="en-ID" sz="1600" dirty="0" err="1">
                <a:solidFill>
                  <a:schemeClr val="tx1"/>
                </a:solidFill>
              </a:rPr>
              <a:t>Hitunglah</a:t>
            </a:r>
            <a:r>
              <a:rPr lang="en-ID" sz="1600" dirty="0">
                <a:solidFill>
                  <a:schemeClr val="tx1"/>
                </a:solidFill>
              </a:rPr>
              <a:t> </a:t>
            </a:r>
            <a:r>
              <a:rPr lang="en-ID" sz="1600" dirty="0" err="1">
                <a:solidFill>
                  <a:schemeClr val="tx1"/>
                </a:solidFill>
              </a:rPr>
              <a:t>batas</a:t>
            </a:r>
            <a:r>
              <a:rPr lang="en-ID" sz="1600" dirty="0">
                <a:solidFill>
                  <a:schemeClr val="tx1"/>
                </a:solidFill>
              </a:rPr>
              <a:t> </a:t>
            </a:r>
            <a:r>
              <a:rPr lang="en-ID" sz="1600" dirty="0" err="1">
                <a:solidFill>
                  <a:schemeClr val="tx1"/>
                </a:solidFill>
              </a:rPr>
              <a:t>maksimum</a:t>
            </a:r>
            <a:r>
              <a:rPr lang="en-ID" sz="1600" dirty="0">
                <a:solidFill>
                  <a:schemeClr val="tx1"/>
                </a:solidFill>
              </a:rPr>
              <a:t> </a:t>
            </a:r>
            <a:r>
              <a:rPr lang="en-ID" sz="1600" dirty="0" err="1">
                <a:solidFill>
                  <a:schemeClr val="tx1"/>
                </a:solidFill>
              </a:rPr>
              <a:t>kredit</a:t>
            </a:r>
            <a:r>
              <a:rPr lang="en-ID" sz="1600" dirty="0">
                <a:solidFill>
                  <a:schemeClr val="tx1"/>
                </a:solidFill>
              </a:rPr>
              <a:t> </a:t>
            </a:r>
            <a:r>
              <a:rPr lang="en-ID" sz="1600" dirty="0" err="1">
                <a:solidFill>
                  <a:schemeClr val="tx1"/>
                </a:solidFill>
              </a:rPr>
              <a:t>pajak</a:t>
            </a:r>
            <a:r>
              <a:rPr lang="en-ID" sz="1600" dirty="0">
                <a:solidFill>
                  <a:schemeClr val="tx1"/>
                </a:solidFill>
              </a:rPr>
              <a:t> </a:t>
            </a:r>
            <a:r>
              <a:rPr lang="en-ID" sz="1600" dirty="0" err="1">
                <a:solidFill>
                  <a:schemeClr val="tx1"/>
                </a:solidFill>
              </a:rPr>
              <a:t>luar</a:t>
            </a:r>
            <a:r>
              <a:rPr lang="en-ID" sz="1600" dirty="0">
                <a:solidFill>
                  <a:schemeClr val="tx1"/>
                </a:solidFill>
              </a:rPr>
              <a:t> negeri yang </a:t>
            </a:r>
            <a:r>
              <a:rPr lang="en-ID" sz="1600" dirty="0" err="1">
                <a:solidFill>
                  <a:schemeClr val="tx1"/>
                </a:solidFill>
              </a:rPr>
              <a:t>diperkenankan</a:t>
            </a:r>
            <a:r>
              <a:rPr lang="en-ID" sz="1600" dirty="0">
                <a:solidFill>
                  <a:schemeClr val="tx1"/>
                </a:solidFill>
              </a:rPr>
              <a:t>!</a:t>
            </a:r>
          </a:p>
          <a:p>
            <a:pPr marL="444500" indent="-342900">
              <a:buFont typeface="+mj-lt"/>
              <a:buAutoNum type="arabicPeriod"/>
            </a:pPr>
            <a:endParaRPr lang="en-ID" sz="1600" dirty="0">
              <a:solidFill>
                <a:schemeClr val="tx1"/>
              </a:solidFill>
            </a:endParaRPr>
          </a:p>
          <a:p>
            <a:pPr marL="444500" indent="-342900">
              <a:buFont typeface="+mj-lt"/>
              <a:buAutoNum type="arabicPeriod"/>
            </a:pPr>
            <a:endParaRPr lang="en-ID" sz="1600" dirty="0">
              <a:solidFill>
                <a:schemeClr val="tx1"/>
              </a:solidFill>
            </a:endParaRPr>
          </a:p>
        </p:txBody>
      </p:sp>
      <p:sp>
        <p:nvSpPr>
          <p:cNvPr id="4" name="Slide Number Placeholder 3">
            <a:extLst>
              <a:ext uri="{FF2B5EF4-FFF2-40B4-BE49-F238E27FC236}">
                <a16:creationId xmlns:a16="http://schemas.microsoft.com/office/drawing/2014/main" id="{C0EF46B4-EB0B-4988-B28C-DB70092487A2}"/>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21</a:t>
            </a:fld>
            <a:endParaRPr lang="en"/>
          </a:p>
        </p:txBody>
      </p:sp>
    </p:spTree>
    <p:extLst>
      <p:ext uri="{BB962C8B-B14F-4D97-AF65-F5344CB8AC3E}">
        <p14:creationId xmlns:p14="http://schemas.microsoft.com/office/powerpoint/2010/main" val="244920039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7E8DF-BF20-4E81-BDA6-826534F462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22</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33E3E592-6BE9-4D57-BEC6-82755D923158}"/>
                  </a:ext>
                </a:extLst>
              </p14:cNvPr>
              <p14:cNvContentPartPr/>
              <p14:nvPr/>
            </p14:nvContentPartPr>
            <p14:xfrm>
              <a:off x="481320" y="289080"/>
              <a:ext cx="4763880" cy="4534920"/>
            </p14:xfrm>
          </p:contentPart>
        </mc:Choice>
        <mc:Fallback xmlns="">
          <p:pic>
            <p:nvPicPr>
              <p:cNvPr id="2" name="Ink 1">
                <a:extLst>
                  <a:ext uri="{FF2B5EF4-FFF2-40B4-BE49-F238E27FC236}">
                    <a16:creationId xmlns:a16="http://schemas.microsoft.com/office/drawing/2014/main" id="{33E3E592-6BE9-4D57-BEC6-82755D923158}"/>
                  </a:ext>
                </a:extLst>
              </p:cNvPr>
              <p:cNvPicPr/>
              <p:nvPr/>
            </p:nvPicPr>
            <p:blipFill>
              <a:blip r:embed="rId3"/>
              <a:stretch>
                <a:fillRect/>
              </a:stretch>
            </p:blipFill>
            <p:spPr>
              <a:xfrm>
                <a:off x="471960" y="279720"/>
                <a:ext cx="4782600" cy="4553640"/>
              </a:xfrm>
              <a:prstGeom prst="rect">
                <a:avLst/>
              </a:prstGeom>
            </p:spPr>
          </p:pic>
        </mc:Fallback>
      </mc:AlternateContent>
    </p:spTree>
    <p:extLst>
      <p:ext uri="{BB962C8B-B14F-4D97-AF65-F5344CB8AC3E}">
        <p14:creationId xmlns:p14="http://schemas.microsoft.com/office/powerpoint/2010/main" val="369518237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7E8DF-BF20-4E81-BDA6-826534F462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23</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1AF9633C-4806-4CB6-9708-4CE12506CA60}"/>
                  </a:ext>
                </a:extLst>
              </p14:cNvPr>
              <p14:cNvContentPartPr/>
              <p14:nvPr/>
            </p14:nvContentPartPr>
            <p14:xfrm>
              <a:off x="485640" y="346320"/>
              <a:ext cx="5815080" cy="3607560"/>
            </p14:xfrm>
          </p:contentPart>
        </mc:Choice>
        <mc:Fallback xmlns="">
          <p:pic>
            <p:nvPicPr>
              <p:cNvPr id="2" name="Ink 1">
                <a:extLst>
                  <a:ext uri="{FF2B5EF4-FFF2-40B4-BE49-F238E27FC236}">
                    <a16:creationId xmlns:a16="http://schemas.microsoft.com/office/drawing/2014/main" id="{1AF9633C-4806-4CB6-9708-4CE12506CA60}"/>
                  </a:ext>
                </a:extLst>
              </p:cNvPr>
              <p:cNvPicPr/>
              <p:nvPr/>
            </p:nvPicPr>
            <p:blipFill>
              <a:blip r:embed="rId3"/>
              <a:stretch>
                <a:fillRect/>
              </a:stretch>
            </p:blipFill>
            <p:spPr>
              <a:xfrm>
                <a:off x="476280" y="336960"/>
                <a:ext cx="5833800" cy="3626280"/>
              </a:xfrm>
              <a:prstGeom prst="rect">
                <a:avLst/>
              </a:prstGeom>
            </p:spPr>
          </p:pic>
        </mc:Fallback>
      </mc:AlternateContent>
    </p:spTree>
    <p:extLst>
      <p:ext uri="{BB962C8B-B14F-4D97-AF65-F5344CB8AC3E}">
        <p14:creationId xmlns:p14="http://schemas.microsoft.com/office/powerpoint/2010/main" val="204254702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7E8DF-BF20-4E81-BDA6-826534F462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24</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B5F500F4-4EA9-49E4-B76F-9F65365E3417}"/>
                  </a:ext>
                </a:extLst>
              </p14:cNvPr>
              <p14:cNvContentPartPr/>
              <p14:nvPr/>
            </p14:nvContentPartPr>
            <p14:xfrm>
              <a:off x="505080" y="336240"/>
              <a:ext cx="5211360" cy="4503960"/>
            </p14:xfrm>
          </p:contentPart>
        </mc:Choice>
        <mc:Fallback xmlns="">
          <p:pic>
            <p:nvPicPr>
              <p:cNvPr id="2" name="Ink 1">
                <a:extLst>
                  <a:ext uri="{FF2B5EF4-FFF2-40B4-BE49-F238E27FC236}">
                    <a16:creationId xmlns:a16="http://schemas.microsoft.com/office/drawing/2014/main" id="{B5F500F4-4EA9-49E4-B76F-9F65365E3417}"/>
                  </a:ext>
                </a:extLst>
              </p:cNvPr>
              <p:cNvPicPr/>
              <p:nvPr/>
            </p:nvPicPr>
            <p:blipFill>
              <a:blip r:embed="rId3"/>
              <a:stretch>
                <a:fillRect/>
              </a:stretch>
            </p:blipFill>
            <p:spPr>
              <a:xfrm>
                <a:off x="495720" y="326880"/>
                <a:ext cx="5230080" cy="4522680"/>
              </a:xfrm>
              <a:prstGeom prst="rect">
                <a:avLst/>
              </a:prstGeom>
            </p:spPr>
          </p:pic>
        </mc:Fallback>
      </mc:AlternateContent>
    </p:spTree>
    <p:extLst>
      <p:ext uri="{BB962C8B-B14F-4D97-AF65-F5344CB8AC3E}">
        <p14:creationId xmlns:p14="http://schemas.microsoft.com/office/powerpoint/2010/main" val="25363242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BCD7E8DF-BF20-4E81-BDA6-826534F462E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25</a:t>
            </a:fld>
            <a:endParaRPr lang="en"/>
          </a:p>
        </p:txBody>
      </p:sp>
      <mc:AlternateContent xmlns:mc="http://schemas.openxmlformats.org/markup-compatibility/2006" xmlns:p14="http://schemas.microsoft.com/office/powerpoint/2010/main">
        <mc:Choice Requires="p14">
          <p:contentPart p14:bwMode="auto" r:id="rId2">
            <p14:nvContentPartPr>
              <p14:cNvPr id="2" name="Ink 1">
                <a:extLst>
                  <a:ext uri="{FF2B5EF4-FFF2-40B4-BE49-F238E27FC236}">
                    <a16:creationId xmlns:a16="http://schemas.microsoft.com/office/drawing/2014/main" id="{FD6439A0-8E66-489D-9314-12651CB2E704}"/>
                  </a:ext>
                </a:extLst>
              </p14:cNvPr>
              <p14:cNvContentPartPr/>
              <p14:nvPr/>
            </p14:nvContentPartPr>
            <p14:xfrm>
              <a:off x="471960" y="349560"/>
              <a:ext cx="6355800" cy="3244320"/>
            </p14:xfrm>
          </p:contentPart>
        </mc:Choice>
        <mc:Fallback xmlns="">
          <p:pic>
            <p:nvPicPr>
              <p:cNvPr id="2" name="Ink 1">
                <a:extLst>
                  <a:ext uri="{FF2B5EF4-FFF2-40B4-BE49-F238E27FC236}">
                    <a16:creationId xmlns:a16="http://schemas.microsoft.com/office/drawing/2014/main" id="{FD6439A0-8E66-489D-9314-12651CB2E704}"/>
                  </a:ext>
                </a:extLst>
              </p:cNvPr>
              <p:cNvPicPr/>
              <p:nvPr/>
            </p:nvPicPr>
            <p:blipFill>
              <a:blip r:embed="rId3"/>
              <a:stretch>
                <a:fillRect/>
              </a:stretch>
            </p:blipFill>
            <p:spPr>
              <a:xfrm>
                <a:off x="462600" y="340200"/>
                <a:ext cx="6374520" cy="3263040"/>
              </a:xfrm>
              <a:prstGeom prst="rect">
                <a:avLst/>
              </a:prstGeom>
            </p:spPr>
          </p:pic>
        </mc:Fallback>
      </mc:AlternateContent>
    </p:spTree>
    <p:extLst>
      <p:ext uri="{BB962C8B-B14F-4D97-AF65-F5344CB8AC3E}">
        <p14:creationId xmlns:p14="http://schemas.microsoft.com/office/powerpoint/2010/main" val="175365659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FD2014-1BE3-4094-8EBF-41DB59241A37}"/>
              </a:ext>
            </a:extLst>
          </p:cNvPr>
          <p:cNvSpPr>
            <a:spLocks noGrp="1"/>
          </p:cNvSpPr>
          <p:nvPr>
            <p:ph type="title"/>
          </p:nvPr>
        </p:nvSpPr>
        <p:spPr/>
        <p:txBody>
          <a:bodyPr/>
          <a:lstStyle/>
          <a:p>
            <a:r>
              <a:rPr lang="en-US" sz="2600" dirty="0" err="1">
                <a:solidFill>
                  <a:srgbClr val="FF0000"/>
                </a:solidFill>
              </a:rPr>
              <a:t>Perubahan</a:t>
            </a:r>
            <a:r>
              <a:rPr lang="en-US" sz="2600" dirty="0">
                <a:solidFill>
                  <a:srgbClr val="FF0000"/>
                </a:solidFill>
              </a:rPr>
              <a:t> </a:t>
            </a:r>
            <a:r>
              <a:rPr lang="en-US" sz="2600" dirty="0" err="1">
                <a:solidFill>
                  <a:srgbClr val="FF0000"/>
                </a:solidFill>
              </a:rPr>
              <a:t>besarnya</a:t>
            </a:r>
            <a:r>
              <a:rPr lang="en-US" sz="2600" dirty="0">
                <a:solidFill>
                  <a:srgbClr val="FF0000"/>
                </a:solidFill>
              </a:rPr>
              <a:t> </a:t>
            </a:r>
            <a:r>
              <a:rPr lang="en-US" sz="2600" dirty="0" err="1">
                <a:solidFill>
                  <a:srgbClr val="FF0000"/>
                </a:solidFill>
              </a:rPr>
              <a:t>penghasilan</a:t>
            </a:r>
            <a:r>
              <a:rPr lang="en-US" sz="2600" dirty="0">
                <a:solidFill>
                  <a:srgbClr val="FF0000"/>
                </a:solidFill>
              </a:rPr>
              <a:t> di </a:t>
            </a:r>
            <a:r>
              <a:rPr lang="en-US" sz="2600" dirty="0" err="1">
                <a:solidFill>
                  <a:srgbClr val="FF0000"/>
                </a:solidFill>
              </a:rPr>
              <a:t>luar</a:t>
            </a:r>
            <a:r>
              <a:rPr lang="en-US" sz="2600" dirty="0">
                <a:solidFill>
                  <a:srgbClr val="FF0000"/>
                </a:solidFill>
              </a:rPr>
              <a:t> negeri</a:t>
            </a:r>
            <a:endParaRPr lang="en-ID" sz="2600" dirty="0">
              <a:solidFill>
                <a:srgbClr val="FF0000"/>
              </a:solidFill>
            </a:endParaRPr>
          </a:p>
        </p:txBody>
      </p:sp>
      <p:sp>
        <p:nvSpPr>
          <p:cNvPr id="3" name="Text Placeholder 2">
            <a:extLst>
              <a:ext uri="{FF2B5EF4-FFF2-40B4-BE49-F238E27FC236}">
                <a16:creationId xmlns:a16="http://schemas.microsoft.com/office/drawing/2014/main" id="{F1B822EC-A4DD-4B97-83D4-4A79C32F62C4}"/>
              </a:ext>
            </a:extLst>
          </p:cNvPr>
          <p:cNvSpPr>
            <a:spLocks noGrp="1"/>
          </p:cNvSpPr>
          <p:nvPr>
            <p:ph type="body" idx="1"/>
          </p:nvPr>
        </p:nvSpPr>
        <p:spPr>
          <a:xfrm>
            <a:off x="548125" y="1271600"/>
            <a:ext cx="6263380" cy="3297900"/>
          </a:xfrm>
        </p:spPr>
        <p:txBody>
          <a:bodyPr/>
          <a:lstStyle/>
          <a:p>
            <a:r>
              <a:rPr lang="en-US" sz="1800" dirty="0" err="1"/>
              <a:t>Dalam</a:t>
            </a:r>
            <a:r>
              <a:rPr lang="en-US" sz="1800" dirty="0"/>
              <a:t> </a:t>
            </a:r>
            <a:r>
              <a:rPr lang="en-US" sz="1800" dirty="0" err="1"/>
              <a:t>hal</a:t>
            </a:r>
            <a:r>
              <a:rPr lang="en-US" sz="1800" dirty="0"/>
              <a:t> </a:t>
            </a:r>
            <a:r>
              <a:rPr lang="en-US" sz="1800" dirty="0" err="1"/>
              <a:t>terjadi</a:t>
            </a:r>
            <a:r>
              <a:rPr lang="en-US" sz="1800" dirty="0"/>
              <a:t> </a:t>
            </a:r>
            <a:r>
              <a:rPr lang="en-US" sz="1800" dirty="0" err="1"/>
              <a:t>besarnya</a:t>
            </a:r>
            <a:r>
              <a:rPr lang="en-US" sz="1800" dirty="0"/>
              <a:t> </a:t>
            </a:r>
            <a:r>
              <a:rPr lang="en-US" sz="1800" dirty="0" err="1"/>
              <a:t>penghasilan</a:t>
            </a:r>
            <a:r>
              <a:rPr lang="en-US" sz="1800" dirty="0"/>
              <a:t> yang </a:t>
            </a:r>
            <a:r>
              <a:rPr lang="en-US" sz="1800" dirty="0" err="1"/>
              <a:t>berasal</a:t>
            </a:r>
            <a:r>
              <a:rPr lang="en-US" sz="1800" dirty="0"/>
              <a:t> </a:t>
            </a:r>
            <a:r>
              <a:rPr lang="en-US" sz="1800" dirty="0" err="1"/>
              <a:t>dari</a:t>
            </a:r>
            <a:r>
              <a:rPr lang="en-US" sz="1800" dirty="0"/>
              <a:t> </a:t>
            </a:r>
            <a:r>
              <a:rPr lang="en-US" sz="1800" dirty="0" err="1"/>
              <a:t>luar</a:t>
            </a:r>
            <a:r>
              <a:rPr lang="en-US" sz="1800" dirty="0"/>
              <a:t> negeri, WP </a:t>
            </a:r>
            <a:r>
              <a:rPr lang="en-US" sz="1800" dirty="0" err="1"/>
              <a:t>harus</a:t>
            </a:r>
            <a:r>
              <a:rPr lang="en-US" sz="1800" dirty="0"/>
              <a:t> </a:t>
            </a:r>
            <a:r>
              <a:rPr lang="en-US" sz="1800" dirty="0" err="1"/>
              <a:t>melakukan</a:t>
            </a:r>
            <a:r>
              <a:rPr lang="en-US" sz="1800" dirty="0"/>
              <a:t> </a:t>
            </a:r>
            <a:r>
              <a:rPr lang="en-US" sz="1800" dirty="0" err="1"/>
              <a:t>pembetulan</a:t>
            </a:r>
            <a:r>
              <a:rPr lang="en-US" sz="1800" dirty="0"/>
              <a:t> SPT </a:t>
            </a:r>
            <a:r>
              <a:rPr lang="en-US" sz="1800" dirty="0" err="1"/>
              <a:t>Tahunan</a:t>
            </a:r>
            <a:r>
              <a:rPr lang="en-US" sz="1800" dirty="0"/>
              <a:t> </a:t>
            </a:r>
            <a:r>
              <a:rPr lang="en-US" sz="1800" dirty="0" err="1"/>
              <a:t>untuk</a:t>
            </a:r>
            <a:r>
              <a:rPr lang="en-US" sz="1800" dirty="0"/>
              <a:t> </a:t>
            </a:r>
            <a:r>
              <a:rPr lang="en-US" sz="1800" dirty="0" err="1"/>
              <a:t>tahun</a:t>
            </a:r>
            <a:r>
              <a:rPr lang="en-US" sz="1800" dirty="0"/>
              <a:t> </a:t>
            </a:r>
            <a:r>
              <a:rPr lang="en-US" sz="1800" dirty="0" err="1"/>
              <a:t>pajak</a:t>
            </a:r>
            <a:r>
              <a:rPr lang="en-US" sz="1800" dirty="0"/>
              <a:t> yang </a:t>
            </a:r>
            <a:r>
              <a:rPr lang="en-US" sz="1800" dirty="0" err="1"/>
              <a:t>bersangkutan</a:t>
            </a:r>
            <a:r>
              <a:rPr lang="en-US" sz="1800" dirty="0"/>
              <a:t> </a:t>
            </a:r>
            <a:r>
              <a:rPr lang="en-US" sz="1800" dirty="0" err="1"/>
              <a:t>dengan</a:t>
            </a:r>
            <a:r>
              <a:rPr lang="en-US" sz="1800" dirty="0"/>
              <a:t> </a:t>
            </a:r>
            <a:r>
              <a:rPr lang="en-US" sz="1800" dirty="0" err="1"/>
              <a:t>melampirkan</a:t>
            </a:r>
            <a:r>
              <a:rPr lang="en-US" sz="1800" dirty="0"/>
              <a:t> </a:t>
            </a:r>
            <a:r>
              <a:rPr lang="en-US" sz="1800" dirty="0" err="1"/>
              <a:t>dokumen</a:t>
            </a:r>
            <a:r>
              <a:rPr lang="en-US" sz="1800" dirty="0"/>
              <a:t> yang </a:t>
            </a:r>
            <a:r>
              <a:rPr lang="en-US" sz="1800" dirty="0" err="1"/>
              <a:t>berkenan</a:t>
            </a:r>
            <a:r>
              <a:rPr lang="en-US" sz="1800" dirty="0"/>
              <a:t> </a:t>
            </a:r>
            <a:r>
              <a:rPr lang="en-US" sz="1800" dirty="0" err="1"/>
              <a:t>dengan</a:t>
            </a:r>
            <a:r>
              <a:rPr lang="en-US" sz="1800" dirty="0"/>
              <a:t> </a:t>
            </a:r>
            <a:r>
              <a:rPr lang="en-US" sz="1800" dirty="0" err="1"/>
              <a:t>perubahan</a:t>
            </a:r>
            <a:r>
              <a:rPr lang="en-US" sz="1800" dirty="0"/>
              <a:t> </a:t>
            </a:r>
            <a:r>
              <a:rPr lang="en-US" sz="1800" dirty="0" err="1"/>
              <a:t>tsb</a:t>
            </a:r>
            <a:r>
              <a:rPr lang="en-US" sz="1800" dirty="0"/>
              <a:t>. Atas </a:t>
            </a:r>
            <a:r>
              <a:rPr lang="en-US" sz="1800" dirty="0" err="1"/>
              <a:t>pembetulan</a:t>
            </a:r>
            <a:r>
              <a:rPr lang="en-US" sz="1800" dirty="0"/>
              <a:t> </a:t>
            </a:r>
            <a:r>
              <a:rPr lang="en-US" sz="1800" dirty="0" err="1"/>
              <a:t>tsb</a:t>
            </a:r>
            <a:r>
              <a:rPr lang="en-US" sz="1800" dirty="0"/>
              <a:t> </a:t>
            </a:r>
            <a:r>
              <a:rPr lang="en-US" sz="1800" dirty="0" err="1"/>
              <a:t>menyebabkan</a:t>
            </a:r>
            <a:r>
              <a:rPr lang="en-US" sz="1800" dirty="0"/>
              <a:t> </a:t>
            </a:r>
            <a:r>
              <a:rPr lang="en-US" sz="1800" dirty="0" err="1"/>
              <a:t>pajak</a:t>
            </a:r>
            <a:r>
              <a:rPr lang="en-US" sz="1800" dirty="0"/>
              <a:t> </a:t>
            </a:r>
            <a:r>
              <a:rPr lang="en-US" sz="1800" dirty="0" err="1"/>
              <a:t>penghasilan</a:t>
            </a:r>
            <a:r>
              <a:rPr lang="en-US" sz="1800" dirty="0"/>
              <a:t> </a:t>
            </a:r>
            <a:r>
              <a:rPr lang="en-US" sz="1800" dirty="0" err="1"/>
              <a:t>kurang</a:t>
            </a:r>
            <a:r>
              <a:rPr lang="en-US" sz="1800" dirty="0"/>
              <a:t> </a:t>
            </a:r>
            <a:r>
              <a:rPr lang="en-US" sz="1800" dirty="0" err="1"/>
              <a:t>dibayar</a:t>
            </a:r>
            <a:r>
              <a:rPr lang="en-US" sz="1800" dirty="0"/>
              <a:t> </a:t>
            </a:r>
            <a:r>
              <a:rPr lang="en-US" sz="1800" dirty="0" err="1"/>
              <a:t>maka</a:t>
            </a:r>
            <a:r>
              <a:rPr lang="en-US" sz="1800" dirty="0"/>
              <a:t> </a:t>
            </a:r>
            <a:r>
              <a:rPr lang="en-US" sz="1800" dirty="0" err="1"/>
              <a:t>atas</a:t>
            </a:r>
            <a:r>
              <a:rPr lang="en-US" sz="1800" dirty="0"/>
              <a:t> </a:t>
            </a:r>
            <a:r>
              <a:rPr lang="en-US" sz="1800" dirty="0" err="1"/>
              <a:t>kekurangan</a:t>
            </a:r>
            <a:r>
              <a:rPr lang="en-US" sz="1800" dirty="0"/>
              <a:t> </a:t>
            </a:r>
            <a:r>
              <a:rPr lang="en-US" sz="1800" dirty="0" err="1"/>
              <a:t>tsb</a:t>
            </a:r>
            <a:r>
              <a:rPr lang="en-US" sz="1800" dirty="0"/>
              <a:t> </a:t>
            </a:r>
            <a:r>
              <a:rPr lang="en-US" sz="1800" dirty="0" err="1"/>
              <a:t>tidak</a:t>
            </a:r>
            <a:r>
              <a:rPr lang="en-US" sz="1800" dirty="0"/>
              <a:t> </a:t>
            </a:r>
            <a:r>
              <a:rPr lang="en-US" sz="1800" dirty="0" err="1"/>
              <a:t>dikenakan</a:t>
            </a:r>
            <a:r>
              <a:rPr lang="en-US" sz="1800" dirty="0"/>
              <a:t> </a:t>
            </a:r>
            <a:r>
              <a:rPr lang="en-US" sz="1800" dirty="0" err="1"/>
              <a:t>sanksi</a:t>
            </a:r>
            <a:r>
              <a:rPr lang="en-US" sz="1800" dirty="0"/>
              <a:t> </a:t>
            </a:r>
            <a:r>
              <a:rPr lang="en-US" sz="1800" dirty="0" err="1"/>
              <a:t>bunga</a:t>
            </a:r>
            <a:r>
              <a:rPr lang="en-US" sz="1800" dirty="0"/>
              <a:t>. </a:t>
            </a:r>
            <a:r>
              <a:rPr lang="en-US" sz="1800" dirty="0" err="1"/>
              <a:t>Sementara</a:t>
            </a:r>
            <a:r>
              <a:rPr lang="en-US" sz="1800" dirty="0"/>
              <a:t> </a:t>
            </a:r>
            <a:r>
              <a:rPr lang="en-US" sz="1800" dirty="0" err="1"/>
              <a:t>itu</a:t>
            </a:r>
            <a:r>
              <a:rPr lang="en-US" sz="1800" dirty="0"/>
              <a:t>, </a:t>
            </a:r>
            <a:r>
              <a:rPr lang="en-US" sz="1800" dirty="0" err="1"/>
              <a:t>apabila</a:t>
            </a:r>
            <a:r>
              <a:rPr lang="en-US" sz="1800" dirty="0"/>
              <a:t> </a:t>
            </a:r>
            <a:r>
              <a:rPr lang="en-US" sz="1800" dirty="0" err="1"/>
              <a:t>pembetula</a:t>
            </a:r>
            <a:r>
              <a:rPr lang="en-US" sz="1800" dirty="0"/>
              <a:t> </a:t>
            </a:r>
            <a:r>
              <a:rPr lang="en-US" sz="1800" dirty="0" err="1"/>
              <a:t>tsb</a:t>
            </a:r>
            <a:r>
              <a:rPr lang="en-US" sz="1800" dirty="0"/>
              <a:t> </a:t>
            </a:r>
            <a:r>
              <a:rPr lang="en-US" sz="1800" dirty="0" err="1"/>
              <a:t>menyebabkan</a:t>
            </a:r>
            <a:r>
              <a:rPr lang="en-US" sz="1800" dirty="0"/>
              <a:t> </a:t>
            </a:r>
            <a:r>
              <a:rPr lang="en-US" sz="1800" dirty="0" err="1"/>
              <a:t>pajak</a:t>
            </a:r>
            <a:r>
              <a:rPr lang="en-US" sz="1800" dirty="0"/>
              <a:t> </a:t>
            </a:r>
            <a:r>
              <a:rPr lang="en-US" sz="1800" dirty="0" err="1"/>
              <a:t>penghasilan</a:t>
            </a:r>
            <a:r>
              <a:rPr lang="en-US" sz="1800" dirty="0"/>
              <a:t> </a:t>
            </a:r>
            <a:r>
              <a:rPr lang="en-US" sz="1800" dirty="0" err="1"/>
              <a:t>lebih</a:t>
            </a:r>
            <a:r>
              <a:rPr lang="en-US" sz="1800" dirty="0"/>
              <a:t> </a:t>
            </a:r>
            <a:r>
              <a:rPr lang="en-US" sz="1800" dirty="0" err="1"/>
              <a:t>dibayar</a:t>
            </a:r>
            <a:r>
              <a:rPr lang="en-US" sz="1800" dirty="0"/>
              <a:t>, </a:t>
            </a:r>
            <a:r>
              <a:rPr lang="en-US" sz="1800" dirty="0" err="1"/>
              <a:t>maka</a:t>
            </a:r>
            <a:r>
              <a:rPr lang="en-US" sz="1800" dirty="0"/>
              <a:t> </a:t>
            </a:r>
            <a:r>
              <a:rPr lang="en-US" sz="1800" dirty="0" err="1"/>
              <a:t>atas</a:t>
            </a:r>
            <a:r>
              <a:rPr lang="en-US" sz="1800" dirty="0"/>
              <a:t> </a:t>
            </a:r>
            <a:r>
              <a:rPr lang="en-US" sz="1800" dirty="0" err="1"/>
              <a:t>kelebihan</a:t>
            </a:r>
            <a:r>
              <a:rPr lang="en-US" sz="1800" dirty="0"/>
              <a:t> </a:t>
            </a:r>
            <a:r>
              <a:rPr lang="en-US" sz="1800" dirty="0" err="1"/>
              <a:t>tsb</a:t>
            </a:r>
            <a:r>
              <a:rPr lang="en-US" sz="1800" dirty="0"/>
              <a:t> </a:t>
            </a:r>
            <a:r>
              <a:rPr lang="en-US" sz="1800" dirty="0" err="1"/>
              <a:t>dapat</a:t>
            </a:r>
            <a:r>
              <a:rPr lang="en-US" sz="1800" dirty="0"/>
              <a:t> </a:t>
            </a:r>
            <a:r>
              <a:rPr lang="en-US" sz="1800" dirty="0" err="1"/>
              <a:t>dikembalikan</a:t>
            </a:r>
            <a:r>
              <a:rPr lang="en-US" sz="1800" dirty="0"/>
              <a:t> </a:t>
            </a:r>
            <a:r>
              <a:rPr lang="en-US" sz="1800" dirty="0" err="1"/>
              <a:t>kepada</a:t>
            </a:r>
            <a:r>
              <a:rPr lang="en-US" sz="1800" dirty="0"/>
              <a:t> WP </a:t>
            </a:r>
            <a:r>
              <a:rPr lang="en-US" sz="1800" dirty="0" err="1"/>
              <a:t>setelah</a:t>
            </a:r>
            <a:r>
              <a:rPr lang="en-US" sz="1800" dirty="0"/>
              <a:t> </a:t>
            </a:r>
            <a:r>
              <a:rPr lang="en-US" sz="1800" dirty="0" err="1"/>
              <a:t>diperhitungkan</a:t>
            </a:r>
            <a:r>
              <a:rPr lang="en-US" sz="1800" dirty="0"/>
              <a:t> </a:t>
            </a:r>
            <a:r>
              <a:rPr lang="en-US" sz="1800" dirty="0" err="1"/>
              <a:t>dengan</a:t>
            </a:r>
            <a:r>
              <a:rPr lang="en-US" sz="1800" dirty="0"/>
              <a:t> utang </a:t>
            </a:r>
            <a:r>
              <a:rPr lang="en-US" sz="1800" dirty="0" err="1"/>
              <a:t>pajak</a:t>
            </a:r>
            <a:r>
              <a:rPr lang="en-US" sz="1800" dirty="0"/>
              <a:t> </a:t>
            </a:r>
            <a:r>
              <a:rPr lang="en-US" sz="1800" dirty="0" err="1"/>
              <a:t>lainnya</a:t>
            </a:r>
            <a:r>
              <a:rPr lang="en-US" sz="1800" dirty="0"/>
              <a:t>.</a:t>
            </a:r>
          </a:p>
          <a:p>
            <a:endParaRPr lang="en-ID" sz="1800" dirty="0"/>
          </a:p>
        </p:txBody>
      </p:sp>
      <p:sp>
        <p:nvSpPr>
          <p:cNvPr id="4" name="Slide Number Placeholder 3">
            <a:extLst>
              <a:ext uri="{FF2B5EF4-FFF2-40B4-BE49-F238E27FC236}">
                <a16:creationId xmlns:a16="http://schemas.microsoft.com/office/drawing/2014/main" id="{52BA4848-4AFE-4704-89BE-A974B6387BD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26</a:t>
            </a:fld>
            <a:endParaRPr lang="en"/>
          </a:p>
        </p:txBody>
      </p:sp>
    </p:spTree>
    <p:extLst>
      <p:ext uri="{BB962C8B-B14F-4D97-AF65-F5344CB8AC3E}">
        <p14:creationId xmlns:p14="http://schemas.microsoft.com/office/powerpoint/2010/main" val="83351693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CFE36D-8011-439F-98F3-338E0924BC57}"/>
              </a:ext>
            </a:extLst>
          </p:cNvPr>
          <p:cNvSpPr>
            <a:spLocks noGrp="1"/>
          </p:cNvSpPr>
          <p:nvPr>
            <p:ph type="title"/>
          </p:nvPr>
        </p:nvSpPr>
        <p:spPr/>
        <p:txBody>
          <a:bodyPr/>
          <a:lstStyle/>
          <a:p>
            <a:r>
              <a:rPr lang="en-US" dirty="0">
                <a:solidFill>
                  <a:srgbClr val="FF0000"/>
                </a:solidFill>
              </a:rPr>
              <a:t>CONTOH 4</a:t>
            </a:r>
            <a:endParaRPr lang="en-ID" dirty="0">
              <a:solidFill>
                <a:srgbClr val="FF0000"/>
              </a:solidFill>
            </a:endParaRPr>
          </a:p>
        </p:txBody>
      </p:sp>
      <p:sp>
        <p:nvSpPr>
          <p:cNvPr id="3" name="Text Placeholder 2">
            <a:extLst>
              <a:ext uri="{FF2B5EF4-FFF2-40B4-BE49-F238E27FC236}">
                <a16:creationId xmlns:a16="http://schemas.microsoft.com/office/drawing/2014/main" id="{F1A6B753-68A9-4ABC-BFD8-6BDFF46925F3}"/>
              </a:ext>
            </a:extLst>
          </p:cNvPr>
          <p:cNvSpPr>
            <a:spLocks noGrp="1"/>
          </p:cNvSpPr>
          <p:nvPr>
            <p:ph type="body" idx="1"/>
          </p:nvPr>
        </p:nvSpPr>
        <p:spPr/>
        <p:txBody>
          <a:bodyPr/>
          <a:lstStyle/>
          <a:p>
            <a:r>
              <a:rPr lang="en-US" sz="1400" dirty="0"/>
              <a:t>PT. PAGI PRIMA di Jakarta </a:t>
            </a:r>
            <a:r>
              <a:rPr lang="en-US" sz="1400" dirty="0" err="1"/>
              <a:t>memperoleh</a:t>
            </a:r>
            <a:r>
              <a:rPr lang="en-US" sz="1400" dirty="0"/>
              <a:t> </a:t>
            </a:r>
            <a:r>
              <a:rPr lang="en-US" sz="1400" dirty="0" err="1"/>
              <a:t>penghasilan</a:t>
            </a:r>
            <a:r>
              <a:rPr lang="en-US" sz="1400" dirty="0"/>
              <a:t> </a:t>
            </a:r>
            <a:r>
              <a:rPr lang="en-US" sz="1400" dirty="0" err="1"/>
              <a:t>neto</a:t>
            </a:r>
            <a:r>
              <a:rPr lang="en-US" sz="1400" dirty="0"/>
              <a:t> </a:t>
            </a:r>
            <a:r>
              <a:rPr lang="en-US" sz="1400" dirty="0" err="1"/>
              <a:t>dalam</a:t>
            </a:r>
            <a:r>
              <a:rPr lang="en-US" sz="1400" dirty="0"/>
              <a:t> </a:t>
            </a:r>
            <a:r>
              <a:rPr lang="en-US" sz="1400" dirty="0" err="1"/>
              <a:t>tahun</a:t>
            </a:r>
            <a:r>
              <a:rPr lang="en-US" sz="1400" dirty="0"/>
              <a:t> 2018 </a:t>
            </a:r>
            <a:r>
              <a:rPr lang="en-US" sz="1400" dirty="0" err="1"/>
              <a:t>sbb</a:t>
            </a:r>
            <a:r>
              <a:rPr lang="en-US" sz="1400" dirty="0"/>
              <a:t>:</a:t>
            </a:r>
          </a:p>
          <a:p>
            <a:pPr marL="444500" indent="-342900">
              <a:buFont typeface="+mj-lt"/>
              <a:buAutoNum type="arabicPeriod"/>
            </a:pPr>
            <a:r>
              <a:rPr lang="en-US" sz="1400" dirty="0" err="1"/>
              <a:t>Penghasilan</a:t>
            </a:r>
            <a:r>
              <a:rPr lang="en-US" sz="1400" dirty="0"/>
              <a:t> </a:t>
            </a:r>
            <a:r>
              <a:rPr lang="en-US" sz="1400" dirty="0" err="1"/>
              <a:t>luar</a:t>
            </a:r>
            <a:r>
              <a:rPr lang="en-US" sz="1400" dirty="0"/>
              <a:t> negeri (</a:t>
            </a:r>
            <a:r>
              <a:rPr lang="en-US" sz="1400" dirty="0" err="1"/>
              <a:t>tarif</a:t>
            </a:r>
            <a:r>
              <a:rPr lang="en-US" sz="1400" dirty="0"/>
              <a:t> </a:t>
            </a:r>
            <a:r>
              <a:rPr lang="en-US" sz="1400" dirty="0" err="1"/>
              <a:t>pajak</a:t>
            </a:r>
            <a:r>
              <a:rPr lang="en-US" sz="1400" dirty="0"/>
              <a:t> 20%) Rp 1.000.000.000,-</a:t>
            </a:r>
          </a:p>
          <a:p>
            <a:pPr marL="444500" indent="-342900">
              <a:buFont typeface="+mj-lt"/>
              <a:buAutoNum type="arabicPeriod"/>
            </a:pPr>
            <a:r>
              <a:rPr lang="en-US" sz="1400" dirty="0" err="1"/>
              <a:t>Penghasilan</a:t>
            </a:r>
            <a:r>
              <a:rPr lang="en-US" sz="1400" dirty="0"/>
              <a:t> </a:t>
            </a:r>
            <a:r>
              <a:rPr lang="en-US" sz="1400" dirty="0" err="1"/>
              <a:t>dalam</a:t>
            </a:r>
            <a:r>
              <a:rPr lang="en-US" sz="1400" dirty="0"/>
              <a:t> negeri Rp 3.000.000.000,-</a:t>
            </a:r>
          </a:p>
          <a:p>
            <a:pPr marL="444500" indent="-342900">
              <a:buFont typeface="+mj-lt"/>
              <a:buAutoNum type="arabicPeriod"/>
            </a:pPr>
            <a:r>
              <a:rPr lang="en-US" sz="1400" dirty="0" err="1"/>
              <a:t>Penghasilan</a:t>
            </a:r>
            <a:r>
              <a:rPr lang="en-US" sz="1400" dirty="0"/>
              <a:t> </a:t>
            </a:r>
            <a:r>
              <a:rPr lang="en-US" sz="1400" dirty="0" err="1"/>
              <a:t>luar</a:t>
            </a:r>
            <a:r>
              <a:rPr lang="en-US" sz="1400" dirty="0"/>
              <a:t> negeri (</a:t>
            </a:r>
            <a:r>
              <a:rPr lang="en-US" sz="1400" dirty="0" err="1"/>
              <a:t>setelah</a:t>
            </a:r>
            <a:r>
              <a:rPr lang="en-US" sz="1400" dirty="0"/>
              <a:t> </a:t>
            </a:r>
            <a:r>
              <a:rPr lang="en-US" sz="1400" dirty="0" err="1"/>
              <a:t>dikoreksi</a:t>
            </a:r>
            <a:r>
              <a:rPr lang="en-US" sz="1400" dirty="0"/>
              <a:t> di </a:t>
            </a:r>
            <a:r>
              <a:rPr lang="en-US" sz="1400" dirty="0" err="1"/>
              <a:t>luar</a:t>
            </a:r>
            <a:r>
              <a:rPr lang="en-US" sz="1400" dirty="0"/>
              <a:t> negeri) Rp 2.000.000.000</a:t>
            </a:r>
          </a:p>
          <a:p>
            <a:pPr marL="444500" indent="-342900">
              <a:buFont typeface="+mj-lt"/>
              <a:buAutoNum type="arabicPeriod"/>
            </a:pPr>
            <a:r>
              <a:rPr lang="en-US" sz="1400" dirty="0" err="1"/>
              <a:t>PPh</a:t>
            </a:r>
            <a:r>
              <a:rPr lang="en-US" sz="1400" dirty="0"/>
              <a:t> </a:t>
            </a:r>
            <a:r>
              <a:rPr lang="en-US" sz="1400" dirty="0" err="1"/>
              <a:t>pasal</a:t>
            </a:r>
            <a:r>
              <a:rPr lang="en-US" sz="1400" dirty="0"/>
              <a:t> 25 Rp 600.000.000,-</a:t>
            </a:r>
          </a:p>
          <a:p>
            <a:pPr marL="101600" indent="0">
              <a:buNone/>
            </a:pPr>
            <a:r>
              <a:rPr lang="en-US" sz="1400" dirty="0" err="1"/>
              <a:t>Berdasarkan</a:t>
            </a:r>
            <a:r>
              <a:rPr lang="en-US" sz="1400" dirty="0"/>
              <a:t> </a:t>
            </a:r>
            <a:r>
              <a:rPr lang="en-US" sz="1400" dirty="0" err="1"/>
              <a:t>informasi</a:t>
            </a:r>
            <a:r>
              <a:rPr lang="en-US" sz="1400" dirty="0"/>
              <a:t> </a:t>
            </a:r>
            <a:r>
              <a:rPr lang="en-US" sz="1400" dirty="0" err="1"/>
              <a:t>tsb</a:t>
            </a:r>
            <a:r>
              <a:rPr lang="en-US" sz="1400" dirty="0"/>
              <a:t>, </a:t>
            </a:r>
            <a:r>
              <a:rPr lang="en-US" sz="1400" dirty="0" err="1"/>
              <a:t>susunlah</a:t>
            </a:r>
            <a:r>
              <a:rPr lang="en-US" sz="1400" dirty="0"/>
              <a:t> </a:t>
            </a:r>
            <a:r>
              <a:rPr lang="en-US" sz="1400" dirty="0" err="1"/>
              <a:t>pembetulan</a:t>
            </a:r>
            <a:r>
              <a:rPr lang="en-US" sz="1400" dirty="0"/>
              <a:t> SPT </a:t>
            </a:r>
            <a:r>
              <a:rPr lang="en-US" sz="1400" dirty="0" err="1"/>
              <a:t>tahun</a:t>
            </a:r>
            <a:r>
              <a:rPr lang="en-US" sz="1400" dirty="0"/>
              <a:t> 2018</a:t>
            </a:r>
          </a:p>
        </p:txBody>
      </p:sp>
      <p:sp>
        <p:nvSpPr>
          <p:cNvPr id="4" name="Slide Number Placeholder 3">
            <a:extLst>
              <a:ext uri="{FF2B5EF4-FFF2-40B4-BE49-F238E27FC236}">
                <a16:creationId xmlns:a16="http://schemas.microsoft.com/office/drawing/2014/main" id="{39BE10C7-F47A-4317-A05B-69F6E6F3BE50}"/>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27</a:t>
            </a:fld>
            <a:endParaRPr lang="en"/>
          </a:p>
        </p:txBody>
      </p:sp>
    </p:spTree>
    <p:extLst>
      <p:ext uri="{BB962C8B-B14F-4D97-AF65-F5344CB8AC3E}">
        <p14:creationId xmlns:p14="http://schemas.microsoft.com/office/powerpoint/2010/main" val="279352073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0B5EDF96-A23D-41EF-A3BA-3DD001BAA08E}"/>
              </a:ext>
            </a:extLst>
          </p:cNvPr>
          <p:cNvSpPr>
            <a:spLocks noGrp="1"/>
          </p:cNvSpPr>
          <p:nvPr>
            <p:ph type="sldNum" idx="12"/>
          </p:nvPr>
        </p:nvSpPr>
        <p:spPr/>
        <p:txBody>
          <a:bodyPr/>
          <a:lstStyle/>
          <a:p>
            <a:pPr marL="0" lvl="0" indent="0" algn="r" rtl="0">
              <a:spcBef>
                <a:spcPts val="0"/>
              </a:spcBef>
              <a:spcAft>
                <a:spcPts val="0"/>
              </a:spcAft>
              <a:buNone/>
            </a:pPr>
            <a:fld id="{00000000-1234-1234-1234-123412341234}" type="slidenum">
              <a:rPr lang="en" smtClean="0"/>
              <a:t>28</a:t>
            </a:fld>
            <a:endParaRPr lang="en"/>
          </a:p>
        </p:txBody>
      </p:sp>
      <mc:AlternateContent xmlns:mc="http://schemas.openxmlformats.org/markup-compatibility/2006" xmlns:p14="http://schemas.microsoft.com/office/powerpoint/2010/main">
        <mc:Choice Requires="p14">
          <p:contentPart p14:bwMode="auto" r:id="rId2">
            <p14:nvContentPartPr>
              <p14:cNvPr id="5" name="Ink 4">
                <a:extLst>
                  <a:ext uri="{FF2B5EF4-FFF2-40B4-BE49-F238E27FC236}">
                    <a16:creationId xmlns:a16="http://schemas.microsoft.com/office/drawing/2014/main" id="{D36749E1-A6D0-43E7-B685-F5600DF098F8}"/>
                  </a:ext>
                </a:extLst>
              </p14:cNvPr>
              <p14:cNvContentPartPr/>
              <p14:nvPr/>
            </p14:nvContentPartPr>
            <p14:xfrm>
              <a:off x="376200" y="316800"/>
              <a:ext cx="5798160" cy="4783320"/>
            </p14:xfrm>
          </p:contentPart>
        </mc:Choice>
        <mc:Fallback xmlns="">
          <p:pic>
            <p:nvPicPr>
              <p:cNvPr id="5" name="Ink 4">
                <a:extLst>
                  <a:ext uri="{FF2B5EF4-FFF2-40B4-BE49-F238E27FC236}">
                    <a16:creationId xmlns:a16="http://schemas.microsoft.com/office/drawing/2014/main" id="{D36749E1-A6D0-43E7-B685-F5600DF098F8}"/>
                  </a:ext>
                </a:extLst>
              </p:cNvPr>
              <p:cNvPicPr/>
              <p:nvPr/>
            </p:nvPicPr>
            <p:blipFill>
              <a:blip r:embed="rId3"/>
              <a:stretch>
                <a:fillRect/>
              </a:stretch>
            </p:blipFill>
            <p:spPr>
              <a:xfrm>
                <a:off x="366840" y="307440"/>
                <a:ext cx="5816880" cy="4802040"/>
              </a:xfrm>
              <a:prstGeom prst="rect">
                <a:avLst/>
              </a:prstGeom>
            </p:spPr>
          </p:pic>
        </mc:Fallback>
      </mc:AlternateContent>
      <mc:AlternateContent xmlns:mc="http://schemas.openxmlformats.org/markup-compatibility/2006" xmlns:p14="http://schemas.microsoft.com/office/powerpoint/2010/main">
        <mc:Choice Requires="p14">
          <p:contentPart p14:bwMode="auto" r:id="rId4">
            <p14:nvContentPartPr>
              <p14:cNvPr id="2" name="Ink 1">
                <a:extLst>
                  <a:ext uri="{FF2B5EF4-FFF2-40B4-BE49-F238E27FC236}">
                    <a16:creationId xmlns:a16="http://schemas.microsoft.com/office/drawing/2014/main" id="{1AE4B0AA-E6EB-4E4C-80D8-26FD17F293FD}"/>
                  </a:ext>
                </a:extLst>
              </p14:cNvPr>
              <p14:cNvContentPartPr/>
              <p14:nvPr/>
            </p14:nvContentPartPr>
            <p14:xfrm>
              <a:off x="1882080" y="860400"/>
              <a:ext cx="4708800" cy="3686040"/>
            </p14:xfrm>
          </p:contentPart>
        </mc:Choice>
        <mc:Fallback xmlns="">
          <p:pic>
            <p:nvPicPr>
              <p:cNvPr id="2" name="Ink 1">
                <a:extLst>
                  <a:ext uri="{FF2B5EF4-FFF2-40B4-BE49-F238E27FC236}">
                    <a16:creationId xmlns:a16="http://schemas.microsoft.com/office/drawing/2014/main" id="{1AE4B0AA-E6EB-4E4C-80D8-26FD17F293FD}"/>
                  </a:ext>
                </a:extLst>
              </p:cNvPr>
              <p:cNvPicPr/>
              <p:nvPr/>
            </p:nvPicPr>
            <p:blipFill>
              <a:blip r:embed="rId5"/>
              <a:stretch>
                <a:fillRect/>
              </a:stretch>
            </p:blipFill>
            <p:spPr>
              <a:xfrm>
                <a:off x="1872720" y="851040"/>
                <a:ext cx="4727520" cy="3704760"/>
              </a:xfrm>
              <a:prstGeom prst="rect">
                <a:avLst/>
              </a:prstGeom>
            </p:spPr>
          </p:pic>
        </mc:Fallback>
      </mc:AlternateContent>
    </p:spTree>
    <p:extLst>
      <p:ext uri="{BB962C8B-B14F-4D97-AF65-F5344CB8AC3E}">
        <p14:creationId xmlns:p14="http://schemas.microsoft.com/office/powerpoint/2010/main" val="209480562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MasterSp="0">
  <p:cSld>
    <p:bg>
      <p:bgPr>
        <a:solidFill>
          <a:schemeClr val="tx1">
            <a:lumMod val="50000"/>
          </a:schemeClr>
        </a:solidFill>
        <a:effectLst/>
      </p:bgPr>
    </p:bg>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CAB11C88-50EC-4551-93C2-CBBDE5DEC4EE}"/>
              </a:ext>
            </a:extLst>
          </p:cNvPr>
          <p:cNvSpPr>
            <a:spLocks noGrp="1"/>
          </p:cNvSpPr>
          <p:nvPr>
            <p:ph type="sldNum" idx="4294967295"/>
          </p:nvPr>
        </p:nvSpPr>
        <p:spPr>
          <a:xfrm>
            <a:off x="8594725" y="200025"/>
            <a:ext cx="549275" cy="393700"/>
          </a:xfrm>
        </p:spPr>
        <p:txBody>
          <a:bodyPr/>
          <a:lstStyle/>
          <a:p>
            <a:pPr marL="0" lvl="0" indent="0" algn="r" rtl="0">
              <a:spcBef>
                <a:spcPts val="0"/>
              </a:spcBef>
              <a:spcAft>
                <a:spcPts val="0"/>
              </a:spcAft>
              <a:buNone/>
            </a:pPr>
            <a:fld id="{00000000-1234-1234-1234-123412341234}" type="slidenum">
              <a:rPr lang="en" smtClean="0"/>
              <a:t>29</a:t>
            </a:fld>
            <a:endParaRPr lang="en"/>
          </a:p>
        </p:txBody>
      </p:sp>
      <mc:AlternateContent xmlns:mc="http://schemas.openxmlformats.org/markup-compatibility/2006">
        <mc:Choice xmlns:p14="http://schemas.microsoft.com/office/powerpoint/2010/main" Requires="p14">
          <p:contentPart p14:bwMode="auto" r:id="rId2">
            <p14:nvContentPartPr>
              <p14:cNvPr id="3" name="Ink 2">
                <a:extLst>
                  <a:ext uri="{FF2B5EF4-FFF2-40B4-BE49-F238E27FC236}">
                    <a16:creationId xmlns:a16="http://schemas.microsoft.com/office/drawing/2014/main" id="{FE9EB467-4EEF-467D-8B90-BDEE3212E4BD}"/>
                  </a:ext>
                </a:extLst>
              </p14:cNvPr>
              <p14:cNvContentPartPr/>
              <p14:nvPr/>
            </p14:nvContentPartPr>
            <p14:xfrm>
              <a:off x="274320" y="105120"/>
              <a:ext cx="6657120" cy="4913640"/>
            </p14:xfrm>
          </p:contentPart>
        </mc:Choice>
        <mc:Fallback>
          <p:pic>
            <p:nvPicPr>
              <p:cNvPr id="3" name="Ink 2">
                <a:extLst>
                  <a:ext uri="{FF2B5EF4-FFF2-40B4-BE49-F238E27FC236}">
                    <a16:creationId xmlns:a16="http://schemas.microsoft.com/office/drawing/2014/main" id="{FE9EB467-4EEF-467D-8B90-BDEE3212E4BD}"/>
                  </a:ext>
                </a:extLst>
              </p:cNvPr>
              <p:cNvPicPr/>
              <p:nvPr/>
            </p:nvPicPr>
            <p:blipFill>
              <a:blip r:embed="rId3"/>
              <a:stretch>
                <a:fillRect/>
              </a:stretch>
            </p:blipFill>
            <p:spPr>
              <a:xfrm>
                <a:off x="264960" y="95760"/>
                <a:ext cx="6675840" cy="4932360"/>
              </a:xfrm>
              <a:prstGeom prst="rect">
                <a:avLst/>
              </a:prstGeom>
            </p:spPr>
          </p:pic>
        </mc:Fallback>
      </mc:AlternateContent>
    </p:spTree>
    <p:extLst>
      <p:ext uri="{BB962C8B-B14F-4D97-AF65-F5344CB8AC3E}">
        <p14:creationId xmlns:p14="http://schemas.microsoft.com/office/powerpoint/2010/main" val="3588027913"/>
      </p:ext>
    </p:extLst>
  </p:cSld>
  <p:clrMapOvr>
    <a:masterClrMapping/>
  </p:clrMapOvr>
</p:sld>
</file>

<file path=ppt/theme/theme1.xml><?xml version="1.0" encoding="utf-8"?>
<a:theme xmlns:a="http://schemas.openxmlformats.org/drawingml/2006/main" name="Osric template">
  <a:themeElements>
    <a:clrScheme name="Custom 347">
      <a:dk1>
        <a:srgbClr val="FFFFFF"/>
      </a:dk1>
      <a:lt1>
        <a:srgbClr val="24272E"/>
      </a:lt1>
      <a:dk2>
        <a:srgbClr val="C6C8D6"/>
      </a:dk2>
      <a:lt2>
        <a:srgbClr val="6B707C"/>
      </a:lt2>
      <a:accent1>
        <a:srgbClr val="FFDD41"/>
      </a:accent1>
      <a:accent2>
        <a:srgbClr val="8CE444"/>
      </a:accent2>
      <a:accent3>
        <a:srgbClr val="5FDEF0"/>
      </a:accent3>
      <a:accent4>
        <a:srgbClr val="7598FF"/>
      </a:accent4>
      <a:accent5>
        <a:srgbClr val="BA64E0"/>
      </a:accent5>
      <a:accent6>
        <a:srgbClr val="FF594C"/>
      </a:accent6>
      <a:hlink>
        <a:srgbClr val="CCDBFF"/>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2167</TotalTime>
  <Words>1460</Words>
  <Application>Microsoft Office PowerPoint</Application>
  <PresentationFormat>On-screen Show (16:9)</PresentationFormat>
  <Paragraphs>112</Paragraphs>
  <Slides>29</Slides>
  <Notes>8</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29</vt:i4>
      </vt:variant>
    </vt:vector>
  </HeadingPairs>
  <TitlesOfParts>
    <vt:vector size="35" baseType="lpstr">
      <vt:lpstr>Walter Turncoat</vt:lpstr>
      <vt:lpstr>Arial</vt:lpstr>
      <vt:lpstr>MV Boli</vt:lpstr>
      <vt:lpstr>Nunito</vt:lpstr>
      <vt:lpstr>Calibri</vt:lpstr>
      <vt:lpstr>Osric template</vt:lpstr>
      <vt:lpstr>PPh Pasal 24</vt:lpstr>
      <vt:lpstr>PowerPoint Presentation</vt:lpstr>
      <vt:lpstr>…lanjutan</vt:lpstr>
      <vt:lpstr>PENENTUAN SUMBER PENGHASILAN</vt:lpstr>
      <vt:lpstr>PERMOHONAN KREDIT PAJAK LUAR NEGERI</vt:lpstr>
      <vt:lpstr>PENGGABUNGAN PENGHASILAN</vt:lpstr>
      <vt:lpstr>Contoh kasus penggabungan penghasilan</vt:lpstr>
      <vt:lpstr>Jawaban</vt:lpstr>
      <vt:lpstr>PowerPoint Presentation</vt:lpstr>
      <vt:lpstr>Ketentuan kredit pajak luar negeri</vt:lpstr>
      <vt:lpstr>Ketentuan kredit pajak luar negeri</vt:lpstr>
      <vt:lpstr>Ketentuan kredit pajak luar negeri</vt:lpstr>
      <vt:lpstr>Contoh 1 menghitung pph pasal 24</vt:lpstr>
      <vt:lpstr>PowerPoint Presentation</vt:lpstr>
      <vt:lpstr>PowerPoint Presentation</vt:lpstr>
      <vt:lpstr>Contoh 2: Batas Maks. Kredit pajak utk setiap negara/ per country limitation</vt:lpstr>
      <vt:lpstr>PowerPoint Presentation</vt:lpstr>
      <vt:lpstr>PowerPoint Presentation</vt:lpstr>
      <vt:lpstr>PowerPoint Presentation</vt:lpstr>
      <vt:lpstr>PowerPoint Presentation</vt:lpstr>
      <vt:lpstr>Contoh 3: Rugi usaha di luar negeri</vt:lpstr>
      <vt:lpstr>PowerPoint Presentation</vt:lpstr>
      <vt:lpstr>PowerPoint Presentation</vt:lpstr>
      <vt:lpstr>PowerPoint Presentation</vt:lpstr>
      <vt:lpstr>PowerPoint Presentation</vt:lpstr>
      <vt:lpstr>Perubahan besarnya penghasilan di luar negeri</vt:lpstr>
      <vt:lpstr>CONTOH 4</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PPh Pasal 24</dc:title>
  <dc:creator>RR Wulan</dc:creator>
  <cp:lastModifiedBy>RR Wulan</cp:lastModifiedBy>
  <cp:revision>39</cp:revision>
  <dcterms:modified xsi:type="dcterms:W3CDTF">2022-05-26T04:47:52Z</dcterms:modified>
</cp:coreProperties>
</file>