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0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93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66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1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97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96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52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81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0025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9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75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90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9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9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891FC-AF45-4167-AB8A-73E9F60A003C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865B4-92E8-400E-9AA4-C9ED0D90C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75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MOTOR INDUKSI FASE BANYAK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TEKNIK TENAGA LISTRIK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kesederhanaan</a:t>
            </a:r>
            <a:r>
              <a:rPr lang="en-US" dirty="0"/>
              <a:t>, </a:t>
            </a:r>
            <a:r>
              <a:rPr lang="en-US" dirty="0" err="1"/>
              <a:t>konstruksinya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motor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motor ac yang paling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endParaRPr lang="en-US" dirty="0"/>
          </a:p>
          <a:p>
            <a:r>
              <a:rPr lang="en-US" dirty="0"/>
              <a:t>Motor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rotor </a:t>
            </a:r>
            <a:r>
              <a:rPr lang="en-US" dirty="0" err="1"/>
              <a:t>dan</a:t>
            </a:r>
            <a:r>
              <a:rPr lang="en-US" dirty="0"/>
              <a:t> stator</a:t>
            </a:r>
          </a:p>
          <a:p>
            <a:r>
              <a:rPr lang="en-US" dirty="0"/>
              <a:t>Stator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ac</a:t>
            </a:r>
          </a:p>
          <a:p>
            <a:r>
              <a:rPr lang="en-US" dirty="0"/>
              <a:t>Rotor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tagangan</a:t>
            </a:r>
            <a:r>
              <a:rPr lang="en-US" dirty="0"/>
              <a:t> ac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kedalamnya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stator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KONSTRUKSI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Inti</a:t>
            </a:r>
            <a:r>
              <a:rPr lang="en-US" dirty="0"/>
              <a:t> stator </a:t>
            </a:r>
            <a:r>
              <a:rPr lang="en-US" dirty="0" err="1"/>
              <a:t>terbuat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lapis-lapis plat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beralur</a:t>
            </a:r>
            <a:r>
              <a:rPr lang="en-US" dirty="0"/>
              <a:t> yang </a:t>
            </a:r>
            <a:r>
              <a:rPr lang="en-US" dirty="0" err="1"/>
              <a:t>didukung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stator yang </a:t>
            </a:r>
            <a:r>
              <a:rPr lang="en-US" dirty="0" err="1"/>
              <a:t>terbuat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tuang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plat </a:t>
            </a:r>
            <a:r>
              <a:rPr lang="en-US" dirty="0" err="1"/>
              <a:t>baja</a:t>
            </a:r>
            <a:r>
              <a:rPr lang="en-US" dirty="0"/>
              <a:t> yang </a:t>
            </a:r>
            <a:r>
              <a:rPr lang="en-US" dirty="0" err="1"/>
              <a:t>dipabrikasi</a:t>
            </a:r>
            <a:endParaRPr lang="en-US" dirty="0"/>
          </a:p>
          <a:p>
            <a:r>
              <a:rPr lang="en-US" dirty="0" err="1"/>
              <a:t>Lilitan-lilitan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stator </a:t>
            </a:r>
            <a:r>
              <a:rPr lang="en-US" dirty="0" err="1"/>
              <a:t>dari</a:t>
            </a:r>
            <a:r>
              <a:rPr lang="en-US" dirty="0"/>
              <a:t> generator </a:t>
            </a:r>
            <a:r>
              <a:rPr lang="en-US" dirty="0" err="1"/>
              <a:t>sinkron</a:t>
            </a:r>
            <a:r>
              <a:rPr lang="en-US" dirty="0"/>
              <a:t> </a:t>
            </a:r>
            <a:r>
              <a:rPr lang="en-US" dirty="0" err="1"/>
              <a:t>diletakkan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alur</a:t>
            </a:r>
            <a:r>
              <a:rPr lang="en-US" dirty="0"/>
              <a:t> yang </a:t>
            </a:r>
            <a:r>
              <a:rPr lang="en-US" dirty="0" err="1"/>
              <a:t>terpisah</a:t>
            </a:r>
            <a:r>
              <a:rPr lang="en-US" dirty="0"/>
              <a:t> 120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US" dirty="0"/>
          </a:p>
          <a:p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tersambung</a:t>
            </a:r>
            <a:r>
              <a:rPr lang="en-US" dirty="0"/>
              <a:t> delta </a:t>
            </a:r>
            <a:r>
              <a:rPr lang="en-US" dirty="0" err="1"/>
              <a:t>ataupun</a:t>
            </a:r>
            <a:r>
              <a:rPr lang="en-US" dirty="0"/>
              <a:t> Y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MEDAN MAGNETIK BERPUTAR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Bekerjanya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putar</a:t>
            </a:r>
            <a:r>
              <a:rPr lang="en-US" dirty="0"/>
              <a:t> yang </a:t>
            </a:r>
            <a:r>
              <a:rPr lang="en-US" dirty="0" err="1"/>
              <a:t>ditimbulkan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motor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stator</a:t>
            </a:r>
          </a:p>
          <a:p>
            <a:r>
              <a:rPr lang="en-US" dirty="0" err="1"/>
              <a:t>Lilitan</a:t>
            </a:r>
            <a:r>
              <a:rPr lang="en-US" dirty="0"/>
              <a:t> stator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dililitkan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fasenya</a:t>
            </a:r>
            <a:r>
              <a:rPr lang="en-US" dirty="0"/>
              <a:t> </a:t>
            </a:r>
            <a:r>
              <a:rPr lang="en-US" dirty="0" err="1"/>
              <a:t>berjarak</a:t>
            </a:r>
            <a:r>
              <a:rPr lang="en-US" dirty="0"/>
              <a:t> 120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US" dirty="0"/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stator yang </a:t>
            </a:r>
            <a:r>
              <a:rPr lang="en-US" dirty="0" err="1"/>
              <a:t>disederhanakan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motor </a:t>
            </a:r>
            <a:r>
              <a:rPr lang="en-US" dirty="0" err="1"/>
              <a:t>hubungan</a:t>
            </a:r>
            <a:r>
              <a:rPr lang="en-US" dirty="0"/>
              <a:t> Y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ditunjukan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dibawah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2819400" cy="2667000"/>
          </a:xfrm>
        </p:spPr>
        <p:txBody>
          <a:bodyPr>
            <a:normAutofit/>
          </a:bodyPr>
          <a:lstStyle/>
          <a:p>
            <a:r>
              <a:rPr lang="en-US" dirty="0"/>
              <a:t>(a)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stator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(b)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(c)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B21326-A570-40DF-BC12-AB97F73B0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55270"/>
            <a:ext cx="4800600" cy="63474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fasenya</a:t>
            </a:r>
            <a:r>
              <a:rPr lang="en-US" dirty="0"/>
              <a:t> (</a:t>
            </a:r>
            <a:r>
              <a:rPr lang="en-US" dirty="0" err="1"/>
              <a:t>gambar</a:t>
            </a:r>
            <a:r>
              <a:rPr lang="en-US" dirty="0"/>
              <a:t> b)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berdenyut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maasing-masing</a:t>
            </a:r>
            <a:r>
              <a:rPr lang="en-US" dirty="0"/>
              <a:t> </a:t>
            </a:r>
            <a:r>
              <a:rPr lang="en-US" dirty="0" err="1"/>
              <a:t>fasenya</a:t>
            </a:r>
            <a:endParaRPr lang="en-US" dirty="0"/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bergabung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yang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mengelilingi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stator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endParaRPr lang="en-US" dirty="0"/>
          </a:p>
          <a:p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putar</a:t>
            </a:r>
            <a:endParaRPr lang="en-US" dirty="0"/>
          </a:p>
          <a:p>
            <a:r>
              <a:rPr lang="en-US" dirty="0"/>
              <a:t>Cara </a:t>
            </a:r>
            <a:r>
              <a:rPr lang="en-US" dirty="0" err="1"/>
              <a:t>terbentuknya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stator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yang </a:t>
            </a:r>
            <a:r>
              <a:rPr lang="en-US" dirty="0" err="1"/>
              <a:t>berurutan</a:t>
            </a:r>
            <a:endParaRPr lang="en-US" dirty="0"/>
          </a:p>
          <a:p>
            <a:r>
              <a:rPr lang="en-US" dirty="0" err="1"/>
              <a:t>Selisih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interval 60</a:t>
            </a:r>
            <a:r>
              <a:rPr lang="en-US" baseline="30000" dirty="0"/>
              <a:t>0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b.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r>
              <a:rPr lang="en-US" dirty="0" err="1"/>
              <a:t>Misal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berharga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 (</a:t>
            </a:r>
            <a:r>
              <a:rPr lang="en-US" dirty="0" err="1"/>
              <a:t>gambar</a:t>
            </a:r>
            <a:r>
              <a:rPr lang="en-US" dirty="0"/>
              <a:t> b)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panah</a:t>
            </a:r>
            <a:r>
              <a:rPr lang="en-US" dirty="0"/>
              <a:t> (</a:t>
            </a:r>
            <a:r>
              <a:rPr lang="en-US" dirty="0" err="1"/>
              <a:t>gambar</a:t>
            </a:r>
            <a:r>
              <a:rPr lang="en-US" dirty="0"/>
              <a:t> a)</a:t>
            </a:r>
          </a:p>
          <a:p>
            <a:r>
              <a:rPr lang="en-US" dirty="0" err="1"/>
              <a:t>Misal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1 (</a:t>
            </a:r>
            <a:r>
              <a:rPr lang="en-US" dirty="0" err="1"/>
              <a:t>gambar</a:t>
            </a:r>
            <a:r>
              <a:rPr lang="en-US" dirty="0"/>
              <a:t> b),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C </a:t>
            </a:r>
            <a:r>
              <a:rPr lang="en-US" dirty="0" err="1"/>
              <a:t>positif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B </a:t>
            </a:r>
            <a:r>
              <a:rPr lang="en-US" dirty="0" err="1"/>
              <a:t>negatif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C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motor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panah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B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motor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melawan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panah</a:t>
            </a:r>
            <a:endParaRPr lang="en-US" dirty="0"/>
          </a:p>
          <a:p>
            <a:r>
              <a:rPr lang="en-US" dirty="0" err="1"/>
              <a:t>Gambar</a:t>
            </a:r>
            <a:r>
              <a:rPr lang="en-US" dirty="0"/>
              <a:t> c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stator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medannya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interval </a:t>
            </a:r>
            <a:r>
              <a:rPr lang="en-US" dirty="0" err="1"/>
              <a:t>waktu</a:t>
            </a:r>
            <a:r>
              <a:rPr lang="en-US" dirty="0"/>
              <a:t> (1 – 6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b)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KECEPATAN MEDAN MAGNET BERPUTAR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Dalam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, </a:t>
                </a:r>
                <a:r>
                  <a:rPr lang="en-US" dirty="0" err="1"/>
                  <a:t>meda</a:t>
                </a:r>
                <a:r>
                  <a:rPr lang="en-US" dirty="0"/>
                  <a:t> </a:t>
                </a:r>
                <a:r>
                  <a:rPr lang="en-US" dirty="0" err="1"/>
                  <a:t>membuat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empat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 yang </a:t>
                </a:r>
                <a:r>
                  <a:rPr lang="en-US" dirty="0" err="1"/>
                  <a:t>mana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grup</a:t>
                </a:r>
                <a:r>
                  <a:rPr lang="en-US" dirty="0"/>
                  <a:t> </a:t>
                </a:r>
                <a:r>
                  <a:rPr lang="en-US" dirty="0" err="1"/>
                  <a:t>kumparan</a:t>
                </a:r>
                <a:r>
                  <a:rPr lang="en-US" dirty="0"/>
                  <a:t> </a:t>
                </a:r>
                <a:r>
                  <a:rPr lang="en-US" dirty="0" err="1"/>
                  <a:t>terpisah</a:t>
                </a:r>
                <a:r>
                  <a:rPr lang="en-US" dirty="0"/>
                  <a:t> yang </a:t>
                </a:r>
                <a:r>
                  <a:rPr lang="en-US" dirty="0" err="1"/>
                  <a:t>dihubungkan</a:t>
                </a:r>
                <a:r>
                  <a:rPr lang="en-US" dirty="0"/>
                  <a:t> </a:t>
                </a:r>
                <a:r>
                  <a:rPr lang="en-US" dirty="0" err="1"/>
                  <a:t>seri</a:t>
                </a:r>
                <a:r>
                  <a:rPr lang="en-US" dirty="0"/>
                  <a:t>,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ditunjukkan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putar</a:t>
                </a:r>
                <a:r>
                  <a:rPr lang="en-US" dirty="0"/>
                  <a:t> </a:t>
                </a:r>
                <a:r>
                  <a:rPr lang="en-US" dirty="0" err="1"/>
                  <a:t>membuat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lilitan</a:t>
                </a:r>
                <a:r>
                  <a:rPr lang="en-US" dirty="0"/>
                  <a:t> </a:t>
                </a:r>
                <a:r>
                  <a:rPr lang="en-US" dirty="0" err="1"/>
                  <a:t>enam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,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membuat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umum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membuat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P/2 </a:t>
                </a:r>
                <a:r>
                  <a:rPr lang="en-US" dirty="0" err="1"/>
                  <a:t>siklus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𝑆𝑖𝑘𝑙𝑢𝑠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𝑝𝑢𝑡𝑎𝑟𝑎𝑛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𝑆𝑖𝑘𝑙𝑢𝑠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𝑝𝑒𝑟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𝑠𝑒𝑘𝑜𝑛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 dirty="0" err="1">
                        <a:latin typeface="Cambria Math" panose="02040503050406030204" pitchFamily="18" charset="0"/>
                      </a:rPr>
                      <m:t>𝑝𝑢𝑡𝑎𝑟𝑎𝑛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𝑝𝑒𝑟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𝑠𝑒𝑘𝑜𝑛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09" t="-3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133600"/>
                <a:ext cx="8077200" cy="399256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Oleh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per </a:t>
                </a:r>
                <a:r>
                  <a:rPr lang="en-US" dirty="0" err="1"/>
                  <a:t>sekon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per </a:t>
                </a:r>
                <a:r>
                  <a:rPr lang="en-US" dirty="0" err="1"/>
                  <a:t>menit</a:t>
                </a:r>
                <a:r>
                  <a:rPr lang="en-US" dirty="0"/>
                  <a:t>, n, </a:t>
                </a:r>
                <a:r>
                  <a:rPr lang="en-US" dirty="0" err="1"/>
                  <a:t>dibagi</a:t>
                </a:r>
                <a:r>
                  <a:rPr lang="en-US" dirty="0"/>
                  <a:t> 60 dan </a:t>
                </a:r>
                <a:r>
                  <a:rPr lang="en-US" dirty="0" err="1"/>
                  <a:t>banyaknya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</a:t>
                </a:r>
                <a:r>
                  <a:rPr lang="en-US" dirty="0" err="1"/>
                  <a:t>persekon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frekuensi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𝑛𝑃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putar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magnetik</a:t>
                </a:r>
                <a:r>
                  <a:rPr lang="en-US" dirty="0"/>
                  <a:t> </a:t>
                </a:r>
                <a:r>
                  <a:rPr lang="en-US" dirty="0" err="1"/>
                  <a:t>berputar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sinkron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motor</a:t>
                </a:r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catu</a:t>
                </a:r>
                <a:r>
                  <a:rPr lang="en-US" dirty="0"/>
                  <a:t> </a:t>
                </a:r>
                <a:r>
                  <a:rPr lang="en-US" dirty="0" err="1"/>
                  <a:t>frekuensi</a:t>
                </a:r>
                <a:r>
                  <a:rPr lang="en-US" dirty="0"/>
                  <a:t> yang </a:t>
                </a:r>
                <a:r>
                  <a:rPr lang="en-US" dirty="0" err="1"/>
                  <a:t>konstan</a:t>
                </a:r>
                <a:r>
                  <a:rPr lang="en-US" dirty="0"/>
                  <a:t>,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sinkron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konstan</a:t>
                </a:r>
                <a:endParaRPr lang="en-US" dirty="0"/>
              </a:p>
              <a:p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:r>
                  <a:rPr lang="en-US" dirty="0" err="1"/>
                  <a:t>sumber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(</a:t>
                </a:r>
                <a:r>
                  <a:rPr lang="en-US" dirty="0" err="1"/>
                  <a:t>gambar</a:t>
                </a:r>
                <a:r>
                  <a:rPr lang="en-US" dirty="0"/>
                  <a:t> a) </a:t>
                </a:r>
                <a:r>
                  <a:rPr lang="en-US" dirty="0" err="1"/>
                  <a:t>dibalik</a:t>
                </a:r>
                <a:r>
                  <a:rPr lang="en-US" dirty="0"/>
                  <a:t> </a:t>
                </a:r>
                <a:r>
                  <a:rPr lang="en-US" dirty="0" err="1"/>
                  <a:t>yaitu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membalikan</a:t>
                </a:r>
                <a:r>
                  <a:rPr lang="en-US" dirty="0"/>
                  <a:t> </a:t>
                </a:r>
                <a:r>
                  <a:rPr lang="en-US" dirty="0" err="1"/>
                  <a:t>urutan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statornya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magnetnya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terbalik</a:t>
                </a:r>
                <a:r>
                  <a:rPr lang="en-US" dirty="0"/>
                  <a:t> pula</a:t>
                </a:r>
              </a:p>
              <a:p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arah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putaran</a:t>
                </a:r>
                <a:r>
                  <a:rPr lang="en-US" b="1" dirty="0">
                    <a:solidFill>
                      <a:srgbClr val="002060"/>
                    </a:solidFill>
                  </a:rPr>
                  <a:t> motor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tiga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fase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dapat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dibalikan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dengan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mempertukarkan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setiap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dua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dari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ketiga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saluran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2060"/>
                    </a:solidFill>
                  </a:rPr>
                  <a:t>sumber</a:t>
                </a:r>
                <a:r>
                  <a:rPr lang="en-US" b="1" dirty="0">
                    <a:solidFill>
                      <a:srgbClr val="002060"/>
                    </a:solidFill>
                  </a:rPr>
                  <a:t> motor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133600"/>
                <a:ext cx="8077200" cy="3992563"/>
              </a:xfrm>
              <a:blipFill>
                <a:blip r:embed="rId2"/>
                <a:stretch>
                  <a:fillRect l="-528" t="-2901" r="-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PRINSIP KERJA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Dalam</a:t>
            </a:r>
            <a:r>
              <a:rPr lang="en-US" dirty="0"/>
              <a:t> motor dc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ditarik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catu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diteruskan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sikat-sikat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komutator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dikenai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menggerakkannya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r>
              <a:rPr lang="en-US" dirty="0" err="1"/>
              <a:t>Dalam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rotor. </a:t>
            </a:r>
            <a:r>
              <a:rPr lang="en-US" dirty="0" err="1"/>
              <a:t>Arus</a:t>
            </a:r>
            <a:r>
              <a:rPr lang="en-US" dirty="0"/>
              <a:t> rotor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.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motor dc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rotor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menggerakkannya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stator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catu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,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magnetik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 yang </a:t>
            </a:r>
            <a:r>
              <a:rPr lang="en-US" dirty="0" err="1"/>
              <a:t>berputar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sinkron</a:t>
            </a:r>
            <a:r>
              <a:rPr lang="en-US" dirty="0"/>
              <a:t>.</a:t>
            </a:r>
          </a:p>
          <a:p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rotor,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primer.</a:t>
            </a:r>
          </a:p>
          <a:p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rotor</a:t>
            </a:r>
          </a:p>
          <a:p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rotor yang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stator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padanya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2895600" cy="2925763"/>
          </a:xfrm>
        </p:spPr>
        <p:txBody>
          <a:bodyPr>
            <a:normAutofit/>
          </a:bodyPr>
          <a:lstStyle/>
          <a:p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penampang</a:t>
            </a:r>
            <a:r>
              <a:rPr lang="en-US" dirty="0"/>
              <a:t> rotor </a:t>
            </a:r>
            <a:r>
              <a:rPr lang="en-US" dirty="0" err="1"/>
              <a:t>dan</a:t>
            </a:r>
            <a:r>
              <a:rPr lang="en-US" dirty="0"/>
              <a:t> stator motor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memperlihatkan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udara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98CE16-7008-4C13-9BAA-D55F2F6FB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10796"/>
            <a:ext cx="4803130" cy="58364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KECEPATAN DAN SLIP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2"/>
                <a:ext cx="8229600" cy="4216327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Motor </a:t>
                </a:r>
                <a:r>
                  <a:rPr lang="en-US" dirty="0" err="1"/>
                  <a:t>induksi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berputar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sinkron</a:t>
                </a:r>
                <a:r>
                  <a:rPr lang="en-US" dirty="0"/>
                  <a:t>, </a:t>
                </a:r>
                <a:r>
                  <a:rPr lang="en-US" dirty="0" err="1"/>
                  <a:t>seandainya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mungkin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cara</a:t>
                </a:r>
                <a:r>
                  <a:rPr lang="en-US" dirty="0"/>
                  <a:t> agar rotor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mencapai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sinkron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rotor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 </a:t>
                </a:r>
                <a:r>
                  <a:rPr lang="en-US" dirty="0" err="1"/>
                  <a:t>diam</a:t>
                </a:r>
                <a:r>
                  <a:rPr lang="en-US" dirty="0"/>
                  <a:t> </a:t>
                </a:r>
                <a:r>
                  <a:rPr lang="en-US" dirty="0" err="1"/>
                  <a:t>relatif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yang </a:t>
                </a:r>
                <a:r>
                  <a:rPr lang="en-US" dirty="0" err="1"/>
                  <a:t>berputar</a:t>
                </a:r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diinduksikan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rotor,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rotor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karenanya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kopel</a:t>
                </a:r>
                <a:endParaRPr lang="en-US" dirty="0"/>
              </a:p>
              <a:p>
                <a:r>
                  <a:rPr lang="en-US" dirty="0" err="1"/>
                  <a:t>Kecepatan</a:t>
                </a:r>
                <a:r>
                  <a:rPr lang="en-US" dirty="0"/>
                  <a:t> rotor </a:t>
                </a:r>
                <a:r>
                  <a:rPr lang="en-US" dirty="0" err="1"/>
                  <a:t>sekalipun</a:t>
                </a:r>
                <a:r>
                  <a:rPr lang="en-US" dirty="0"/>
                  <a:t> </a:t>
                </a:r>
                <a:r>
                  <a:rPr lang="en-US" dirty="0" err="1"/>
                  <a:t>tanpa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harus</a:t>
                </a:r>
                <a:r>
                  <a:rPr lang="en-US" dirty="0"/>
                  <a:t>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kecil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sinkron</a:t>
                </a:r>
                <a:r>
                  <a:rPr lang="en-US" dirty="0"/>
                  <a:t> agar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diinduksikan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rotor,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menghasilkan</a:t>
                </a:r>
                <a:r>
                  <a:rPr lang="en-US" dirty="0"/>
                  <a:t> </a:t>
                </a:r>
                <a:r>
                  <a:rPr lang="en-US" dirty="0" err="1"/>
                  <a:t>kopel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Selisih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rotor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sinkron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b="1" dirty="0"/>
                  <a:t>slip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𝑃𝑒𝑟𝑠𝑒𝑛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𝑠𝑙𝑖𝑝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𝑘𝑒𝑐𝑒𝑝𝑎𝑡𝑎𝑛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𝑠𝑖𝑛𝑘𝑟𝑜𝑛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𝑘𝑒𝑐𝑒𝑝𝑎𝑡𝑎𝑛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𝑟𝑜𝑡𝑜𝑟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𝑘𝑒𝑐𝑒𝑝𝑎𝑡𝑎𝑛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𝑠𝑖𝑛𝑘𝑟𝑜𝑛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100 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𝑝𝑒𝑟𝑠𝑒𝑛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2"/>
                <a:ext cx="8229600" cy="4216327"/>
              </a:xfrm>
              <a:blipFill>
                <a:blip r:embed="rId2"/>
                <a:stretch>
                  <a:fillRect l="-667" t="-2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/>
                  <a:t>Motor </a:t>
                </a:r>
                <a:r>
                  <a:rPr lang="en-US" dirty="0" err="1"/>
                  <a:t>sangkar</a:t>
                </a:r>
                <a:r>
                  <a:rPr lang="en-US" dirty="0"/>
                  <a:t> </a:t>
                </a:r>
                <a:r>
                  <a:rPr lang="en-US" dirty="0" err="1"/>
                  <a:t>tupai</a:t>
                </a:r>
                <a:r>
                  <a:rPr lang="en-US" dirty="0"/>
                  <a:t> 60Hz </a:t>
                </a:r>
                <a:r>
                  <a:rPr lang="en-US" dirty="0" err="1"/>
                  <a:t>empat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 </a:t>
                </a:r>
                <a:r>
                  <a:rPr lang="en-US" dirty="0" err="1"/>
                  <a:t>sebesar</a:t>
                </a:r>
                <a:r>
                  <a:rPr lang="en-US" dirty="0"/>
                  <a:t> 1740 rpm. </a:t>
                </a:r>
                <a:r>
                  <a:rPr lang="en-US" dirty="0" err="1"/>
                  <a:t>Berapa</a:t>
                </a:r>
                <a:r>
                  <a:rPr lang="en-US" dirty="0"/>
                  <a:t> </a:t>
                </a:r>
                <a:r>
                  <a:rPr lang="en-US" dirty="0" err="1"/>
                  <a:t>persenkah</a:t>
                </a:r>
                <a:r>
                  <a:rPr lang="en-US" dirty="0"/>
                  <a:t> slip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endParaRPr lang="en-US" dirty="0"/>
              </a:p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=1800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𝑟𝑝𝑚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𝑠𝑙𝑖𝑝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𝑑𝑎𝑙𝑎𝑚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𝑝𝑢𝑡𝑎𝑟𝑎𝑛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𝑝𝑒𝑟𝑚𝑒𝑛𝑖𝑡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=1800−1740=60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𝑟𝑝𝑚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𝑝𝑒𝑟𝑠𝑒𝑛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𝑠𝑙𝑖𝑝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1800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100=3.33 %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>
                <a:blip r:embed="rId2"/>
                <a:stretch>
                  <a:fillRect l="-963" t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FREKUENSI ROTOR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3"/>
                <a:ext cx="8077200" cy="359931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Besarnya </a:t>
                </a:r>
                <a:r>
                  <a:rPr lang="en-US" dirty="0" err="1"/>
                  <a:t>frekuensi</a:t>
                </a:r>
                <a:r>
                  <a:rPr lang="en-US" dirty="0"/>
                  <a:t> rotor </a:t>
                </a:r>
                <a:r>
                  <a:rPr lang="en-US" dirty="0" err="1"/>
                  <a:t>bergantung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besarnya</a:t>
                </a:r>
                <a:r>
                  <a:rPr lang="en-US" dirty="0"/>
                  <a:t> slip</a:t>
                </a:r>
              </a:p>
              <a:p>
                <a:r>
                  <a:rPr lang="en-US" dirty="0"/>
                  <a:t>Makin </a:t>
                </a:r>
                <a:r>
                  <a:rPr lang="en-US" dirty="0" err="1"/>
                  <a:t>besar</a:t>
                </a:r>
                <a:r>
                  <a:rPr lang="en-US" dirty="0"/>
                  <a:t> slip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makin</a:t>
                </a:r>
                <a:r>
                  <a:rPr lang="en-US" dirty="0"/>
                  <a:t> </a:t>
                </a:r>
                <a:r>
                  <a:rPr lang="en-US" dirty="0" err="1"/>
                  <a:t>besar</a:t>
                </a:r>
                <a:r>
                  <a:rPr lang="en-US" dirty="0"/>
                  <a:t> pula </a:t>
                </a:r>
                <a:r>
                  <a:rPr lang="en-US" dirty="0" err="1"/>
                  <a:t>frekuensi</a:t>
                </a:r>
                <a:r>
                  <a:rPr lang="en-US" dirty="0"/>
                  <a:t> rotor </a:t>
                </a:r>
              </a:p>
              <a:p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harga</a:t>
                </a:r>
                <a:r>
                  <a:rPr lang="en-US" dirty="0"/>
                  <a:t> slip, </a:t>
                </a:r>
                <a:r>
                  <a:rPr lang="en-US" dirty="0" err="1"/>
                  <a:t>frekuensi</a:t>
                </a:r>
                <a:r>
                  <a:rPr lang="en-US" dirty="0"/>
                  <a:t> rotor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frekuensi</a:t>
                </a:r>
                <a:r>
                  <a:rPr lang="en-US" dirty="0"/>
                  <a:t> stator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dikalikan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slip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Frekuensi</a:t>
                </a:r>
                <a:r>
                  <a:rPr lang="en-US" dirty="0"/>
                  <a:t> rotor </a:t>
                </a:r>
                <a:r>
                  <a:rPr lang="en-US" dirty="0" err="1"/>
                  <a:t>sangat</a:t>
                </a:r>
                <a:r>
                  <a:rPr lang="en-US" dirty="0"/>
                  <a:t> </a:t>
                </a:r>
                <a:r>
                  <a:rPr lang="en-US" dirty="0" err="1"/>
                  <a:t>berarti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ia</a:t>
                </a:r>
                <a:r>
                  <a:rPr lang="en-US" dirty="0"/>
                  <a:t> </a:t>
                </a:r>
                <a:r>
                  <a:rPr lang="en-US" dirty="0" err="1"/>
                  <a:t>berubah</a:t>
                </a:r>
                <a:r>
                  <a:rPr lang="en-US" dirty="0"/>
                  <a:t>, </a:t>
                </a:r>
                <a:r>
                  <a:rPr lang="en-US" dirty="0" err="1"/>
                  <a:t>reaktansi</a:t>
                </a:r>
                <a:r>
                  <a:rPr lang="en-US" dirty="0"/>
                  <a:t> rotor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) juga </a:t>
                </a:r>
                <a:r>
                  <a:rPr lang="en-US" dirty="0" err="1"/>
                  <a:t>berubah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3"/>
                <a:ext cx="8077200" cy="3599316"/>
              </a:xfrm>
              <a:blipFill>
                <a:blip r:embed="rId2"/>
                <a:stretch>
                  <a:fillRect l="-1057" t="-2369" r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KOPEL DAN KECEPATAN MOTOR INDUKSI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6872"/>
            <a:ext cx="8077200" cy="4140128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 oleh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stator dan rotor</a:t>
            </a:r>
          </a:p>
          <a:p>
            <a:r>
              <a:rPr lang="en-US" dirty="0" err="1"/>
              <a:t>Fluksi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oleh </a:t>
            </a:r>
            <a:r>
              <a:rPr lang="en-US" dirty="0" err="1"/>
              <a:t>arus</a:t>
            </a:r>
            <a:r>
              <a:rPr lang="en-US" dirty="0"/>
              <a:t> stator </a:t>
            </a:r>
            <a:r>
              <a:rPr lang="en-US" dirty="0" err="1"/>
              <a:t>berputar</a:t>
            </a:r>
            <a:r>
              <a:rPr lang="en-US" dirty="0"/>
              <a:t> pada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sinkron</a:t>
            </a:r>
            <a:endParaRPr lang="en-US" dirty="0"/>
          </a:p>
          <a:p>
            <a:r>
              <a:rPr lang="en-US" dirty="0"/>
              <a:t>Agar </a:t>
            </a:r>
            <a:r>
              <a:rPr lang="en-US" dirty="0" err="1"/>
              <a:t>arus</a:t>
            </a:r>
            <a:r>
              <a:rPr lang="en-US" dirty="0"/>
              <a:t> rotor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diinduksi</a:t>
            </a:r>
            <a:r>
              <a:rPr lang="en-US" dirty="0"/>
              <a:t>, yang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dihasilkannya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, rotor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berputar</a:t>
            </a:r>
            <a:r>
              <a:rPr lang="en-US" dirty="0"/>
              <a:t> pada </a:t>
            </a:r>
            <a:r>
              <a:rPr lang="en-US" dirty="0" err="1"/>
              <a:t>kecepatan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sinkron</a:t>
            </a:r>
            <a:endParaRPr lang="en-US" dirty="0"/>
          </a:p>
          <a:p>
            <a:r>
              <a:rPr lang="en-US" dirty="0"/>
              <a:t>Pada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, rotor </a:t>
            </a:r>
            <a:r>
              <a:rPr lang="en-US" dirty="0" err="1"/>
              <a:t>tertinggal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stator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rugi-rugi</a:t>
            </a:r>
            <a:r>
              <a:rPr lang="en-US" dirty="0"/>
              <a:t> motor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, </a:t>
            </a:r>
            <a:r>
              <a:rPr lang="en-US" dirty="0" err="1"/>
              <a:t>kecepatan</a:t>
            </a:r>
            <a:r>
              <a:rPr lang="en-US" dirty="0"/>
              <a:t> rotor </a:t>
            </a:r>
            <a:r>
              <a:rPr lang="en-US" dirty="0" err="1"/>
              <a:t>berkurang</a:t>
            </a:r>
            <a:endParaRPr lang="en-US" dirty="0"/>
          </a:p>
          <a:p>
            <a:r>
              <a:rPr lang="en-US" dirty="0" err="1"/>
              <a:t>Berkurangnya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rotor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berkecepatan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menyapu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rotor pada </a:t>
            </a:r>
            <a:r>
              <a:rPr lang="en-US" dirty="0" err="1"/>
              <a:t>laju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menginduksikan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rotor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pada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lambat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1B4C-65AE-429A-9245-62215D516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C49F76-73CC-4A11-8512-B31CBF2298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3"/>
                <a:ext cx="7848600" cy="359931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Kopel motor </a:t>
                </a:r>
                <a:r>
                  <a:rPr lang="en-US" dirty="0" err="1"/>
                  <a:t>induksi</a:t>
                </a:r>
                <a:r>
                  <a:rPr lang="en-US" dirty="0"/>
                  <a:t> yang </a:t>
                </a:r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interaksi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rotor dan stator </a:t>
                </a:r>
                <a:r>
                  <a:rPr lang="en-US" dirty="0" err="1"/>
                  <a:t>bergantung</a:t>
                </a:r>
                <a:r>
                  <a:rPr lang="en-US" dirty="0"/>
                  <a:t> pada </a:t>
                </a:r>
                <a:r>
                  <a:rPr lang="en-US" dirty="0" err="1"/>
                  <a:t>kekuatan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dan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fasa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rotor dan stator</a:t>
                </a:r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matematis</a:t>
                </a:r>
                <a:r>
                  <a:rPr lang="en-US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𝑘𝑜𝑝𝑒𝑙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𝑘𝑜𝑛𝑠𝑡𝑎𝑛𝑡𝑎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𝑓𝑙𝑢𝑘𝑠𝑖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𝑠𝑡𝑎𝑡𝑜𝑟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𝑦𝑎𝑛𝑔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𝑏𝑒𝑟𝑝𝑢𝑡𝑎𝑟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𝑎𝑟𝑢𝑠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𝑟𝑜𝑡𝑜𝑟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𝑟𝑜𝑡𝑜𝑟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C49F76-73CC-4A11-8512-B31CBF2298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3"/>
                <a:ext cx="7848600" cy="3599316"/>
              </a:xfrm>
              <a:blipFill>
                <a:blip r:embed="rId2"/>
                <a:stretch>
                  <a:fillRect l="-932" t="-3723" r="-1632" b="-1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442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E475F-9019-4C15-9979-6F5C3FF2B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5023835"/>
            <a:ext cx="8458200" cy="912353"/>
          </a:xfrm>
        </p:spPr>
        <p:txBody>
          <a:bodyPr/>
          <a:lstStyle/>
          <a:p>
            <a:pPr algn="ctr"/>
            <a:r>
              <a:rPr lang="en-US" dirty="0" err="1"/>
              <a:t>Variasi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slip </a:t>
            </a:r>
            <a:r>
              <a:rPr lang="en-US" dirty="0" err="1"/>
              <a:t>untuk</a:t>
            </a:r>
            <a:r>
              <a:rPr lang="en-US" dirty="0"/>
              <a:t> motor </a:t>
            </a:r>
            <a:r>
              <a:rPr lang="en-US" dirty="0" err="1"/>
              <a:t>sangkar</a:t>
            </a:r>
            <a:r>
              <a:rPr lang="en-US" dirty="0"/>
              <a:t> </a:t>
            </a:r>
            <a:r>
              <a:rPr lang="en-US" dirty="0" err="1"/>
              <a:t>tupai</a:t>
            </a:r>
            <a:r>
              <a:rPr lang="en-US" dirty="0"/>
              <a:t> </a:t>
            </a:r>
            <a:r>
              <a:rPr lang="en-US" dirty="0" err="1"/>
              <a:t>baku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6DDC04-CF90-4566-A461-66BFC9A45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768" y="1143000"/>
            <a:ext cx="5224463" cy="365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04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252B5-6278-4172-A056-550D1B87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8C6230-09D4-408F-9752-7421E52814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3"/>
                <a:ext cx="8305800" cy="3599316"/>
              </a:xfrm>
            </p:spPr>
            <p:txBody>
              <a:bodyPr/>
              <a:lstStyle/>
              <a:p>
                <a:r>
                  <a:rPr lang="en-US" dirty="0"/>
                  <a:t>Pada </a:t>
                </a:r>
                <a:r>
                  <a:rPr lang="en-US" dirty="0" err="1"/>
                  <a:t>seluruh</a:t>
                </a:r>
                <a:r>
                  <a:rPr lang="en-US" dirty="0"/>
                  <a:t> </a:t>
                </a:r>
                <a:r>
                  <a:rPr lang="en-US" dirty="0" err="1"/>
                  <a:t>daerah</a:t>
                </a:r>
                <a:r>
                  <a:rPr lang="en-US" dirty="0"/>
                  <a:t> </a:t>
                </a:r>
                <a:r>
                  <a:rPr lang="en-US" dirty="0" err="1"/>
                  <a:t>kerja</a:t>
                </a:r>
                <a:r>
                  <a:rPr lang="en-US" dirty="0"/>
                  <a:t> normal,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𝑑𝑎𝑛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pada </a:t>
                </a:r>
                <a:r>
                  <a:rPr lang="en-US" dirty="0" err="1"/>
                  <a:t>dasarnya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konstan</a:t>
                </a:r>
                <a:endParaRPr lang="en-US" dirty="0"/>
              </a:p>
              <a:p>
                <a:r>
                  <a:rPr lang="en-US" dirty="0" err="1"/>
                  <a:t>Kenaikan</a:t>
                </a:r>
                <a:r>
                  <a:rPr lang="en-US" dirty="0"/>
                  <a:t> </a:t>
                </a:r>
                <a:r>
                  <a:rPr lang="en-US" dirty="0" err="1"/>
                  <a:t>kopel</a:t>
                </a:r>
                <a:r>
                  <a:rPr lang="en-US" dirty="0"/>
                  <a:t> </a:t>
                </a:r>
                <a:r>
                  <a:rPr lang="en-US" dirty="0" err="1"/>
                  <a:t>sebanding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rotor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arus</a:t>
                </a:r>
                <a:r>
                  <a:rPr lang="en-US" dirty="0"/>
                  <a:t> rotor </a:t>
                </a:r>
                <a:r>
                  <a:rPr lang="en-US" dirty="0" err="1"/>
                  <a:t>selanjutnya</a:t>
                </a:r>
                <a:r>
                  <a:rPr lang="en-US" dirty="0"/>
                  <a:t> naik hamper </a:t>
                </a:r>
                <a:r>
                  <a:rPr lang="en-US" dirty="0" err="1"/>
                  <a:t>sebanding</a:t>
                </a:r>
                <a:r>
                  <a:rPr lang="en-US" dirty="0"/>
                  <a:t> slip motor </a:t>
                </a:r>
              </a:p>
              <a:p>
                <a:r>
                  <a:rPr lang="en-US" dirty="0" err="1"/>
                  <a:t>Variasi</a:t>
                </a:r>
                <a:r>
                  <a:rPr lang="en-US" dirty="0"/>
                  <a:t> </a:t>
                </a:r>
                <a:r>
                  <a:rPr lang="en-US" dirty="0" err="1"/>
                  <a:t>kopel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slip motor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dilihat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ketika</a:t>
                </a:r>
                <a:r>
                  <a:rPr lang="en-US" dirty="0"/>
                  <a:t> slip naik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nol</a:t>
                </a:r>
                <a:r>
                  <a:rPr lang="en-US" dirty="0"/>
                  <a:t> </a:t>
                </a:r>
                <a:r>
                  <a:rPr lang="en-US" dirty="0" err="1"/>
                  <a:t>sampai</a:t>
                </a:r>
                <a:r>
                  <a:rPr lang="en-US" dirty="0"/>
                  <a:t> </a:t>
                </a:r>
                <a:r>
                  <a:rPr lang="en-US" dirty="0" err="1"/>
                  <a:t>kira-kira</a:t>
                </a:r>
                <a:r>
                  <a:rPr lang="en-US" dirty="0"/>
                  <a:t> 10%, </a:t>
                </a:r>
                <a:r>
                  <a:rPr lang="en-US" dirty="0" err="1"/>
                  <a:t>naiknya</a:t>
                </a:r>
                <a:r>
                  <a:rPr lang="en-US" dirty="0"/>
                  <a:t> </a:t>
                </a:r>
                <a:r>
                  <a:rPr lang="en-US" dirty="0" err="1"/>
                  <a:t>kopel</a:t>
                </a:r>
                <a:r>
                  <a:rPr lang="en-US" dirty="0"/>
                  <a:t> hamper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slip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8C6230-09D4-408F-9752-7421E52814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3"/>
                <a:ext cx="8305800" cy="3599316"/>
              </a:xfrm>
              <a:blipFill>
                <a:blip r:embed="rId2"/>
                <a:stretch>
                  <a:fillRect l="-1028" t="-2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018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10A9-4509-4DD9-BA23-29A704807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0403E7-FA5D-4A64-B526-A72EA13A76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3"/>
                <a:ext cx="8305800" cy="3599316"/>
              </a:xfrm>
            </p:spPr>
            <p:txBody>
              <a:bodyPr/>
              <a:lstStyle/>
              <a:p>
                <a:r>
                  <a:rPr lang="en-US" dirty="0"/>
                  <a:t>Kenaikan slip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kenaikan</a:t>
                </a:r>
                <a:r>
                  <a:rPr lang="en-US" dirty="0"/>
                  <a:t> </a:t>
                </a:r>
                <a:r>
                  <a:rPr lang="en-US" dirty="0" err="1"/>
                  <a:t>frekuensi</a:t>
                </a:r>
                <a:r>
                  <a:rPr lang="en-US" dirty="0"/>
                  <a:t> dan </a:t>
                </a:r>
                <a:r>
                  <a:rPr lang="en-US" dirty="0" err="1"/>
                  <a:t>reaktansi</a:t>
                </a:r>
                <a:r>
                  <a:rPr lang="en-US" dirty="0"/>
                  <a:t> rotor</a:t>
                </a:r>
              </a:p>
              <a:p>
                <a:r>
                  <a:rPr lang="en-US" dirty="0"/>
                  <a:t>Karena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rotor </a:t>
                </a:r>
                <a:r>
                  <a:rPr lang="en-US" dirty="0" err="1"/>
                  <a:t>adalah</a:t>
                </a:r>
                <a:r>
                  <a:rPr lang="en-US" dirty="0"/>
                  <a:t> constant,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kenaikan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rotor </a:t>
                </a:r>
                <a:r>
                  <a:rPr lang="en-US" dirty="0" err="1"/>
                  <a:t>berarti</a:t>
                </a:r>
                <a:r>
                  <a:rPr lang="en-US" dirty="0"/>
                  <a:t> </a:t>
                </a:r>
                <a:r>
                  <a:rPr lang="en-US" dirty="0" err="1"/>
                  <a:t>berkurangnya</a:t>
                </a:r>
                <a:r>
                  <a:rPr lang="en-US" dirty="0"/>
                  <a:t> factor </a:t>
                </a:r>
                <a:r>
                  <a:rPr lang="en-US" dirty="0" err="1"/>
                  <a:t>daya</a:t>
                </a:r>
                <a:r>
                  <a:rPr lang="en-US" dirty="0"/>
                  <a:t> rotor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𝑟𝑜𝑡𝑜𝑟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 err="1"/>
                  <a:t>Tetapi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motor </a:t>
                </a:r>
                <a:r>
                  <a:rPr lang="en-US" dirty="0" err="1"/>
                  <a:t>standar</a:t>
                </a:r>
                <a:r>
                  <a:rPr lang="en-US" dirty="0"/>
                  <a:t>, </a:t>
                </a:r>
                <a:r>
                  <a:rPr lang="en-US" dirty="0" err="1"/>
                  <a:t>perubahan</a:t>
                </a:r>
                <a:r>
                  <a:rPr lang="en-US" dirty="0"/>
                  <a:t> slip </a:t>
                </a:r>
                <a:r>
                  <a:rPr lang="en-US" dirty="0" err="1"/>
                  <a:t>sangat</a:t>
                </a:r>
                <a:r>
                  <a:rPr lang="en-US" dirty="0"/>
                  <a:t> </a:t>
                </a:r>
                <a:r>
                  <a:rPr lang="en-US" dirty="0" err="1"/>
                  <a:t>kecil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dinaikkan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nol</a:t>
                </a:r>
                <a:r>
                  <a:rPr lang="en-US" dirty="0"/>
                  <a:t> </a:t>
                </a:r>
                <a:r>
                  <a:rPr lang="en-US" dirty="0" err="1"/>
                  <a:t>sampai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,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perubahan</a:t>
                </a:r>
                <a:r>
                  <a:rPr lang="en-US" dirty="0"/>
                  <a:t> </a:t>
                </a:r>
                <a:r>
                  <a:rPr lang="en-US" dirty="0" err="1"/>
                  <a:t>impedansi</a:t>
                </a:r>
                <a:r>
                  <a:rPr lang="en-US" dirty="0"/>
                  <a:t> rotor </a:t>
                </a:r>
                <a:r>
                  <a:rPr lang="en-US" dirty="0" err="1"/>
                  <a:t>hampir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diabaikan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0403E7-FA5D-4A64-B526-A72EA13A76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3"/>
                <a:ext cx="8305800" cy="3599316"/>
              </a:xfrm>
              <a:blipFill>
                <a:blip r:embed="rId2"/>
                <a:stretch>
                  <a:fillRect l="-1028" t="-2369" b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488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EBD87-2E43-4E57-9019-6EF83D871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PENGARUH BEBAN TERHADAP FAKTOR DAYA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C7C3-89DE-4761-81B5-CA4FE8644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305800" cy="3599316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ditarik</a:t>
            </a:r>
            <a:r>
              <a:rPr lang="en-US" dirty="0"/>
              <a:t> oleh motor </a:t>
            </a:r>
            <a:r>
              <a:rPr lang="en-US" dirty="0" err="1"/>
              <a:t>induksi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,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pemagnetan</a:t>
            </a:r>
            <a:r>
              <a:rPr lang="en-US" dirty="0"/>
              <a:t>,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tertinggal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yang </a:t>
            </a:r>
            <a:r>
              <a:rPr lang="en-US" dirty="0" err="1"/>
              <a:t>besar</a:t>
            </a:r>
            <a:endParaRPr lang="en-US" dirty="0"/>
          </a:p>
          <a:p>
            <a:r>
              <a:rPr lang="en-US" dirty="0" err="1"/>
              <a:t>Jadi</a:t>
            </a:r>
            <a:r>
              <a:rPr lang="en-US" dirty="0"/>
              <a:t> factor-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 yang </a:t>
            </a:r>
            <a:r>
              <a:rPr lang="en-US" dirty="0" err="1"/>
              <a:t>dibebani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sekali</a:t>
            </a:r>
            <a:endParaRPr lang="en-US" dirty="0"/>
          </a:p>
          <a:p>
            <a:r>
              <a:rPr lang="en-US" dirty="0"/>
              <a:t>Karena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, </a:t>
            </a:r>
            <a:r>
              <a:rPr lang="en-US" dirty="0" err="1"/>
              <a:t>reluktansi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magnetiknya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yang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yang relative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38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0DE4-D19F-45EB-B193-BFCB3CE9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B8DE9-CDE6-43D5-BAC3-B6E394F3D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36873"/>
            <a:ext cx="8153400" cy="3599316"/>
          </a:xfrm>
        </p:spPr>
        <p:txBody>
          <a:bodyPr/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ditambah</a:t>
            </a:r>
            <a:r>
              <a:rPr lang="en-US" dirty="0"/>
              <a:t>,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bertambah</a:t>
            </a:r>
            <a:r>
              <a:rPr lang="en-US" dirty="0"/>
              <a:t>,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factor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pemagnetan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mempedulikan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, factor </a:t>
            </a:r>
            <a:r>
              <a:rPr lang="en-US" dirty="0" err="1"/>
              <a:t>daya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sekalipun</a:t>
            </a:r>
            <a:r>
              <a:rPr lang="en-US" dirty="0"/>
              <a:t> pada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jarang</a:t>
            </a:r>
            <a:r>
              <a:rPr lang="en-US" dirty="0"/>
              <a:t> </a:t>
            </a:r>
            <a:r>
              <a:rPr lang="en-US" dirty="0" err="1"/>
              <a:t>melebihi</a:t>
            </a:r>
            <a:r>
              <a:rPr lang="en-US" dirty="0"/>
              <a:t> 90%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3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35DCC-F1AD-453F-ABEA-DE77EF42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38484-E944-4438-A615-C8C031139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5660348"/>
            <a:ext cx="6887389" cy="678389"/>
          </a:xfrm>
        </p:spPr>
        <p:txBody>
          <a:bodyPr/>
          <a:lstStyle/>
          <a:p>
            <a:pPr algn="ctr"/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motor </a:t>
            </a:r>
            <a:r>
              <a:rPr lang="en-US" dirty="0" err="1"/>
              <a:t>sangkar</a:t>
            </a:r>
            <a:r>
              <a:rPr lang="en-US" dirty="0"/>
              <a:t> </a:t>
            </a:r>
            <a:r>
              <a:rPr lang="en-US" dirty="0" err="1"/>
              <a:t>tupai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4058CA-C2F0-4E9D-9F9D-1A9F7CAD6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69" y="351570"/>
            <a:ext cx="5429250" cy="530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17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1357-8925-43DA-8C7D-16347D632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807A6-87EC-4446-A713-146B4B93B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 dan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transformator</a:t>
            </a:r>
            <a:endParaRPr lang="en-US" dirty="0"/>
          </a:p>
          <a:p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oleh </a:t>
            </a:r>
            <a:r>
              <a:rPr lang="en-US" dirty="0" err="1"/>
              <a:t>arus</a:t>
            </a:r>
            <a:r>
              <a:rPr lang="en-US" dirty="0"/>
              <a:t> stator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4043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159</TotalTime>
  <Words>1377</Words>
  <Application>Microsoft Office PowerPoint</Application>
  <PresentationFormat>On-screen Show (4:3)</PresentationFormat>
  <Paragraphs>99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Cambria Math</vt:lpstr>
      <vt:lpstr>Trebuchet MS</vt:lpstr>
      <vt:lpstr>Berlin</vt:lpstr>
      <vt:lpstr>MOTOR INDUKSI FASE BANYAK</vt:lpstr>
      <vt:lpstr>PENDAHULUAN</vt:lpstr>
      <vt:lpstr>KONSTRUKSI</vt:lpstr>
      <vt:lpstr>MEDAN MAGNETIK BERPUTAR</vt:lpstr>
      <vt:lpstr>PowerPoint Presentation</vt:lpstr>
      <vt:lpstr>PowerPoint Presentation</vt:lpstr>
      <vt:lpstr>PowerPoint Presentation</vt:lpstr>
      <vt:lpstr>KECEPATAN MEDAN MAGNET BERPUTAR</vt:lpstr>
      <vt:lpstr>PowerPoint Presentation</vt:lpstr>
      <vt:lpstr>PRINSIP KERJA</vt:lpstr>
      <vt:lpstr>PowerPoint Presentation</vt:lpstr>
      <vt:lpstr>PowerPoint Presentation</vt:lpstr>
      <vt:lpstr>KECEPATAN DAN SLIP</vt:lpstr>
      <vt:lpstr>PowerPoint Presentation</vt:lpstr>
      <vt:lpstr>FREKUENSI ROTOR</vt:lpstr>
      <vt:lpstr>KOPEL DAN KECEPATAN MOTOR INDUKSI</vt:lpstr>
      <vt:lpstr>PowerPoint Presentation</vt:lpstr>
      <vt:lpstr>PowerPoint Presentation</vt:lpstr>
      <vt:lpstr>PowerPoint Presentation</vt:lpstr>
      <vt:lpstr>PowerPoint Presentation</vt:lpstr>
      <vt:lpstr>PENGARUH BEBAN TERHADAP FAKTOR DAYA</vt:lpstr>
      <vt:lpstr>PowerPoint Presentation</vt:lpstr>
      <vt:lpstr>PowerPoint Presentation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MOTOR INDUKSI FASE BANYAK</dc:title>
  <dc:creator>Bathrisya</dc:creator>
  <cp:lastModifiedBy>User</cp:lastModifiedBy>
  <cp:revision>20</cp:revision>
  <dcterms:created xsi:type="dcterms:W3CDTF">2021-07-02T21:20:26Z</dcterms:created>
  <dcterms:modified xsi:type="dcterms:W3CDTF">2021-07-03T05:28:37Z</dcterms:modified>
</cp:coreProperties>
</file>