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40" autoAdjust="0"/>
  </p:normalViewPr>
  <p:slideViewPr>
    <p:cSldViewPr>
      <p:cViewPr varScale="1">
        <p:scale>
          <a:sx n="42" d="100"/>
          <a:sy n="42" d="100"/>
        </p:scale>
        <p:origin x="132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10.xml"/><Relationship Id="rId1" Type="http://schemas.openxmlformats.org/officeDocument/2006/relationships/slide" Target="../slides/slide9.xml"/><Relationship Id="rId5" Type="http://schemas.openxmlformats.org/officeDocument/2006/relationships/slide" Target="../slides/slide17.xml"/><Relationship Id="rId4" Type="http://schemas.openxmlformats.org/officeDocument/2006/relationships/slide" Target="../slides/slide12.xml"/></Relationships>
</file>

<file path=ppt/diagrams/_rels/data2.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slide" Target="../slides/slide14.xml"/><Relationship Id="rId1" Type="http://schemas.openxmlformats.org/officeDocument/2006/relationships/slide" Target="../slides/slide13.xml"/><Relationship Id="rId4" Type="http://schemas.openxmlformats.org/officeDocument/2006/relationships/slide" Target="../slides/slide16.xml"/></Relationships>
</file>

<file path=ppt/diagrams/_rels/data6.xml.rels><?xml version="1.0" encoding="UTF-8" standalone="yes"?>
<Relationships xmlns="http://schemas.openxmlformats.org/package/2006/relationships"><Relationship Id="rId1" Type="http://schemas.openxmlformats.org/officeDocument/2006/relationships/hyperlink" Target="http://id.wikipedia.org/wiki/Penyimpanan_komputer" TargetMode="External"/></Relationships>
</file>

<file path=ppt/diagrams/_rels/data8.xml.rels><?xml version="1.0" encoding="UTF-8" standalone="yes"?>
<Relationships xmlns="http://schemas.openxmlformats.org/package/2006/relationships"><Relationship Id="rId1" Type="http://schemas.openxmlformats.org/officeDocument/2006/relationships/hyperlink" Target="http://www.amazine.co/187/ada-berapa-jenis-static-random-access-memory-sram/"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id.wikipedia.org/wiki/Penyimpanan_komputer" TargetMode="External"/></Relationships>
</file>

<file path=ppt/diagrams/_rels/drawing8.xml.rels><?xml version="1.0" encoding="UTF-8" standalone="yes"?>
<Relationships xmlns="http://schemas.openxmlformats.org/package/2006/relationships"><Relationship Id="rId1" Type="http://schemas.openxmlformats.org/officeDocument/2006/relationships/hyperlink" Target="http://www.amazine.co/187/ada-berapa-jenis-static-random-access-memory-sram/" TargetMode="Externa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A1996A-43FF-4569-9C7A-C82C4B6AD9CD}" type="doc">
      <dgm:prSet loTypeId="urn:microsoft.com/office/officeart/2005/8/layout/cycle2" loCatId="cycle" qsTypeId="urn:microsoft.com/office/officeart/2005/8/quickstyle/simple1" qsCatId="simple" csTypeId="urn:microsoft.com/office/officeart/2005/8/colors/colorful1#1" csCatId="colorful" phldr="1"/>
      <dgm:spPr/>
      <dgm:t>
        <a:bodyPr/>
        <a:lstStyle/>
        <a:p>
          <a:endParaRPr lang="id-ID"/>
        </a:p>
      </dgm:t>
    </dgm:pt>
    <dgm:pt modelId="{7596FABB-0DEA-4D24-81F0-8DCFC064667A}">
      <dgm:prSet phldrT="[Text]" custT="1"/>
      <dgm:spPr/>
      <dgm:t>
        <a:bodyPr/>
        <a:lstStyle/>
        <a:p>
          <a:r>
            <a:rPr lang="id-ID" sz="1800" b="1" dirty="0" smtClean="0">
              <a:solidFill>
                <a:schemeClr val="tx1"/>
              </a:solidFill>
              <a:latin typeface="Times New Roman" pitchFamily="18" charset="0"/>
              <a:cs typeface="Times New Roman" pitchFamily="18" charset="0"/>
              <a:hlinkClick xmlns:r="http://schemas.openxmlformats.org/officeDocument/2006/relationships" r:id="rId1" action="ppaction://hlinksldjump"/>
            </a:rPr>
            <a:t>Pengertian Memori</a:t>
          </a:r>
          <a:endParaRPr lang="id-ID" sz="1800" b="1" dirty="0">
            <a:solidFill>
              <a:schemeClr val="tx1"/>
            </a:solidFill>
            <a:latin typeface="Times New Roman" pitchFamily="18" charset="0"/>
            <a:cs typeface="Times New Roman" pitchFamily="18" charset="0"/>
          </a:endParaRPr>
        </a:p>
      </dgm:t>
    </dgm:pt>
    <dgm:pt modelId="{F91F2D29-F7FB-49B1-B342-EDFB67C20E2C}" type="parTrans" cxnId="{00BD5D77-65AE-4294-B391-998CFDB15711}">
      <dgm:prSet/>
      <dgm:spPr/>
      <dgm:t>
        <a:bodyPr/>
        <a:lstStyle/>
        <a:p>
          <a:endParaRPr lang="id-ID"/>
        </a:p>
      </dgm:t>
    </dgm:pt>
    <dgm:pt modelId="{AF8E0A40-9911-482E-9343-BE076F32D7EC}" type="sibTrans" cxnId="{00BD5D77-65AE-4294-B391-998CFDB15711}">
      <dgm:prSet/>
      <dgm:spPr/>
      <dgm:t>
        <a:bodyPr/>
        <a:lstStyle/>
        <a:p>
          <a:endParaRPr lang="id-ID"/>
        </a:p>
      </dgm:t>
    </dgm:pt>
    <dgm:pt modelId="{4A0ABDAB-108F-43F9-BF37-05D2F89577DA}">
      <dgm:prSet phldrT="[Text]" custT="1"/>
      <dgm:spPr/>
      <dgm:t>
        <a:bodyPr/>
        <a:lstStyle/>
        <a:p>
          <a:r>
            <a:rPr lang="id-ID" sz="2400" b="1" dirty="0" smtClean="0">
              <a:latin typeface="Times New Roman" pitchFamily="18" charset="0"/>
              <a:cs typeface="Times New Roman" pitchFamily="18" charset="0"/>
              <a:hlinkClick xmlns:r="http://schemas.openxmlformats.org/officeDocument/2006/relationships" r:id="rId2" action="ppaction://hlinksldjump"/>
            </a:rPr>
            <a:t>Sejarah Memori</a:t>
          </a:r>
          <a:endParaRPr lang="id-ID" sz="2400" b="1" dirty="0">
            <a:latin typeface="Times New Roman" pitchFamily="18" charset="0"/>
            <a:cs typeface="Times New Roman" pitchFamily="18" charset="0"/>
          </a:endParaRPr>
        </a:p>
      </dgm:t>
    </dgm:pt>
    <dgm:pt modelId="{991140F4-BB18-4058-B310-441CFB362760}" type="parTrans" cxnId="{5DC1A9DC-C2BA-4464-801F-BEE7F3DDF554}">
      <dgm:prSet/>
      <dgm:spPr/>
      <dgm:t>
        <a:bodyPr/>
        <a:lstStyle/>
        <a:p>
          <a:endParaRPr lang="id-ID"/>
        </a:p>
      </dgm:t>
    </dgm:pt>
    <dgm:pt modelId="{7D4D2EBF-9E1C-413B-9CEB-4D2AED57322D}" type="sibTrans" cxnId="{5DC1A9DC-C2BA-4464-801F-BEE7F3DDF554}">
      <dgm:prSet/>
      <dgm:spPr/>
      <dgm:t>
        <a:bodyPr/>
        <a:lstStyle/>
        <a:p>
          <a:endParaRPr lang="id-ID"/>
        </a:p>
      </dgm:t>
    </dgm:pt>
    <dgm:pt modelId="{71A25FA9-F58E-4C7C-B307-10E33B1980BE}">
      <dgm:prSet phldrT="[Text]" custT="1"/>
      <dgm:spPr/>
      <dgm:t>
        <a:bodyPr/>
        <a:lstStyle/>
        <a:p>
          <a:r>
            <a:rPr lang="id-ID" sz="1800" b="1" dirty="0" smtClean="0">
              <a:latin typeface="Times New Roman" pitchFamily="18" charset="0"/>
              <a:cs typeface="Times New Roman" pitchFamily="18" charset="0"/>
              <a:hlinkClick xmlns:r="http://schemas.openxmlformats.org/officeDocument/2006/relationships" r:id="rId3" action="ppaction://hlinksldjump"/>
            </a:rPr>
            <a:t>Pengertian Memori Semi</a:t>
          </a:r>
        </a:p>
        <a:p>
          <a:r>
            <a:rPr lang="id-ID" sz="1800" b="1" dirty="0" smtClean="0">
              <a:latin typeface="Times New Roman" pitchFamily="18" charset="0"/>
              <a:cs typeface="Times New Roman" pitchFamily="18" charset="0"/>
              <a:hlinkClick xmlns:r="http://schemas.openxmlformats.org/officeDocument/2006/relationships" r:id="rId3" action="ppaction://hlinksldjump"/>
            </a:rPr>
            <a:t>konduktor</a:t>
          </a:r>
          <a:endParaRPr lang="id-ID" sz="1800" b="1" dirty="0">
            <a:latin typeface="Times New Roman" pitchFamily="18" charset="0"/>
            <a:cs typeface="Times New Roman" pitchFamily="18" charset="0"/>
          </a:endParaRPr>
        </a:p>
      </dgm:t>
    </dgm:pt>
    <dgm:pt modelId="{820BEE34-556A-43CC-AE0D-154FCE3E3897}" type="parTrans" cxnId="{2D564623-FF14-45AD-85E8-B2669A1A13AF}">
      <dgm:prSet/>
      <dgm:spPr/>
      <dgm:t>
        <a:bodyPr/>
        <a:lstStyle/>
        <a:p>
          <a:endParaRPr lang="id-ID"/>
        </a:p>
      </dgm:t>
    </dgm:pt>
    <dgm:pt modelId="{850D7DD7-0934-457D-BC80-9D7F23399C0A}" type="sibTrans" cxnId="{2D564623-FF14-45AD-85E8-B2669A1A13AF}">
      <dgm:prSet/>
      <dgm:spPr/>
      <dgm:t>
        <a:bodyPr/>
        <a:lstStyle/>
        <a:p>
          <a:endParaRPr lang="id-ID"/>
        </a:p>
      </dgm:t>
    </dgm:pt>
    <dgm:pt modelId="{1E32719C-25B6-4C17-9595-EE639E93C33B}">
      <dgm:prSet phldrT="[Text]" custT="1"/>
      <dgm:spPr/>
      <dgm:t>
        <a:bodyPr/>
        <a:lstStyle/>
        <a:p>
          <a:r>
            <a:rPr lang="id-ID" sz="1800" b="1" dirty="0" smtClean="0">
              <a:latin typeface="Times New Roman" pitchFamily="18" charset="0"/>
              <a:cs typeface="Times New Roman" pitchFamily="18" charset="0"/>
              <a:hlinkClick xmlns:r="http://schemas.openxmlformats.org/officeDocument/2006/relationships" r:id="rId4" action="ppaction://hlinksldjump"/>
            </a:rPr>
            <a:t>Jenis Memori Semi</a:t>
          </a:r>
        </a:p>
        <a:p>
          <a:r>
            <a:rPr lang="id-ID" sz="1800" b="1" dirty="0" smtClean="0">
              <a:latin typeface="Times New Roman" pitchFamily="18" charset="0"/>
              <a:cs typeface="Times New Roman" pitchFamily="18" charset="0"/>
              <a:hlinkClick xmlns:r="http://schemas.openxmlformats.org/officeDocument/2006/relationships" r:id="rId4" action="ppaction://hlinksldjump"/>
            </a:rPr>
            <a:t>konduktor</a:t>
          </a:r>
          <a:endParaRPr lang="id-ID" sz="1800" b="1" dirty="0">
            <a:latin typeface="Times New Roman" pitchFamily="18" charset="0"/>
            <a:cs typeface="Times New Roman" pitchFamily="18" charset="0"/>
          </a:endParaRPr>
        </a:p>
      </dgm:t>
    </dgm:pt>
    <dgm:pt modelId="{27E447F1-AF2D-4B74-B6A2-9CA18C242EA2}" type="parTrans" cxnId="{3CACDB04-A951-452D-A213-560C14B28D78}">
      <dgm:prSet/>
      <dgm:spPr/>
      <dgm:t>
        <a:bodyPr/>
        <a:lstStyle/>
        <a:p>
          <a:endParaRPr lang="id-ID"/>
        </a:p>
      </dgm:t>
    </dgm:pt>
    <dgm:pt modelId="{60A00570-6D41-4CA1-98ED-AE2A18E89926}" type="sibTrans" cxnId="{3CACDB04-A951-452D-A213-560C14B28D78}">
      <dgm:prSet/>
      <dgm:spPr/>
      <dgm:t>
        <a:bodyPr/>
        <a:lstStyle/>
        <a:p>
          <a:endParaRPr lang="id-ID"/>
        </a:p>
      </dgm:t>
    </dgm:pt>
    <dgm:pt modelId="{D5D46C2C-AA14-4EFB-87DE-0C696E9ED3A4}">
      <dgm:prSet phldrT="[Text]" custT="1"/>
      <dgm:spPr/>
      <dgm:t>
        <a:bodyPr/>
        <a:lstStyle/>
        <a:p>
          <a:r>
            <a:rPr lang="id-ID" sz="1400" b="1" dirty="0" smtClean="0">
              <a:latin typeface="Times New Roman" pitchFamily="18" charset="0"/>
              <a:cs typeface="Times New Roman" pitchFamily="18" charset="0"/>
              <a:hlinkClick xmlns:r="http://schemas.openxmlformats.org/officeDocument/2006/relationships" r:id="rId5" action="ppaction://hlinksldjump"/>
            </a:rPr>
            <a:t>Kelebihan dan Kekurangan</a:t>
          </a:r>
          <a:endParaRPr lang="id-ID" sz="1400" b="1" dirty="0">
            <a:latin typeface="Times New Roman" pitchFamily="18" charset="0"/>
            <a:cs typeface="Times New Roman" pitchFamily="18" charset="0"/>
          </a:endParaRPr>
        </a:p>
      </dgm:t>
    </dgm:pt>
    <dgm:pt modelId="{10A69779-3051-4E9B-946E-E3B4086EBD98}" type="parTrans" cxnId="{4B139BCD-E5D5-4C7E-8EEB-293D10B6C564}">
      <dgm:prSet/>
      <dgm:spPr/>
      <dgm:t>
        <a:bodyPr/>
        <a:lstStyle/>
        <a:p>
          <a:endParaRPr lang="id-ID"/>
        </a:p>
      </dgm:t>
    </dgm:pt>
    <dgm:pt modelId="{0E8F7587-96E5-42CD-A9FE-0C2B9EE98425}" type="sibTrans" cxnId="{4B139BCD-E5D5-4C7E-8EEB-293D10B6C564}">
      <dgm:prSet/>
      <dgm:spPr/>
      <dgm:t>
        <a:bodyPr/>
        <a:lstStyle/>
        <a:p>
          <a:endParaRPr lang="id-ID"/>
        </a:p>
      </dgm:t>
    </dgm:pt>
    <dgm:pt modelId="{86906244-10B5-4AD8-B4F9-3A2ECCC2D87E}" type="pres">
      <dgm:prSet presAssocID="{7AA1996A-43FF-4569-9C7A-C82C4B6AD9CD}" presName="cycle" presStyleCnt="0">
        <dgm:presLayoutVars>
          <dgm:dir/>
          <dgm:resizeHandles val="exact"/>
        </dgm:presLayoutVars>
      </dgm:prSet>
      <dgm:spPr/>
      <dgm:t>
        <a:bodyPr/>
        <a:lstStyle/>
        <a:p>
          <a:endParaRPr lang="id-ID"/>
        </a:p>
      </dgm:t>
    </dgm:pt>
    <dgm:pt modelId="{B013B670-E530-46FD-8F1F-D3789E4FCC08}" type="pres">
      <dgm:prSet presAssocID="{7596FABB-0DEA-4D24-81F0-8DCFC064667A}" presName="node" presStyleLbl="node1" presStyleIdx="0" presStyleCnt="5" custRadScaleRad="100032" custRadScaleInc="-1875">
        <dgm:presLayoutVars>
          <dgm:bulletEnabled val="1"/>
        </dgm:presLayoutVars>
      </dgm:prSet>
      <dgm:spPr/>
      <dgm:t>
        <a:bodyPr/>
        <a:lstStyle/>
        <a:p>
          <a:endParaRPr lang="id-ID"/>
        </a:p>
      </dgm:t>
    </dgm:pt>
    <dgm:pt modelId="{CF39143B-A820-42F8-B3B6-43FDC04B03EA}" type="pres">
      <dgm:prSet presAssocID="{AF8E0A40-9911-482E-9343-BE076F32D7EC}" presName="sibTrans" presStyleLbl="sibTrans2D1" presStyleIdx="0" presStyleCnt="5"/>
      <dgm:spPr/>
      <dgm:t>
        <a:bodyPr/>
        <a:lstStyle/>
        <a:p>
          <a:endParaRPr lang="id-ID"/>
        </a:p>
      </dgm:t>
    </dgm:pt>
    <dgm:pt modelId="{D9BE322B-07A8-4BFD-A008-1B40C563F641}" type="pres">
      <dgm:prSet presAssocID="{AF8E0A40-9911-482E-9343-BE076F32D7EC}" presName="connectorText" presStyleLbl="sibTrans2D1" presStyleIdx="0" presStyleCnt="5"/>
      <dgm:spPr/>
      <dgm:t>
        <a:bodyPr/>
        <a:lstStyle/>
        <a:p>
          <a:endParaRPr lang="id-ID"/>
        </a:p>
      </dgm:t>
    </dgm:pt>
    <dgm:pt modelId="{5AF0E468-FBC6-41AF-B6C0-2D175C5429F8}" type="pres">
      <dgm:prSet presAssocID="{4A0ABDAB-108F-43F9-BF37-05D2F89577DA}" presName="node" presStyleLbl="node1" presStyleIdx="1" presStyleCnt="5">
        <dgm:presLayoutVars>
          <dgm:bulletEnabled val="1"/>
        </dgm:presLayoutVars>
      </dgm:prSet>
      <dgm:spPr/>
      <dgm:t>
        <a:bodyPr/>
        <a:lstStyle/>
        <a:p>
          <a:endParaRPr lang="id-ID"/>
        </a:p>
      </dgm:t>
    </dgm:pt>
    <dgm:pt modelId="{219FB842-E622-41A5-8AD1-F0377C8DCD66}" type="pres">
      <dgm:prSet presAssocID="{7D4D2EBF-9E1C-413B-9CEB-4D2AED57322D}" presName="sibTrans" presStyleLbl="sibTrans2D1" presStyleIdx="1" presStyleCnt="5"/>
      <dgm:spPr/>
      <dgm:t>
        <a:bodyPr/>
        <a:lstStyle/>
        <a:p>
          <a:endParaRPr lang="id-ID"/>
        </a:p>
      </dgm:t>
    </dgm:pt>
    <dgm:pt modelId="{6D3B4B3D-40C0-4F43-B3F8-F3CFFD4D60B2}" type="pres">
      <dgm:prSet presAssocID="{7D4D2EBF-9E1C-413B-9CEB-4D2AED57322D}" presName="connectorText" presStyleLbl="sibTrans2D1" presStyleIdx="1" presStyleCnt="5"/>
      <dgm:spPr/>
      <dgm:t>
        <a:bodyPr/>
        <a:lstStyle/>
        <a:p>
          <a:endParaRPr lang="id-ID"/>
        </a:p>
      </dgm:t>
    </dgm:pt>
    <dgm:pt modelId="{142024B7-4097-4B5B-891C-7BF675B1B686}" type="pres">
      <dgm:prSet presAssocID="{71A25FA9-F58E-4C7C-B307-10E33B1980BE}" presName="node" presStyleLbl="node1" presStyleIdx="2" presStyleCnt="5">
        <dgm:presLayoutVars>
          <dgm:bulletEnabled val="1"/>
        </dgm:presLayoutVars>
      </dgm:prSet>
      <dgm:spPr/>
      <dgm:t>
        <a:bodyPr/>
        <a:lstStyle/>
        <a:p>
          <a:endParaRPr lang="id-ID"/>
        </a:p>
      </dgm:t>
    </dgm:pt>
    <dgm:pt modelId="{BC655574-1EE4-4AFA-BF50-EE2B00F74F9A}" type="pres">
      <dgm:prSet presAssocID="{850D7DD7-0934-457D-BC80-9D7F23399C0A}" presName="sibTrans" presStyleLbl="sibTrans2D1" presStyleIdx="2" presStyleCnt="5"/>
      <dgm:spPr/>
      <dgm:t>
        <a:bodyPr/>
        <a:lstStyle/>
        <a:p>
          <a:endParaRPr lang="id-ID"/>
        </a:p>
      </dgm:t>
    </dgm:pt>
    <dgm:pt modelId="{07537A2E-75AC-4215-BE5E-9515E75B33AE}" type="pres">
      <dgm:prSet presAssocID="{850D7DD7-0934-457D-BC80-9D7F23399C0A}" presName="connectorText" presStyleLbl="sibTrans2D1" presStyleIdx="2" presStyleCnt="5"/>
      <dgm:spPr/>
      <dgm:t>
        <a:bodyPr/>
        <a:lstStyle/>
        <a:p>
          <a:endParaRPr lang="id-ID"/>
        </a:p>
      </dgm:t>
    </dgm:pt>
    <dgm:pt modelId="{12EE4313-7347-4398-B10A-5BFE325DFD35}" type="pres">
      <dgm:prSet presAssocID="{1E32719C-25B6-4C17-9595-EE639E93C33B}" presName="node" presStyleLbl="node1" presStyleIdx="3" presStyleCnt="5">
        <dgm:presLayoutVars>
          <dgm:bulletEnabled val="1"/>
        </dgm:presLayoutVars>
      </dgm:prSet>
      <dgm:spPr/>
      <dgm:t>
        <a:bodyPr/>
        <a:lstStyle/>
        <a:p>
          <a:endParaRPr lang="id-ID"/>
        </a:p>
      </dgm:t>
    </dgm:pt>
    <dgm:pt modelId="{DCA54D35-FB2B-4843-9414-2FA15BEE7CCF}" type="pres">
      <dgm:prSet presAssocID="{60A00570-6D41-4CA1-98ED-AE2A18E89926}" presName="sibTrans" presStyleLbl="sibTrans2D1" presStyleIdx="3" presStyleCnt="5"/>
      <dgm:spPr/>
      <dgm:t>
        <a:bodyPr/>
        <a:lstStyle/>
        <a:p>
          <a:endParaRPr lang="id-ID"/>
        </a:p>
      </dgm:t>
    </dgm:pt>
    <dgm:pt modelId="{F26CCD1B-2AF6-44AF-9EBD-45329CA4494E}" type="pres">
      <dgm:prSet presAssocID="{60A00570-6D41-4CA1-98ED-AE2A18E89926}" presName="connectorText" presStyleLbl="sibTrans2D1" presStyleIdx="3" presStyleCnt="5"/>
      <dgm:spPr/>
      <dgm:t>
        <a:bodyPr/>
        <a:lstStyle/>
        <a:p>
          <a:endParaRPr lang="id-ID"/>
        </a:p>
      </dgm:t>
    </dgm:pt>
    <dgm:pt modelId="{B211AA1C-9633-44AB-B2D1-54F12AACC4B9}" type="pres">
      <dgm:prSet presAssocID="{D5D46C2C-AA14-4EFB-87DE-0C696E9ED3A4}" presName="node" presStyleLbl="node1" presStyleIdx="4" presStyleCnt="5">
        <dgm:presLayoutVars>
          <dgm:bulletEnabled val="1"/>
        </dgm:presLayoutVars>
      </dgm:prSet>
      <dgm:spPr/>
      <dgm:t>
        <a:bodyPr/>
        <a:lstStyle/>
        <a:p>
          <a:endParaRPr lang="id-ID"/>
        </a:p>
      </dgm:t>
    </dgm:pt>
    <dgm:pt modelId="{0E596CFD-FF26-4CF2-869D-8A24FD1047DC}" type="pres">
      <dgm:prSet presAssocID="{0E8F7587-96E5-42CD-A9FE-0C2B9EE98425}" presName="sibTrans" presStyleLbl="sibTrans2D1" presStyleIdx="4" presStyleCnt="5"/>
      <dgm:spPr/>
      <dgm:t>
        <a:bodyPr/>
        <a:lstStyle/>
        <a:p>
          <a:endParaRPr lang="id-ID"/>
        </a:p>
      </dgm:t>
    </dgm:pt>
    <dgm:pt modelId="{A27AF1C6-1947-4931-BA50-AFD16C2EF4A6}" type="pres">
      <dgm:prSet presAssocID="{0E8F7587-96E5-42CD-A9FE-0C2B9EE98425}" presName="connectorText" presStyleLbl="sibTrans2D1" presStyleIdx="4" presStyleCnt="5"/>
      <dgm:spPr/>
      <dgm:t>
        <a:bodyPr/>
        <a:lstStyle/>
        <a:p>
          <a:endParaRPr lang="id-ID"/>
        </a:p>
      </dgm:t>
    </dgm:pt>
  </dgm:ptLst>
  <dgm:cxnLst>
    <dgm:cxn modelId="{00BD5D77-65AE-4294-B391-998CFDB15711}" srcId="{7AA1996A-43FF-4569-9C7A-C82C4B6AD9CD}" destId="{7596FABB-0DEA-4D24-81F0-8DCFC064667A}" srcOrd="0" destOrd="0" parTransId="{F91F2D29-F7FB-49B1-B342-EDFB67C20E2C}" sibTransId="{AF8E0A40-9911-482E-9343-BE076F32D7EC}"/>
    <dgm:cxn modelId="{23CCA68F-4569-43BE-B7F2-D56F9740CF1A}" type="presOf" srcId="{7D4D2EBF-9E1C-413B-9CEB-4D2AED57322D}" destId="{6D3B4B3D-40C0-4F43-B3F8-F3CFFD4D60B2}" srcOrd="1" destOrd="0" presId="urn:microsoft.com/office/officeart/2005/8/layout/cycle2"/>
    <dgm:cxn modelId="{3CEBFADB-E816-419F-BF54-9EBC186C2213}" type="presOf" srcId="{0E8F7587-96E5-42CD-A9FE-0C2B9EE98425}" destId="{0E596CFD-FF26-4CF2-869D-8A24FD1047DC}" srcOrd="0" destOrd="0" presId="urn:microsoft.com/office/officeart/2005/8/layout/cycle2"/>
    <dgm:cxn modelId="{2D564623-FF14-45AD-85E8-B2669A1A13AF}" srcId="{7AA1996A-43FF-4569-9C7A-C82C4B6AD9CD}" destId="{71A25FA9-F58E-4C7C-B307-10E33B1980BE}" srcOrd="2" destOrd="0" parTransId="{820BEE34-556A-43CC-AE0D-154FCE3E3897}" sibTransId="{850D7DD7-0934-457D-BC80-9D7F23399C0A}"/>
    <dgm:cxn modelId="{7E36A665-7500-4875-8A69-F1ADA4638C45}" type="presOf" srcId="{850D7DD7-0934-457D-BC80-9D7F23399C0A}" destId="{BC655574-1EE4-4AFA-BF50-EE2B00F74F9A}" srcOrd="0" destOrd="0" presId="urn:microsoft.com/office/officeart/2005/8/layout/cycle2"/>
    <dgm:cxn modelId="{F063B863-1819-4ECB-A082-84D30462715C}" type="presOf" srcId="{7AA1996A-43FF-4569-9C7A-C82C4B6AD9CD}" destId="{86906244-10B5-4AD8-B4F9-3A2ECCC2D87E}" srcOrd="0" destOrd="0" presId="urn:microsoft.com/office/officeart/2005/8/layout/cycle2"/>
    <dgm:cxn modelId="{4B139BCD-E5D5-4C7E-8EEB-293D10B6C564}" srcId="{7AA1996A-43FF-4569-9C7A-C82C4B6AD9CD}" destId="{D5D46C2C-AA14-4EFB-87DE-0C696E9ED3A4}" srcOrd="4" destOrd="0" parTransId="{10A69779-3051-4E9B-946E-E3B4086EBD98}" sibTransId="{0E8F7587-96E5-42CD-A9FE-0C2B9EE98425}"/>
    <dgm:cxn modelId="{13BFC05E-9A01-4346-900F-88EBC49DC5F1}" type="presOf" srcId="{AF8E0A40-9911-482E-9343-BE076F32D7EC}" destId="{D9BE322B-07A8-4BFD-A008-1B40C563F641}" srcOrd="1" destOrd="0" presId="urn:microsoft.com/office/officeart/2005/8/layout/cycle2"/>
    <dgm:cxn modelId="{D47147A0-CAF3-454B-B68F-31E2750A12F0}" type="presOf" srcId="{60A00570-6D41-4CA1-98ED-AE2A18E89926}" destId="{F26CCD1B-2AF6-44AF-9EBD-45329CA4494E}" srcOrd="1" destOrd="0" presId="urn:microsoft.com/office/officeart/2005/8/layout/cycle2"/>
    <dgm:cxn modelId="{2C100CA3-746A-4774-A8F5-9A1D0136149B}" type="presOf" srcId="{4A0ABDAB-108F-43F9-BF37-05D2F89577DA}" destId="{5AF0E468-FBC6-41AF-B6C0-2D175C5429F8}" srcOrd="0" destOrd="0" presId="urn:microsoft.com/office/officeart/2005/8/layout/cycle2"/>
    <dgm:cxn modelId="{ED3C4511-2684-46AC-B601-F41C77CD4BAC}" type="presOf" srcId="{850D7DD7-0934-457D-BC80-9D7F23399C0A}" destId="{07537A2E-75AC-4215-BE5E-9515E75B33AE}" srcOrd="1" destOrd="0" presId="urn:microsoft.com/office/officeart/2005/8/layout/cycle2"/>
    <dgm:cxn modelId="{7EABE82B-1518-4DBB-8528-49F50FF6A804}" type="presOf" srcId="{AF8E0A40-9911-482E-9343-BE076F32D7EC}" destId="{CF39143B-A820-42F8-B3B6-43FDC04B03EA}" srcOrd="0" destOrd="0" presId="urn:microsoft.com/office/officeart/2005/8/layout/cycle2"/>
    <dgm:cxn modelId="{AD78CCE0-8356-4926-9B26-6DCC0C0C38F7}" type="presOf" srcId="{60A00570-6D41-4CA1-98ED-AE2A18E89926}" destId="{DCA54D35-FB2B-4843-9414-2FA15BEE7CCF}" srcOrd="0" destOrd="0" presId="urn:microsoft.com/office/officeart/2005/8/layout/cycle2"/>
    <dgm:cxn modelId="{3CACDB04-A951-452D-A213-560C14B28D78}" srcId="{7AA1996A-43FF-4569-9C7A-C82C4B6AD9CD}" destId="{1E32719C-25B6-4C17-9595-EE639E93C33B}" srcOrd="3" destOrd="0" parTransId="{27E447F1-AF2D-4B74-B6A2-9CA18C242EA2}" sibTransId="{60A00570-6D41-4CA1-98ED-AE2A18E89926}"/>
    <dgm:cxn modelId="{F0966B93-86FC-46C2-A406-C26A82533474}" type="presOf" srcId="{7D4D2EBF-9E1C-413B-9CEB-4D2AED57322D}" destId="{219FB842-E622-41A5-8AD1-F0377C8DCD66}" srcOrd="0" destOrd="0" presId="urn:microsoft.com/office/officeart/2005/8/layout/cycle2"/>
    <dgm:cxn modelId="{40546F5A-923D-44BA-9DAA-3E1F05DFA5B3}" type="presOf" srcId="{1E32719C-25B6-4C17-9595-EE639E93C33B}" destId="{12EE4313-7347-4398-B10A-5BFE325DFD35}" srcOrd="0" destOrd="0" presId="urn:microsoft.com/office/officeart/2005/8/layout/cycle2"/>
    <dgm:cxn modelId="{1577B0FF-B413-43AF-8AF5-343DBB4E6BB1}" type="presOf" srcId="{0E8F7587-96E5-42CD-A9FE-0C2B9EE98425}" destId="{A27AF1C6-1947-4931-BA50-AFD16C2EF4A6}" srcOrd="1" destOrd="0" presId="urn:microsoft.com/office/officeart/2005/8/layout/cycle2"/>
    <dgm:cxn modelId="{A5A862EE-04D4-44D1-ABB6-D5C7C35AF268}" type="presOf" srcId="{7596FABB-0DEA-4D24-81F0-8DCFC064667A}" destId="{B013B670-E530-46FD-8F1F-D3789E4FCC08}" srcOrd="0" destOrd="0" presId="urn:microsoft.com/office/officeart/2005/8/layout/cycle2"/>
    <dgm:cxn modelId="{5DC1A9DC-C2BA-4464-801F-BEE7F3DDF554}" srcId="{7AA1996A-43FF-4569-9C7A-C82C4B6AD9CD}" destId="{4A0ABDAB-108F-43F9-BF37-05D2F89577DA}" srcOrd="1" destOrd="0" parTransId="{991140F4-BB18-4058-B310-441CFB362760}" sibTransId="{7D4D2EBF-9E1C-413B-9CEB-4D2AED57322D}"/>
    <dgm:cxn modelId="{0C0BC9EC-4798-4676-88F0-EBFF3AFE8F5A}" type="presOf" srcId="{D5D46C2C-AA14-4EFB-87DE-0C696E9ED3A4}" destId="{B211AA1C-9633-44AB-B2D1-54F12AACC4B9}" srcOrd="0" destOrd="0" presId="urn:microsoft.com/office/officeart/2005/8/layout/cycle2"/>
    <dgm:cxn modelId="{60464B22-BE4E-41E1-982A-C3B79F4C80F6}" type="presOf" srcId="{71A25FA9-F58E-4C7C-B307-10E33B1980BE}" destId="{142024B7-4097-4B5B-891C-7BF675B1B686}" srcOrd="0" destOrd="0" presId="urn:microsoft.com/office/officeart/2005/8/layout/cycle2"/>
    <dgm:cxn modelId="{581F186E-26DD-468A-8B5C-405B07DB97B0}" type="presParOf" srcId="{86906244-10B5-4AD8-B4F9-3A2ECCC2D87E}" destId="{B013B670-E530-46FD-8F1F-D3789E4FCC08}" srcOrd="0" destOrd="0" presId="urn:microsoft.com/office/officeart/2005/8/layout/cycle2"/>
    <dgm:cxn modelId="{0209F78A-0D85-480F-A7C5-238D0AD885A5}" type="presParOf" srcId="{86906244-10B5-4AD8-B4F9-3A2ECCC2D87E}" destId="{CF39143B-A820-42F8-B3B6-43FDC04B03EA}" srcOrd="1" destOrd="0" presId="urn:microsoft.com/office/officeart/2005/8/layout/cycle2"/>
    <dgm:cxn modelId="{99811C7A-E22C-40CB-B285-B8C9097BE4FD}" type="presParOf" srcId="{CF39143B-A820-42F8-B3B6-43FDC04B03EA}" destId="{D9BE322B-07A8-4BFD-A008-1B40C563F641}" srcOrd="0" destOrd="0" presId="urn:microsoft.com/office/officeart/2005/8/layout/cycle2"/>
    <dgm:cxn modelId="{E0ACBB93-026B-49A0-9711-4A72ADC27C18}" type="presParOf" srcId="{86906244-10B5-4AD8-B4F9-3A2ECCC2D87E}" destId="{5AF0E468-FBC6-41AF-B6C0-2D175C5429F8}" srcOrd="2" destOrd="0" presId="urn:microsoft.com/office/officeart/2005/8/layout/cycle2"/>
    <dgm:cxn modelId="{941BFC1B-79EE-4C21-98AA-AA55A4860E94}" type="presParOf" srcId="{86906244-10B5-4AD8-B4F9-3A2ECCC2D87E}" destId="{219FB842-E622-41A5-8AD1-F0377C8DCD66}" srcOrd="3" destOrd="0" presId="urn:microsoft.com/office/officeart/2005/8/layout/cycle2"/>
    <dgm:cxn modelId="{64F97013-6155-4DD8-8904-247656112CA5}" type="presParOf" srcId="{219FB842-E622-41A5-8AD1-F0377C8DCD66}" destId="{6D3B4B3D-40C0-4F43-B3F8-F3CFFD4D60B2}" srcOrd="0" destOrd="0" presId="urn:microsoft.com/office/officeart/2005/8/layout/cycle2"/>
    <dgm:cxn modelId="{C35A920B-FD99-4469-B70C-8DFA8ACC7D79}" type="presParOf" srcId="{86906244-10B5-4AD8-B4F9-3A2ECCC2D87E}" destId="{142024B7-4097-4B5B-891C-7BF675B1B686}" srcOrd="4" destOrd="0" presId="urn:microsoft.com/office/officeart/2005/8/layout/cycle2"/>
    <dgm:cxn modelId="{5968FFDB-D5DA-48CC-B443-245B21793E16}" type="presParOf" srcId="{86906244-10B5-4AD8-B4F9-3A2ECCC2D87E}" destId="{BC655574-1EE4-4AFA-BF50-EE2B00F74F9A}" srcOrd="5" destOrd="0" presId="urn:microsoft.com/office/officeart/2005/8/layout/cycle2"/>
    <dgm:cxn modelId="{B5F27EAD-34A6-436C-9ECF-A1C19D804079}" type="presParOf" srcId="{BC655574-1EE4-4AFA-BF50-EE2B00F74F9A}" destId="{07537A2E-75AC-4215-BE5E-9515E75B33AE}" srcOrd="0" destOrd="0" presId="urn:microsoft.com/office/officeart/2005/8/layout/cycle2"/>
    <dgm:cxn modelId="{58321B0C-541B-4A62-915F-BC552AB6260F}" type="presParOf" srcId="{86906244-10B5-4AD8-B4F9-3A2ECCC2D87E}" destId="{12EE4313-7347-4398-B10A-5BFE325DFD35}" srcOrd="6" destOrd="0" presId="urn:microsoft.com/office/officeart/2005/8/layout/cycle2"/>
    <dgm:cxn modelId="{B8FD4586-2983-4719-80C4-7BFD011B4201}" type="presParOf" srcId="{86906244-10B5-4AD8-B4F9-3A2ECCC2D87E}" destId="{DCA54D35-FB2B-4843-9414-2FA15BEE7CCF}" srcOrd="7" destOrd="0" presId="urn:microsoft.com/office/officeart/2005/8/layout/cycle2"/>
    <dgm:cxn modelId="{E23FC541-2FD3-4DFC-ADC7-BEF818F198B2}" type="presParOf" srcId="{DCA54D35-FB2B-4843-9414-2FA15BEE7CCF}" destId="{F26CCD1B-2AF6-44AF-9EBD-45329CA4494E}" srcOrd="0" destOrd="0" presId="urn:microsoft.com/office/officeart/2005/8/layout/cycle2"/>
    <dgm:cxn modelId="{35458842-8F7F-4807-9530-1DE34E6D973B}" type="presParOf" srcId="{86906244-10B5-4AD8-B4F9-3A2ECCC2D87E}" destId="{B211AA1C-9633-44AB-B2D1-54F12AACC4B9}" srcOrd="8" destOrd="0" presId="urn:microsoft.com/office/officeart/2005/8/layout/cycle2"/>
    <dgm:cxn modelId="{445178FE-0874-4A14-8FFA-6A5353A10967}" type="presParOf" srcId="{86906244-10B5-4AD8-B4F9-3A2ECCC2D87E}" destId="{0E596CFD-FF26-4CF2-869D-8A24FD1047DC}" srcOrd="9" destOrd="0" presId="urn:microsoft.com/office/officeart/2005/8/layout/cycle2"/>
    <dgm:cxn modelId="{ECC2D2D5-8044-4E80-B075-0A46CD9308BB}" type="presParOf" srcId="{0E596CFD-FF26-4CF2-869D-8A24FD1047DC}" destId="{A27AF1C6-1947-4931-BA50-AFD16C2EF4A6}"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32633C-C4E0-4A9A-A72D-C9CA92C56C33}" type="doc">
      <dgm:prSet loTypeId="urn:microsoft.com/office/officeart/2005/8/layout/hierarchy2" loCatId="hierarchy" qsTypeId="urn:microsoft.com/office/officeart/2005/8/quickstyle/3d2" qsCatId="3D" csTypeId="urn:microsoft.com/office/officeart/2005/8/colors/colorful3" csCatId="colorful" phldr="1"/>
      <dgm:spPr/>
      <dgm:t>
        <a:bodyPr/>
        <a:lstStyle/>
        <a:p>
          <a:endParaRPr lang="id-ID"/>
        </a:p>
      </dgm:t>
    </dgm:pt>
    <dgm:pt modelId="{0302421E-4D2C-4EAF-885E-0CF03C24362C}">
      <dgm:prSet phldrT="[Text]"/>
      <dgm:spPr/>
      <dgm:t>
        <a:bodyPr/>
        <a:lstStyle/>
        <a:p>
          <a:r>
            <a:rPr lang="id-ID" dirty="0" smtClean="0"/>
            <a:t>Jenis Memori Semikonduktor</a:t>
          </a:r>
          <a:endParaRPr lang="id-ID" dirty="0"/>
        </a:p>
      </dgm:t>
    </dgm:pt>
    <dgm:pt modelId="{0F474586-8032-409E-A90B-D999C80311B2}" type="parTrans" cxnId="{07A6F14B-3F75-44E8-BBD9-12BF76DC0F14}">
      <dgm:prSet/>
      <dgm:spPr/>
      <dgm:t>
        <a:bodyPr/>
        <a:lstStyle/>
        <a:p>
          <a:endParaRPr lang="id-ID"/>
        </a:p>
      </dgm:t>
    </dgm:pt>
    <dgm:pt modelId="{6B5DBAEF-4285-4B83-A099-F773736E3AA2}" type="sibTrans" cxnId="{07A6F14B-3F75-44E8-BBD9-12BF76DC0F14}">
      <dgm:prSet/>
      <dgm:spPr/>
      <dgm:t>
        <a:bodyPr/>
        <a:lstStyle/>
        <a:p>
          <a:endParaRPr lang="id-ID"/>
        </a:p>
      </dgm:t>
    </dgm:pt>
    <dgm:pt modelId="{E13CC6B5-5769-4D64-8458-03384999343F}">
      <dgm:prSet phldrT="[Text]"/>
      <dgm:spPr/>
      <dgm:t>
        <a:bodyPr/>
        <a:lstStyle/>
        <a:p>
          <a:r>
            <a:rPr lang="id-ID" dirty="0" smtClean="0">
              <a:hlinkClick xmlns:r="http://schemas.openxmlformats.org/officeDocument/2006/relationships" r:id="rId1" action="ppaction://hlinksldjump"/>
            </a:rPr>
            <a:t>Fungsi</a:t>
          </a:r>
          <a:endParaRPr lang="id-ID" dirty="0"/>
        </a:p>
      </dgm:t>
    </dgm:pt>
    <dgm:pt modelId="{B46F3726-4352-4C77-8D34-E33AD6AE7918}" type="parTrans" cxnId="{263CBF5C-8183-4FC9-A5C3-86D7DBE68F4E}">
      <dgm:prSet/>
      <dgm:spPr/>
      <dgm:t>
        <a:bodyPr/>
        <a:lstStyle/>
        <a:p>
          <a:endParaRPr lang="id-ID"/>
        </a:p>
      </dgm:t>
    </dgm:pt>
    <dgm:pt modelId="{248C2385-FAF5-4BD0-A7A5-C39F9DC62AD9}" type="sibTrans" cxnId="{263CBF5C-8183-4FC9-A5C3-86D7DBE68F4E}">
      <dgm:prSet/>
      <dgm:spPr/>
      <dgm:t>
        <a:bodyPr/>
        <a:lstStyle/>
        <a:p>
          <a:endParaRPr lang="id-ID"/>
        </a:p>
      </dgm:t>
    </dgm:pt>
    <dgm:pt modelId="{208F1112-FFCD-43BE-8565-219519B42A36}">
      <dgm:prSet phldrT="[Text]"/>
      <dgm:spPr/>
      <dgm:t>
        <a:bodyPr/>
        <a:lstStyle/>
        <a:p>
          <a:r>
            <a:rPr lang="id-ID" dirty="0" smtClean="0"/>
            <a:t>Memori Baca Tulis</a:t>
          </a:r>
          <a:endParaRPr lang="id-ID" dirty="0"/>
        </a:p>
      </dgm:t>
    </dgm:pt>
    <dgm:pt modelId="{0587A91A-6D6F-4506-A255-A6B4BA3DA0B5}" type="parTrans" cxnId="{20820D1E-F013-4240-9B93-BF6F4E5448E9}">
      <dgm:prSet/>
      <dgm:spPr/>
      <dgm:t>
        <a:bodyPr/>
        <a:lstStyle/>
        <a:p>
          <a:endParaRPr lang="id-ID"/>
        </a:p>
      </dgm:t>
    </dgm:pt>
    <dgm:pt modelId="{D4F0EE3C-A82C-4A69-A556-218FF64654F1}" type="sibTrans" cxnId="{20820D1E-F013-4240-9B93-BF6F4E5448E9}">
      <dgm:prSet/>
      <dgm:spPr/>
      <dgm:t>
        <a:bodyPr/>
        <a:lstStyle/>
        <a:p>
          <a:endParaRPr lang="id-ID"/>
        </a:p>
      </dgm:t>
    </dgm:pt>
    <dgm:pt modelId="{EBADE8D6-1AB0-4DEC-BB81-83ADC2C9CC64}">
      <dgm:prSet phldrT="[Text]"/>
      <dgm:spPr/>
      <dgm:t>
        <a:bodyPr/>
        <a:lstStyle/>
        <a:p>
          <a:r>
            <a:rPr lang="id-ID" dirty="0" smtClean="0"/>
            <a:t>Memori Hanya Baca</a:t>
          </a:r>
          <a:endParaRPr lang="id-ID" dirty="0"/>
        </a:p>
      </dgm:t>
    </dgm:pt>
    <dgm:pt modelId="{2839667C-4E31-4CD8-8D2C-E6DA93AF343D}" type="parTrans" cxnId="{68D12B68-AD93-448C-ACCD-E0899E4B0D5B}">
      <dgm:prSet/>
      <dgm:spPr/>
      <dgm:t>
        <a:bodyPr/>
        <a:lstStyle/>
        <a:p>
          <a:endParaRPr lang="id-ID"/>
        </a:p>
      </dgm:t>
    </dgm:pt>
    <dgm:pt modelId="{2DA5312B-4C1D-4FAA-9098-0D3688DE7F70}" type="sibTrans" cxnId="{68D12B68-AD93-448C-ACCD-E0899E4B0D5B}">
      <dgm:prSet/>
      <dgm:spPr/>
      <dgm:t>
        <a:bodyPr/>
        <a:lstStyle/>
        <a:p>
          <a:endParaRPr lang="id-ID"/>
        </a:p>
      </dgm:t>
    </dgm:pt>
    <dgm:pt modelId="{BAD728F2-F247-41B4-8B88-B9C59A42F323}">
      <dgm:prSet phldrT="[Text]"/>
      <dgm:spPr/>
      <dgm:t>
        <a:bodyPr/>
        <a:lstStyle/>
        <a:p>
          <a:r>
            <a:rPr lang="id-ID" dirty="0" smtClean="0">
              <a:hlinkClick xmlns:r="http://schemas.openxmlformats.org/officeDocument/2006/relationships" r:id="rId2" action="ppaction://hlinksldjump"/>
            </a:rPr>
            <a:t>Cara</a:t>
          </a:r>
          <a:r>
            <a:rPr lang="id-ID" dirty="0" smtClean="0"/>
            <a:t> Akses</a:t>
          </a:r>
          <a:endParaRPr lang="id-ID" dirty="0"/>
        </a:p>
      </dgm:t>
    </dgm:pt>
    <dgm:pt modelId="{BE4873C5-C4A6-495E-A01A-5B42967D48F5}" type="parTrans" cxnId="{7892F9D1-8961-432C-9E8E-71152A9E8C1C}">
      <dgm:prSet/>
      <dgm:spPr/>
      <dgm:t>
        <a:bodyPr/>
        <a:lstStyle/>
        <a:p>
          <a:endParaRPr lang="id-ID"/>
        </a:p>
      </dgm:t>
    </dgm:pt>
    <dgm:pt modelId="{9A3188DE-9EFF-4264-9A30-8938F764BCB6}" type="sibTrans" cxnId="{7892F9D1-8961-432C-9E8E-71152A9E8C1C}">
      <dgm:prSet/>
      <dgm:spPr/>
      <dgm:t>
        <a:bodyPr/>
        <a:lstStyle/>
        <a:p>
          <a:endParaRPr lang="id-ID"/>
        </a:p>
      </dgm:t>
    </dgm:pt>
    <dgm:pt modelId="{7F05AE40-2405-4E62-8B2D-F3C9E9355F6D}">
      <dgm:prSet phldrT="[Text]"/>
      <dgm:spPr/>
      <dgm:t>
        <a:bodyPr/>
        <a:lstStyle/>
        <a:p>
          <a:r>
            <a:rPr lang="id-ID" dirty="0" smtClean="0"/>
            <a:t>Memori Akses Acak</a:t>
          </a:r>
          <a:endParaRPr lang="id-ID" dirty="0"/>
        </a:p>
      </dgm:t>
    </dgm:pt>
    <dgm:pt modelId="{EC13F49C-828E-4B07-AD39-22ECD05755A0}" type="parTrans" cxnId="{7DCF5A80-05EF-4D70-98F6-65CF47E4C491}">
      <dgm:prSet/>
      <dgm:spPr/>
      <dgm:t>
        <a:bodyPr/>
        <a:lstStyle/>
        <a:p>
          <a:endParaRPr lang="id-ID"/>
        </a:p>
      </dgm:t>
    </dgm:pt>
    <dgm:pt modelId="{5A8D120E-7324-4767-ACC0-8E050F2E6CEF}" type="sibTrans" cxnId="{7DCF5A80-05EF-4D70-98F6-65CF47E4C491}">
      <dgm:prSet/>
      <dgm:spPr/>
      <dgm:t>
        <a:bodyPr/>
        <a:lstStyle/>
        <a:p>
          <a:endParaRPr lang="id-ID"/>
        </a:p>
      </dgm:t>
    </dgm:pt>
    <dgm:pt modelId="{33116106-3C70-4E6F-9903-7AEDC09C8975}">
      <dgm:prSet/>
      <dgm:spPr/>
      <dgm:t>
        <a:bodyPr/>
        <a:lstStyle/>
        <a:p>
          <a:r>
            <a:rPr lang="id-ID" dirty="0" smtClean="0"/>
            <a:t>Memori Akses Seri</a:t>
          </a:r>
          <a:endParaRPr lang="id-ID" dirty="0"/>
        </a:p>
      </dgm:t>
    </dgm:pt>
    <dgm:pt modelId="{93B95808-166E-47CC-A2E5-DBF1FA106268}" type="parTrans" cxnId="{EB65CFD8-D250-41E9-9C8E-43C35D8CFAFB}">
      <dgm:prSet/>
      <dgm:spPr/>
      <dgm:t>
        <a:bodyPr/>
        <a:lstStyle/>
        <a:p>
          <a:endParaRPr lang="id-ID"/>
        </a:p>
      </dgm:t>
    </dgm:pt>
    <dgm:pt modelId="{AACC54FE-548A-44A3-8071-0E491F76D0B6}" type="sibTrans" cxnId="{EB65CFD8-D250-41E9-9C8E-43C35D8CFAFB}">
      <dgm:prSet/>
      <dgm:spPr/>
      <dgm:t>
        <a:bodyPr/>
        <a:lstStyle/>
        <a:p>
          <a:endParaRPr lang="id-ID"/>
        </a:p>
      </dgm:t>
    </dgm:pt>
    <dgm:pt modelId="{506D019D-FA29-455B-9060-790BEC5DF048}">
      <dgm:prSet/>
      <dgm:spPr/>
      <dgm:t>
        <a:bodyPr/>
        <a:lstStyle/>
        <a:p>
          <a:r>
            <a:rPr lang="id-ID" dirty="0" smtClean="0"/>
            <a:t>Statis RAM</a:t>
          </a:r>
          <a:endParaRPr lang="id-ID" dirty="0"/>
        </a:p>
      </dgm:t>
    </dgm:pt>
    <dgm:pt modelId="{0480B91C-1499-41B9-99A9-8951BA55F5A9}" type="parTrans" cxnId="{F4E8A90A-6DCE-433F-981A-A2CF4FAB13AD}">
      <dgm:prSet/>
      <dgm:spPr/>
      <dgm:t>
        <a:bodyPr/>
        <a:lstStyle/>
        <a:p>
          <a:endParaRPr lang="id-ID"/>
        </a:p>
      </dgm:t>
    </dgm:pt>
    <dgm:pt modelId="{9FF34B77-1800-4B56-9128-F524F707634F}" type="sibTrans" cxnId="{F4E8A90A-6DCE-433F-981A-A2CF4FAB13AD}">
      <dgm:prSet/>
      <dgm:spPr/>
      <dgm:t>
        <a:bodyPr/>
        <a:lstStyle/>
        <a:p>
          <a:endParaRPr lang="id-ID"/>
        </a:p>
      </dgm:t>
    </dgm:pt>
    <dgm:pt modelId="{66E05AE1-DF66-49D4-9419-26E644443D65}">
      <dgm:prSet/>
      <dgm:spPr/>
      <dgm:t>
        <a:bodyPr/>
        <a:lstStyle/>
        <a:p>
          <a:r>
            <a:rPr lang="id-ID" dirty="0" smtClean="0"/>
            <a:t>Jenis Sel </a:t>
          </a:r>
          <a:r>
            <a:rPr lang="id-ID" dirty="0" smtClean="0">
              <a:hlinkClick xmlns:r="http://schemas.openxmlformats.org/officeDocument/2006/relationships" r:id="rId3" action="ppaction://hlinksldjump"/>
            </a:rPr>
            <a:t>Memory</a:t>
          </a:r>
          <a:endParaRPr lang="id-ID" dirty="0"/>
        </a:p>
      </dgm:t>
    </dgm:pt>
    <dgm:pt modelId="{1432826F-A376-4008-8358-02077A51FA4B}" type="parTrans" cxnId="{C65E7F36-234B-41A5-821B-E192E63B84C3}">
      <dgm:prSet/>
      <dgm:spPr/>
      <dgm:t>
        <a:bodyPr/>
        <a:lstStyle/>
        <a:p>
          <a:endParaRPr lang="id-ID"/>
        </a:p>
      </dgm:t>
    </dgm:pt>
    <dgm:pt modelId="{3C0208E2-E03A-4235-A89A-8551D2B4AC4A}" type="sibTrans" cxnId="{C65E7F36-234B-41A5-821B-E192E63B84C3}">
      <dgm:prSet/>
      <dgm:spPr/>
      <dgm:t>
        <a:bodyPr/>
        <a:lstStyle/>
        <a:p>
          <a:endParaRPr lang="id-ID"/>
        </a:p>
      </dgm:t>
    </dgm:pt>
    <dgm:pt modelId="{45559EC7-1242-417A-8028-1862535C90D0}">
      <dgm:prSet/>
      <dgm:spPr/>
      <dgm:t>
        <a:bodyPr/>
        <a:lstStyle/>
        <a:p>
          <a:r>
            <a:rPr lang="id-ID" dirty="0" smtClean="0"/>
            <a:t>Dinamis RAM</a:t>
          </a:r>
          <a:endParaRPr lang="id-ID" dirty="0"/>
        </a:p>
      </dgm:t>
    </dgm:pt>
    <dgm:pt modelId="{E42264CE-2176-4470-BAF7-C38466E0BCF1}" type="parTrans" cxnId="{CE008916-2750-4419-8814-609ACFDCCF5E}">
      <dgm:prSet/>
      <dgm:spPr/>
      <dgm:t>
        <a:bodyPr/>
        <a:lstStyle/>
        <a:p>
          <a:endParaRPr lang="id-ID"/>
        </a:p>
      </dgm:t>
    </dgm:pt>
    <dgm:pt modelId="{6371A4FF-EF93-4BF2-A8A0-850D16259D85}" type="sibTrans" cxnId="{CE008916-2750-4419-8814-609ACFDCCF5E}">
      <dgm:prSet/>
      <dgm:spPr/>
      <dgm:t>
        <a:bodyPr/>
        <a:lstStyle/>
        <a:p>
          <a:endParaRPr lang="id-ID"/>
        </a:p>
      </dgm:t>
    </dgm:pt>
    <dgm:pt modelId="{9E7E1CBC-83B2-404B-A0BA-366B335369EA}">
      <dgm:prSet/>
      <dgm:spPr/>
      <dgm:t>
        <a:bodyPr/>
        <a:lstStyle/>
        <a:p>
          <a:r>
            <a:rPr lang="id-ID" dirty="0" smtClean="0"/>
            <a:t>Bipolar Memory</a:t>
          </a:r>
          <a:endParaRPr lang="id-ID" dirty="0"/>
        </a:p>
      </dgm:t>
    </dgm:pt>
    <dgm:pt modelId="{0F27638C-E5C3-4B26-8C64-2FA0B3869BD1}" type="parTrans" cxnId="{8229700F-BC87-4F11-A66C-A87DD6D55FD5}">
      <dgm:prSet/>
      <dgm:spPr/>
      <dgm:t>
        <a:bodyPr/>
        <a:lstStyle/>
        <a:p>
          <a:endParaRPr lang="id-ID"/>
        </a:p>
      </dgm:t>
    </dgm:pt>
    <dgm:pt modelId="{8FE1E41B-EE75-49B1-BCA8-324BB6DBE446}" type="sibTrans" cxnId="{8229700F-BC87-4F11-A66C-A87DD6D55FD5}">
      <dgm:prSet/>
      <dgm:spPr/>
      <dgm:t>
        <a:bodyPr/>
        <a:lstStyle/>
        <a:p>
          <a:endParaRPr lang="id-ID"/>
        </a:p>
      </dgm:t>
    </dgm:pt>
    <dgm:pt modelId="{D553DE0D-422C-4D0A-ABF6-CD979CDBD56B}">
      <dgm:prSet/>
      <dgm:spPr/>
      <dgm:t>
        <a:bodyPr/>
        <a:lstStyle/>
        <a:p>
          <a:r>
            <a:rPr lang="id-ID" dirty="0" smtClean="0">
              <a:hlinkClick xmlns:r="http://schemas.openxmlformats.org/officeDocument/2006/relationships" r:id="rId4" action="ppaction://hlinksldjump"/>
            </a:rPr>
            <a:t>Teknologi</a:t>
          </a:r>
          <a:endParaRPr lang="id-ID" dirty="0"/>
        </a:p>
      </dgm:t>
    </dgm:pt>
    <dgm:pt modelId="{FD0B12CA-0109-4695-84A3-0A61210C2633}" type="parTrans" cxnId="{22B6086F-6B17-4211-86C2-51F3D19DA5BE}">
      <dgm:prSet/>
      <dgm:spPr/>
      <dgm:t>
        <a:bodyPr/>
        <a:lstStyle/>
        <a:p>
          <a:endParaRPr lang="id-ID"/>
        </a:p>
      </dgm:t>
    </dgm:pt>
    <dgm:pt modelId="{5DB11898-B499-4516-BBA4-2147FFA4C492}" type="sibTrans" cxnId="{22B6086F-6B17-4211-86C2-51F3D19DA5BE}">
      <dgm:prSet/>
      <dgm:spPr/>
      <dgm:t>
        <a:bodyPr/>
        <a:lstStyle/>
        <a:p>
          <a:endParaRPr lang="id-ID"/>
        </a:p>
      </dgm:t>
    </dgm:pt>
    <dgm:pt modelId="{D27CA4CE-CF7C-48D4-A47E-204F435210DA}">
      <dgm:prSet/>
      <dgm:spPr/>
      <dgm:t>
        <a:bodyPr/>
        <a:lstStyle/>
        <a:p>
          <a:r>
            <a:rPr lang="id-ID" dirty="0" smtClean="0"/>
            <a:t>MOS Memory</a:t>
          </a:r>
          <a:endParaRPr lang="id-ID" dirty="0"/>
        </a:p>
      </dgm:t>
    </dgm:pt>
    <dgm:pt modelId="{EB1B5268-C7B5-4C3B-9F3B-D507E5ADE6E9}" type="parTrans" cxnId="{952F3344-721E-4217-B3F7-E5644D014FB7}">
      <dgm:prSet/>
      <dgm:spPr/>
      <dgm:t>
        <a:bodyPr/>
        <a:lstStyle/>
        <a:p>
          <a:endParaRPr lang="id-ID"/>
        </a:p>
      </dgm:t>
    </dgm:pt>
    <dgm:pt modelId="{94864219-871C-4623-ACDA-5A0584056084}" type="sibTrans" cxnId="{952F3344-721E-4217-B3F7-E5644D014FB7}">
      <dgm:prSet/>
      <dgm:spPr/>
      <dgm:t>
        <a:bodyPr/>
        <a:lstStyle/>
        <a:p>
          <a:endParaRPr lang="id-ID"/>
        </a:p>
      </dgm:t>
    </dgm:pt>
    <dgm:pt modelId="{8AFB34D5-BCF6-429C-8CD9-E4569DCC4D1E}" type="pres">
      <dgm:prSet presAssocID="{6A32633C-C4E0-4A9A-A72D-C9CA92C56C33}" presName="diagram" presStyleCnt="0">
        <dgm:presLayoutVars>
          <dgm:chPref val="1"/>
          <dgm:dir/>
          <dgm:animOne val="branch"/>
          <dgm:animLvl val="lvl"/>
          <dgm:resizeHandles val="exact"/>
        </dgm:presLayoutVars>
      </dgm:prSet>
      <dgm:spPr/>
      <dgm:t>
        <a:bodyPr/>
        <a:lstStyle/>
        <a:p>
          <a:endParaRPr lang="id-ID"/>
        </a:p>
      </dgm:t>
    </dgm:pt>
    <dgm:pt modelId="{CD1983BD-D0C1-40F1-921A-0DEBF281B1FE}" type="pres">
      <dgm:prSet presAssocID="{0302421E-4D2C-4EAF-885E-0CF03C24362C}" presName="root1" presStyleCnt="0"/>
      <dgm:spPr/>
      <dgm:t>
        <a:bodyPr/>
        <a:lstStyle/>
        <a:p>
          <a:endParaRPr lang="id-ID"/>
        </a:p>
      </dgm:t>
    </dgm:pt>
    <dgm:pt modelId="{D63C16C5-B24A-49F5-8819-AF56A2C0F625}" type="pres">
      <dgm:prSet presAssocID="{0302421E-4D2C-4EAF-885E-0CF03C24362C}" presName="LevelOneTextNode" presStyleLbl="node0" presStyleIdx="0" presStyleCnt="1" custScaleX="161608" custScaleY="161608">
        <dgm:presLayoutVars>
          <dgm:chPref val="3"/>
        </dgm:presLayoutVars>
      </dgm:prSet>
      <dgm:spPr/>
      <dgm:t>
        <a:bodyPr/>
        <a:lstStyle/>
        <a:p>
          <a:endParaRPr lang="id-ID"/>
        </a:p>
      </dgm:t>
    </dgm:pt>
    <dgm:pt modelId="{C8CA4172-CF04-4ECC-BA51-85C59B349378}" type="pres">
      <dgm:prSet presAssocID="{0302421E-4D2C-4EAF-885E-0CF03C24362C}" presName="level2hierChild" presStyleCnt="0"/>
      <dgm:spPr/>
      <dgm:t>
        <a:bodyPr/>
        <a:lstStyle/>
        <a:p>
          <a:endParaRPr lang="id-ID"/>
        </a:p>
      </dgm:t>
    </dgm:pt>
    <dgm:pt modelId="{27E5B965-F98A-4AD1-A8EC-1BFDE1B05B04}" type="pres">
      <dgm:prSet presAssocID="{B46F3726-4352-4C77-8D34-E33AD6AE7918}" presName="conn2-1" presStyleLbl="parChTrans1D2" presStyleIdx="0" presStyleCnt="4"/>
      <dgm:spPr/>
      <dgm:t>
        <a:bodyPr/>
        <a:lstStyle/>
        <a:p>
          <a:endParaRPr lang="id-ID"/>
        </a:p>
      </dgm:t>
    </dgm:pt>
    <dgm:pt modelId="{BF5D777C-56B4-46CA-BA5C-CE5EAEE3C78D}" type="pres">
      <dgm:prSet presAssocID="{B46F3726-4352-4C77-8D34-E33AD6AE7918}" presName="connTx" presStyleLbl="parChTrans1D2" presStyleIdx="0" presStyleCnt="4"/>
      <dgm:spPr/>
      <dgm:t>
        <a:bodyPr/>
        <a:lstStyle/>
        <a:p>
          <a:endParaRPr lang="id-ID"/>
        </a:p>
      </dgm:t>
    </dgm:pt>
    <dgm:pt modelId="{0CD172AA-C3CA-4210-B2ED-D59A215E70C1}" type="pres">
      <dgm:prSet presAssocID="{E13CC6B5-5769-4D64-8458-03384999343F}" presName="root2" presStyleCnt="0"/>
      <dgm:spPr/>
      <dgm:t>
        <a:bodyPr/>
        <a:lstStyle/>
        <a:p>
          <a:endParaRPr lang="id-ID"/>
        </a:p>
      </dgm:t>
    </dgm:pt>
    <dgm:pt modelId="{0223D9D7-BE2C-4780-B41C-99DA2A9C13CB}" type="pres">
      <dgm:prSet presAssocID="{E13CC6B5-5769-4D64-8458-03384999343F}" presName="LevelTwoTextNode" presStyleLbl="node2" presStyleIdx="0" presStyleCnt="4" custScaleX="120087" custScaleY="120087">
        <dgm:presLayoutVars>
          <dgm:chPref val="3"/>
        </dgm:presLayoutVars>
      </dgm:prSet>
      <dgm:spPr/>
      <dgm:t>
        <a:bodyPr/>
        <a:lstStyle/>
        <a:p>
          <a:endParaRPr lang="id-ID"/>
        </a:p>
      </dgm:t>
    </dgm:pt>
    <dgm:pt modelId="{06F3C296-84D0-4DF2-91B8-AA14DAB33EC5}" type="pres">
      <dgm:prSet presAssocID="{E13CC6B5-5769-4D64-8458-03384999343F}" presName="level3hierChild" presStyleCnt="0"/>
      <dgm:spPr/>
      <dgm:t>
        <a:bodyPr/>
        <a:lstStyle/>
        <a:p>
          <a:endParaRPr lang="id-ID"/>
        </a:p>
      </dgm:t>
    </dgm:pt>
    <dgm:pt modelId="{BC738A9D-038E-4C3F-AE36-4E7AA77C97F4}" type="pres">
      <dgm:prSet presAssocID="{0587A91A-6D6F-4506-A255-A6B4BA3DA0B5}" presName="conn2-1" presStyleLbl="parChTrans1D3" presStyleIdx="0" presStyleCnt="8"/>
      <dgm:spPr/>
      <dgm:t>
        <a:bodyPr/>
        <a:lstStyle/>
        <a:p>
          <a:endParaRPr lang="id-ID"/>
        </a:p>
      </dgm:t>
    </dgm:pt>
    <dgm:pt modelId="{57F19249-4A42-4523-89C2-360B69793C4C}" type="pres">
      <dgm:prSet presAssocID="{0587A91A-6D6F-4506-A255-A6B4BA3DA0B5}" presName="connTx" presStyleLbl="parChTrans1D3" presStyleIdx="0" presStyleCnt="8"/>
      <dgm:spPr/>
      <dgm:t>
        <a:bodyPr/>
        <a:lstStyle/>
        <a:p>
          <a:endParaRPr lang="id-ID"/>
        </a:p>
      </dgm:t>
    </dgm:pt>
    <dgm:pt modelId="{C3EB5548-5EB8-492E-823A-656014628E68}" type="pres">
      <dgm:prSet presAssocID="{208F1112-FFCD-43BE-8565-219519B42A36}" presName="root2" presStyleCnt="0"/>
      <dgm:spPr/>
      <dgm:t>
        <a:bodyPr/>
        <a:lstStyle/>
        <a:p>
          <a:endParaRPr lang="id-ID"/>
        </a:p>
      </dgm:t>
    </dgm:pt>
    <dgm:pt modelId="{9113FB10-486A-4F30-A89F-62653B835E63}" type="pres">
      <dgm:prSet presAssocID="{208F1112-FFCD-43BE-8565-219519B42A36}" presName="LevelTwoTextNode" presStyleLbl="node3" presStyleIdx="0" presStyleCnt="8">
        <dgm:presLayoutVars>
          <dgm:chPref val="3"/>
        </dgm:presLayoutVars>
      </dgm:prSet>
      <dgm:spPr/>
      <dgm:t>
        <a:bodyPr/>
        <a:lstStyle/>
        <a:p>
          <a:endParaRPr lang="id-ID"/>
        </a:p>
      </dgm:t>
    </dgm:pt>
    <dgm:pt modelId="{4717D270-AB44-4ACF-9353-E1906DCFD9C1}" type="pres">
      <dgm:prSet presAssocID="{208F1112-FFCD-43BE-8565-219519B42A36}" presName="level3hierChild" presStyleCnt="0"/>
      <dgm:spPr/>
      <dgm:t>
        <a:bodyPr/>
        <a:lstStyle/>
        <a:p>
          <a:endParaRPr lang="id-ID"/>
        </a:p>
      </dgm:t>
    </dgm:pt>
    <dgm:pt modelId="{D1A10BFD-F13B-4633-BD03-88255E4A6086}" type="pres">
      <dgm:prSet presAssocID="{2839667C-4E31-4CD8-8D2C-E6DA93AF343D}" presName="conn2-1" presStyleLbl="parChTrans1D3" presStyleIdx="1" presStyleCnt="8"/>
      <dgm:spPr/>
      <dgm:t>
        <a:bodyPr/>
        <a:lstStyle/>
        <a:p>
          <a:endParaRPr lang="id-ID"/>
        </a:p>
      </dgm:t>
    </dgm:pt>
    <dgm:pt modelId="{3CCB9B46-7B71-49DF-B1EB-3BE28AEFD29C}" type="pres">
      <dgm:prSet presAssocID="{2839667C-4E31-4CD8-8D2C-E6DA93AF343D}" presName="connTx" presStyleLbl="parChTrans1D3" presStyleIdx="1" presStyleCnt="8"/>
      <dgm:spPr/>
      <dgm:t>
        <a:bodyPr/>
        <a:lstStyle/>
        <a:p>
          <a:endParaRPr lang="id-ID"/>
        </a:p>
      </dgm:t>
    </dgm:pt>
    <dgm:pt modelId="{3A2045D0-180E-43EC-8DB4-629ABDAB3057}" type="pres">
      <dgm:prSet presAssocID="{EBADE8D6-1AB0-4DEC-BB81-83ADC2C9CC64}" presName="root2" presStyleCnt="0"/>
      <dgm:spPr/>
      <dgm:t>
        <a:bodyPr/>
        <a:lstStyle/>
        <a:p>
          <a:endParaRPr lang="id-ID"/>
        </a:p>
      </dgm:t>
    </dgm:pt>
    <dgm:pt modelId="{E43CFEBE-B236-498A-8831-987311C5D9D1}" type="pres">
      <dgm:prSet presAssocID="{EBADE8D6-1AB0-4DEC-BB81-83ADC2C9CC64}" presName="LevelTwoTextNode" presStyleLbl="node3" presStyleIdx="1" presStyleCnt="8">
        <dgm:presLayoutVars>
          <dgm:chPref val="3"/>
        </dgm:presLayoutVars>
      </dgm:prSet>
      <dgm:spPr/>
      <dgm:t>
        <a:bodyPr/>
        <a:lstStyle/>
        <a:p>
          <a:endParaRPr lang="id-ID"/>
        </a:p>
      </dgm:t>
    </dgm:pt>
    <dgm:pt modelId="{7BF64517-B020-4295-A7D5-C98E73D4DFB9}" type="pres">
      <dgm:prSet presAssocID="{EBADE8D6-1AB0-4DEC-BB81-83ADC2C9CC64}" presName="level3hierChild" presStyleCnt="0"/>
      <dgm:spPr/>
      <dgm:t>
        <a:bodyPr/>
        <a:lstStyle/>
        <a:p>
          <a:endParaRPr lang="id-ID"/>
        </a:p>
      </dgm:t>
    </dgm:pt>
    <dgm:pt modelId="{41F749FD-7D54-4663-9A36-130FD1A92406}" type="pres">
      <dgm:prSet presAssocID="{BE4873C5-C4A6-495E-A01A-5B42967D48F5}" presName="conn2-1" presStyleLbl="parChTrans1D2" presStyleIdx="1" presStyleCnt="4"/>
      <dgm:spPr/>
      <dgm:t>
        <a:bodyPr/>
        <a:lstStyle/>
        <a:p>
          <a:endParaRPr lang="id-ID"/>
        </a:p>
      </dgm:t>
    </dgm:pt>
    <dgm:pt modelId="{1F318697-E892-43B8-9384-B229277EBC71}" type="pres">
      <dgm:prSet presAssocID="{BE4873C5-C4A6-495E-A01A-5B42967D48F5}" presName="connTx" presStyleLbl="parChTrans1D2" presStyleIdx="1" presStyleCnt="4"/>
      <dgm:spPr/>
      <dgm:t>
        <a:bodyPr/>
        <a:lstStyle/>
        <a:p>
          <a:endParaRPr lang="id-ID"/>
        </a:p>
      </dgm:t>
    </dgm:pt>
    <dgm:pt modelId="{2823339B-2CD6-45F1-8730-8913265D7F35}" type="pres">
      <dgm:prSet presAssocID="{BAD728F2-F247-41B4-8B88-B9C59A42F323}" presName="root2" presStyleCnt="0"/>
      <dgm:spPr/>
      <dgm:t>
        <a:bodyPr/>
        <a:lstStyle/>
        <a:p>
          <a:endParaRPr lang="id-ID"/>
        </a:p>
      </dgm:t>
    </dgm:pt>
    <dgm:pt modelId="{DCBF0DF9-9D55-443D-8E0A-42208E8F48B2}" type="pres">
      <dgm:prSet presAssocID="{BAD728F2-F247-41B4-8B88-B9C59A42F323}" presName="LevelTwoTextNode" presStyleLbl="node2" presStyleIdx="1" presStyleCnt="4" custScaleX="117287" custScaleY="117288">
        <dgm:presLayoutVars>
          <dgm:chPref val="3"/>
        </dgm:presLayoutVars>
      </dgm:prSet>
      <dgm:spPr/>
      <dgm:t>
        <a:bodyPr/>
        <a:lstStyle/>
        <a:p>
          <a:endParaRPr lang="id-ID"/>
        </a:p>
      </dgm:t>
    </dgm:pt>
    <dgm:pt modelId="{DC9CE58F-F608-4F44-ACE5-E31E2A7AFF41}" type="pres">
      <dgm:prSet presAssocID="{BAD728F2-F247-41B4-8B88-B9C59A42F323}" presName="level3hierChild" presStyleCnt="0"/>
      <dgm:spPr/>
      <dgm:t>
        <a:bodyPr/>
        <a:lstStyle/>
        <a:p>
          <a:endParaRPr lang="id-ID"/>
        </a:p>
      </dgm:t>
    </dgm:pt>
    <dgm:pt modelId="{1E870FF6-0DE6-48F9-8BE2-86650DD12FA3}" type="pres">
      <dgm:prSet presAssocID="{EC13F49C-828E-4B07-AD39-22ECD05755A0}" presName="conn2-1" presStyleLbl="parChTrans1D3" presStyleIdx="2" presStyleCnt="8"/>
      <dgm:spPr/>
      <dgm:t>
        <a:bodyPr/>
        <a:lstStyle/>
        <a:p>
          <a:endParaRPr lang="id-ID"/>
        </a:p>
      </dgm:t>
    </dgm:pt>
    <dgm:pt modelId="{D78446EC-52B3-4B34-84D5-A64EBAC830E9}" type="pres">
      <dgm:prSet presAssocID="{EC13F49C-828E-4B07-AD39-22ECD05755A0}" presName="connTx" presStyleLbl="parChTrans1D3" presStyleIdx="2" presStyleCnt="8"/>
      <dgm:spPr/>
      <dgm:t>
        <a:bodyPr/>
        <a:lstStyle/>
        <a:p>
          <a:endParaRPr lang="id-ID"/>
        </a:p>
      </dgm:t>
    </dgm:pt>
    <dgm:pt modelId="{6137C28C-2FF7-445B-A787-8971B1F3EB2B}" type="pres">
      <dgm:prSet presAssocID="{7F05AE40-2405-4E62-8B2D-F3C9E9355F6D}" presName="root2" presStyleCnt="0"/>
      <dgm:spPr/>
      <dgm:t>
        <a:bodyPr/>
        <a:lstStyle/>
        <a:p>
          <a:endParaRPr lang="id-ID"/>
        </a:p>
      </dgm:t>
    </dgm:pt>
    <dgm:pt modelId="{CABC47B8-BEA7-4C82-9C35-B452B254A650}" type="pres">
      <dgm:prSet presAssocID="{7F05AE40-2405-4E62-8B2D-F3C9E9355F6D}" presName="LevelTwoTextNode" presStyleLbl="node3" presStyleIdx="2" presStyleCnt="8">
        <dgm:presLayoutVars>
          <dgm:chPref val="3"/>
        </dgm:presLayoutVars>
      </dgm:prSet>
      <dgm:spPr/>
      <dgm:t>
        <a:bodyPr/>
        <a:lstStyle/>
        <a:p>
          <a:endParaRPr lang="id-ID"/>
        </a:p>
      </dgm:t>
    </dgm:pt>
    <dgm:pt modelId="{68929EB0-B0D8-4646-B4E5-65BD810544AD}" type="pres">
      <dgm:prSet presAssocID="{7F05AE40-2405-4E62-8B2D-F3C9E9355F6D}" presName="level3hierChild" presStyleCnt="0"/>
      <dgm:spPr/>
      <dgm:t>
        <a:bodyPr/>
        <a:lstStyle/>
        <a:p>
          <a:endParaRPr lang="id-ID"/>
        </a:p>
      </dgm:t>
    </dgm:pt>
    <dgm:pt modelId="{A9247162-387C-4B39-925E-F9EDE68B6D42}" type="pres">
      <dgm:prSet presAssocID="{93B95808-166E-47CC-A2E5-DBF1FA106268}" presName="conn2-1" presStyleLbl="parChTrans1D3" presStyleIdx="3" presStyleCnt="8"/>
      <dgm:spPr/>
      <dgm:t>
        <a:bodyPr/>
        <a:lstStyle/>
        <a:p>
          <a:endParaRPr lang="id-ID"/>
        </a:p>
      </dgm:t>
    </dgm:pt>
    <dgm:pt modelId="{1330DAD8-07FD-4092-91AE-18408C4B01AF}" type="pres">
      <dgm:prSet presAssocID="{93B95808-166E-47CC-A2E5-DBF1FA106268}" presName="connTx" presStyleLbl="parChTrans1D3" presStyleIdx="3" presStyleCnt="8"/>
      <dgm:spPr/>
      <dgm:t>
        <a:bodyPr/>
        <a:lstStyle/>
        <a:p>
          <a:endParaRPr lang="id-ID"/>
        </a:p>
      </dgm:t>
    </dgm:pt>
    <dgm:pt modelId="{07EB9B6B-CBAB-4698-8045-FDE4612CEC32}" type="pres">
      <dgm:prSet presAssocID="{33116106-3C70-4E6F-9903-7AEDC09C8975}" presName="root2" presStyleCnt="0"/>
      <dgm:spPr/>
      <dgm:t>
        <a:bodyPr/>
        <a:lstStyle/>
        <a:p>
          <a:endParaRPr lang="id-ID"/>
        </a:p>
      </dgm:t>
    </dgm:pt>
    <dgm:pt modelId="{9744723A-FCC9-4350-B1E7-119C24399973}" type="pres">
      <dgm:prSet presAssocID="{33116106-3C70-4E6F-9903-7AEDC09C8975}" presName="LevelTwoTextNode" presStyleLbl="node3" presStyleIdx="3" presStyleCnt="8">
        <dgm:presLayoutVars>
          <dgm:chPref val="3"/>
        </dgm:presLayoutVars>
      </dgm:prSet>
      <dgm:spPr/>
      <dgm:t>
        <a:bodyPr/>
        <a:lstStyle/>
        <a:p>
          <a:endParaRPr lang="id-ID"/>
        </a:p>
      </dgm:t>
    </dgm:pt>
    <dgm:pt modelId="{C80ECAB0-482A-403B-94B6-E73A68861795}" type="pres">
      <dgm:prSet presAssocID="{33116106-3C70-4E6F-9903-7AEDC09C8975}" presName="level3hierChild" presStyleCnt="0"/>
      <dgm:spPr/>
      <dgm:t>
        <a:bodyPr/>
        <a:lstStyle/>
        <a:p>
          <a:endParaRPr lang="id-ID"/>
        </a:p>
      </dgm:t>
    </dgm:pt>
    <dgm:pt modelId="{B49E4277-2559-4ACD-AF81-9252A891331A}" type="pres">
      <dgm:prSet presAssocID="{1432826F-A376-4008-8358-02077A51FA4B}" presName="conn2-1" presStyleLbl="parChTrans1D2" presStyleIdx="2" presStyleCnt="4"/>
      <dgm:spPr/>
      <dgm:t>
        <a:bodyPr/>
        <a:lstStyle/>
        <a:p>
          <a:endParaRPr lang="id-ID"/>
        </a:p>
      </dgm:t>
    </dgm:pt>
    <dgm:pt modelId="{D5715F09-EBA7-4108-AA46-00F2A9A3D266}" type="pres">
      <dgm:prSet presAssocID="{1432826F-A376-4008-8358-02077A51FA4B}" presName="connTx" presStyleLbl="parChTrans1D2" presStyleIdx="2" presStyleCnt="4"/>
      <dgm:spPr/>
      <dgm:t>
        <a:bodyPr/>
        <a:lstStyle/>
        <a:p>
          <a:endParaRPr lang="id-ID"/>
        </a:p>
      </dgm:t>
    </dgm:pt>
    <dgm:pt modelId="{356D57FE-B140-4B7E-AE99-8B15A4C07112}" type="pres">
      <dgm:prSet presAssocID="{66E05AE1-DF66-49D4-9419-26E644443D65}" presName="root2" presStyleCnt="0"/>
      <dgm:spPr/>
      <dgm:t>
        <a:bodyPr/>
        <a:lstStyle/>
        <a:p>
          <a:endParaRPr lang="id-ID"/>
        </a:p>
      </dgm:t>
    </dgm:pt>
    <dgm:pt modelId="{265A4C48-8D0C-452D-AD4E-9A9D44B97DFA}" type="pres">
      <dgm:prSet presAssocID="{66E05AE1-DF66-49D4-9419-26E644443D65}" presName="LevelTwoTextNode" presStyleLbl="node2" presStyleIdx="2" presStyleCnt="4" custScaleX="115240" custScaleY="115240">
        <dgm:presLayoutVars>
          <dgm:chPref val="3"/>
        </dgm:presLayoutVars>
      </dgm:prSet>
      <dgm:spPr/>
      <dgm:t>
        <a:bodyPr/>
        <a:lstStyle/>
        <a:p>
          <a:endParaRPr lang="id-ID"/>
        </a:p>
      </dgm:t>
    </dgm:pt>
    <dgm:pt modelId="{206F53F2-B607-4688-BB91-AD6AF4660A03}" type="pres">
      <dgm:prSet presAssocID="{66E05AE1-DF66-49D4-9419-26E644443D65}" presName="level3hierChild" presStyleCnt="0"/>
      <dgm:spPr/>
      <dgm:t>
        <a:bodyPr/>
        <a:lstStyle/>
        <a:p>
          <a:endParaRPr lang="id-ID"/>
        </a:p>
      </dgm:t>
    </dgm:pt>
    <dgm:pt modelId="{6008727A-C088-4B78-916D-46EECACE470D}" type="pres">
      <dgm:prSet presAssocID="{0480B91C-1499-41B9-99A9-8951BA55F5A9}" presName="conn2-1" presStyleLbl="parChTrans1D3" presStyleIdx="4" presStyleCnt="8"/>
      <dgm:spPr/>
      <dgm:t>
        <a:bodyPr/>
        <a:lstStyle/>
        <a:p>
          <a:endParaRPr lang="id-ID"/>
        </a:p>
      </dgm:t>
    </dgm:pt>
    <dgm:pt modelId="{734CFB35-1A43-4FDA-ACDE-3A9B2E9550A7}" type="pres">
      <dgm:prSet presAssocID="{0480B91C-1499-41B9-99A9-8951BA55F5A9}" presName="connTx" presStyleLbl="parChTrans1D3" presStyleIdx="4" presStyleCnt="8"/>
      <dgm:spPr/>
      <dgm:t>
        <a:bodyPr/>
        <a:lstStyle/>
        <a:p>
          <a:endParaRPr lang="id-ID"/>
        </a:p>
      </dgm:t>
    </dgm:pt>
    <dgm:pt modelId="{944494B6-F112-4450-BCE7-8F861DD59D1E}" type="pres">
      <dgm:prSet presAssocID="{506D019D-FA29-455B-9060-790BEC5DF048}" presName="root2" presStyleCnt="0"/>
      <dgm:spPr/>
      <dgm:t>
        <a:bodyPr/>
        <a:lstStyle/>
        <a:p>
          <a:endParaRPr lang="id-ID"/>
        </a:p>
      </dgm:t>
    </dgm:pt>
    <dgm:pt modelId="{4FF7EB4A-1E01-437D-86C8-63138998C966}" type="pres">
      <dgm:prSet presAssocID="{506D019D-FA29-455B-9060-790BEC5DF048}" presName="LevelTwoTextNode" presStyleLbl="node3" presStyleIdx="4" presStyleCnt="8" custLinFactNeighborX="-769" custLinFactNeighborY="-4849">
        <dgm:presLayoutVars>
          <dgm:chPref val="3"/>
        </dgm:presLayoutVars>
      </dgm:prSet>
      <dgm:spPr/>
      <dgm:t>
        <a:bodyPr/>
        <a:lstStyle/>
        <a:p>
          <a:endParaRPr lang="id-ID"/>
        </a:p>
      </dgm:t>
    </dgm:pt>
    <dgm:pt modelId="{8E0B71EF-FB5B-4477-8206-479BAA5EB2BF}" type="pres">
      <dgm:prSet presAssocID="{506D019D-FA29-455B-9060-790BEC5DF048}" presName="level3hierChild" presStyleCnt="0"/>
      <dgm:spPr/>
      <dgm:t>
        <a:bodyPr/>
        <a:lstStyle/>
        <a:p>
          <a:endParaRPr lang="id-ID"/>
        </a:p>
      </dgm:t>
    </dgm:pt>
    <dgm:pt modelId="{62276D74-FE19-4DE3-8DF4-11CF04270E45}" type="pres">
      <dgm:prSet presAssocID="{E42264CE-2176-4470-BAF7-C38466E0BCF1}" presName="conn2-1" presStyleLbl="parChTrans1D3" presStyleIdx="5" presStyleCnt="8"/>
      <dgm:spPr/>
      <dgm:t>
        <a:bodyPr/>
        <a:lstStyle/>
        <a:p>
          <a:endParaRPr lang="id-ID"/>
        </a:p>
      </dgm:t>
    </dgm:pt>
    <dgm:pt modelId="{BB232AA3-DCD6-40B9-8125-33BAAE86A80C}" type="pres">
      <dgm:prSet presAssocID="{E42264CE-2176-4470-BAF7-C38466E0BCF1}" presName="connTx" presStyleLbl="parChTrans1D3" presStyleIdx="5" presStyleCnt="8"/>
      <dgm:spPr/>
      <dgm:t>
        <a:bodyPr/>
        <a:lstStyle/>
        <a:p>
          <a:endParaRPr lang="id-ID"/>
        </a:p>
      </dgm:t>
    </dgm:pt>
    <dgm:pt modelId="{933AA143-4BD7-4028-BB9B-54A6494F8B78}" type="pres">
      <dgm:prSet presAssocID="{45559EC7-1242-417A-8028-1862535C90D0}" presName="root2" presStyleCnt="0"/>
      <dgm:spPr/>
      <dgm:t>
        <a:bodyPr/>
        <a:lstStyle/>
        <a:p>
          <a:endParaRPr lang="id-ID"/>
        </a:p>
      </dgm:t>
    </dgm:pt>
    <dgm:pt modelId="{C96C3DD2-A9A2-4653-9859-79115F329C97}" type="pres">
      <dgm:prSet presAssocID="{45559EC7-1242-417A-8028-1862535C90D0}" presName="LevelTwoTextNode" presStyleLbl="node3" presStyleIdx="5" presStyleCnt="8">
        <dgm:presLayoutVars>
          <dgm:chPref val="3"/>
        </dgm:presLayoutVars>
      </dgm:prSet>
      <dgm:spPr/>
      <dgm:t>
        <a:bodyPr/>
        <a:lstStyle/>
        <a:p>
          <a:endParaRPr lang="id-ID"/>
        </a:p>
      </dgm:t>
    </dgm:pt>
    <dgm:pt modelId="{72DAD1E4-085E-42C3-A629-B2100F46541A}" type="pres">
      <dgm:prSet presAssocID="{45559EC7-1242-417A-8028-1862535C90D0}" presName="level3hierChild" presStyleCnt="0"/>
      <dgm:spPr/>
      <dgm:t>
        <a:bodyPr/>
        <a:lstStyle/>
        <a:p>
          <a:endParaRPr lang="id-ID"/>
        </a:p>
      </dgm:t>
    </dgm:pt>
    <dgm:pt modelId="{EF225F2B-7F72-4652-886D-425BE16D643B}" type="pres">
      <dgm:prSet presAssocID="{FD0B12CA-0109-4695-84A3-0A61210C2633}" presName="conn2-1" presStyleLbl="parChTrans1D2" presStyleIdx="3" presStyleCnt="4"/>
      <dgm:spPr/>
      <dgm:t>
        <a:bodyPr/>
        <a:lstStyle/>
        <a:p>
          <a:endParaRPr lang="id-ID"/>
        </a:p>
      </dgm:t>
    </dgm:pt>
    <dgm:pt modelId="{9ADD08D3-D674-4E1A-9AA0-A809F1077D4B}" type="pres">
      <dgm:prSet presAssocID="{FD0B12CA-0109-4695-84A3-0A61210C2633}" presName="connTx" presStyleLbl="parChTrans1D2" presStyleIdx="3" presStyleCnt="4"/>
      <dgm:spPr/>
      <dgm:t>
        <a:bodyPr/>
        <a:lstStyle/>
        <a:p>
          <a:endParaRPr lang="id-ID"/>
        </a:p>
      </dgm:t>
    </dgm:pt>
    <dgm:pt modelId="{A417B86F-AE25-4115-911C-4495794F134A}" type="pres">
      <dgm:prSet presAssocID="{D553DE0D-422C-4D0A-ABF6-CD979CDBD56B}" presName="root2" presStyleCnt="0"/>
      <dgm:spPr/>
      <dgm:t>
        <a:bodyPr/>
        <a:lstStyle/>
        <a:p>
          <a:endParaRPr lang="id-ID"/>
        </a:p>
      </dgm:t>
    </dgm:pt>
    <dgm:pt modelId="{A488C93D-7566-40C1-80BA-45D1FF001515}" type="pres">
      <dgm:prSet presAssocID="{D553DE0D-422C-4D0A-ABF6-CD979CDBD56B}" presName="LevelTwoTextNode" presStyleLbl="node2" presStyleIdx="3" presStyleCnt="4" custScaleX="115240" custScaleY="115240">
        <dgm:presLayoutVars>
          <dgm:chPref val="3"/>
        </dgm:presLayoutVars>
      </dgm:prSet>
      <dgm:spPr/>
      <dgm:t>
        <a:bodyPr/>
        <a:lstStyle/>
        <a:p>
          <a:endParaRPr lang="id-ID"/>
        </a:p>
      </dgm:t>
    </dgm:pt>
    <dgm:pt modelId="{84AE45A2-ED2E-4A26-94DF-3BA1D0AB1E7C}" type="pres">
      <dgm:prSet presAssocID="{D553DE0D-422C-4D0A-ABF6-CD979CDBD56B}" presName="level3hierChild" presStyleCnt="0"/>
      <dgm:spPr/>
      <dgm:t>
        <a:bodyPr/>
        <a:lstStyle/>
        <a:p>
          <a:endParaRPr lang="id-ID"/>
        </a:p>
      </dgm:t>
    </dgm:pt>
    <dgm:pt modelId="{CF5ED5D6-21EF-4A41-99F8-29669B2F7416}" type="pres">
      <dgm:prSet presAssocID="{0F27638C-E5C3-4B26-8C64-2FA0B3869BD1}" presName="conn2-1" presStyleLbl="parChTrans1D3" presStyleIdx="6" presStyleCnt="8"/>
      <dgm:spPr/>
      <dgm:t>
        <a:bodyPr/>
        <a:lstStyle/>
        <a:p>
          <a:endParaRPr lang="id-ID"/>
        </a:p>
      </dgm:t>
    </dgm:pt>
    <dgm:pt modelId="{5A707F4F-DDEA-4650-84BD-20396EFAE3AB}" type="pres">
      <dgm:prSet presAssocID="{0F27638C-E5C3-4B26-8C64-2FA0B3869BD1}" presName="connTx" presStyleLbl="parChTrans1D3" presStyleIdx="6" presStyleCnt="8"/>
      <dgm:spPr/>
      <dgm:t>
        <a:bodyPr/>
        <a:lstStyle/>
        <a:p>
          <a:endParaRPr lang="id-ID"/>
        </a:p>
      </dgm:t>
    </dgm:pt>
    <dgm:pt modelId="{F96E3AD5-4BC4-4B0B-B67E-7EABE0821584}" type="pres">
      <dgm:prSet presAssocID="{9E7E1CBC-83B2-404B-A0BA-366B335369EA}" presName="root2" presStyleCnt="0"/>
      <dgm:spPr/>
      <dgm:t>
        <a:bodyPr/>
        <a:lstStyle/>
        <a:p>
          <a:endParaRPr lang="id-ID"/>
        </a:p>
      </dgm:t>
    </dgm:pt>
    <dgm:pt modelId="{D58F9AC5-DA95-4C78-9BAB-77799B9B0AA2}" type="pres">
      <dgm:prSet presAssocID="{9E7E1CBC-83B2-404B-A0BA-366B335369EA}" presName="LevelTwoTextNode" presStyleLbl="node3" presStyleIdx="6" presStyleCnt="8">
        <dgm:presLayoutVars>
          <dgm:chPref val="3"/>
        </dgm:presLayoutVars>
      </dgm:prSet>
      <dgm:spPr/>
      <dgm:t>
        <a:bodyPr/>
        <a:lstStyle/>
        <a:p>
          <a:endParaRPr lang="id-ID"/>
        </a:p>
      </dgm:t>
    </dgm:pt>
    <dgm:pt modelId="{D5338AFD-6143-47F7-B576-FE15BEE5E529}" type="pres">
      <dgm:prSet presAssocID="{9E7E1CBC-83B2-404B-A0BA-366B335369EA}" presName="level3hierChild" presStyleCnt="0"/>
      <dgm:spPr/>
      <dgm:t>
        <a:bodyPr/>
        <a:lstStyle/>
        <a:p>
          <a:endParaRPr lang="id-ID"/>
        </a:p>
      </dgm:t>
    </dgm:pt>
    <dgm:pt modelId="{CFA8E407-979C-475B-A1FF-84493FC0CF8E}" type="pres">
      <dgm:prSet presAssocID="{EB1B5268-C7B5-4C3B-9F3B-D507E5ADE6E9}" presName="conn2-1" presStyleLbl="parChTrans1D3" presStyleIdx="7" presStyleCnt="8"/>
      <dgm:spPr/>
      <dgm:t>
        <a:bodyPr/>
        <a:lstStyle/>
        <a:p>
          <a:endParaRPr lang="id-ID"/>
        </a:p>
      </dgm:t>
    </dgm:pt>
    <dgm:pt modelId="{9F30F566-A30B-4178-A64E-008027F45898}" type="pres">
      <dgm:prSet presAssocID="{EB1B5268-C7B5-4C3B-9F3B-D507E5ADE6E9}" presName="connTx" presStyleLbl="parChTrans1D3" presStyleIdx="7" presStyleCnt="8"/>
      <dgm:spPr/>
      <dgm:t>
        <a:bodyPr/>
        <a:lstStyle/>
        <a:p>
          <a:endParaRPr lang="id-ID"/>
        </a:p>
      </dgm:t>
    </dgm:pt>
    <dgm:pt modelId="{087298ED-6B6B-4698-A6F4-F55A079C385E}" type="pres">
      <dgm:prSet presAssocID="{D27CA4CE-CF7C-48D4-A47E-204F435210DA}" presName="root2" presStyleCnt="0"/>
      <dgm:spPr/>
      <dgm:t>
        <a:bodyPr/>
        <a:lstStyle/>
        <a:p>
          <a:endParaRPr lang="id-ID"/>
        </a:p>
      </dgm:t>
    </dgm:pt>
    <dgm:pt modelId="{75F5C416-27C8-4428-BCDC-5E771457E321}" type="pres">
      <dgm:prSet presAssocID="{D27CA4CE-CF7C-48D4-A47E-204F435210DA}" presName="LevelTwoTextNode" presStyleLbl="node3" presStyleIdx="7" presStyleCnt="8">
        <dgm:presLayoutVars>
          <dgm:chPref val="3"/>
        </dgm:presLayoutVars>
      </dgm:prSet>
      <dgm:spPr/>
      <dgm:t>
        <a:bodyPr/>
        <a:lstStyle/>
        <a:p>
          <a:endParaRPr lang="id-ID"/>
        </a:p>
      </dgm:t>
    </dgm:pt>
    <dgm:pt modelId="{E1902A03-AF74-4614-905D-AAA310A5F1BB}" type="pres">
      <dgm:prSet presAssocID="{D27CA4CE-CF7C-48D4-A47E-204F435210DA}" presName="level3hierChild" presStyleCnt="0"/>
      <dgm:spPr/>
      <dgm:t>
        <a:bodyPr/>
        <a:lstStyle/>
        <a:p>
          <a:endParaRPr lang="id-ID"/>
        </a:p>
      </dgm:t>
    </dgm:pt>
  </dgm:ptLst>
  <dgm:cxnLst>
    <dgm:cxn modelId="{BCCF0C46-FBA6-4665-8F71-F5A723C12FAA}" type="presOf" srcId="{1432826F-A376-4008-8358-02077A51FA4B}" destId="{D5715F09-EBA7-4108-AA46-00F2A9A3D266}" srcOrd="1" destOrd="0" presId="urn:microsoft.com/office/officeart/2005/8/layout/hierarchy2"/>
    <dgm:cxn modelId="{7DCF5A80-05EF-4D70-98F6-65CF47E4C491}" srcId="{BAD728F2-F247-41B4-8B88-B9C59A42F323}" destId="{7F05AE40-2405-4E62-8B2D-F3C9E9355F6D}" srcOrd="0" destOrd="0" parTransId="{EC13F49C-828E-4B07-AD39-22ECD05755A0}" sibTransId="{5A8D120E-7324-4767-ACC0-8E050F2E6CEF}"/>
    <dgm:cxn modelId="{07A6F14B-3F75-44E8-BBD9-12BF76DC0F14}" srcId="{6A32633C-C4E0-4A9A-A72D-C9CA92C56C33}" destId="{0302421E-4D2C-4EAF-885E-0CF03C24362C}" srcOrd="0" destOrd="0" parTransId="{0F474586-8032-409E-A90B-D999C80311B2}" sibTransId="{6B5DBAEF-4285-4B83-A099-F773736E3AA2}"/>
    <dgm:cxn modelId="{311205B5-54D8-4635-A186-EA3193A44ADB}" type="presOf" srcId="{33116106-3C70-4E6F-9903-7AEDC09C8975}" destId="{9744723A-FCC9-4350-B1E7-119C24399973}" srcOrd="0" destOrd="0" presId="urn:microsoft.com/office/officeart/2005/8/layout/hierarchy2"/>
    <dgm:cxn modelId="{263CBF5C-8183-4FC9-A5C3-86D7DBE68F4E}" srcId="{0302421E-4D2C-4EAF-885E-0CF03C24362C}" destId="{E13CC6B5-5769-4D64-8458-03384999343F}" srcOrd="0" destOrd="0" parTransId="{B46F3726-4352-4C77-8D34-E33AD6AE7918}" sibTransId="{248C2385-FAF5-4BD0-A7A5-C39F9DC62AD9}"/>
    <dgm:cxn modelId="{CF7D6F34-040D-472A-BE24-1747C03D4B81}" type="presOf" srcId="{0F27638C-E5C3-4B26-8C64-2FA0B3869BD1}" destId="{CF5ED5D6-21EF-4A41-99F8-29669B2F7416}" srcOrd="0" destOrd="0" presId="urn:microsoft.com/office/officeart/2005/8/layout/hierarchy2"/>
    <dgm:cxn modelId="{14C75FF1-62F3-4F06-8E22-443F8DA812CB}" type="presOf" srcId="{FD0B12CA-0109-4695-84A3-0A61210C2633}" destId="{9ADD08D3-D674-4E1A-9AA0-A809F1077D4B}" srcOrd="1" destOrd="0" presId="urn:microsoft.com/office/officeart/2005/8/layout/hierarchy2"/>
    <dgm:cxn modelId="{A023504C-D58B-45FF-A765-24ED968649B4}" type="presOf" srcId="{FD0B12CA-0109-4695-84A3-0A61210C2633}" destId="{EF225F2B-7F72-4652-886D-425BE16D643B}" srcOrd="0" destOrd="0" presId="urn:microsoft.com/office/officeart/2005/8/layout/hierarchy2"/>
    <dgm:cxn modelId="{92F9FEB3-90A2-4F14-B658-468E46535937}" type="presOf" srcId="{0F27638C-E5C3-4B26-8C64-2FA0B3869BD1}" destId="{5A707F4F-DDEA-4650-84BD-20396EFAE3AB}" srcOrd="1" destOrd="0" presId="urn:microsoft.com/office/officeart/2005/8/layout/hierarchy2"/>
    <dgm:cxn modelId="{3E630B98-5C24-4FBA-BF0A-9B254DB259F6}" type="presOf" srcId="{BE4873C5-C4A6-495E-A01A-5B42967D48F5}" destId="{41F749FD-7D54-4663-9A36-130FD1A92406}" srcOrd="0" destOrd="0" presId="urn:microsoft.com/office/officeart/2005/8/layout/hierarchy2"/>
    <dgm:cxn modelId="{B644D0ED-084D-48C2-A7A4-E1DD87CB6CB9}" type="presOf" srcId="{EB1B5268-C7B5-4C3B-9F3B-D507E5ADE6E9}" destId="{CFA8E407-979C-475B-A1FF-84493FC0CF8E}" srcOrd="0" destOrd="0" presId="urn:microsoft.com/office/officeart/2005/8/layout/hierarchy2"/>
    <dgm:cxn modelId="{3549DBC7-A74A-4FDF-A0A0-A4A88463019A}" type="presOf" srcId="{D553DE0D-422C-4D0A-ABF6-CD979CDBD56B}" destId="{A488C93D-7566-40C1-80BA-45D1FF001515}" srcOrd="0" destOrd="0" presId="urn:microsoft.com/office/officeart/2005/8/layout/hierarchy2"/>
    <dgm:cxn modelId="{C65E7F36-234B-41A5-821B-E192E63B84C3}" srcId="{0302421E-4D2C-4EAF-885E-0CF03C24362C}" destId="{66E05AE1-DF66-49D4-9419-26E644443D65}" srcOrd="2" destOrd="0" parTransId="{1432826F-A376-4008-8358-02077A51FA4B}" sibTransId="{3C0208E2-E03A-4235-A89A-8551D2B4AC4A}"/>
    <dgm:cxn modelId="{8229700F-BC87-4F11-A66C-A87DD6D55FD5}" srcId="{D553DE0D-422C-4D0A-ABF6-CD979CDBD56B}" destId="{9E7E1CBC-83B2-404B-A0BA-366B335369EA}" srcOrd="0" destOrd="0" parTransId="{0F27638C-E5C3-4B26-8C64-2FA0B3869BD1}" sibTransId="{8FE1E41B-EE75-49B1-BCA8-324BB6DBE446}"/>
    <dgm:cxn modelId="{C56BADF9-D493-4519-A015-098687A64993}" type="presOf" srcId="{0587A91A-6D6F-4506-A255-A6B4BA3DA0B5}" destId="{57F19249-4A42-4523-89C2-360B69793C4C}" srcOrd="1" destOrd="0" presId="urn:microsoft.com/office/officeart/2005/8/layout/hierarchy2"/>
    <dgm:cxn modelId="{7892F9D1-8961-432C-9E8E-71152A9E8C1C}" srcId="{0302421E-4D2C-4EAF-885E-0CF03C24362C}" destId="{BAD728F2-F247-41B4-8B88-B9C59A42F323}" srcOrd="1" destOrd="0" parTransId="{BE4873C5-C4A6-495E-A01A-5B42967D48F5}" sibTransId="{9A3188DE-9EFF-4264-9A30-8938F764BCB6}"/>
    <dgm:cxn modelId="{597D4D41-250A-404D-8C51-18E7E0908950}" type="presOf" srcId="{506D019D-FA29-455B-9060-790BEC5DF048}" destId="{4FF7EB4A-1E01-437D-86C8-63138998C966}" srcOrd="0" destOrd="0" presId="urn:microsoft.com/office/officeart/2005/8/layout/hierarchy2"/>
    <dgm:cxn modelId="{2DB89154-7A0A-4579-BDE7-9D50BB1F26AE}" type="presOf" srcId="{E42264CE-2176-4470-BAF7-C38466E0BCF1}" destId="{BB232AA3-DCD6-40B9-8125-33BAAE86A80C}" srcOrd="1" destOrd="0" presId="urn:microsoft.com/office/officeart/2005/8/layout/hierarchy2"/>
    <dgm:cxn modelId="{C5A26E7C-7719-49BA-82DB-A07C2BE0A5DA}" type="presOf" srcId="{1432826F-A376-4008-8358-02077A51FA4B}" destId="{B49E4277-2559-4ACD-AF81-9252A891331A}" srcOrd="0" destOrd="0" presId="urn:microsoft.com/office/officeart/2005/8/layout/hierarchy2"/>
    <dgm:cxn modelId="{63447710-284B-49B7-B5D2-9E7565CB4028}" type="presOf" srcId="{D27CA4CE-CF7C-48D4-A47E-204F435210DA}" destId="{75F5C416-27C8-4428-BCDC-5E771457E321}" srcOrd="0" destOrd="0" presId="urn:microsoft.com/office/officeart/2005/8/layout/hierarchy2"/>
    <dgm:cxn modelId="{780521E8-5A25-4775-9B2A-33EEC9BCA021}" type="presOf" srcId="{0480B91C-1499-41B9-99A9-8951BA55F5A9}" destId="{734CFB35-1A43-4FDA-ACDE-3A9B2E9550A7}" srcOrd="1" destOrd="0" presId="urn:microsoft.com/office/officeart/2005/8/layout/hierarchy2"/>
    <dgm:cxn modelId="{D9E89887-5A92-42BB-B0EA-B9A7A9AA1895}" type="presOf" srcId="{2839667C-4E31-4CD8-8D2C-E6DA93AF343D}" destId="{D1A10BFD-F13B-4633-BD03-88255E4A6086}" srcOrd="0" destOrd="0" presId="urn:microsoft.com/office/officeart/2005/8/layout/hierarchy2"/>
    <dgm:cxn modelId="{20820D1E-F013-4240-9B93-BF6F4E5448E9}" srcId="{E13CC6B5-5769-4D64-8458-03384999343F}" destId="{208F1112-FFCD-43BE-8565-219519B42A36}" srcOrd="0" destOrd="0" parTransId="{0587A91A-6D6F-4506-A255-A6B4BA3DA0B5}" sibTransId="{D4F0EE3C-A82C-4A69-A556-218FF64654F1}"/>
    <dgm:cxn modelId="{8B7BDF4F-B799-438F-82F9-EA0A5B8476E6}" type="presOf" srcId="{B46F3726-4352-4C77-8D34-E33AD6AE7918}" destId="{27E5B965-F98A-4AD1-A8EC-1BFDE1B05B04}" srcOrd="0" destOrd="0" presId="urn:microsoft.com/office/officeart/2005/8/layout/hierarchy2"/>
    <dgm:cxn modelId="{EB65CFD8-D250-41E9-9C8E-43C35D8CFAFB}" srcId="{BAD728F2-F247-41B4-8B88-B9C59A42F323}" destId="{33116106-3C70-4E6F-9903-7AEDC09C8975}" srcOrd="1" destOrd="0" parTransId="{93B95808-166E-47CC-A2E5-DBF1FA106268}" sibTransId="{AACC54FE-548A-44A3-8071-0E491F76D0B6}"/>
    <dgm:cxn modelId="{743D944D-5623-49F1-85E3-FC8E8D449180}" type="presOf" srcId="{EC13F49C-828E-4B07-AD39-22ECD05755A0}" destId="{1E870FF6-0DE6-48F9-8BE2-86650DD12FA3}" srcOrd="0" destOrd="0" presId="urn:microsoft.com/office/officeart/2005/8/layout/hierarchy2"/>
    <dgm:cxn modelId="{8245B20D-6CEE-452B-8047-2AFAFC892F41}" type="presOf" srcId="{6A32633C-C4E0-4A9A-A72D-C9CA92C56C33}" destId="{8AFB34D5-BCF6-429C-8CD9-E4569DCC4D1E}" srcOrd="0" destOrd="0" presId="urn:microsoft.com/office/officeart/2005/8/layout/hierarchy2"/>
    <dgm:cxn modelId="{705F1755-F276-49F6-854D-24C95516A1FE}" type="presOf" srcId="{7F05AE40-2405-4E62-8B2D-F3C9E9355F6D}" destId="{CABC47B8-BEA7-4C82-9C35-B452B254A650}" srcOrd="0" destOrd="0" presId="urn:microsoft.com/office/officeart/2005/8/layout/hierarchy2"/>
    <dgm:cxn modelId="{6A9849D6-C3B7-4747-B424-1AF595327A9F}" type="presOf" srcId="{E42264CE-2176-4470-BAF7-C38466E0BCF1}" destId="{62276D74-FE19-4DE3-8DF4-11CF04270E45}" srcOrd="0" destOrd="0" presId="urn:microsoft.com/office/officeart/2005/8/layout/hierarchy2"/>
    <dgm:cxn modelId="{85FB9A2A-F969-4D9F-877E-C7A198614369}" type="presOf" srcId="{2839667C-4E31-4CD8-8D2C-E6DA93AF343D}" destId="{3CCB9B46-7B71-49DF-B1EB-3BE28AEFD29C}" srcOrd="1" destOrd="0" presId="urn:microsoft.com/office/officeart/2005/8/layout/hierarchy2"/>
    <dgm:cxn modelId="{FDAAA617-02DC-40EE-AC2C-052CE86CA31D}" type="presOf" srcId="{EC13F49C-828E-4B07-AD39-22ECD05755A0}" destId="{D78446EC-52B3-4B34-84D5-A64EBAC830E9}" srcOrd="1" destOrd="0" presId="urn:microsoft.com/office/officeart/2005/8/layout/hierarchy2"/>
    <dgm:cxn modelId="{82EEC151-6AE1-4EDE-B9FD-8DE4D9D13963}" type="presOf" srcId="{0480B91C-1499-41B9-99A9-8951BA55F5A9}" destId="{6008727A-C088-4B78-916D-46EECACE470D}" srcOrd="0" destOrd="0" presId="urn:microsoft.com/office/officeart/2005/8/layout/hierarchy2"/>
    <dgm:cxn modelId="{A207C10F-1E99-4EF3-AEAF-39205909DE0A}" type="presOf" srcId="{208F1112-FFCD-43BE-8565-219519B42A36}" destId="{9113FB10-486A-4F30-A89F-62653B835E63}" srcOrd="0" destOrd="0" presId="urn:microsoft.com/office/officeart/2005/8/layout/hierarchy2"/>
    <dgm:cxn modelId="{D64B3DFE-C105-45E2-9E60-14FB6CA33A3D}" type="presOf" srcId="{66E05AE1-DF66-49D4-9419-26E644443D65}" destId="{265A4C48-8D0C-452D-AD4E-9A9D44B97DFA}" srcOrd="0" destOrd="0" presId="urn:microsoft.com/office/officeart/2005/8/layout/hierarchy2"/>
    <dgm:cxn modelId="{532A3034-2ED8-4FC2-9BFD-583482616DEA}" type="presOf" srcId="{BE4873C5-C4A6-495E-A01A-5B42967D48F5}" destId="{1F318697-E892-43B8-9384-B229277EBC71}" srcOrd="1" destOrd="0" presId="urn:microsoft.com/office/officeart/2005/8/layout/hierarchy2"/>
    <dgm:cxn modelId="{024BDACF-4DA0-41D7-BC54-E61F494E03D2}" type="presOf" srcId="{EB1B5268-C7B5-4C3B-9F3B-D507E5ADE6E9}" destId="{9F30F566-A30B-4178-A64E-008027F45898}" srcOrd="1" destOrd="0" presId="urn:microsoft.com/office/officeart/2005/8/layout/hierarchy2"/>
    <dgm:cxn modelId="{B8853BA0-8233-4224-AC9B-5FE8E9113AC9}" type="presOf" srcId="{93B95808-166E-47CC-A2E5-DBF1FA106268}" destId="{1330DAD8-07FD-4092-91AE-18408C4B01AF}" srcOrd="1" destOrd="0" presId="urn:microsoft.com/office/officeart/2005/8/layout/hierarchy2"/>
    <dgm:cxn modelId="{952F3344-721E-4217-B3F7-E5644D014FB7}" srcId="{D553DE0D-422C-4D0A-ABF6-CD979CDBD56B}" destId="{D27CA4CE-CF7C-48D4-A47E-204F435210DA}" srcOrd="1" destOrd="0" parTransId="{EB1B5268-C7B5-4C3B-9F3B-D507E5ADE6E9}" sibTransId="{94864219-871C-4623-ACDA-5A0584056084}"/>
    <dgm:cxn modelId="{5F1644A1-8C68-46B5-B0AF-71B6DA652D10}" type="presOf" srcId="{BAD728F2-F247-41B4-8B88-B9C59A42F323}" destId="{DCBF0DF9-9D55-443D-8E0A-42208E8F48B2}" srcOrd="0" destOrd="0" presId="urn:microsoft.com/office/officeart/2005/8/layout/hierarchy2"/>
    <dgm:cxn modelId="{933BDD84-29EB-4E57-B0E5-7F0D5D32462A}" type="presOf" srcId="{45559EC7-1242-417A-8028-1862535C90D0}" destId="{C96C3DD2-A9A2-4653-9859-79115F329C97}" srcOrd="0" destOrd="0" presId="urn:microsoft.com/office/officeart/2005/8/layout/hierarchy2"/>
    <dgm:cxn modelId="{44622778-A707-40B3-8D28-3CB4FF5AAA33}" type="presOf" srcId="{EBADE8D6-1AB0-4DEC-BB81-83ADC2C9CC64}" destId="{E43CFEBE-B236-498A-8831-987311C5D9D1}" srcOrd="0" destOrd="0" presId="urn:microsoft.com/office/officeart/2005/8/layout/hierarchy2"/>
    <dgm:cxn modelId="{C1B7DDC3-CD2F-4C60-BED9-D3F2A636A7A7}" type="presOf" srcId="{0587A91A-6D6F-4506-A255-A6B4BA3DA0B5}" destId="{BC738A9D-038E-4C3F-AE36-4E7AA77C97F4}" srcOrd="0" destOrd="0" presId="urn:microsoft.com/office/officeart/2005/8/layout/hierarchy2"/>
    <dgm:cxn modelId="{E18EA5C4-3192-4C6A-B1E6-CB4AADD840E5}" type="presOf" srcId="{9E7E1CBC-83B2-404B-A0BA-366B335369EA}" destId="{D58F9AC5-DA95-4C78-9BAB-77799B9B0AA2}" srcOrd="0" destOrd="0" presId="urn:microsoft.com/office/officeart/2005/8/layout/hierarchy2"/>
    <dgm:cxn modelId="{2A90CA0C-96C3-4848-B7E7-E1B810D13999}" type="presOf" srcId="{93B95808-166E-47CC-A2E5-DBF1FA106268}" destId="{A9247162-387C-4B39-925E-F9EDE68B6D42}" srcOrd="0" destOrd="0" presId="urn:microsoft.com/office/officeart/2005/8/layout/hierarchy2"/>
    <dgm:cxn modelId="{B9CF81AC-1968-4C3E-AE33-AE4F71890945}" type="presOf" srcId="{E13CC6B5-5769-4D64-8458-03384999343F}" destId="{0223D9D7-BE2C-4780-B41C-99DA2A9C13CB}" srcOrd="0" destOrd="0" presId="urn:microsoft.com/office/officeart/2005/8/layout/hierarchy2"/>
    <dgm:cxn modelId="{E0C168E3-52E0-46D0-B56F-A34DCBC82DB5}" type="presOf" srcId="{0302421E-4D2C-4EAF-885E-0CF03C24362C}" destId="{D63C16C5-B24A-49F5-8819-AF56A2C0F625}" srcOrd="0" destOrd="0" presId="urn:microsoft.com/office/officeart/2005/8/layout/hierarchy2"/>
    <dgm:cxn modelId="{CE008916-2750-4419-8814-609ACFDCCF5E}" srcId="{66E05AE1-DF66-49D4-9419-26E644443D65}" destId="{45559EC7-1242-417A-8028-1862535C90D0}" srcOrd="1" destOrd="0" parTransId="{E42264CE-2176-4470-BAF7-C38466E0BCF1}" sibTransId="{6371A4FF-EF93-4BF2-A8A0-850D16259D85}"/>
    <dgm:cxn modelId="{D05F5824-A173-4E66-8D4A-7FA38AA99F8E}" type="presOf" srcId="{B46F3726-4352-4C77-8D34-E33AD6AE7918}" destId="{BF5D777C-56B4-46CA-BA5C-CE5EAEE3C78D}" srcOrd="1" destOrd="0" presId="urn:microsoft.com/office/officeart/2005/8/layout/hierarchy2"/>
    <dgm:cxn modelId="{68D12B68-AD93-448C-ACCD-E0899E4B0D5B}" srcId="{E13CC6B5-5769-4D64-8458-03384999343F}" destId="{EBADE8D6-1AB0-4DEC-BB81-83ADC2C9CC64}" srcOrd="1" destOrd="0" parTransId="{2839667C-4E31-4CD8-8D2C-E6DA93AF343D}" sibTransId="{2DA5312B-4C1D-4FAA-9098-0D3688DE7F70}"/>
    <dgm:cxn modelId="{22B6086F-6B17-4211-86C2-51F3D19DA5BE}" srcId="{0302421E-4D2C-4EAF-885E-0CF03C24362C}" destId="{D553DE0D-422C-4D0A-ABF6-CD979CDBD56B}" srcOrd="3" destOrd="0" parTransId="{FD0B12CA-0109-4695-84A3-0A61210C2633}" sibTransId="{5DB11898-B499-4516-BBA4-2147FFA4C492}"/>
    <dgm:cxn modelId="{F4E8A90A-6DCE-433F-981A-A2CF4FAB13AD}" srcId="{66E05AE1-DF66-49D4-9419-26E644443D65}" destId="{506D019D-FA29-455B-9060-790BEC5DF048}" srcOrd="0" destOrd="0" parTransId="{0480B91C-1499-41B9-99A9-8951BA55F5A9}" sibTransId="{9FF34B77-1800-4B56-9128-F524F707634F}"/>
    <dgm:cxn modelId="{643FBD70-8FE0-4177-B6B5-785A1264C8B0}" type="presParOf" srcId="{8AFB34D5-BCF6-429C-8CD9-E4569DCC4D1E}" destId="{CD1983BD-D0C1-40F1-921A-0DEBF281B1FE}" srcOrd="0" destOrd="0" presId="urn:microsoft.com/office/officeart/2005/8/layout/hierarchy2"/>
    <dgm:cxn modelId="{2AF4C668-DE6C-4176-8DE4-8989003CA3EB}" type="presParOf" srcId="{CD1983BD-D0C1-40F1-921A-0DEBF281B1FE}" destId="{D63C16C5-B24A-49F5-8819-AF56A2C0F625}" srcOrd="0" destOrd="0" presId="urn:microsoft.com/office/officeart/2005/8/layout/hierarchy2"/>
    <dgm:cxn modelId="{5AA39C65-77CB-4C3E-BB06-667E6086E10C}" type="presParOf" srcId="{CD1983BD-D0C1-40F1-921A-0DEBF281B1FE}" destId="{C8CA4172-CF04-4ECC-BA51-85C59B349378}" srcOrd="1" destOrd="0" presId="urn:microsoft.com/office/officeart/2005/8/layout/hierarchy2"/>
    <dgm:cxn modelId="{06C2DA49-D558-4BDC-8AA2-E24279700913}" type="presParOf" srcId="{C8CA4172-CF04-4ECC-BA51-85C59B349378}" destId="{27E5B965-F98A-4AD1-A8EC-1BFDE1B05B04}" srcOrd="0" destOrd="0" presId="urn:microsoft.com/office/officeart/2005/8/layout/hierarchy2"/>
    <dgm:cxn modelId="{95CAFFF5-F21B-400B-8078-CC9BDF78256B}" type="presParOf" srcId="{27E5B965-F98A-4AD1-A8EC-1BFDE1B05B04}" destId="{BF5D777C-56B4-46CA-BA5C-CE5EAEE3C78D}" srcOrd="0" destOrd="0" presId="urn:microsoft.com/office/officeart/2005/8/layout/hierarchy2"/>
    <dgm:cxn modelId="{A1C150A6-CB39-4738-A643-04697535AABB}" type="presParOf" srcId="{C8CA4172-CF04-4ECC-BA51-85C59B349378}" destId="{0CD172AA-C3CA-4210-B2ED-D59A215E70C1}" srcOrd="1" destOrd="0" presId="urn:microsoft.com/office/officeart/2005/8/layout/hierarchy2"/>
    <dgm:cxn modelId="{82C78A54-826F-46EC-819B-4643EB441EBE}" type="presParOf" srcId="{0CD172AA-C3CA-4210-B2ED-D59A215E70C1}" destId="{0223D9D7-BE2C-4780-B41C-99DA2A9C13CB}" srcOrd="0" destOrd="0" presId="urn:microsoft.com/office/officeart/2005/8/layout/hierarchy2"/>
    <dgm:cxn modelId="{CA315A58-5126-473D-B899-BD49DFC443DD}" type="presParOf" srcId="{0CD172AA-C3CA-4210-B2ED-D59A215E70C1}" destId="{06F3C296-84D0-4DF2-91B8-AA14DAB33EC5}" srcOrd="1" destOrd="0" presId="urn:microsoft.com/office/officeart/2005/8/layout/hierarchy2"/>
    <dgm:cxn modelId="{4364DEF3-D320-4D99-9DC2-BC593374328D}" type="presParOf" srcId="{06F3C296-84D0-4DF2-91B8-AA14DAB33EC5}" destId="{BC738A9D-038E-4C3F-AE36-4E7AA77C97F4}" srcOrd="0" destOrd="0" presId="urn:microsoft.com/office/officeart/2005/8/layout/hierarchy2"/>
    <dgm:cxn modelId="{FD8D605A-65BC-41BC-B7B2-1A2038F01753}" type="presParOf" srcId="{BC738A9D-038E-4C3F-AE36-4E7AA77C97F4}" destId="{57F19249-4A42-4523-89C2-360B69793C4C}" srcOrd="0" destOrd="0" presId="urn:microsoft.com/office/officeart/2005/8/layout/hierarchy2"/>
    <dgm:cxn modelId="{E8D69959-5FBD-4602-859E-DA6857BF0D7F}" type="presParOf" srcId="{06F3C296-84D0-4DF2-91B8-AA14DAB33EC5}" destId="{C3EB5548-5EB8-492E-823A-656014628E68}" srcOrd="1" destOrd="0" presId="urn:microsoft.com/office/officeart/2005/8/layout/hierarchy2"/>
    <dgm:cxn modelId="{58C30D9B-65B5-4778-92BD-FA3EE987C200}" type="presParOf" srcId="{C3EB5548-5EB8-492E-823A-656014628E68}" destId="{9113FB10-486A-4F30-A89F-62653B835E63}" srcOrd="0" destOrd="0" presId="urn:microsoft.com/office/officeart/2005/8/layout/hierarchy2"/>
    <dgm:cxn modelId="{560410F7-4763-421A-B918-5DCDB8AE13CA}" type="presParOf" srcId="{C3EB5548-5EB8-492E-823A-656014628E68}" destId="{4717D270-AB44-4ACF-9353-E1906DCFD9C1}" srcOrd="1" destOrd="0" presId="urn:microsoft.com/office/officeart/2005/8/layout/hierarchy2"/>
    <dgm:cxn modelId="{410B3A0C-AC08-42B7-A947-B1CF58F622CD}" type="presParOf" srcId="{06F3C296-84D0-4DF2-91B8-AA14DAB33EC5}" destId="{D1A10BFD-F13B-4633-BD03-88255E4A6086}" srcOrd="2" destOrd="0" presId="urn:microsoft.com/office/officeart/2005/8/layout/hierarchy2"/>
    <dgm:cxn modelId="{1D28209E-9338-40DA-99B2-054D204F8CDC}" type="presParOf" srcId="{D1A10BFD-F13B-4633-BD03-88255E4A6086}" destId="{3CCB9B46-7B71-49DF-B1EB-3BE28AEFD29C}" srcOrd="0" destOrd="0" presId="urn:microsoft.com/office/officeart/2005/8/layout/hierarchy2"/>
    <dgm:cxn modelId="{D333331B-415D-481F-BB9C-97380A05E2B8}" type="presParOf" srcId="{06F3C296-84D0-4DF2-91B8-AA14DAB33EC5}" destId="{3A2045D0-180E-43EC-8DB4-629ABDAB3057}" srcOrd="3" destOrd="0" presId="urn:microsoft.com/office/officeart/2005/8/layout/hierarchy2"/>
    <dgm:cxn modelId="{BAA203D8-4D89-4616-978D-2E0DE3C50536}" type="presParOf" srcId="{3A2045D0-180E-43EC-8DB4-629ABDAB3057}" destId="{E43CFEBE-B236-498A-8831-987311C5D9D1}" srcOrd="0" destOrd="0" presId="urn:microsoft.com/office/officeart/2005/8/layout/hierarchy2"/>
    <dgm:cxn modelId="{59247466-562C-4754-A114-99C2625CF405}" type="presParOf" srcId="{3A2045D0-180E-43EC-8DB4-629ABDAB3057}" destId="{7BF64517-B020-4295-A7D5-C98E73D4DFB9}" srcOrd="1" destOrd="0" presId="urn:microsoft.com/office/officeart/2005/8/layout/hierarchy2"/>
    <dgm:cxn modelId="{6059BF22-9E3D-42C3-841C-775836A32530}" type="presParOf" srcId="{C8CA4172-CF04-4ECC-BA51-85C59B349378}" destId="{41F749FD-7D54-4663-9A36-130FD1A92406}" srcOrd="2" destOrd="0" presId="urn:microsoft.com/office/officeart/2005/8/layout/hierarchy2"/>
    <dgm:cxn modelId="{BD0C553B-EDA5-439D-9B5D-28811E3F91F8}" type="presParOf" srcId="{41F749FD-7D54-4663-9A36-130FD1A92406}" destId="{1F318697-E892-43B8-9384-B229277EBC71}" srcOrd="0" destOrd="0" presId="urn:microsoft.com/office/officeart/2005/8/layout/hierarchy2"/>
    <dgm:cxn modelId="{BEADAE3F-F987-4CE9-B225-66623DBBFEBA}" type="presParOf" srcId="{C8CA4172-CF04-4ECC-BA51-85C59B349378}" destId="{2823339B-2CD6-45F1-8730-8913265D7F35}" srcOrd="3" destOrd="0" presId="urn:microsoft.com/office/officeart/2005/8/layout/hierarchy2"/>
    <dgm:cxn modelId="{30A68496-31A6-4EE9-9204-E45CFDE721D3}" type="presParOf" srcId="{2823339B-2CD6-45F1-8730-8913265D7F35}" destId="{DCBF0DF9-9D55-443D-8E0A-42208E8F48B2}" srcOrd="0" destOrd="0" presId="urn:microsoft.com/office/officeart/2005/8/layout/hierarchy2"/>
    <dgm:cxn modelId="{F1B06DEF-F556-4F9A-B1B6-5B0CD33F8F91}" type="presParOf" srcId="{2823339B-2CD6-45F1-8730-8913265D7F35}" destId="{DC9CE58F-F608-4F44-ACE5-E31E2A7AFF41}" srcOrd="1" destOrd="0" presId="urn:microsoft.com/office/officeart/2005/8/layout/hierarchy2"/>
    <dgm:cxn modelId="{D0657403-3135-42E1-BE38-3FCECD28D9F8}" type="presParOf" srcId="{DC9CE58F-F608-4F44-ACE5-E31E2A7AFF41}" destId="{1E870FF6-0DE6-48F9-8BE2-86650DD12FA3}" srcOrd="0" destOrd="0" presId="urn:microsoft.com/office/officeart/2005/8/layout/hierarchy2"/>
    <dgm:cxn modelId="{DF972279-B59B-442D-9886-FE607EEF02EB}" type="presParOf" srcId="{1E870FF6-0DE6-48F9-8BE2-86650DD12FA3}" destId="{D78446EC-52B3-4B34-84D5-A64EBAC830E9}" srcOrd="0" destOrd="0" presId="urn:microsoft.com/office/officeart/2005/8/layout/hierarchy2"/>
    <dgm:cxn modelId="{397744B6-9EA8-4B5F-A9B1-B1E1C017BB79}" type="presParOf" srcId="{DC9CE58F-F608-4F44-ACE5-E31E2A7AFF41}" destId="{6137C28C-2FF7-445B-A787-8971B1F3EB2B}" srcOrd="1" destOrd="0" presId="urn:microsoft.com/office/officeart/2005/8/layout/hierarchy2"/>
    <dgm:cxn modelId="{E3C59520-F9ED-4781-912D-9AC01ACB0081}" type="presParOf" srcId="{6137C28C-2FF7-445B-A787-8971B1F3EB2B}" destId="{CABC47B8-BEA7-4C82-9C35-B452B254A650}" srcOrd="0" destOrd="0" presId="urn:microsoft.com/office/officeart/2005/8/layout/hierarchy2"/>
    <dgm:cxn modelId="{7B808B91-7304-482A-A591-39A7D65CEBE2}" type="presParOf" srcId="{6137C28C-2FF7-445B-A787-8971B1F3EB2B}" destId="{68929EB0-B0D8-4646-B4E5-65BD810544AD}" srcOrd="1" destOrd="0" presId="urn:microsoft.com/office/officeart/2005/8/layout/hierarchy2"/>
    <dgm:cxn modelId="{810C5BA0-7F14-4790-8349-02123F78E0D8}" type="presParOf" srcId="{DC9CE58F-F608-4F44-ACE5-E31E2A7AFF41}" destId="{A9247162-387C-4B39-925E-F9EDE68B6D42}" srcOrd="2" destOrd="0" presId="urn:microsoft.com/office/officeart/2005/8/layout/hierarchy2"/>
    <dgm:cxn modelId="{F1EEA53D-5F59-419F-BA43-C5387363BD69}" type="presParOf" srcId="{A9247162-387C-4B39-925E-F9EDE68B6D42}" destId="{1330DAD8-07FD-4092-91AE-18408C4B01AF}" srcOrd="0" destOrd="0" presId="urn:microsoft.com/office/officeart/2005/8/layout/hierarchy2"/>
    <dgm:cxn modelId="{9F76BCB1-3C4C-4E1A-BD0C-60D9976A0494}" type="presParOf" srcId="{DC9CE58F-F608-4F44-ACE5-E31E2A7AFF41}" destId="{07EB9B6B-CBAB-4698-8045-FDE4612CEC32}" srcOrd="3" destOrd="0" presId="urn:microsoft.com/office/officeart/2005/8/layout/hierarchy2"/>
    <dgm:cxn modelId="{85498007-07D6-4EB6-80A1-E4643073FB4E}" type="presParOf" srcId="{07EB9B6B-CBAB-4698-8045-FDE4612CEC32}" destId="{9744723A-FCC9-4350-B1E7-119C24399973}" srcOrd="0" destOrd="0" presId="urn:microsoft.com/office/officeart/2005/8/layout/hierarchy2"/>
    <dgm:cxn modelId="{DAF86694-5C1F-43E7-A60D-83556A0F946C}" type="presParOf" srcId="{07EB9B6B-CBAB-4698-8045-FDE4612CEC32}" destId="{C80ECAB0-482A-403B-94B6-E73A68861795}" srcOrd="1" destOrd="0" presId="urn:microsoft.com/office/officeart/2005/8/layout/hierarchy2"/>
    <dgm:cxn modelId="{BEE0D7BC-F60D-42A0-AF90-C08839490C2E}" type="presParOf" srcId="{C8CA4172-CF04-4ECC-BA51-85C59B349378}" destId="{B49E4277-2559-4ACD-AF81-9252A891331A}" srcOrd="4" destOrd="0" presId="urn:microsoft.com/office/officeart/2005/8/layout/hierarchy2"/>
    <dgm:cxn modelId="{A8413206-BBC5-4B0F-9FBF-6EA29970A5DB}" type="presParOf" srcId="{B49E4277-2559-4ACD-AF81-9252A891331A}" destId="{D5715F09-EBA7-4108-AA46-00F2A9A3D266}" srcOrd="0" destOrd="0" presId="urn:microsoft.com/office/officeart/2005/8/layout/hierarchy2"/>
    <dgm:cxn modelId="{FBE6ABB4-CADF-47B3-AC2E-3787FFB82933}" type="presParOf" srcId="{C8CA4172-CF04-4ECC-BA51-85C59B349378}" destId="{356D57FE-B140-4B7E-AE99-8B15A4C07112}" srcOrd="5" destOrd="0" presId="urn:microsoft.com/office/officeart/2005/8/layout/hierarchy2"/>
    <dgm:cxn modelId="{D06C4E4F-D4DC-4731-BF91-CFBEF5832867}" type="presParOf" srcId="{356D57FE-B140-4B7E-AE99-8B15A4C07112}" destId="{265A4C48-8D0C-452D-AD4E-9A9D44B97DFA}" srcOrd="0" destOrd="0" presId="urn:microsoft.com/office/officeart/2005/8/layout/hierarchy2"/>
    <dgm:cxn modelId="{51552610-AC54-4973-81FB-56BEF2176F90}" type="presParOf" srcId="{356D57FE-B140-4B7E-AE99-8B15A4C07112}" destId="{206F53F2-B607-4688-BB91-AD6AF4660A03}" srcOrd="1" destOrd="0" presId="urn:microsoft.com/office/officeart/2005/8/layout/hierarchy2"/>
    <dgm:cxn modelId="{9BFBB12B-57B0-430D-B178-D4D59AA5EE52}" type="presParOf" srcId="{206F53F2-B607-4688-BB91-AD6AF4660A03}" destId="{6008727A-C088-4B78-916D-46EECACE470D}" srcOrd="0" destOrd="0" presId="urn:microsoft.com/office/officeart/2005/8/layout/hierarchy2"/>
    <dgm:cxn modelId="{7DEEABE2-07DD-470C-A340-EC7F917E2055}" type="presParOf" srcId="{6008727A-C088-4B78-916D-46EECACE470D}" destId="{734CFB35-1A43-4FDA-ACDE-3A9B2E9550A7}" srcOrd="0" destOrd="0" presId="urn:microsoft.com/office/officeart/2005/8/layout/hierarchy2"/>
    <dgm:cxn modelId="{DFE04938-AE41-4776-B8FF-6167474BC66B}" type="presParOf" srcId="{206F53F2-B607-4688-BB91-AD6AF4660A03}" destId="{944494B6-F112-4450-BCE7-8F861DD59D1E}" srcOrd="1" destOrd="0" presId="urn:microsoft.com/office/officeart/2005/8/layout/hierarchy2"/>
    <dgm:cxn modelId="{88EB547B-A58B-4585-B27E-AA9FDA099114}" type="presParOf" srcId="{944494B6-F112-4450-BCE7-8F861DD59D1E}" destId="{4FF7EB4A-1E01-437D-86C8-63138998C966}" srcOrd="0" destOrd="0" presId="urn:microsoft.com/office/officeart/2005/8/layout/hierarchy2"/>
    <dgm:cxn modelId="{8121FF18-90FC-4943-BA25-FB52077D429F}" type="presParOf" srcId="{944494B6-F112-4450-BCE7-8F861DD59D1E}" destId="{8E0B71EF-FB5B-4477-8206-479BAA5EB2BF}" srcOrd="1" destOrd="0" presId="urn:microsoft.com/office/officeart/2005/8/layout/hierarchy2"/>
    <dgm:cxn modelId="{39882FBC-80E1-4478-BB17-32636CF87E14}" type="presParOf" srcId="{206F53F2-B607-4688-BB91-AD6AF4660A03}" destId="{62276D74-FE19-4DE3-8DF4-11CF04270E45}" srcOrd="2" destOrd="0" presId="urn:microsoft.com/office/officeart/2005/8/layout/hierarchy2"/>
    <dgm:cxn modelId="{6798DDAF-BA20-411F-A075-6F8FC63D2C37}" type="presParOf" srcId="{62276D74-FE19-4DE3-8DF4-11CF04270E45}" destId="{BB232AA3-DCD6-40B9-8125-33BAAE86A80C}" srcOrd="0" destOrd="0" presId="urn:microsoft.com/office/officeart/2005/8/layout/hierarchy2"/>
    <dgm:cxn modelId="{0DF53669-B8FB-4E01-AF0C-3E804E3CC86A}" type="presParOf" srcId="{206F53F2-B607-4688-BB91-AD6AF4660A03}" destId="{933AA143-4BD7-4028-BB9B-54A6494F8B78}" srcOrd="3" destOrd="0" presId="urn:microsoft.com/office/officeart/2005/8/layout/hierarchy2"/>
    <dgm:cxn modelId="{E6D0D687-9E4B-43C7-A5EE-A859E3D4C77E}" type="presParOf" srcId="{933AA143-4BD7-4028-BB9B-54A6494F8B78}" destId="{C96C3DD2-A9A2-4653-9859-79115F329C97}" srcOrd="0" destOrd="0" presId="urn:microsoft.com/office/officeart/2005/8/layout/hierarchy2"/>
    <dgm:cxn modelId="{70165205-03DC-475B-B8EA-0DC2AF12E779}" type="presParOf" srcId="{933AA143-4BD7-4028-BB9B-54A6494F8B78}" destId="{72DAD1E4-085E-42C3-A629-B2100F46541A}" srcOrd="1" destOrd="0" presId="urn:microsoft.com/office/officeart/2005/8/layout/hierarchy2"/>
    <dgm:cxn modelId="{C10F7304-1B2C-49DF-80CA-CCD545250FF0}" type="presParOf" srcId="{C8CA4172-CF04-4ECC-BA51-85C59B349378}" destId="{EF225F2B-7F72-4652-886D-425BE16D643B}" srcOrd="6" destOrd="0" presId="urn:microsoft.com/office/officeart/2005/8/layout/hierarchy2"/>
    <dgm:cxn modelId="{C1CD3F06-A87B-486A-AFE6-9AB53323B4D8}" type="presParOf" srcId="{EF225F2B-7F72-4652-886D-425BE16D643B}" destId="{9ADD08D3-D674-4E1A-9AA0-A809F1077D4B}" srcOrd="0" destOrd="0" presId="urn:microsoft.com/office/officeart/2005/8/layout/hierarchy2"/>
    <dgm:cxn modelId="{31163CC1-7AE8-4EF4-8DB9-D05B969D2D22}" type="presParOf" srcId="{C8CA4172-CF04-4ECC-BA51-85C59B349378}" destId="{A417B86F-AE25-4115-911C-4495794F134A}" srcOrd="7" destOrd="0" presId="urn:microsoft.com/office/officeart/2005/8/layout/hierarchy2"/>
    <dgm:cxn modelId="{E45A81EF-C35A-4BEE-8D62-E70EC88908EA}" type="presParOf" srcId="{A417B86F-AE25-4115-911C-4495794F134A}" destId="{A488C93D-7566-40C1-80BA-45D1FF001515}" srcOrd="0" destOrd="0" presId="urn:microsoft.com/office/officeart/2005/8/layout/hierarchy2"/>
    <dgm:cxn modelId="{078A6B45-E1A5-496F-92D5-D4769EA73A3C}" type="presParOf" srcId="{A417B86F-AE25-4115-911C-4495794F134A}" destId="{84AE45A2-ED2E-4A26-94DF-3BA1D0AB1E7C}" srcOrd="1" destOrd="0" presId="urn:microsoft.com/office/officeart/2005/8/layout/hierarchy2"/>
    <dgm:cxn modelId="{045CBE0F-6524-451E-BC9B-9714FBBD78D8}" type="presParOf" srcId="{84AE45A2-ED2E-4A26-94DF-3BA1D0AB1E7C}" destId="{CF5ED5D6-21EF-4A41-99F8-29669B2F7416}" srcOrd="0" destOrd="0" presId="urn:microsoft.com/office/officeart/2005/8/layout/hierarchy2"/>
    <dgm:cxn modelId="{21A5ED7E-79D1-45B1-BDB9-3BEF3F3DA6DA}" type="presParOf" srcId="{CF5ED5D6-21EF-4A41-99F8-29669B2F7416}" destId="{5A707F4F-DDEA-4650-84BD-20396EFAE3AB}" srcOrd="0" destOrd="0" presId="urn:microsoft.com/office/officeart/2005/8/layout/hierarchy2"/>
    <dgm:cxn modelId="{11DEF843-0FEA-4AC7-AE55-5220BDDF4750}" type="presParOf" srcId="{84AE45A2-ED2E-4A26-94DF-3BA1D0AB1E7C}" destId="{F96E3AD5-4BC4-4B0B-B67E-7EABE0821584}" srcOrd="1" destOrd="0" presId="urn:microsoft.com/office/officeart/2005/8/layout/hierarchy2"/>
    <dgm:cxn modelId="{527604F5-F99F-4B6B-A5E8-021EBC542FCE}" type="presParOf" srcId="{F96E3AD5-4BC4-4B0B-B67E-7EABE0821584}" destId="{D58F9AC5-DA95-4C78-9BAB-77799B9B0AA2}" srcOrd="0" destOrd="0" presId="urn:microsoft.com/office/officeart/2005/8/layout/hierarchy2"/>
    <dgm:cxn modelId="{213794C9-C2C9-42C2-B6A5-D9B1382B5819}" type="presParOf" srcId="{F96E3AD5-4BC4-4B0B-B67E-7EABE0821584}" destId="{D5338AFD-6143-47F7-B576-FE15BEE5E529}" srcOrd="1" destOrd="0" presId="urn:microsoft.com/office/officeart/2005/8/layout/hierarchy2"/>
    <dgm:cxn modelId="{AF07096E-FF4E-457C-9575-9A3CFDA0B06A}" type="presParOf" srcId="{84AE45A2-ED2E-4A26-94DF-3BA1D0AB1E7C}" destId="{CFA8E407-979C-475B-A1FF-84493FC0CF8E}" srcOrd="2" destOrd="0" presId="urn:microsoft.com/office/officeart/2005/8/layout/hierarchy2"/>
    <dgm:cxn modelId="{439E79C0-7AA9-40AC-8CC3-74B0213A59D5}" type="presParOf" srcId="{CFA8E407-979C-475B-A1FF-84493FC0CF8E}" destId="{9F30F566-A30B-4178-A64E-008027F45898}" srcOrd="0" destOrd="0" presId="urn:microsoft.com/office/officeart/2005/8/layout/hierarchy2"/>
    <dgm:cxn modelId="{57FD0D23-14E0-4406-A61C-986D059E6793}" type="presParOf" srcId="{84AE45A2-ED2E-4A26-94DF-3BA1D0AB1E7C}" destId="{087298ED-6B6B-4698-A6F4-F55A079C385E}" srcOrd="3" destOrd="0" presId="urn:microsoft.com/office/officeart/2005/8/layout/hierarchy2"/>
    <dgm:cxn modelId="{DDFF6D68-F23C-4C6C-9429-90EAF1E82777}" type="presParOf" srcId="{087298ED-6B6B-4698-A6F4-F55A079C385E}" destId="{75F5C416-27C8-4428-BCDC-5E771457E321}" srcOrd="0" destOrd="0" presId="urn:microsoft.com/office/officeart/2005/8/layout/hierarchy2"/>
    <dgm:cxn modelId="{D068A567-3FC3-4FFC-8897-24B1C823DF18}" type="presParOf" srcId="{087298ED-6B6B-4698-A6F4-F55A079C385E}" destId="{E1902A03-AF74-4614-905D-AAA310A5F1BB}"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CCF358-63E3-4B06-8A54-F9CC8ED2845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d-ID"/>
        </a:p>
      </dgm:t>
    </dgm:pt>
    <dgm:pt modelId="{94DB21CF-6050-4703-A645-E040BFA1CD92}" type="pres">
      <dgm:prSet presAssocID="{91CCF358-63E3-4B06-8A54-F9CC8ED28455}" presName="Name0" presStyleCnt="0">
        <dgm:presLayoutVars>
          <dgm:dir/>
          <dgm:animLvl val="lvl"/>
          <dgm:resizeHandles val="exact"/>
        </dgm:presLayoutVars>
      </dgm:prSet>
      <dgm:spPr/>
      <dgm:t>
        <a:bodyPr/>
        <a:lstStyle/>
        <a:p>
          <a:endParaRPr lang="id-ID"/>
        </a:p>
      </dgm:t>
    </dgm:pt>
  </dgm:ptLst>
  <dgm:cxnLst>
    <dgm:cxn modelId="{E6E0F105-605C-4522-983F-202C821160F0}" type="presOf" srcId="{91CCF358-63E3-4B06-8A54-F9CC8ED28455}" destId="{94DB21CF-6050-4703-A645-E040BFA1CD92}" srcOrd="0"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DCCAC4-DC8E-4290-99D9-255B0AECD17D}" type="doc">
      <dgm:prSet loTypeId="urn:microsoft.com/office/officeart/2005/8/layout/vList6" loCatId="list" qsTypeId="urn:microsoft.com/office/officeart/2005/8/quickstyle/3d7" qsCatId="3D" csTypeId="urn:microsoft.com/office/officeart/2005/8/colors/colorful4" csCatId="colorful" phldr="1"/>
      <dgm:spPr/>
      <dgm:t>
        <a:bodyPr/>
        <a:lstStyle/>
        <a:p>
          <a:endParaRPr lang="id-ID"/>
        </a:p>
      </dgm:t>
    </dgm:pt>
    <dgm:pt modelId="{EC5467A7-C694-43A3-A523-E6AF05E88FB1}">
      <dgm:prSet phldrT="[Text]"/>
      <dgm:spPr/>
      <dgm:t>
        <a:bodyPr/>
        <a:lstStyle/>
        <a:p>
          <a:r>
            <a:rPr lang="id-ID" dirty="0" smtClean="0"/>
            <a:t>Memori Baca Tulis</a:t>
          </a:r>
          <a:endParaRPr lang="id-ID" dirty="0"/>
        </a:p>
      </dgm:t>
    </dgm:pt>
    <dgm:pt modelId="{DE32495A-06B6-48D7-89E2-5FCFC0486130}" type="parTrans" cxnId="{9651EF85-14AE-4A83-A115-11C081DFA37C}">
      <dgm:prSet/>
      <dgm:spPr/>
      <dgm:t>
        <a:bodyPr/>
        <a:lstStyle/>
        <a:p>
          <a:endParaRPr lang="id-ID"/>
        </a:p>
      </dgm:t>
    </dgm:pt>
    <dgm:pt modelId="{A6C7AF5F-1FA5-4FB5-98CF-F504358609D5}" type="sibTrans" cxnId="{9651EF85-14AE-4A83-A115-11C081DFA37C}">
      <dgm:prSet/>
      <dgm:spPr/>
      <dgm:t>
        <a:bodyPr/>
        <a:lstStyle/>
        <a:p>
          <a:endParaRPr lang="id-ID"/>
        </a:p>
      </dgm:t>
    </dgm:pt>
    <dgm:pt modelId="{97279152-E5C4-4814-9FA8-371A0866D41A}">
      <dgm:prSet phldrT="[Text]"/>
      <dgm:spPr/>
      <dgm:t>
        <a:bodyPr/>
        <a:lstStyle/>
        <a:p>
          <a:r>
            <a:rPr lang="id-ID" dirty="0" smtClean="0"/>
            <a:t>Memori ini adalah memori utama dalam komputer, tugasnya adalah menyediakan tempat untuk pengolahan data dalam CPU.</a:t>
          </a:r>
          <a:endParaRPr lang="id-ID" dirty="0"/>
        </a:p>
      </dgm:t>
    </dgm:pt>
    <dgm:pt modelId="{2324BEF3-53CB-43D8-BC52-4AC82634B8B1}" type="parTrans" cxnId="{49122923-F4D1-4610-B5E0-BE1343AF0C75}">
      <dgm:prSet/>
      <dgm:spPr/>
      <dgm:t>
        <a:bodyPr/>
        <a:lstStyle/>
        <a:p>
          <a:endParaRPr lang="id-ID"/>
        </a:p>
      </dgm:t>
    </dgm:pt>
    <dgm:pt modelId="{B4E32E4F-6FB5-4FD1-943A-29B3DDD3F43B}" type="sibTrans" cxnId="{49122923-F4D1-4610-B5E0-BE1343AF0C75}">
      <dgm:prSet/>
      <dgm:spPr/>
      <dgm:t>
        <a:bodyPr/>
        <a:lstStyle/>
        <a:p>
          <a:endParaRPr lang="id-ID"/>
        </a:p>
      </dgm:t>
    </dgm:pt>
    <dgm:pt modelId="{C9FC5B82-60A1-4ECF-A54B-CA7F18167AF1}">
      <dgm:prSet phldrT="[Text]"/>
      <dgm:spPr/>
      <dgm:t>
        <a:bodyPr/>
        <a:lstStyle/>
        <a:p>
          <a:r>
            <a:rPr lang="id-ID" dirty="0" smtClean="0"/>
            <a:t>Memori Hanya Baca</a:t>
          </a:r>
          <a:endParaRPr lang="id-ID" dirty="0"/>
        </a:p>
      </dgm:t>
    </dgm:pt>
    <dgm:pt modelId="{BCC4B302-452A-4EE0-9FA3-366FABE0F442}" type="parTrans" cxnId="{45E30E09-4AE5-4CEE-8F28-CF14A3B784A3}">
      <dgm:prSet/>
      <dgm:spPr/>
      <dgm:t>
        <a:bodyPr/>
        <a:lstStyle/>
        <a:p>
          <a:endParaRPr lang="id-ID"/>
        </a:p>
      </dgm:t>
    </dgm:pt>
    <dgm:pt modelId="{999A2E95-2023-49CF-907B-881C3E1928FC}" type="sibTrans" cxnId="{45E30E09-4AE5-4CEE-8F28-CF14A3B784A3}">
      <dgm:prSet/>
      <dgm:spPr/>
      <dgm:t>
        <a:bodyPr/>
        <a:lstStyle/>
        <a:p>
          <a:endParaRPr lang="id-ID"/>
        </a:p>
      </dgm:t>
    </dgm:pt>
    <dgm:pt modelId="{953F7C35-3084-4C6A-9D2E-267184F6CD64}">
      <dgm:prSet phldrT="[Text]"/>
      <dgm:spPr/>
      <dgm:t>
        <a:bodyPr/>
        <a:lstStyle/>
        <a:p>
          <a:r>
            <a:rPr lang="id-ID" dirty="0" smtClean="0"/>
            <a:t>ROM (Read Only Memory) adalah memori semikonduktor yang diciptakan dengan isi yang tidak dapat dirubah. </a:t>
          </a:r>
          <a:endParaRPr lang="id-ID" dirty="0"/>
        </a:p>
      </dgm:t>
    </dgm:pt>
    <dgm:pt modelId="{BDDA8784-0265-48FC-A58F-F727C4103614}" type="parTrans" cxnId="{E171F03A-E1FB-4D1E-8EE3-8D990299B5D1}">
      <dgm:prSet/>
      <dgm:spPr/>
      <dgm:t>
        <a:bodyPr/>
        <a:lstStyle/>
        <a:p>
          <a:endParaRPr lang="id-ID"/>
        </a:p>
      </dgm:t>
    </dgm:pt>
    <dgm:pt modelId="{E8AB57B0-97E9-4C4F-80EF-32980B2FCC26}" type="sibTrans" cxnId="{E171F03A-E1FB-4D1E-8EE3-8D990299B5D1}">
      <dgm:prSet/>
      <dgm:spPr/>
      <dgm:t>
        <a:bodyPr/>
        <a:lstStyle/>
        <a:p>
          <a:endParaRPr lang="id-ID"/>
        </a:p>
      </dgm:t>
    </dgm:pt>
    <dgm:pt modelId="{0007F5E3-B7C9-44C8-9FE2-EBC24E964430}" type="pres">
      <dgm:prSet presAssocID="{92DCCAC4-DC8E-4290-99D9-255B0AECD17D}" presName="Name0" presStyleCnt="0">
        <dgm:presLayoutVars>
          <dgm:dir/>
          <dgm:animLvl val="lvl"/>
          <dgm:resizeHandles/>
        </dgm:presLayoutVars>
      </dgm:prSet>
      <dgm:spPr/>
      <dgm:t>
        <a:bodyPr/>
        <a:lstStyle/>
        <a:p>
          <a:endParaRPr lang="id-ID"/>
        </a:p>
      </dgm:t>
    </dgm:pt>
    <dgm:pt modelId="{2415D07A-ECA7-4A27-B18E-482BC6EC2F38}" type="pres">
      <dgm:prSet presAssocID="{EC5467A7-C694-43A3-A523-E6AF05E88FB1}" presName="linNode" presStyleCnt="0"/>
      <dgm:spPr/>
      <dgm:t>
        <a:bodyPr/>
        <a:lstStyle/>
        <a:p>
          <a:endParaRPr lang="id-ID"/>
        </a:p>
      </dgm:t>
    </dgm:pt>
    <dgm:pt modelId="{867F9506-A3FE-4D1D-A1CE-4A8D9A7AA567}" type="pres">
      <dgm:prSet presAssocID="{EC5467A7-C694-43A3-A523-E6AF05E88FB1}" presName="parentShp" presStyleLbl="node1" presStyleIdx="0" presStyleCnt="2">
        <dgm:presLayoutVars>
          <dgm:bulletEnabled val="1"/>
        </dgm:presLayoutVars>
      </dgm:prSet>
      <dgm:spPr/>
      <dgm:t>
        <a:bodyPr/>
        <a:lstStyle/>
        <a:p>
          <a:endParaRPr lang="id-ID"/>
        </a:p>
      </dgm:t>
    </dgm:pt>
    <dgm:pt modelId="{51658401-F529-486D-AE63-327B87C1E95B}" type="pres">
      <dgm:prSet presAssocID="{EC5467A7-C694-43A3-A523-E6AF05E88FB1}" presName="childShp" presStyleLbl="bgAccFollowNode1" presStyleIdx="0" presStyleCnt="2">
        <dgm:presLayoutVars>
          <dgm:bulletEnabled val="1"/>
        </dgm:presLayoutVars>
      </dgm:prSet>
      <dgm:spPr/>
      <dgm:t>
        <a:bodyPr/>
        <a:lstStyle/>
        <a:p>
          <a:endParaRPr lang="id-ID"/>
        </a:p>
      </dgm:t>
    </dgm:pt>
    <dgm:pt modelId="{D8D364E9-56EC-4DBB-9979-65E1B2273CBD}" type="pres">
      <dgm:prSet presAssocID="{A6C7AF5F-1FA5-4FB5-98CF-F504358609D5}" presName="spacing" presStyleCnt="0"/>
      <dgm:spPr/>
      <dgm:t>
        <a:bodyPr/>
        <a:lstStyle/>
        <a:p>
          <a:endParaRPr lang="id-ID"/>
        </a:p>
      </dgm:t>
    </dgm:pt>
    <dgm:pt modelId="{1C0914D9-4D65-4091-A13B-A7DB3993891C}" type="pres">
      <dgm:prSet presAssocID="{C9FC5B82-60A1-4ECF-A54B-CA7F18167AF1}" presName="linNode" presStyleCnt="0"/>
      <dgm:spPr/>
      <dgm:t>
        <a:bodyPr/>
        <a:lstStyle/>
        <a:p>
          <a:endParaRPr lang="id-ID"/>
        </a:p>
      </dgm:t>
    </dgm:pt>
    <dgm:pt modelId="{91D5D781-58C9-4326-9BD5-CAA48DF4439F}" type="pres">
      <dgm:prSet presAssocID="{C9FC5B82-60A1-4ECF-A54B-CA7F18167AF1}" presName="parentShp" presStyleLbl="node1" presStyleIdx="1" presStyleCnt="2">
        <dgm:presLayoutVars>
          <dgm:bulletEnabled val="1"/>
        </dgm:presLayoutVars>
      </dgm:prSet>
      <dgm:spPr/>
      <dgm:t>
        <a:bodyPr/>
        <a:lstStyle/>
        <a:p>
          <a:endParaRPr lang="id-ID"/>
        </a:p>
      </dgm:t>
    </dgm:pt>
    <dgm:pt modelId="{7744ED31-4270-4EA5-AB6F-85ADBC05A9B6}" type="pres">
      <dgm:prSet presAssocID="{C9FC5B82-60A1-4ECF-A54B-CA7F18167AF1}" presName="childShp" presStyleLbl="bgAccFollowNode1" presStyleIdx="1" presStyleCnt="2">
        <dgm:presLayoutVars>
          <dgm:bulletEnabled val="1"/>
        </dgm:presLayoutVars>
      </dgm:prSet>
      <dgm:spPr/>
      <dgm:t>
        <a:bodyPr/>
        <a:lstStyle/>
        <a:p>
          <a:endParaRPr lang="id-ID"/>
        </a:p>
      </dgm:t>
    </dgm:pt>
  </dgm:ptLst>
  <dgm:cxnLst>
    <dgm:cxn modelId="{49122923-F4D1-4610-B5E0-BE1343AF0C75}" srcId="{EC5467A7-C694-43A3-A523-E6AF05E88FB1}" destId="{97279152-E5C4-4814-9FA8-371A0866D41A}" srcOrd="0" destOrd="0" parTransId="{2324BEF3-53CB-43D8-BC52-4AC82634B8B1}" sibTransId="{B4E32E4F-6FB5-4FD1-943A-29B3DDD3F43B}"/>
    <dgm:cxn modelId="{D3967565-F702-46F5-8124-F388C94BB40F}" type="presOf" srcId="{92DCCAC4-DC8E-4290-99D9-255B0AECD17D}" destId="{0007F5E3-B7C9-44C8-9FE2-EBC24E964430}" srcOrd="0" destOrd="0" presId="urn:microsoft.com/office/officeart/2005/8/layout/vList6"/>
    <dgm:cxn modelId="{45E30E09-4AE5-4CEE-8F28-CF14A3B784A3}" srcId="{92DCCAC4-DC8E-4290-99D9-255B0AECD17D}" destId="{C9FC5B82-60A1-4ECF-A54B-CA7F18167AF1}" srcOrd="1" destOrd="0" parTransId="{BCC4B302-452A-4EE0-9FA3-366FABE0F442}" sibTransId="{999A2E95-2023-49CF-907B-881C3E1928FC}"/>
    <dgm:cxn modelId="{E171F03A-E1FB-4D1E-8EE3-8D990299B5D1}" srcId="{C9FC5B82-60A1-4ECF-A54B-CA7F18167AF1}" destId="{953F7C35-3084-4C6A-9D2E-267184F6CD64}" srcOrd="0" destOrd="0" parTransId="{BDDA8784-0265-48FC-A58F-F727C4103614}" sibTransId="{E8AB57B0-97E9-4C4F-80EF-32980B2FCC26}"/>
    <dgm:cxn modelId="{F43CDF51-4D2D-47CA-A224-8CC268BBFA57}" type="presOf" srcId="{C9FC5B82-60A1-4ECF-A54B-CA7F18167AF1}" destId="{91D5D781-58C9-4326-9BD5-CAA48DF4439F}" srcOrd="0" destOrd="0" presId="urn:microsoft.com/office/officeart/2005/8/layout/vList6"/>
    <dgm:cxn modelId="{2A72D365-C296-4E69-AE7A-4EDB4531D551}" type="presOf" srcId="{EC5467A7-C694-43A3-A523-E6AF05E88FB1}" destId="{867F9506-A3FE-4D1D-A1CE-4A8D9A7AA567}" srcOrd="0" destOrd="0" presId="urn:microsoft.com/office/officeart/2005/8/layout/vList6"/>
    <dgm:cxn modelId="{C6085AF6-1AB2-4780-8F2F-749AD9AB0B67}" type="presOf" srcId="{953F7C35-3084-4C6A-9D2E-267184F6CD64}" destId="{7744ED31-4270-4EA5-AB6F-85ADBC05A9B6}" srcOrd="0" destOrd="0" presId="urn:microsoft.com/office/officeart/2005/8/layout/vList6"/>
    <dgm:cxn modelId="{AC9837F5-0AE1-4AD9-9116-EAC0D6928B93}" type="presOf" srcId="{97279152-E5C4-4814-9FA8-371A0866D41A}" destId="{51658401-F529-486D-AE63-327B87C1E95B}" srcOrd="0" destOrd="0" presId="urn:microsoft.com/office/officeart/2005/8/layout/vList6"/>
    <dgm:cxn modelId="{9651EF85-14AE-4A83-A115-11C081DFA37C}" srcId="{92DCCAC4-DC8E-4290-99D9-255B0AECD17D}" destId="{EC5467A7-C694-43A3-A523-E6AF05E88FB1}" srcOrd="0" destOrd="0" parTransId="{DE32495A-06B6-48D7-89E2-5FCFC0486130}" sibTransId="{A6C7AF5F-1FA5-4FB5-98CF-F504358609D5}"/>
    <dgm:cxn modelId="{5DFC9205-AB62-4275-8879-98ED2BA34E1F}" type="presParOf" srcId="{0007F5E3-B7C9-44C8-9FE2-EBC24E964430}" destId="{2415D07A-ECA7-4A27-B18E-482BC6EC2F38}" srcOrd="0" destOrd="0" presId="urn:microsoft.com/office/officeart/2005/8/layout/vList6"/>
    <dgm:cxn modelId="{994ACA4B-6B5A-467B-B9A9-CF59377A8C4B}" type="presParOf" srcId="{2415D07A-ECA7-4A27-B18E-482BC6EC2F38}" destId="{867F9506-A3FE-4D1D-A1CE-4A8D9A7AA567}" srcOrd="0" destOrd="0" presId="urn:microsoft.com/office/officeart/2005/8/layout/vList6"/>
    <dgm:cxn modelId="{6D11A19C-F9C5-4FA8-A2C6-698CF818D1C4}" type="presParOf" srcId="{2415D07A-ECA7-4A27-B18E-482BC6EC2F38}" destId="{51658401-F529-486D-AE63-327B87C1E95B}" srcOrd="1" destOrd="0" presId="urn:microsoft.com/office/officeart/2005/8/layout/vList6"/>
    <dgm:cxn modelId="{E11AA51C-CC9E-4D9F-86C8-C16B71AD1AC4}" type="presParOf" srcId="{0007F5E3-B7C9-44C8-9FE2-EBC24E964430}" destId="{D8D364E9-56EC-4DBB-9979-65E1B2273CBD}" srcOrd="1" destOrd="0" presId="urn:microsoft.com/office/officeart/2005/8/layout/vList6"/>
    <dgm:cxn modelId="{37B87094-C0C6-4725-BD33-CA99E2A33349}" type="presParOf" srcId="{0007F5E3-B7C9-44C8-9FE2-EBC24E964430}" destId="{1C0914D9-4D65-4091-A13B-A7DB3993891C}" srcOrd="2" destOrd="0" presId="urn:microsoft.com/office/officeart/2005/8/layout/vList6"/>
    <dgm:cxn modelId="{F0B8191C-EA42-46D8-BD6A-4FB877AB0AE6}" type="presParOf" srcId="{1C0914D9-4D65-4091-A13B-A7DB3993891C}" destId="{91D5D781-58C9-4326-9BD5-CAA48DF4439F}" srcOrd="0" destOrd="0" presId="urn:microsoft.com/office/officeart/2005/8/layout/vList6"/>
    <dgm:cxn modelId="{FD6CFBD9-9831-4B67-A5D5-8AAB68B05D7F}" type="presParOf" srcId="{1C0914D9-4D65-4091-A13B-A7DB3993891C}" destId="{7744ED31-4270-4EA5-AB6F-85ADBC05A9B6}"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CCF358-63E3-4B06-8A54-F9CC8ED2845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d-ID"/>
        </a:p>
      </dgm:t>
    </dgm:pt>
    <dgm:pt modelId="{94DB21CF-6050-4703-A645-E040BFA1CD92}" type="pres">
      <dgm:prSet presAssocID="{91CCF358-63E3-4B06-8A54-F9CC8ED28455}" presName="Name0" presStyleCnt="0">
        <dgm:presLayoutVars>
          <dgm:dir/>
          <dgm:animLvl val="lvl"/>
          <dgm:resizeHandles val="exact"/>
        </dgm:presLayoutVars>
      </dgm:prSet>
      <dgm:spPr/>
      <dgm:t>
        <a:bodyPr/>
        <a:lstStyle/>
        <a:p>
          <a:endParaRPr lang="id-ID"/>
        </a:p>
      </dgm:t>
    </dgm:pt>
  </dgm:ptLst>
  <dgm:cxnLst>
    <dgm:cxn modelId="{0F8B791E-7796-449B-9E68-99945F59F6C5}" type="presOf" srcId="{91CCF358-63E3-4B06-8A54-F9CC8ED28455}" destId="{94DB21CF-6050-4703-A645-E040BFA1CD92}" srcOrd="0"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DCCAC4-DC8E-4290-99D9-255B0AECD17D}" type="doc">
      <dgm:prSet loTypeId="urn:microsoft.com/office/officeart/2005/8/layout/vList6" loCatId="list" qsTypeId="urn:microsoft.com/office/officeart/2005/8/quickstyle/3d7" qsCatId="3D" csTypeId="urn:microsoft.com/office/officeart/2005/8/colors/colorful2" csCatId="colorful" phldr="1"/>
      <dgm:spPr/>
      <dgm:t>
        <a:bodyPr/>
        <a:lstStyle/>
        <a:p>
          <a:endParaRPr lang="id-ID"/>
        </a:p>
      </dgm:t>
    </dgm:pt>
    <dgm:pt modelId="{EC5467A7-C694-43A3-A523-E6AF05E88FB1}">
      <dgm:prSet phldrT="[Text]"/>
      <dgm:spPr/>
      <dgm:t>
        <a:bodyPr/>
        <a:lstStyle/>
        <a:p>
          <a:r>
            <a:rPr lang="id-ID" dirty="0" smtClean="0"/>
            <a:t>Memori Akses Acak</a:t>
          </a:r>
          <a:endParaRPr lang="id-ID" dirty="0"/>
        </a:p>
      </dgm:t>
    </dgm:pt>
    <dgm:pt modelId="{DE32495A-06B6-48D7-89E2-5FCFC0486130}" type="parTrans" cxnId="{9651EF85-14AE-4A83-A115-11C081DFA37C}">
      <dgm:prSet/>
      <dgm:spPr/>
      <dgm:t>
        <a:bodyPr/>
        <a:lstStyle/>
        <a:p>
          <a:endParaRPr lang="id-ID"/>
        </a:p>
      </dgm:t>
    </dgm:pt>
    <dgm:pt modelId="{A6C7AF5F-1FA5-4FB5-98CF-F504358609D5}" type="sibTrans" cxnId="{9651EF85-14AE-4A83-A115-11C081DFA37C}">
      <dgm:prSet/>
      <dgm:spPr/>
      <dgm:t>
        <a:bodyPr/>
        <a:lstStyle/>
        <a:p>
          <a:endParaRPr lang="id-ID"/>
        </a:p>
      </dgm:t>
    </dgm:pt>
    <dgm:pt modelId="{97279152-E5C4-4814-9FA8-371A0866D41A}">
      <dgm:prSet phldrT="[Text]"/>
      <dgm:spPr/>
      <dgm:t>
        <a:bodyPr/>
        <a:lstStyle/>
        <a:p>
          <a:r>
            <a:rPr lang="id-ID" dirty="0" smtClean="0"/>
            <a:t>(Random access memory) adalah sebuah tipe </a:t>
          </a:r>
          <a:r>
            <a:rPr lang="id-ID" dirty="0" smtClean="0">
              <a:hlinkClick xmlns:r="http://schemas.openxmlformats.org/officeDocument/2006/relationships" r:id="rId1" tooltip="Penyimpanan komputer"/>
            </a:rPr>
            <a:t>penyimpanan komputer</a:t>
          </a:r>
          <a:r>
            <a:rPr lang="id-ID" dirty="0" smtClean="0"/>
            <a:t> yang isinya dapat diakses dalam waktu yang tetap tidak memperdulikan letak data tersebut dalam memori. </a:t>
          </a:r>
          <a:endParaRPr lang="id-ID" dirty="0"/>
        </a:p>
      </dgm:t>
    </dgm:pt>
    <dgm:pt modelId="{2324BEF3-53CB-43D8-BC52-4AC82634B8B1}" type="parTrans" cxnId="{49122923-F4D1-4610-B5E0-BE1343AF0C75}">
      <dgm:prSet/>
      <dgm:spPr/>
      <dgm:t>
        <a:bodyPr/>
        <a:lstStyle/>
        <a:p>
          <a:endParaRPr lang="id-ID"/>
        </a:p>
      </dgm:t>
    </dgm:pt>
    <dgm:pt modelId="{B4E32E4F-6FB5-4FD1-943A-29B3DDD3F43B}" type="sibTrans" cxnId="{49122923-F4D1-4610-B5E0-BE1343AF0C75}">
      <dgm:prSet/>
      <dgm:spPr/>
      <dgm:t>
        <a:bodyPr/>
        <a:lstStyle/>
        <a:p>
          <a:endParaRPr lang="id-ID"/>
        </a:p>
      </dgm:t>
    </dgm:pt>
    <dgm:pt modelId="{C9FC5B82-60A1-4ECF-A54B-CA7F18167AF1}">
      <dgm:prSet phldrT="[Text]"/>
      <dgm:spPr/>
      <dgm:t>
        <a:bodyPr/>
        <a:lstStyle/>
        <a:p>
          <a:r>
            <a:rPr lang="id-ID" dirty="0" smtClean="0"/>
            <a:t>Memori Akses Seri</a:t>
          </a:r>
          <a:endParaRPr lang="id-ID" dirty="0"/>
        </a:p>
      </dgm:t>
    </dgm:pt>
    <dgm:pt modelId="{BCC4B302-452A-4EE0-9FA3-366FABE0F442}" type="parTrans" cxnId="{45E30E09-4AE5-4CEE-8F28-CF14A3B784A3}">
      <dgm:prSet/>
      <dgm:spPr/>
      <dgm:t>
        <a:bodyPr/>
        <a:lstStyle/>
        <a:p>
          <a:endParaRPr lang="id-ID"/>
        </a:p>
      </dgm:t>
    </dgm:pt>
    <dgm:pt modelId="{999A2E95-2023-49CF-907B-881C3E1928FC}" type="sibTrans" cxnId="{45E30E09-4AE5-4CEE-8F28-CF14A3B784A3}">
      <dgm:prSet/>
      <dgm:spPr/>
      <dgm:t>
        <a:bodyPr/>
        <a:lstStyle/>
        <a:p>
          <a:endParaRPr lang="id-ID"/>
        </a:p>
      </dgm:t>
    </dgm:pt>
    <dgm:pt modelId="{953F7C35-3084-4C6A-9D2E-267184F6CD64}">
      <dgm:prSet phldrT="[Text]"/>
      <dgm:spPr/>
      <dgm:t>
        <a:bodyPr/>
        <a:lstStyle/>
        <a:p>
          <a:r>
            <a:rPr lang="id-ID" dirty="0" smtClean="0"/>
            <a:t>Serial/Sequential Access Memory (SAM) adalah sebuah tipe penyimpanan komputer yang isinya dapat diakses secara seri atau secara berurutan atau sekuensial.</a:t>
          </a:r>
          <a:endParaRPr lang="id-ID" dirty="0"/>
        </a:p>
      </dgm:t>
    </dgm:pt>
    <dgm:pt modelId="{BDDA8784-0265-48FC-A58F-F727C4103614}" type="parTrans" cxnId="{E171F03A-E1FB-4D1E-8EE3-8D990299B5D1}">
      <dgm:prSet/>
      <dgm:spPr/>
      <dgm:t>
        <a:bodyPr/>
        <a:lstStyle/>
        <a:p>
          <a:endParaRPr lang="id-ID"/>
        </a:p>
      </dgm:t>
    </dgm:pt>
    <dgm:pt modelId="{E8AB57B0-97E9-4C4F-80EF-32980B2FCC26}" type="sibTrans" cxnId="{E171F03A-E1FB-4D1E-8EE3-8D990299B5D1}">
      <dgm:prSet/>
      <dgm:spPr/>
      <dgm:t>
        <a:bodyPr/>
        <a:lstStyle/>
        <a:p>
          <a:endParaRPr lang="id-ID"/>
        </a:p>
      </dgm:t>
    </dgm:pt>
    <dgm:pt modelId="{0007F5E3-B7C9-44C8-9FE2-EBC24E964430}" type="pres">
      <dgm:prSet presAssocID="{92DCCAC4-DC8E-4290-99D9-255B0AECD17D}" presName="Name0" presStyleCnt="0">
        <dgm:presLayoutVars>
          <dgm:dir/>
          <dgm:animLvl val="lvl"/>
          <dgm:resizeHandles/>
        </dgm:presLayoutVars>
      </dgm:prSet>
      <dgm:spPr/>
      <dgm:t>
        <a:bodyPr/>
        <a:lstStyle/>
        <a:p>
          <a:endParaRPr lang="id-ID"/>
        </a:p>
      </dgm:t>
    </dgm:pt>
    <dgm:pt modelId="{2415D07A-ECA7-4A27-B18E-482BC6EC2F38}" type="pres">
      <dgm:prSet presAssocID="{EC5467A7-C694-43A3-A523-E6AF05E88FB1}" presName="linNode" presStyleCnt="0"/>
      <dgm:spPr/>
      <dgm:t>
        <a:bodyPr/>
        <a:lstStyle/>
        <a:p>
          <a:endParaRPr lang="id-ID"/>
        </a:p>
      </dgm:t>
    </dgm:pt>
    <dgm:pt modelId="{867F9506-A3FE-4D1D-A1CE-4A8D9A7AA567}" type="pres">
      <dgm:prSet presAssocID="{EC5467A7-C694-43A3-A523-E6AF05E88FB1}" presName="parentShp" presStyleLbl="node1" presStyleIdx="0" presStyleCnt="2">
        <dgm:presLayoutVars>
          <dgm:bulletEnabled val="1"/>
        </dgm:presLayoutVars>
      </dgm:prSet>
      <dgm:spPr/>
      <dgm:t>
        <a:bodyPr/>
        <a:lstStyle/>
        <a:p>
          <a:endParaRPr lang="id-ID"/>
        </a:p>
      </dgm:t>
    </dgm:pt>
    <dgm:pt modelId="{51658401-F529-486D-AE63-327B87C1E95B}" type="pres">
      <dgm:prSet presAssocID="{EC5467A7-C694-43A3-A523-E6AF05E88FB1}" presName="childShp" presStyleLbl="bgAccFollowNode1" presStyleIdx="0" presStyleCnt="2">
        <dgm:presLayoutVars>
          <dgm:bulletEnabled val="1"/>
        </dgm:presLayoutVars>
      </dgm:prSet>
      <dgm:spPr/>
      <dgm:t>
        <a:bodyPr/>
        <a:lstStyle/>
        <a:p>
          <a:endParaRPr lang="id-ID"/>
        </a:p>
      </dgm:t>
    </dgm:pt>
    <dgm:pt modelId="{D8D364E9-56EC-4DBB-9979-65E1B2273CBD}" type="pres">
      <dgm:prSet presAssocID="{A6C7AF5F-1FA5-4FB5-98CF-F504358609D5}" presName="spacing" presStyleCnt="0"/>
      <dgm:spPr/>
      <dgm:t>
        <a:bodyPr/>
        <a:lstStyle/>
        <a:p>
          <a:endParaRPr lang="id-ID"/>
        </a:p>
      </dgm:t>
    </dgm:pt>
    <dgm:pt modelId="{1C0914D9-4D65-4091-A13B-A7DB3993891C}" type="pres">
      <dgm:prSet presAssocID="{C9FC5B82-60A1-4ECF-A54B-CA7F18167AF1}" presName="linNode" presStyleCnt="0"/>
      <dgm:spPr/>
      <dgm:t>
        <a:bodyPr/>
        <a:lstStyle/>
        <a:p>
          <a:endParaRPr lang="id-ID"/>
        </a:p>
      </dgm:t>
    </dgm:pt>
    <dgm:pt modelId="{91D5D781-58C9-4326-9BD5-CAA48DF4439F}" type="pres">
      <dgm:prSet presAssocID="{C9FC5B82-60A1-4ECF-A54B-CA7F18167AF1}" presName="parentShp" presStyleLbl="node1" presStyleIdx="1" presStyleCnt="2">
        <dgm:presLayoutVars>
          <dgm:bulletEnabled val="1"/>
        </dgm:presLayoutVars>
      </dgm:prSet>
      <dgm:spPr/>
      <dgm:t>
        <a:bodyPr/>
        <a:lstStyle/>
        <a:p>
          <a:endParaRPr lang="id-ID"/>
        </a:p>
      </dgm:t>
    </dgm:pt>
    <dgm:pt modelId="{7744ED31-4270-4EA5-AB6F-85ADBC05A9B6}" type="pres">
      <dgm:prSet presAssocID="{C9FC5B82-60A1-4ECF-A54B-CA7F18167AF1}" presName="childShp" presStyleLbl="bgAccFollowNode1" presStyleIdx="1" presStyleCnt="2">
        <dgm:presLayoutVars>
          <dgm:bulletEnabled val="1"/>
        </dgm:presLayoutVars>
      </dgm:prSet>
      <dgm:spPr/>
      <dgm:t>
        <a:bodyPr/>
        <a:lstStyle/>
        <a:p>
          <a:endParaRPr lang="id-ID"/>
        </a:p>
      </dgm:t>
    </dgm:pt>
  </dgm:ptLst>
  <dgm:cxnLst>
    <dgm:cxn modelId="{49122923-F4D1-4610-B5E0-BE1343AF0C75}" srcId="{EC5467A7-C694-43A3-A523-E6AF05E88FB1}" destId="{97279152-E5C4-4814-9FA8-371A0866D41A}" srcOrd="0" destOrd="0" parTransId="{2324BEF3-53CB-43D8-BC52-4AC82634B8B1}" sibTransId="{B4E32E4F-6FB5-4FD1-943A-29B3DDD3F43B}"/>
    <dgm:cxn modelId="{38429D1A-60B6-45F2-95FF-49E1515767A1}" type="presOf" srcId="{EC5467A7-C694-43A3-A523-E6AF05E88FB1}" destId="{867F9506-A3FE-4D1D-A1CE-4A8D9A7AA567}" srcOrd="0" destOrd="0" presId="urn:microsoft.com/office/officeart/2005/8/layout/vList6"/>
    <dgm:cxn modelId="{1F6A1733-D111-4ECD-906F-1C9F60236F34}" type="presOf" srcId="{953F7C35-3084-4C6A-9D2E-267184F6CD64}" destId="{7744ED31-4270-4EA5-AB6F-85ADBC05A9B6}" srcOrd="0" destOrd="0" presId="urn:microsoft.com/office/officeart/2005/8/layout/vList6"/>
    <dgm:cxn modelId="{D63395E7-47A0-43FE-B9ED-20DF29D2BD7C}" type="presOf" srcId="{97279152-E5C4-4814-9FA8-371A0866D41A}" destId="{51658401-F529-486D-AE63-327B87C1E95B}" srcOrd="0" destOrd="0" presId="urn:microsoft.com/office/officeart/2005/8/layout/vList6"/>
    <dgm:cxn modelId="{41B71A1E-8EA0-45A4-BD50-06A793870D11}" type="presOf" srcId="{92DCCAC4-DC8E-4290-99D9-255B0AECD17D}" destId="{0007F5E3-B7C9-44C8-9FE2-EBC24E964430}" srcOrd="0" destOrd="0" presId="urn:microsoft.com/office/officeart/2005/8/layout/vList6"/>
    <dgm:cxn modelId="{385E70E5-1EA7-4327-9500-01B43A8942A5}" type="presOf" srcId="{C9FC5B82-60A1-4ECF-A54B-CA7F18167AF1}" destId="{91D5D781-58C9-4326-9BD5-CAA48DF4439F}" srcOrd="0" destOrd="0" presId="urn:microsoft.com/office/officeart/2005/8/layout/vList6"/>
    <dgm:cxn modelId="{9651EF85-14AE-4A83-A115-11C081DFA37C}" srcId="{92DCCAC4-DC8E-4290-99D9-255B0AECD17D}" destId="{EC5467A7-C694-43A3-A523-E6AF05E88FB1}" srcOrd="0" destOrd="0" parTransId="{DE32495A-06B6-48D7-89E2-5FCFC0486130}" sibTransId="{A6C7AF5F-1FA5-4FB5-98CF-F504358609D5}"/>
    <dgm:cxn modelId="{45E30E09-4AE5-4CEE-8F28-CF14A3B784A3}" srcId="{92DCCAC4-DC8E-4290-99D9-255B0AECD17D}" destId="{C9FC5B82-60A1-4ECF-A54B-CA7F18167AF1}" srcOrd="1" destOrd="0" parTransId="{BCC4B302-452A-4EE0-9FA3-366FABE0F442}" sibTransId="{999A2E95-2023-49CF-907B-881C3E1928FC}"/>
    <dgm:cxn modelId="{E171F03A-E1FB-4D1E-8EE3-8D990299B5D1}" srcId="{C9FC5B82-60A1-4ECF-A54B-CA7F18167AF1}" destId="{953F7C35-3084-4C6A-9D2E-267184F6CD64}" srcOrd="0" destOrd="0" parTransId="{BDDA8784-0265-48FC-A58F-F727C4103614}" sibTransId="{E8AB57B0-97E9-4C4F-80EF-32980B2FCC26}"/>
    <dgm:cxn modelId="{5C9B1893-843E-4425-A47B-B6C9D3500E38}" type="presParOf" srcId="{0007F5E3-B7C9-44C8-9FE2-EBC24E964430}" destId="{2415D07A-ECA7-4A27-B18E-482BC6EC2F38}" srcOrd="0" destOrd="0" presId="urn:microsoft.com/office/officeart/2005/8/layout/vList6"/>
    <dgm:cxn modelId="{30C2F2E1-4504-466B-AA92-27022389450A}" type="presParOf" srcId="{2415D07A-ECA7-4A27-B18E-482BC6EC2F38}" destId="{867F9506-A3FE-4D1D-A1CE-4A8D9A7AA567}" srcOrd="0" destOrd="0" presId="urn:microsoft.com/office/officeart/2005/8/layout/vList6"/>
    <dgm:cxn modelId="{D02256B4-06C7-42CF-8C92-0FF1BA945C17}" type="presParOf" srcId="{2415D07A-ECA7-4A27-B18E-482BC6EC2F38}" destId="{51658401-F529-486D-AE63-327B87C1E95B}" srcOrd="1" destOrd="0" presId="urn:microsoft.com/office/officeart/2005/8/layout/vList6"/>
    <dgm:cxn modelId="{313DEB61-FBB5-48C7-9C83-D4D26E68CF57}" type="presParOf" srcId="{0007F5E3-B7C9-44C8-9FE2-EBC24E964430}" destId="{D8D364E9-56EC-4DBB-9979-65E1B2273CBD}" srcOrd="1" destOrd="0" presId="urn:microsoft.com/office/officeart/2005/8/layout/vList6"/>
    <dgm:cxn modelId="{6640F392-FFF6-40D8-AA58-B95FBE168423}" type="presParOf" srcId="{0007F5E3-B7C9-44C8-9FE2-EBC24E964430}" destId="{1C0914D9-4D65-4091-A13B-A7DB3993891C}" srcOrd="2" destOrd="0" presId="urn:microsoft.com/office/officeart/2005/8/layout/vList6"/>
    <dgm:cxn modelId="{A628387C-B91B-4F83-AD80-99A5FDCC9696}" type="presParOf" srcId="{1C0914D9-4D65-4091-A13B-A7DB3993891C}" destId="{91D5D781-58C9-4326-9BD5-CAA48DF4439F}" srcOrd="0" destOrd="0" presId="urn:microsoft.com/office/officeart/2005/8/layout/vList6"/>
    <dgm:cxn modelId="{336048BF-DAD6-47EC-8E36-B84A8F982722}" type="presParOf" srcId="{1C0914D9-4D65-4091-A13B-A7DB3993891C}" destId="{7744ED31-4270-4EA5-AB6F-85ADBC05A9B6}"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CCF358-63E3-4B06-8A54-F9CC8ED2845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d-ID"/>
        </a:p>
      </dgm:t>
    </dgm:pt>
    <dgm:pt modelId="{94DB21CF-6050-4703-A645-E040BFA1CD92}" type="pres">
      <dgm:prSet presAssocID="{91CCF358-63E3-4B06-8A54-F9CC8ED28455}" presName="Name0" presStyleCnt="0">
        <dgm:presLayoutVars>
          <dgm:dir/>
          <dgm:animLvl val="lvl"/>
          <dgm:resizeHandles val="exact"/>
        </dgm:presLayoutVars>
      </dgm:prSet>
      <dgm:spPr/>
      <dgm:t>
        <a:bodyPr/>
        <a:lstStyle/>
        <a:p>
          <a:endParaRPr lang="id-ID"/>
        </a:p>
      </dgm:t>
    </dgm:pt>
  </dgm:ptLst>
  <dgm:cxnLst>
    <dgm:cxn modelId="{E4074C8C-07D8-4958-B70F-1D5A2718C492}" type="presOf" srcId="{91CCF358-63E3-4B06-8A54-F9CC8ED28455}" destId="{94DB21CF-6050-4703-A645-E040BFA1CD92}" srcOrd="0"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DCCAC4-DC8E-4290-99D9-255B0AECD17D}" type="doc">
      <dgm:prSet loTypeId="urn:microsoft.com/office/officeart/2005/8/layout/vList6" loCatId="list" qsTypeId="urn:microsoft.com/office/officeart/2005/8/quickstyle/3d7" qsCatId="3D" csTypeId="urn:microsoft.com/office/officeart/2005/8/colors/colorful3" csCatId="colorful" phldr="1"/>
      <dgm:spPr/>
      <dgm:t>
        <a:bodyPr/>
        <a:lstStyle/>
        <a:p>
          <a:endParaRPr lang="id-ID"/>
        </a:p>
      </dgm:t>
    </dgm:pt>
    <dgm:pt modelId="{EC5467A7-C694-43A3-A523-E6AF05E88FB1}">
      <dgm:prSet phldrT="[Text]"/>
      <dgm:spPr/>
      <dgm:t>
        <a:bodyPr/>
        <a:lstStyle/>
        <a:p>
          <a:r>
            <a:rPr lang="id-ID" dirty="0" smtClean="0"/>
            <a:t>Statis RAM</a:t>
          </a:r>
          <a:endParaRPr lang="id-ID" dirty="0"/>
        </a:p>
      </dgm:t>
    </dgm:pt>
    <dgm:pt modelId="{DE32495A-06B6-48D7-89E2-5FCFC0486130}" type="parTrans" cxnId="{9651EF85-14AE-4A83-A115-11C081DFA37C}">
      <dgm:prSet/>
      <dgm:spPr/>
      <dgm:t>
        <a:bodyPr/>
        <a:lstStyle/>
        <a:p>
          <a:endParaRPr lang="id-ID"/>
        </a:p>
      </dgm:t>
    </dgm:pt>
    <dgm:pt modelId="{A6C7AF5F-1FA5-4FB5-98CF-F504358609D5}" type="sibTrans" cxnId="{9651EF85-14AE-4A83-A115-11C081DFA37C}">
      <dgm:prSet/>
      <dgm:spPr/>
      <dgm:t>
        <a:bodyPr/>
        <a:lstStyle/>
        <a:p>
          <a:endParaRPr lang="id-ID"/>
        </a:p>
      </dgm:t>
    </dgm:pt>
    <dgm:pt modelId="{97279152-E5C4-4814-9FA8-371A0866D41A}">
      <dgm:prSet phldrT="[Text]"/>
      <dgm:spPr/>
      <dgm:t>
        <a:bodyPr/>
        <a:lstStyle/>
        <a:p>
          <a:r>
            <a:rPr lang="id-ID" dirty="0" smtClean="0">
              <a:hlinkClick xmlns:r="http://schemas.openxmlformats.org/officeDocument/2006/relationships" r:id="rId1"/>
            </a:rPr>
            <a:t>Static Random-Access Memory (SRAM)</a:t>
          </a:r>
          <a:r>
            <a:rPr lang="id-ID" dirty="0" smtClean="0"/>
            <a:t>  adalah jenis memori semikonduktor  semi volatile. Kata static menunujukkan bahwa SRAM hanya dapat memegang isinya selama listrik masih berjalan. </a:t>
          </a:r>
          <a:endParaRPr lang="id-ID" dirty="0"/>
        </a:p>
      </dgm:t>
    </dgm:pt>
    <dgm:pt modelId="{2324BEF3-53CB-43D8-BC52-4AC82634B8B1}" type="parTrans" cxnId="{49122923-F4D1-4610-B5E0-BE1343AF0C75}">
      <dgm:prSet/>
      <dgm:spPr/>
      <dgm:t>
        <a:bodyPr/>
        <a:lstStyle/>
        <a:p>
          <a:endParaRPr lang="id-ID"/>
        </a:p>
      </dgm:t>
    </dgm:pt>
    <dgm:pt modelId="{B4E32E4F-6FB5-4FD1-943A-29B3DDD3F43B}" type="sibTrans" cxnId="{49122923-F4D1-4610-B5E0-BE1343AF0C75}">
      <dgm:prSet/>
      <dgm:spPr/>
      <dgm:t>
        <a:bodyPr/>
        <a:lstStyle/>
        <a:p>
          <a:endParaRPr lang="id-ID"/>
        </a:p>
      </dgm:t>
    </dgm:pt>
    <dgm:pt modelId="{C9FC5B82-60A1-4ECF-A54B-CA7F18167AF1}">
      <dgm:prSet phldrT="[Text]"/>
      <dgm:spPr/>
      <dgm:t>
        <a:bodyPr/>
        <a:lstStyle/>
        <a:p>
          <a:r>
            <a:rPr lang="id-ID" dirty="0" smtClean="0"/>
            <a:t>Dinamis RAM</a:t>
          </a:r>
          <a:endParaRPr lang="id-ID" dirty="0"/>
        </a:p>
      </dgm:t>
    </dgm:pt>
    <dgm:pt modelId="{BCC4B302-452A-4EE0-9FA3-366FABE0F442}" type="parTrans" cxnId="{45E30E09-4AE5-4CEE-8F28-CF14A3B784A3}">
      <dgm:prSet/>
      <dgm:spPr/>
      <dgm:t>
        <a:bodyPr/>
        <a:lstStyle/>
        <a:p>
          <a:endParaRPr lang="id-ID"/>
        </a:p>
      </dgm:t>
    </dgm:pt>
    <dgm:pt modelId="{999A2E95-2023-49CF-907B-881C3E1928FC}" type="sibTrans" cxnId="{45E30E09-4AE5-4CEE-8F28-CF14A3B784A3}">
      <dgm:prSet/>
      <dgm:spPr/>
      <dgm:t>
        <a:bodyPr/>
        <a:lstStyle/>
        <a:p>
          <a:endParaRPr lang="id-ID"/>
        </a:p>
      </dgm:t>
    </dgm:pt>
    <dgm:pt modelId="{953F7C35-3084-4C6A-9D2E-267184F6CD64}">
      <dgm:prSet phldrT="[Text]"/>
      <dgm:spPr/>
      <dgm:t>
        <a:bodyPr/>
        <a:lstStyle/>
        <a:p>
          <a:r>
            <a:rPr lang="id-ID" dirty="0" smtClean="0"/>
            <a:t>DRAM (Dynamic random-access memory) merupakan jenis random akses memori yang menyimpan setiap bit data yang terpisah dalam kapasitor dalam satu sirkuit terpadu.</a:t>
          </a:r>
          <a:endParaRPr lang="id-ID" dirty="0"/>
        </a:p>
      </dgm:t>
    </dgm:pt>
    <dgm:pt modelId="{BDDA8784-0265-48FC-A58F-F727C4103614}" type="parTrans" cxnId="{E171F03A-E1FB-4D1E-8EE3-8D990299B5D1}">
      <dgm:prSet/>
      <dgm:spPr/>
      <dgm:t>
        <a:bodyPr/>
        <a:lstStyle/>
        <a:p>
          <a:endParaRPr lang="id-ID"/>
        </a:p>
      </dgm:t>
    </dgm:pt>
    <dgm:pt modelId="{E8AB57B0-97E9-4C4F-80EF-32980B2FCC26}" type="sibTrans" cxnId="{E171F03A-E1FB-4D1E-8EE3-8D990299B5D1}">
      <dgm:prSet/>
      <dgm:spPr/>
      <dgm:t>
        <a:bodyPr/>
        <a:lstStyle/>
        <a:p>
          <a:endParaRPr lang="id-ID"/>
        </a:p>
      </dgm:t>
    </dgm:pt>
    <dgm:pt modelId="{0007F5E3-B7C9-44C8-9FE2-EBC24E964430}" type="pres">
      <dgm:prSet presAssocID="{92DCCAC4-DC8E-4290-99D9-255B0AECD17D}" presName="Name0" presStyleCnt="0">
        <dgm:presLayoutVars>
          <dgm:dir/>
          <dgm:animLvl val="lvl"/>
          <dgm:resizeHandles/>
        </dgm:presLayoutVars>
      </dgm:prSet>
      <dgm:spPr/>
      <dgm:t>
        <a:bodyPr/>
        <a:lstStyle/>
        <a:p>
          <a:endParaRPr lang="id-ID"/>
        </a:p>
      </dgm:t>
    </dgm:pt>
    <dgm:pt modelId="{2415D07A-ECA7-4A27-B18E-482BC6EC2F38}" type="pres">
      <dgm:prSet presAssocID="{EC5467A7-C694-43A3-A523-E6AF05E88FB1}" presName="linNode" presStyleCnt="0"/>
      <dgm:spPr/>
      <dgm:t>
        <a:bodyPr/>
        <a:lstStyle/>
        <a:p>
          <a:endParaRPr lang="id-ID"/>
        </a:p>
      </dgm:t>
    </dgm:pt>
    <dgm:pt modelId="{867F9506-A3FE-4D1D-A1CE-4A8D9A7AA567}" type="pres">
      <dgm:prSet presAssocID="{EC5467A7-C694-43A3-A523-E6AF05E88FB1}" presName="parentShp" presStyleLbl="node1" presStyleIdx="0" presStyleCnt="2">
        <dgm:presLayoutVars>
          <dgm:bulletEnabled val="1"/>
        </dgm:presLayoutVars>
      </dgm:prSet>
      <dgm:spPr/>
      <dgm:t>
        <a:bodyPr/>
        <a:lstStyle/>
        <a:p>
          <a:endParaRPr lang="id-ID"/>
        </a:p>
      </dgm:t>
    </dgm:pt>
    <dgm:pt modelId="{51658401-F529-486D-AE63-327B87C1E95B}" type="pres">
      <dgm:prSet presAssocID="{EC5467A7-C694-43A3-A523-E6AF05E88FB1}" presName="childShp" presStyleLbl="bgAccFollowNode1" presStyleIdx="0" presStyleCnt="2">
        <dgm:presLayoutVars>
          <dgm:bulletEnabled val="1"/>
        </dgm:presLayoutVars>
      </dgm:prSet>
      <dgm:spPr/>
      <dgm:t>
        <a:bodyPr/>
        <a:lstStyle/>
        <a:p>
          <a:endParaRPr lang="id-ID"/>
        </a:p>
      </dgm:t>
    </dgm:pt>
    <dgm:pt modelId="{D8D364E9-56EC-4DBB-9979-65E1B2273CBD}" type="pres">
      <dgm:prSet presAssocID="{A6C7AF5F-1FA5-4FB5-98CF-F504358609D5}" presName="spacing" presStyleCnt="0"/>
      <dgm:spPr/>
      <dgm:t>
        <a:bodyPr/>
        <a:lstStyle/>
        <a:p>
          <a:endParaRPr lang="id-ID"/>
        </a:p>
      </dgm:t>
    </dgm:pt>
    <dgm:pt modelId="{1C0914D9-4D65-4091-A13B-A7DB3993891C}" type="pres">
      <dgm:prSet presAssocID="{C9FC5B82-60A1-4ECF-A54B-CA7F18167AF1}" presName="linNode" presStyleCnt="0"/>
      <dgm:spPr/>
      <dgm:t>
        <a:bodyPr/>
        <a:lstStyle/>
        <a:p>
          <a:endParaRPr lang="id-ID"/>
        </a:p>
      </dgm:t>
    </dgm:pt>
    <dgm:pt modelId="{91D5D781-58C9-4326-9BD5-CAA48DF4439F}" type="pres">
      <dgm:prSet presAssocID="{C9FC5B82-60A1-4ECF-A54B-CA7F18167AF1}" presName="parentShp" presStyleLbl="node1" presStyleIdx="1" presStyleCnt="2">
        <dgm:presLayoutVars>
          <dgm:bulletEnabled val="1"/>
        </dgm:presLayoutVars>
      </dgm:prSet>
      <dgm:spPr/>
      <dgm:t>
        <a:bodyPr/>
        <a:lstStyle/>
        <a:p>
          <a:endParaRPr lang="id-ID"/>
        </a:p>
      </dgm:t>
    </dgm:pt>
    <dgm:pt modelId="{7744ED31-4270-4EA5-AB6F-85ADBC05A9B6}" type="pres">
      <dgm:prSet presAssocID="{C9FC5B82-60A1-4ECF-A54B-CA7F18167AF1}" presName="childShp" presStyleLbl="bgAccFollowNode1" presStyleIdx="1" presStyleCnt="2">
        <dgm:presLayoutVars>
          <dgm:bulletEnabled val="1"/>
        </dgm:presLayoutVars>
      </dgm:prSet>
      <dgm:spPr/>
      <dgm:t>
        <a:bodyPr/>
        <a:lstStyle/>
        <a:p>
          <a:endParaRPr lang="id-ID"/>
        </a:p>
      </dgm:t>
    </dgm:pt>
  </dgm:ptLst>
  <dgm:cxnLst>
    <dgm:cxn modelId="{49122923-F4D1-4610-B5E0-BE1343AF0C75}" srcId="{EC5467A7-C694-43A3-A523-E6AF05E88FB1}" destId="{97279152-E5C4-4814-9FA8-371A0866D41A}" srcOrd="0" destOrd="0" parTransId="{2324BEF3-53CB-43D8-BC52-4AC82634B8B1}" sibTransId="{B4E32E4F-6FB5-4FD1-943A-29B3DDD3F43B}"/>
    <dgm:cxn modelId="{45E30E09-4AE5-4CEE-8F28-CF14A3B784A3}" srcId="{92DCCAC4-DC8E-4290-99D9-255B0AECD17D}" destId="{C9FC5B82-60A1-4ECF-A54B-CA7F18167AF1}" srcOrd="1" destOrd="0" parTransId="{BCC4B302-452A-4EE0-9FA3-366FABE0F442}" sibTransId="{999A2E95-2023-49CF-907B-881C3E1928FC}"/>
    <dgm:cxn modelId="{E171F03A-E1FB-4D1E-8EE3-8D990299B5D1}" srcId="{C9FC5B82-60A1-4ECF-A54B-CA7F18167AF1}" destId="{953F7C35-3084-4C6A-9D2E-267184F6CD64}" srcOrd="0" destOrd="0" parTransId="{BDDA8784-0265-48FC-A58F-F727C4103614}" sibTransId="{E8AB57B0-97E9-4C4F-80EF-32980B2FCC26}"/>
    <dgm:cxn modelId="{81FB394F-B66E-4DFA-B402-66B0B7AA694F}" type="presOf" srcId="{97279152-E5C4-4814-9FA8-371A0866D41A}" destId="{51658401-F529-486D-AE63-327B87C1E95B}" srcOrd="0" destOrd="0" presId="urn:microsoft.com/office/officeart/2005/8/layout/vList6"/>
    <dgm:cxn modelId="{0843101C-5EAF-427C-8892-323E38BB4ACA}" type="presOf" srcId="{EC5467A7-C694-43A3-A523-E6AF05E88FB1}" destId="{867F9506-A3FE-4D1D-A1CE-4A8D9A7AA567}" srcOrd="0" destOrd="0" presId="urn:microsoft.com/office/officeart/2005/8/layout/vList6"/>
    <dgm:cxn modelId="{0BDA1589-E29B-48F6-ABC5-9EB0060C22EF}" type="presOf" srcId="{953F7C35-3084-4C6A-9D2E-267184F6CD64}" destId="{7744ED31-4270-4EA5-AB6F-85ADBC05A9B6}" srcOrd="0" destOrd="0" presId="urn:microsoft.com/office/officeart/2005/8/layout/vList6"/>
    <dgm:cxn modelId="{52F2F13A-7229-4218-AED6-3807802923E0}" type="presOf" srcId="{C9FC5B82-60A1-4ECF-A54B-CA7F18167AF1}" destId="{91D5D781-58C9-4326-9BD5-CAA48DF4439F}" srcOrd="0" destOrd="0" presId="urn:microsoft.com/office/officeart/2005/8/layout/vList6"/>
    <dgm:cxn modelId="{9651EF85-14AE-4A83-A115-11C081DFA37C}" srcId="{92DCCAC4-DC8E-4290-99D9-255B0AECD17D}" destId="{EC5467A7-C694-43A3-A523-E6AF05E88FB1}" srcOrd="0" destOrd="0" parTransId="{DE32495A-06B6-48D7-89E2-5FCFC0486130}" sibTransId="{A6C7AF5F-1FA5-4FB5-98CF-F504358609D5}"/>
    <dgm:cxn modelId="{C015F2AB-8647-4FA8-8152-F2B42C21CC94}" type="presOf" srcId="{92DCCAC4-DC8E-4290-99D9-255B0AECD17D}" destId="{0007F5E3-B7C9-44C8-9FE2-EBC24E964430}" srcOrd="0" destOrd="0" presId="urn:microsoft.com/office/officeart/2005/8/layout/vList6"/>
    <dgm:cxn modelId="{4020F992-44AE-43A2-B3AB-42EFE13BD5DC}" type="presParOf" srcId="{0007F5E3-B7C9-44C8-9FE2-EBC24E964430}" destId="{2415D07A-ECA7-4A27-B18E-482BC6EC2F38}" srcOrd="0" destOrd="0" presId="urn:microsoft.com/office/officeart/2005/8/layout/vList6"/>
    <dgm:cxn modelId="{9B9374C5-1328-47A7-89FD-7B9303FE483E}" type="presParOf" srcId="{2415D07A-ECA7-4A27-B18E-482BC6EC2F38}" destId="{867F9506-A3FE-4D1D-A1CE-4A8D9A7AA567}" srcOrd="0" destOrd="0" presId="urn:microsoft.com/office/officeart/2005/8/layout/vList6"/>
    <dgm:cxn modelId="{1BC554ED-9A6C-4A39-91F4-801D02D8DE6F}" type="presParOf" srcId="{2415D07A-ECA7-4A27-B18E-482BC6EC2F38}" destId="{51658401-F529-486D-AE63-327B87C1E95B}" srcOrd="1" destOrd="0" presId="urn:microsoft.com/office/officeart/2005/8/layout/vList6"/>
    <dgm:cxn modelId="{25EB3EF4-3E0A-4530-8A50-7C96C8122EEF}" type="presParOf" srcId="{0007F5E3-B7C9-44C8-9FE2-EBC24E964430}" destId="{D8D364E9-56EC-4DBB-9979-65E1B2273CBD}" srcOrd="1" destOrd="0" presId="urn:microsoft.com/office/officeart/2005/8/layout/vList6"/>
    <dgm:cxn modelId="{F0EC1D7E-B48C-4D92-989D-030721467761}" type="presParOf" srcId="{0007F5E3-B7C9-44C8-9FE2-EBC24E964430}" destId="{1C0914D9-4D65-4091-A13B-A7DB3993891C}" srcOrd="2" destOrd="0" presId="urn:microsoft.com/office/officeart/2005/8/layout/vList6"/>
    <dgm:cxn modelId="{A5D26EAA-9477-4CB2-A74D-A55D39490C4A}" type="presParOf" srcId="{1C0914D9-4D65-4091-A13B-A7DB3993891C}" destId="{91D5D781-58C9-4326-9BD5-CAA48DF4439F}" srcOrd="0" destOrd="0" presId="urn:microsoft.com/office/officeart/2005/8/layout/vList6"/>
    <dgm:cxn modelId="{E322FB86-57BC-4CB2-AC55-0401B02608BD}" type="presParOf" srcId="{1C0914D9-4D65-4091-A13B-A7DB3993891C}" destId="{7744ED31-4270-4EA5-AB6F-85ADBC05A9B6}"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1CCF358-63E3-4B06-8A54-F9CC8ED2845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d-ID"/>
        </a:p>
      </dgm:t>
    </dgm:pt>
    <dgm:pt modelId="{94DB21CF-6050-4703-A645-E040BFA1CD92}" type="pres">
      <dgm:prSet presAssocID="{91CCF358-63E3-4B06-8A54-F9CC8ED28455}" presName="Name0" presStyleCnt="0">
        <dgm:presLayoutVars>
          <dgm:dir/>
          <dgm:animLvl val="lvl"/>
          <dgm:resizeHandles val="exact"/>
        </dgm:presLayoutVars>
      </dgm:prSet>
      <dgm:spPr/>
      <dgm:t>
        <a:bodyPr/>
        <a:lstStyle/>
        <a:p>
          <a:endParaRPr lang="id-ID"/>
        </a:p>
      </dgm:t>
    </dgm:pt>
  </dgm:ptLst>
  <dgm:cxnLst>
    <dgm:cxn modelId="{7728761D-FA11-403A-8823-1171CB012D18}" type="presOf" srcId="{91CCF358-63E3-4B06-8A54-F9CC8ED28455}" destId="{94DB21CF-6050-4703-A645-E040BFA1CD92}" srcOrd="0"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DCCAC4-DC8E-4290-99D9-255B0AECD17D}" type="doc">
      <dgm:prSet loTypeId="urn:microsoft.com/office/officeart/2005/8/layout/vList6" loCatId="list" qsTypeId="urn:microsoft.com/office/officeart/2005/8/quickstyle/3d7" qsCatId="3D" csTypeId="urn:microsoft.com/office/officeart/2005/8/colors/colorful5" csCatId="colorful" phldr="1"/>
      <dgm:spPr/>
      <dgm:t>
        <a:bodyPr/>
        <a:lstStyle/>
        <a:p>
          <a:endParaRPr lang="id-ID"/>
        </a:p>
      </dgm:t>
    </dgm:pt>
    <dgm:pt modelId="{EC5467A7-C694-43A3-A523-E6AF05E88FB1}">
      <dgm:prSet phldrT="[Text]"/>
      <dgm:spPr/>
      <dgm:t>
        <a:bodyPr/>
        <a:lstStyle/>
        <a:p>
          <a:r>
            <a:rPr lang="id-ID" dirty="0" smtClean="0"/>
            <a:t>Bipolar Memory</a:t>
          </a:r>
          <a:endParaRPr lang="id-ID" dirty="0"/>
        </a:p>
      </dgm:t>
    </dgm:pt>
    <dgm:pt modelId="{DE32495A-06B6-48D7-89E2-5FCFC0486130}" type="parTrans" cxnId="{9651EF85-14AE-4A83-A115-11C081DFA37C}">
      <dgm:prSet/>
      <dgm:spPr/>
      <dgm:t>
        <a:bodyPr/>
        <a:lstStyle/>
        <a:p>
          <a:endParaRPr lang="id-ID"/>
        </a:p>
      </dgm:t>
    </dgm:pt>
    <dgm:pt modelId="{A6C7AF5F-1FA5-4FB5-98CF-F504358609D5}" type="sibTrans" cxnId="{9651EF85-14AE-4A83-A115-11C081DFA37C}">
      <dgm:prSet/>
      <dgm:spPr/>
      <dgm:t>
        <a:bodyPr/>
        <a:lstStyle/>
        <a:p>
          <a:endParaRPr lang="id-ID"/>
        </a:p>
      </dgm:t>
    </dgm:pt>
    <dgm:pt modelId="{97279152-E5C4-4814-9FA8-371A0866D41A}">
      <dgm:prSet phldrT="[Text]"/>
      <dgm:spPr/>
      <dgm:t>
        <a:bodyPr/>
        <a:lstStyle/>
        <a:p>
          <a:r>
            <a:rPr lang="id-ID" dirty="0" smtClean="0"/>
            <a:t>Bipolar memory adalah memori komputer yang memakai IC bipolar sebagai bagian dari memorinya. Dengan menggunakan bipolar memori itu berarti komputer menggunakan 2 buah multi Emitter Transistor. </a:t>
          </a:r>
          <a:endParaRPr lang="id-ID" dirty="0"/>
        </a:p>
      </dgm:t>
    </dgm:pt>
    <dgm:pt modelId="{2324BEF3-53CB-43D8-BC52-4AC82634B8B1}" type="parTrans" cxnId="{49122923-F4D1-4610-B5E0-BE1343AF0C75}">
      <dgm:prSet/>
      <dgm:spPr/>
      <dgm:t>
        <a:bodyPr/>
        <a:lstStyle/>
        <a:p>
          <a:endParaRPr lang="id-ID"/>
        </a:p>
      </dgm:t>
    </dgm:pt>
    <dgm:pt modelId="{B4E32E4F-6FB5-4FD1-943A-29B3DDD3F43B}" type="sibTrans" cxnId="{49122923-F4D1-4610-B5E0-BE1343AF0C75}">
      <dgm:prSet/>
      <dgm:spPr/>
      <dgm:t>
        <a:bodyPr/>
        <a:lstStyle/>
        <a:p>
          <a:endParaRPr lang="id-ID"/>
        </a:p>
      </dgm:t>
    </dgm:pt>
    <dgm:pt modelId="{C9FC5B82-60A1-4ECF-A54B-CA7F18167AF1}">
      <dgm:prSet phldrT="[Text]"/>
      <dgm:spPr/>
      <dgm:t>
        <a:bodyPr/>
        <a:lstStyle/>
        <a:p>
          <a:r>
            <a:rPr lang="id-ID" dirty="0" smtClean="0"/>
            <a:t>MOS Memory</a:t>
          </a:r>
          <a:endParaRPr lang="id-ID" dirty="0"/>
        </a:p>
      </dgm:t>
    </dgm:pt>
    <dgm:pt modelId="{BCC4B302-452A-4EE0-9FA3-366FABE0F442}" type="parTrans" cxnId="{45E30E09-4AE5-4CEE-8F28-CF14A3B784A3}">
      <dgm:prSet/>
      <dgm:spPr/>
      <dgm:t>
        <a:bodyPr/>
        <a:lstStyle/>
        <a:p>
          <a:endParaRPr lang="id-ID"/>
        </a:p>
      </dgm:t>
    </dgm:pt>
    <dgm:pt modelId="{999A2E95-2023-49CF-907B-881C3E1928FC}" type="sibTrans" cxnId="{45E30E09-4AE5-4CEE-8F28-CF14A3B784A3}">
      <dgm:prSet/>
      <dgm:spPr/>
      <dgm:t>
        <a:bodyPr/>
        <a:lstStyle/>
        <a:p>
          <a:endParaRPr lang="id-ID"/>
        </a:p>
      </dgm:t>
    </dgm:pt>
    <dgm:pt modelId="{953F7C35-3084-4C6A-9D2E-267184F6CD64}">
      <dgm:prSet phldrT="[Text]"/>
      <dgm:spPr/>
      <dgm:t>
        <a:bodyPr/>
        <a:lstStyle/>
        <a:p>
          <a:r>
            <a:rPr lang="id-ID" dirty="0" smtClean="0"/>
            <a:t>MOS (Metal Oxide Semiconductor) adalah transistor yang banyak digunakan karena kerapatan (kepadatan) yang tinggi, yang memungkinkan penempatan dari fungsi yang jauh lebih banyak dalam satu serpihan dengan ukuran tertentu dibandingkan dengan menggunakan rangkaian bipolar.</a:t>
          </a:r>
          <a:endParaRPr lang="id-ID" dirty="0"/>
        </a:p>
      </dgm:t>
    </dgm:pt>
    <dgm:pt modelId="{BDDA8784-0265-48FC-A58F-F727C4103614}" type="parTrans" cxnId="{E171F03A-E1FB-4D1E-8EE3-8D990299B5D1}">
      <dgm:prSet/>
      <dgm:spPr/>
      <dgm:t>
        <a:bodyPr/>
        <a:lstStyle/>
        <a:p>
          <a:endParaRPr lang="id-ID"/>
        </a:p>
      </dgm:t>
    </dgm:pt>
    <dgm:pt modelId="{E8AB57B0-97E9-4C4F-80EF-32980B2FCC26}" type="sibTrans" cxnId="{E171F03A-E1FB-4D1E-8EE3-8D990299B5D1}">
      <dgm:prSet/>
      <dgm:spPr/>
      <dgm:t>
        <a:bodyPr/>
        <a:lstStyle/>
        <a:p>
          <a:endParaRPr lang="id-ID"/>
        </a:p>
      </dgm:t>
    </dgm:pt>
    <dgm:pt modelId="{0E324240-A554-4617-8A74-12B10B883A43}">
      <dgm:prSet/>
      <dgm:spPr/>
      <dgm:t>
        <a:bodyPr/>
        <a:lstStyle/>
        <a:p>
          <a:endParaRPr lang="id-ID" dirty="0"/>
        </a:p>
      </dgm:t>
    </dgm:pt>
    <dgm:pt modelId="{D91E9D5F-EB0B-4599-A850-0BC5194DCB4F}" type="parTrans" cxnId="{D78C30FE-C8A8-49FC-976A-D4A954F089AC}">
      <dgm:prSet/>
      <dgm:spPr/>
      <dgm:t>
        <a:bodyPr/>
        <a:lstStyle/>
        <a:p>
          <a:endParaRPr lang="id-ID"/>
        </a:p>
      </dgm:t>
    </dgm:pt>
    <dgm:pt modelId="{A6AD10DB-29BC-49B7-AD5A-816344083DBC}" type="sibTrans" cxnId="{D78C30FE-C8A8-49FC-976A-D4A954F089AC}">
      <dgm:prSet/>
      <dgm:spPr/>
      <dgm:t>
        <a:bodyPr/>
        <a:lstStyle/>
        <a:p>
          <a:endParaRPr lang="id-ID"/>
        </a:p>
      </dgm:t>
    </dgm:pt>
    <dgm:pt modelId="{0007F5E3-B7C9-44C8-9FE2-EBC24E964430}" type="pres">
      <dgm:prSet presAssocID="{92DCCAC4-DC8E-4290-99D9-255B0AECD17D}" presName="Name0" presStyleCnt="0">
        <dgm:presLayoutVars>
          <dgm:dir/>
          <dgm:animLvl val="lvl"/>
          <dgm:resizeHandles/>
        </dgm:presLayoutVars>
      </dgm:prSet>
      <dgm:spPr/>
      <dgm:t>
        <a:bodyPr/>
        <a:lstStyle/>
        <a:p>
          <a:endParaRPr lang="id-ID"/>
        </a:p>
      </dgm:t>
    </dgm:pt>
    <dgm:pt modelId="{2415D07A-ECA7-4A27-B18E-482BC6EC2F38}" type="pres">
      <dgm:prSet presAssocID="{EC5467A7-C694-43A3-A523-E6AF05E88FB1}" presName="linNode" presStyleCnt="0"/>
      <dgm:spPr/>
      <dgm:t>
        <a:bodyPr/>
        <a:lstStyle/>
        <a:p>
          <a:endParaRPr lang="id-ID"/>
        </a:p>
      </dgm:t>
    </dgm:pt>
    <dgm:pt modelId="{867F9506-A3FE-4D1D-A1CE-4A8D9A7AA567}" type="pres">
      <dgm:prSet presAssocID="{EC5467A7-C694-43A3-A523-E6AF05E88FB1}" presName="parentShp" presStyleLbl="node1" presStyleIdx="0" presStyleCnt="2">
        <dgm:presLayoutVars>
          <dgm:bulletEnabled val="1"/>
        </dgm:presLayoutVars>
      </dgm:prSet>
      <dgm:spPr/>
      <dgm:t>
        <a:bodyPr/>
        <a:lstStyle/>
        <a:p>
          <a:endParaRPr lang="id-ID"/>
        </a:p>
      </dgm:t>
    </dgm:pt>
    <dgm:pt modelId="{51658401-F529-486D-AE63-327B87C1E95B}" type="pres">
      <dgm:prSet presAssocID="{EC5467A7-C694-43A3-A523-E6AF05E88FB1}" presName="childShp" presStyleLbl="bgAccFollowNode1" presStyleIdx="0" presStyleCnt="2">
        <dgm:presLayoutVars>
          <dgm:bulletEnabled val="1"/>
        </dgm:presLayoutVars>
      </dgm:prSet>
      <dgm:spPr/>
      <dgm:t>
        <a:bodyPr/>
        <a:lstStyle/>
        <a:p>
          <a:endParaRPr lang="id-ID"/>
        </a:p>
      </dgm:t>
    </dgm:pt>
    <dgm:pt modelId="{D8D364E9-56EC-4DBB-9979-65E1B2273CBD}" type="pres">
      <dgm:prSet presAssocID="{A6C7AF5F-1FA5-4FB5-98CF-F504358609D5}" presName="spacing" presStyleCnt="0"/>
      <dgm:spPr/>
      <dgm:t>
        <a:bodyPr/>
        <a:lstStyle/>
        <a:p>
          <a:endParaRPr lang="id-ID"/>
        </a:p>
      </dgm:t>
    </dgm:pt>
    <dgm:pt modelId="{1C0914D9-4D65-4091-A13B-A7DB3993891C}" type="pres">
      <dgm:prSet presAssocID="{C9FC5B82-60A1-4ECF-A54B-CA7F18167AF1}" presName="linNode" presStyleCnt="0"/>
      <dgm:spPr/>
      <dgm:t>
        <a:bodyPr/>
        <a:lstStyle/>
        <a:p>
          <a:endParaRPr lang="id-ID"/>
        </a:p>
      </dgm:t>
    </dgm:pt>
    <dgm:pt modelId="{91D5D781-58C9-4326-9BD5-CAA48DF4439F}" type="pres">
      <dgm:prSet presAssocID="{C9FC5B82-60A1-4ECF-A54B-CA7F18167AF1}" presName="parentShp" presStyleLbl="node1" presStyleIdx="1" presStyleCnt="2">
        <dgm:presLayoutVars>
          <dgm:bulletEnabled val="1"/>
        </dgm:presLayoutVars>
      </dgm:prSet>
      <dgm:spPr/>
      <dgm:t>
        <a:bodyPr/>
        <a:lstStyle/>
        <a:p>
          <a:endParaRPr lang="id-ID"/>
        </a:p>
      </dgm:t>
    </dgm:pt>
    <dgm:pt modelId="{7744ED31-4270-4EA5-AB6F-85ADBC05A9B6}" type="pres">
      <dgm:prSet presAssocID="{C9FC5B82-60A1-4ECF-A54B-CA7F18167AF1}" presName="childShp" presStyleLbl="bgAccFollowNode1" presStyleIdx="1" presStyleCnt="2">
        <dgm:presLayoutVars>
          <dgm:bulletEnabled val="1"/>
        </dgm:presLayoutVars>
      </dgm:prSet>
      <dgm:spPr/>
      <dgm:t>
        <a:bodyPr/>
        <a:lstStyle/>
        <a:p>
          <a:endParaRPr lang="id-ID"/>
        </a:p>
      </dgm:t>
    </dgm:pt>
  </dgm:ptLst>
  <dgm:cxnLst>
    <dgm:cxn modelId="{49122923-F4D1-4610-B5E0-BE1343AF0C75}" srcId="{EC5467A7-C694-43A3-A523-E6AF05E88FB1}" destId="{97279152-E5C4-4814-9FA8-371A0866D41A}" srcOrd="0" destOrd="0" parTransId="{2324BEF3-53CB-43D8-BC52-4AC82634B8B1}" sibTransId="{B4E32E4F-6FB5-4FD1-943A-29B3DDD3F43B}"/>
    <dgm:cxn modelId="{99D321EA-E3F7-4FE2-907F-7B048A50E4B9}" type="presOf" srcId="{C9FC5B82-60A1-4ECF-A54B-CA7F18167AF1}" destId="{91D5D781-58C9-4326-9BD5-CAA48DF4439F}" srcOrd="0" destOrd="0" presId="urn:microsoft.com/office/officeart/2005/8/layout/vList6"/>
    <dgm:cxn modelId="{F844B7EB-4F45-4F31-B70A-B3BD4D504D81}" type="presOf" srcId="{0E324240-A554-4617-8A74-12B10B883A43}" destId="{7744ED31-4270-4EA5-AB6F-85ADBC05A9B6}" srcOrd="0" destOrd="1" presId="urn:microsoft.com/office/officeart/2005/8/layout/vList6"/>
    <dgm:cxn modelId="{211669C4-35A8-4642-99DF-1AED95C5EC4F}" type="presOf" srcId="{953F7C35-3084-4C6A-9D2E-267184F6CD64}" destId="{7744ED31-4270-4EA5-AB6F-85ADBC05A9B6}" srcOrd="0" destOrd="0" presId="urn:microsoft.com/office/officeart/2005/8/layout/vList6"/>
    <dgm:cxn modelId="{9651EF85-14AE-4A83-A115-11C081DFA37C}" srcId="{92DCCAC4-DC8E-4290-99D9-255B0AECD17D}" destId="{EC5467A7-C694-43A3-A523-E6AF05E88FB1}" srcOrd="0" destOrd="0" parTransId="{DE32495A-06B6-48D7-89E2-5FCFC0486130}" sibTransId="{A6C7AF5F-1FA5-4FB5-98CF-F504358609D5}"/>
    <dgm:cxn modelId="{6BD8F728-64A0-49FA-87CD-1ADAD772D17F}" type="presOf" srcId="{92DCCAC4-DC8E-4290-99D9-255B0AECD17D}" destId="{0007F5E3-B7C9-44C8-9FE2-EBC24E964430}" srcOrd="0" destOrd="0" presId="urn:microsoft.com/office/officeart/2005/8/layout/vList6"/>
    <dgm:cxn modelId="{D78C30FE-C8A8-49FC-976A-D4A954F089AC}" srcId="{C9FC5B82-60A1-4ECF-A54B-CA7F18167AF1}" destId="{0E324240-A554-4617-8A74-12B10B883A43}" srcOrd="1" destOrd="0" parTransId="{D91E9D5F-EB0B-4599-A850-0BC5194DCB4F}" sibTransId="{A6AD10DB-29BC-49B7-AD5A-816344083DBC}"/>
    <dgm:cxn modelId="{02B9B465-2741-4413-90D3-FFCEE8DB4D39}" type="presOf" srcId="{97279152-E5C4-4814-9FA8-371A0866D41A}" destId="{51658401-F529-486D-AE63-327B87C1E95B}" srcOrd="0" destOrd="0" presId="urn:microsoft.com/office/officeart/2005/8/layout/vList6"/>
    <dgm:cxn modelId="{45E30E09-4AE5-4CEE-8F28-CF14A3B784A3}" srcId="{92DCCAC4-DC8E-4290-99D9-255B0AECD17D}" destId="{C9FC5B82-60A1-4ECF-A54B-CA7F18167AF1}" srcOrd="1" destOrd="0" parTransId="{BCC4B302-452A-4EE0-9FA3-366FABE0F442}" sibTransId="{999A2E95-2023-49CF-907B-881C3E1928FC}"/>
    <dgm:cxn modelId="{E171F03A-E1FB-4D1E-8EE3-8D990299B5D1}" srcId="{C9FC5B82-60A1-4ECF-A54B-CA7F18167AF1}" destId="{953F7C35-3084-4C6A-9D2E-267184F6CD64}" srcOrd="0" destOrd="0" parTransId="{BDDA8784-0265-48FC-A58F-F727C4103614}" sibTransId="{E8AB57B0-97E9-4C4F-80EF-32980B2FCC26}"/>
    <dgm:cxn modelId="{3203C481-32F2-4120-8B6B-5B0F61315512}" type="presOf" srcId="{EC5467A7-C694-43A3-A523-E6AF05E88FB1}" destId="{867F9506-A3FE-4D1D-A1CE-4A8D9A7AA567}" srcOrd="0" destOrd="0" presId="urn:microsoft.com/office/officeart/2005/8/layout/vList6"/>
    <dgm:cxn modelId="{FE721303-A135-4211-B368-C3B7BFE6B75A}" type="presParOf" srcId="{0007F5E3-B7C9-44C8-9FE2-EBC24E964430}" destId="{2415D07A-ECA7-4A27-B18E-482BC6EC2F38}" srcOrd="0" destOrd="0" presId="urn:microsoft.com/office/officeart/2005/8/layout/vList6"/>
    <dgm:cxn modelId="{3C26F002-DD6B-4B5E-9439-21760EDD1D54}" type="presParOf" srcId="{2415D07A-ECA7-4A27-B18E-482BC6EC2F38}" destId="{867F9506-A3FE-4D1D-A1CE-4A8D9A7AA567}" srcOrd="0" destOrd="0" presId="urn:microsoft.com/office/officeart/2005/8/layout/vList6"/>
    <dgm:cxn modelId="{D377A7B4-3A2B-403F-A09D-7BD569F01BF3}" type="presParOf" srcId="{2415D07A-ECA7-4A27-B18E-482BC6EC2F38}" destId="{51658401-F529-486D-AE63-327B87C1E95B}" srcOrd="1" destOrd="0" presId="urn:microsoft.com/office/officeart/2005/8/layout/vList6"/>
    <dgm:cxn modelId="{85EAEBE1-A71E-45E6-B9C3-9FB410AF834F}" type="presParOf" srcId="{0007F5E3-B7C9-44C8-9FE2-EBC24E964430}" destId="{D8D364E9-56EC-4DBB-9979-65E1B2273CBD}" srcOrd="1" destOrd="0" presId="urn:microsoft.com/office/officeart/2005/8/layout/vList6"/>
    <dgm:cxn modelId="{6E6E7F1E-96DB-4BBE-8D9E-3469C61C9E68}" type="presParOf" srcId="{0007F5E3-B7C9-44C8-9FE2-EBC24E964430}" destId="{1C0914D9-4D65-4091-A13B-A7DB3993891C}" srcOrd="2" destOrd="0" presId="urn:microsoft.com/office/officeart/2005/8/layout/vList6"/>
    <dgm:cxn modelId="{3CB1F5DF-4EE6-46AB-9CA6-44A8D51AC67B}" type="presParOf" srcId="{1C0914D9-4D65-4091-A13B-A7DB3993891C}" destId="{91D5D781-58C9-4326-9BD5-CAA48DF4439F}" srcOrd="0" destOrd="0" presId="urn:microsoft.com/office/officeart/2005/8/layout/vList6"/>
    <dgm:cxn modelId="{22E29685-B01A-4196-9AC2-C2CE6A3D1975}" type="presParOf" srcId="{1C0914D9-4D65-4091-A13B-A7DB3993891C}" destId="{7744ED31-4270-4EA5-AB6F-85ADBC05A9B6}"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3B670-E530-46FD-8F1F-D3789E4FCC08}">
      <dsp:nvSpPr>
        <dsp:cNvPr id="0" name=""/>
        <dsp:cNvSpPr/>
      </dsp:nvSpPr>
      <dsp:spPr>
        <a:xfrm>
          <a:off x="3962397" y="0"/>
          <a:ext cx="1587053" cy="158705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solidFill>
                <a:schemeClr val="tx1"/>
              </a:solidFill>
              <a:latin typeface="Times New Roman" pitchFamily="18" charset="0"/>
              <a:cs typeface="Times New Roman" pitchFamily="18" charset="0"/>
              <a:hlinkClick xmlns:r="http://schemas.openxmlformats.org/officeDocument/2006/relationships" r:id="" action="ppaction://hlinksldjump"/>
            </a:rPr>
            <a:t>Pengertian Memori</a:t>
          </a:r>
          <a:endParaRPr lang="id-ID" sz="1800" b="1" kern="1200" dirty="0">
            <a:solidFill>
              <a:schemeClr val="tx1"/>
            </a:solidFill>
            <a:latin typeface="Times New Roman" pitchFamily="18" charset="0"/>
            <a:cs typeface="Times New Roman" pitchFamily="18" charset="0"/>
          </a:endParaRPr>
        </a:p>
      </dsp:txBody>
      <dsp:txXfrm>
        <a:off x="4194816" y="232419"/>
        <a:ext cx="1122215" cy="1122215"/>
      </dsp:txXfrm>
    </dsp:sp>
    <dsp:sp modelId="{CF39143B-A820-42F8-B3B6-43FDC04B03EA}">
      <dsp:nvSpPr>
        <dsp:cNvPr id="0" name=""/>
        <dsp:cNvSpPr/>
      </dsp:nvSpPr>
      <dsp:spPr>
        <a:xfrm rot="2140100">
          <a:off x="5506045" y="1219565"/>
          <a:ext cx="433209" cy="53563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id-ID" sz="2300" kern="1200"/>
        </a:p>
      </dsp:txBody>
      <dsp:txXfrm>
        <a:off x="5518235" y="1288801"/>
        <a:ext cx="303246" cy="321378"/>
      </dsp:txXfrm>
    </dsp:sp>
    <dsp:sp modelId="{5AF0E468-FBC6-41AF-B6C0-2D175C5429F8}">
      <dsp:nvSpPr>
        <dsp:cNvPr id="0" name=""/>
        <dsp:cNvSpPr/>
      </dsp:nvSpPr>
      <dsp:spPr>
        <a:xfrm>
          <a:off x="5915770" y="1402005"/>
          <a:ext cx="1587053" cy="1587053"/>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id-ID" sz="2400" b="1" kern="1200" dirty="0" smtClean="0">
              <a:latin typeface="Times New Roman" pitchFamily="18" charset="0"/>
              <a:cs typeface="Times New Roman" pitchFamily="18" charset="0"/>
              <a:hlinkClick xmlns:r="http://schemas.openxmlformats.org/officeDocument/2006/relationships" r:id="" action="ppaction://hlinksldjump"/>
            </a:rPr>
            <a:t>Sejarah Memori</a:t>
          </a:r>
          <a:endParaRPr lang="id-ID" sz="2400" b="1" kern="1200" dirty="0">
            <a:latin typeface="Times New Roman" pitchFamily="18" charset="0"/>
            <a:cs typeface="Times New Roman" pitchFamily="18" charset="0"/>
          </a:endParaRPr>
        </a:p>
      </dsp:txBody>
      <dsp:txXfrm>
        <a:off x="6148189" y="1634424"/>
        <a:ext cx="1122215" cy="1122215"/>
      </dsp:txXfrm>
    </dsp:sp>
    <dsp:sp modelId="{219FB842-E622-41A5-8AD1-F0377C8DCD66}">
      <dsp:nvSpPr>
        <dsp:cNvPr id="0" name=""/>
        <dsp:cNvSpPr/>
      </dsp:nvSpPr>
      <dsp:spPr>
        <a:xfrm rot="6480000">
          <a:off x="6133058" y="3050445"/>
          <a:ext cx="422885" cy="53563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id-ID" sz="2300" kern="1200"/>
        </a:p>
      </dsp:txBody>
      <dsp:txXfrm rot="10800000">
        <a:off x="6216092" y="3097243"/>
        <a:ext cx="296020" cy="321378"/>
      </dsp:txXfrm>
    </dsp:sp>
    <dsp:sp modelId="{142024B7-4097-4B5B-891C-7BF675B1B686}">
      <dsp:nvSpPr>
        <dsp:cNvPr id="0" name=""/>
        <dsp:cNvSpPr/>
      </dsp:nvSpPr>
      <dsp:spPr>
        <a:xfrm>
          <a:off x="5178780" y="3670227"/>
          <a:ext cx="1587053" cy="1587053"/>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latin typeface="Times New Roman" pitchFamily="18" charset="0"/>
              <a:cs typeface="Times New Roman" pitchFamily="18" charset="0"/>
              <a:hlinkClick xmlns:r="http://schemas.openxmlformats.org/officeDocument/2006/relationships" r:id="" action="ppaction://hlinksldjump"/>
            </a:rPr>
            <a:t>Pengertian Memori Semi</a:t>
          </a:r>
        </a:p>
        <a:p>
          <a:pPr lvl="0" algn="ctr" defTabSz="800100">
            <a:lnSpc>
              <a:spcPct val="90000"/>
            </a:lnSpc>
            <a:spcBef>
              <a:spcPct val="0"/>
            </a:spcBef>
            <a:spcAft>
              <a:spcPct val="35000"/>
            </a:spcAft>
          </a:pPr>
          <a:r>
            <a:rPr lang="id-ID" sz="1800" b="1" kern="1200" dirty="0" smtClean="0">
              <a:latin typeface="Times New Roman" pitchFamily="18" charset="0"/>
              <a:cs typeface="Times New Roman" pitchFamily="18" charset="0"/>
              <a:hlinkClick xmlns:r="http://schemas.openxmlformats.org/officeDocument/2006/relationships" r:id="" action="ppaction://hlinksldjump"/>
            </a:rPr>
            <a:t>konduktor</a:t>
          </a:r>
          <a:endParaRPr lang="id-ID" sz="1800" b="1" kern="1200" dirty="0">
            <a:latin typeface="Times New Roman" pitchFamily="18" charset="0"/>
            <a:cs typeface="Times New Roman" pitchFamily="18" charset="0"/>
          </a:endParaRPr>
        </a:p>
      </dsp:txBody>
      <dsp:txXfrm>
        <a:off x="5411199" y="3902646"/>
        <a:ext cx="1122215" cy="1122215"/>
      </dsp:txXfrm>
    </dsp:sp>
    <dsp:sp modelId="{BC655574-1EE4-4AFA-BF50-EE2B00F74F9A}">
      <dsp:nvSpPr>
        <dsp:cNvPr id="0" name=""/>
        <dsp:cNvSpPr/>
      </dsp:nvSpPr>
      <dsp:spPr>
        <a:xfrm rot="10800000">
          <a:off x="4580357" y="4195939"/>
          <a:ext cx="422885" cy="53563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id-ID" sz="2300" kern="1200"/>
        </a:p>
      </dsp:txBody>
      <dsp:txXfrm rot="10800000">
        <a:off x="4707222" y="4303065"/>
        <a:ext cx="296020" cy="321378"/>
      </dsp:txXfrm>
    </dsp:sp>
    <dsp:sp modelId="{12EE4313-7347-4398-B10A-5BFE325DFD35}">
      <dsp:nvSpPr>
        <dsp:cNvPr id="0" name=""/>
        <dsp:cNvSpPr/>
      </dsp:nvSpPr>
      <dsp:spPr>
        <a:xfrm>
          <a:off x="2793829" y="3670227"/>
          <a:ext cx="1587053" cy="158705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b="1" kern="1200" dirty="0" smtClean="0">
              <a:latin typeface="Times New Roman" pitchFamily="18" charset="0"/>
              <a:cs typeface="Times New Roman" pitchFamily="18" charset="0"/>
              <a:hlinkClick xmlns:r="http://schemas.openxmlformats.org/officeDocument/2006/relationships" r:id="" action="ppaction://hlinksldjump"/>
            </a:rPr>
            <a:t>Jenis Memori Semi</a:t>
          </a:r>
        </a:p>
        <a:p>
          <a:pPr lvl="0" algn="ctr" defTabSz="800100">
            <a:lnSpc>
              <a:spcPct val="90000"/>
            </a:lnSpc>
            <a:spcBef>
              <a:spcPct val="0"/>
            </a:spcBef>
            <a:spcAft>
              <a:spcPct val="35000"/>
            </a:spcAft>
          </a:pPr>
          <a:r>
            <a:rPr lang="id-ID" sz="1800" b="1" kern="1200" dirty="0" smtClean="0">
              <a:latin typeface="Times New Roman" pitchFamily="18" charset="0"/>
              <a:cs typeface="Times New Roman" pitchFamily="18" charset="0"/>
              <a:hlinkClick xmlns:r="http://schemas.openxmlformats.org/officeDocument/2006/relationships" r:id="" action="ppaction://hlinksldjump"/>
            </a:rPr>
            <a:t>konduktor</a:t>
          </a:r>
          <a:endParaRPr lang="id-ID" sz="1800" b="1" kern="1200" dirty="0">
            <a:latin typeface="Times New Roman" pitchFamily="18" charset="0"/>
            <a:cs typeface="Times New Roman" pitchFamily="18" charset="0"/>
          </a:endParaRPr>
        </a:p>
      </dsp:txBody>
      <dsp:txXfrm>
        <a:off x="3026248" y="3902646"/>
        <a:ext cx="1122215" cy="1122215"/>
      </dsp:txXfrm>
    </dsp:sp>
    <dsp:sp modelId="{DCA54D35-FB2B-4843-9414-2FA15BEE7CCF}">
      <dsp:nvSpPr>
        <dsp:cNvPr id="0" name=""/>
        <dsp:cNvSpPr/>
      </dsp:nvSpPr>
      <dsp:spPr>
        <a:xfrm rot="15120000">
          <a:off x="3011117" y="3073210"/>
          <a:ext cx="422885" cy="53563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id-ID" sz="2300" kern="1200"/>
        </a:p>
      </dsp:txBody>
      <dsp:txXfrm rot="10800000">
        <a:off x="3094151" y="3240664"/>
        <a:ext cx="296020" cy="321378"/>
      </dsp:txXfrm>
    </dsp:sp>
    <dsp:sp modelId="{B211AA1C-9633-44AB-B2D1-54F12AACC4B9}">
      <dsp:nvSpPr>
        <dsp:cNvPr id="0" name=""/>
        <dsp:cNvSpPr/>
      </dsp:nvSpPr>
      <dsp:spPr>
        <a:xfrm>
          <a:off x="2056839" y="1402005"/>
          <a:ext cx="1587053" cy="1587053"/>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d-ID" sz="1400" b="1" kern="1200" dirty="0" smtClean="0">
              <a:latin typeface="Times New Roman" pitchFamily="18" charset="0"/>
              <a:cs typeface="Times New Roman" pitchFamily="18" charset="0"/>
              <a:hlinkClick xmlns:r="http://schemas.openxmlformats.org/officeDocument/2006/relationships" r:id="" action="ppaction://hlinksldjump"/>
            </a:rPr>
            <a:t>Kelebihan dan Kekurangan</a:t>
          </a:r>
          <a:endParaRPr lang="id-ID" sz="1400" b="1" kern="1200" dirty="0">
            <a:latin typeface="Times New Roman" pitchFamily="18" charset="0"/>
            <a:cs typeface="Times New Roman" pitchFamily="18" charset="0"/>
          </a:endParaRPr>
        </a:p>
      </dsp:txBody>
      <dsp:txXfrm>
        <a:off x="2289258" y="1634424"/>
        <a:ext cx="1122215" cy="1122215"/>
      </dsp:txXfrm>
    </dsp:sp>
    <dsp:sp modelId="{0E596CFD-FF26-4CF2-869D-8A24FD1047DC}">
      <dsp:nvSpPr>
        <dsp:cNvPr id="0" name=""/>
        <dsp:cNvSpPr/>
      </dsp:nvSpPr>
      <dsp:spPr>
        <a:xfrm rot="19419384">
          <a:off x="3587382" y="1233636"/>
          <a:ext cx="412708" cy="535630"/>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id-ID" sz="2300" kern="1200"/>
        </a:p>
      </dsp:txBody>
      <dsp:txXfrm>
        <a:off x="3599424" y="1377449"/>
        <a:ext cx="288896" cy="321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3C16C5-B24A-49F5-8819-AF56A2C0F625}">
      <dsp:nvSpPr>
        <dsp:cNvPr id="0" name=""/>
        <dsp:cNvSpPr/>
      </dsp:nvSpPr>
      <dsp:spPr>
        <a:xfrm>
          <a:off x="1806326" y="1852903"/>
          <a:ext cx="1616078" cy="808039"/>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Jenis Memori Semikonduktor</a:t>
          </a:r>
          <a:endParaRPr lang="id-ID" sz="1500" kern="1200" dirty="0"/>
        </a:p>
      </dsp:txBody>
      <dsp:txXfrm>
        <a:off x="1829993" y="1876570"/>
        <a:ext cx="1568744" cy="760705"/>
      </dsp:txXfrm>
    </dsp:sp>
    <dsp:sp modelId="{27E5B965-F98A-4AD1-A8EC-1BFDE1B05B04}">
      <dsp:nvSpPr>
        <dsp:cNvPr id="0" name=""/>
        <dsp:cNvSpPr/>
      </dsp:nvSpPr>
      <dsp:spPr>
        <a:xfrm rot="16985981">
          <a:off x="2739972" y="1387510"/>
          <a:ext cx="1764866" cy="19885"/>
        </a:xfrm>
        <a:custGeom>
          <a:avLst/>
          <a:gdLst/>
          <a:ahLst/>
          <a:cxnLst/>
          <a:rect l="0" t="0" r="0" b="0"/>
          <a:pathLst>
            <a:path>
              <a:moveTo>
                <a:pt x="0" y="9942"/>
              </a:moveTo>
              <a:lnTo>
                <a:pt x="1764866" y="9942"/>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3578283" y="1353331"/>
        <a:ext cx="88243" cy="88243"/>
      </dsp:txXfrm>
    </dsp:sp>
    <dsp:sp modelId="{0223D9D7-BE2C-4780-B41C-99DA2A9C13CB}">
      <dsp:nvSpPr>
        <dsp:cNvPr id="0" name=""/>
        <dsp:cNvSpPr/>
      </dsp:nvSpPr>
      <dsp:spPr>
        <a:xfrm>
          <a:off x="3822405" y="237765"/>
          <a:ext cx="1200868" cy="60043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hlinkClick xmlns:r="http://schemas.openxmlformats.org/officeDocument/2006/relationships" r:id="" action="ppaction://hlinksldjump"/>
            </a:rPr>
            <a:t>Fungsi</a:t>
          </a:r>
          <a:endParaRPr lang="id-ID" sz="1500" kern="1200" dirty="0"/>
        </a:p>
      </dsp:txBody>
      <dsp:txXfrm>
        <a:off x="3839991" y="255351"/>
        <a:ext cx="1165696" cy="565262"/>
      </dsp:txXfrm>
    </dsp:sp>
    <dsp:sp modelId="{BC738A9D-038E-4C3F-AE36-4E7AA77C97F4}">
      <dsp:nvSpPr>
        <dsp:cNvPr id="0" name=""/>
        <dsp:cNvSpPr/>
      </dsp:nvSpPr>
      <dsp:spPr>
        <a:xfrm rot="19457599">
          <a:off x="4976973" y="384290"/>
          <a:ext cx="492601" cy="19885"/>
        </a:xfrm>
        <a:custGeom>
          <a:avLst/>
          <a:gdLst/>
          <a:ahLst/>
          <a:cxnLst/>
          <a:rect l="0" t="0" r="0" b="0"/>
          <a:pathLst>
            <a:path>
              <a:moveTo>
                <a:pt x="0" y="9942"/>
              </a:moveTo>
              <a:lnTo>
                <a:pt x="492601"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210959" y="381918"/>
        <a:ext cx="24630" cy="24630"/>
      </dsp:txXfrm>
    </dsp:sp>
    <dsp:sp modelId="{9113FB10-486A-4F30-A89F-62653B835E63}">
      <dsp:nvSpPr>
        <dsp:cNvPr id="0" name=""/>
        <dsp:cNvSpPr/>
      </dsp:nvSpPr>
      <dsp:spPr>
        <a:xfrm>
          <a:off x="5423273" y="483"/>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Memori Baca Tulis</a:t>
          </a:r>
          <a:endParaRPr lang="id-ID" sz="1500" kern="1200" dirty="0"/>
        </a:p>
      </dsp:txBody>
      <dsp:txXfrm>
        <a:off x="5437917" y="15127"/>
        <a:ext cx="970711" cy="470711"/>
      </dsp:txXfrm>
    </dsp:sp>
    <dsp:sp modelId="{D1A10BFD-F13B-4633-BD03-88255E4A6086}">
      <dsp:nvSpPr>
        <dsp:cNvPr id="0" name=""/>
        <dsp:cNvSpPr/>
      </dsp:nvSpPr>
      <dsp:spPr>
        <a:xfrm rot="2142401">
          <a:off x="4976973" y="671790"/>
          <a:ext cx="492601" cy="19885"/>
        </a:xfrm>
        <a:custGeom>
          <a:avLst/>
          <a:gdLst/>
          <a:ahLst/>
          <a:cxnLst/>
          <a:rect l="0" t="0" r="0" b="0"/>
          <a:pathLst>
            <a:path>
              <a:moveTo>
                <a:pt x="0" y="9942"/>
              </a:moveTo>
              <a:lnTo>
                <a:pt x="492601"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210959" y="669417"/>
        <a:ext cx="24630" cy="24630"/>
      </dsp:txXfrm>
    </dsp:sp>
    <dsp:sp modelId="{E43CFEBE-B236-498A-8831-987311C5D9D1}">
      <dsp:nvSpPr>
        <dsp:cNvPr id="0" name=""/>
        <dsp:cNvSpPr/>
      </dsp:nvSpPr>
      <dsp:spPr>
        <a:xfrm>
          <a:off x="5423273" y="575482"/>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Memori Hanya Baca</a:t>
          </a:r>
          <a:endParaRPr lang="id-ID" sz="1500" kern="1200" dirty="0"/>
        </a:p>
      </dsp:txBody>
      <dsp:txXfrm>
        <a:off x="5437917" y="590126"/>
        <a:ext cx="970711" cy="470711"/>
      </dsp:txXfrm>
    </dsp:sp>
    <dsp:sp modelId="{41F749FD-7D54-4663-9A36-130FD1A92406}">
      <dsp:nvSpPr>
        <dsp:cNvPr id="0" name=""/>
        <dsp:cNvSpPr/>
      </dsp:nvSpPr>
      <dsp:spPr>
        <a:xfrm rot="18306572">
          <a:off x="3274665" y="1962509"/>
          <a:ext cx="695480" cy="19885"/>
        </a:xfrm>
        <a:custGeom>
          <a:avLst/>
          <a:gdLst/>
          <a:ahLst/>
          <a:cxnLst/>
          <a:rect l="0" t="0" r="0" b="0"/>
          <a:pathLst>
            <a:path>
              <a:moveTo>
                <a:pt x="0" y="9942"/>
              </a:moveTo>
              <a:lnTo>
                <a:pt x="695480" y="9942"/>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05018" y="1955065"/>
        <a:ext cx="34774" cy="34774"/>
      </dsp:txXfrm>
    </dsp:sp>
    <dsp:sp modelId="{DCBF0DF9-9D55-443D-8E0A-42208E8F48B2}">
      <dsp:nvSpPr>
        <dsp:cNvPr id="0" name=""/>
        <dsp:cNvSpPr/>
      </dsp:nvSpPr>
      <dsp:spPr>
        <a:xfrm>
          <a:off x="3822405" y="1394762"/>
          <a:ext cx="1172869" cy="586439"/>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hlinkClick xmlns:r="http://schemas.openxmlformats.org/officeDocument/2006/relationships" r:id="" action="ppaction://hlinksldjump"/>
            </a:rPr>
            <a:t>Cara</a:t>
          </a:r>
          <a:r>
            <a:rPr lang="id-ID" sz="1500" kern="1200" dirty="0" smtClean="0"/>
            <a:t> Akses</a:t>
          </a:r>
          <a:endParaRPr lang="id-ID" sz="1500" kern="1200" dirty="0"/>
        </a:p>
      </dsp:txBody>
      <dsp:txXfrm>
        <a:off x="3839581" y="1411938"/>
        <a:ext cx="1138517" cy="552087"/>
      </dsp:txXfrm>
    </dsp:sp>
    <dsp:sp modelId="{1E870FF6-0DE6-48F9-8BE2-86650DD12FA3}">
      <dsp:nvSpPr>
        <dsp:cNvPr id="0" name=""/>
        <dsp:cNvSpPr/>
      </dsp:nvSpPr>
      <dsp:spPr>
        <a:xfrm rot="19457599">
          <a:off x="4948973" y="1534289"/>
          <a:ext cx="492601" cy="19885"/>
        </a:xfrm>
        <a:custGeom>
          <a:avLst/>
          <a:gdLst/>
          <a:ahLst/>
          <a:cxnLst/>
          <a:rect l="0" t="0" r="0" b="0"/>
          <a:pathLst>
            <a:path>
              <a:moveTo>
                <a:pt x="0" y="9942"/>
              </a:moveTo>
              <a:lnTo>
                <a:pt x="492601"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182959" y="1531917"/>
        <a:ext cx="24630" cy="24630"/>
      </dsp:txXfrm>
    </dsp:sp>
    <dsp:sp modelId="{CABC47B8-BEA7-4C82-9C35-B452B254A650}">
      <dsp:nvSpPr>
        <dsp:cNvPr id="0" name=""/>
        <dsp:cNvSpPr/>
      </dsp:nvSpPr>
      <dsp:spPr>
        <a:xfrm>
          <a:off x="5395273" y="1150482"/>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Memori Akses Acak</a:t>
          </a:r>
          <a:endParaRPr lang="id-ID" sz="1500" kern="1200" dirty="0"/>
        </a:p>
      </dsp:txBody>
      <dsp:txXfrm>
        <a:off x="5409917" y="1165126"/>
        <a:ext cx="970711" cy="470711"/>
      </dsp:txXfrm>
    </dsp:sp>
    <dsp:sp modelId="{A9247162-387C-4B39-925E-F9EDE68B6D42}">
      <dsp:nvSpPr>
        <dsp:cNvPr id="0" name=""/>
        <dsp:cNvSpPr/>
      </dsp:nvSpPr>
      <dsp:spPr>
        <a:xfrm rot="2142401">
          <a:off x="4948973" y="1821789"/>
          <a:ext cx="492601" cy="19885"/>
        </a:xfrm>
        <a:custGeom>
          <a:avLst/>
          <a:gdLst/>
          <a:ahLst/>
          <a:cxnLst/>
          <a:rect l="0" t="0" r="0" b="0"/>
          <a:pathLst>
            <a:path>
              <a:moveTo>
                <a:pt x="0" y="9942"/>
              </a:moveTo>
              <a:lnTo>
                <a:pt x="492601"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182959" y="1819416"/>
        <a:ext cx="24630" cy="24630"/>
      </dsp:txXfrm>
    </dsp:sp>
    <dsp:sp modelId="{9744723A-FCC9-4350-B1E7-119C24399973}">
      <dsp:nvSpPr>
        <dsp:cNvPr id="0" name=""/>
        <dsp:cNvSpPr/>
      </dsp:nvSpPr>
      <dsp:spPr>
        <a:xfrm>
          <a:off x="5395273" y="1725481"/>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Memori Akses Seri</a:t>
          </a:r>
          <a:endParaRPr lang="id-ID" sz="1500" kern="1200" dirty="0"/>
        </a:p>
      </dsp:txBody>
      <dsp:txXfrm>
        <a:off x="5409917" y="1740125"/>
        <a:ext cx="970711" cy="470711"/>
      </dsp:txXfrm>
    </dsp:sp>
    <dsp:sp modelId="{B49E4277-2559-4ACD-AF81-9252A891331A}">
      <dsp:nvSpPr>
        <dsp:cNvPr id="0" name=""/>
        <dsp:cNvSpPr/>
      </dsp:nvSpPr>
      <dsp:spPr>
        <a:xfrm rot="3327392">
          <a:off x="3269691" y="2537509"/>
          <a:ext cx="705427" cy="19885"/>
        </a:xfrm>
        <a:custGeom>
          <a:avLst/>
          <a:gdLst/>
          <a:ahLst/>
          <a:cxnLst/>
          <a:rect l="0" t="0" r="0" b="0"/>
          <a:pathLst>
            <a:path>
              <a:moveTo>
                <a:pt x="0" y="9942"/>
              </a:moveTo>
              <a:lnTo>
                <a:pt x="705427" y="9942"/>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04769" y="2529816"/>
        <a:ext cx="35271" cy="35271"/>
      </dsp:txXfrm>
    </dsp:sp>
    <dsp:sp modelId="{265A4C48-8D0C-452D-AD4E-9A9D44B97DFA}">
      <dsp:nvSpPr>
        <dsp:cNvPr id="0" name=""/>
        <dsp:cNvSpPr/>
      </dsp:nvSpPr>
      <dsp:spPr>
        <a:xfrm>
          <a:off x="3822405" y="2549881"/>
          <a:ext cx="1152399" cy="576199"/>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Jenis Sel </a:t>
          </a:r>
          <a:r>
            <a:rPr lang="id-ID" sz="1500" kern="1200" dirty="0" smtClean="0">
              <a:hlinkClick xmlns:r="http://schemas.openxmlformats.org/officeDocument/2006/relationships" r:id="" action="ppaction://hlinksldjump"/>
            </a:rPr>
            <a:t>Memory</a:t>
          </a:r>
          <a:endParaRPr lang="id-ID" sz="1500" kern="1200" dirty="0"/>
        </a:p>
      </dsp:txBody>
      <dsp:txXfrm>
        <a:off x="3839281" y="2566757"/>
        <a:ext cx="1118647" cy="542447"/>
      </dsp:txXfrm>
    </dsp:sp>
    <dsp:sp modelId="{6008727A-C088-4B78-916D-46EECACE470D}">
      <dsp:nvSpPr>
        <dsp:cNvPr id="0" name=""/>
        <dsp:cNvSpPr/>
      </dsp:nvSpPr>
      <dsp:spPr>
        <a:xfrm rot="19291678">
          <a:off x="4920413" y="2672166"/>
          <a:ext cx="501090" cy="19885"/>
        </a:xfrm>
        <a:custGeom>
          <a:avLst/>
          <a:gdLst/>
          <a:ahLst/>
          <a:cxnLst/>
          <a:rect l="0" t="0" r="0" b="0"/>
          <a:pathLst>
            <a:path>
              <a:moveTo>
                <a:pt x="0" y="9942"/>
              </a:moveTo>
              <a:lnTo>
                <a:pt x="501090"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158431" y="2669581"/>
        <a:ext cx="25054" cy="25054"/>
      </dsp:txXfrm>
    </dsp:sp>
    <dsp:sp modelId="{4FF7EB4A-1E01-437D-86C8-63138998C966}">
      <dsp:nvSpPr>
        <dsp:cNvPr id="0" name=""/>
        <dsp:cNvSpPr/>
      </dsp:nvSpPr>
      <dsp:spPr>
        <a:xfrm>
          <a:off x="5367113" y="2276236"/>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Statis RAM</a:t>
          </a:r>
          <a:endParaRPr lang="id-ID" sz="1500" kern="1200" dirty="0"/>
        </a:p>
      </dsp:txBody>
      <dsp:txXfrm>
        <a:off x="5381757" y="2290880"/>
        <a:ext cx="970711" cy="470711"/>
      </dsp:txXfrm>
    </dsp:sp>
    <dsp:sp modelId="{62276D74-FE19-4DE3-8DF4-11CF04270E45}">
      <dsp:nvSpPr>
        <dsp:cNvPr id="0" name=""/>
        <dsp:cNvSpPr/>
      </dsp:nvSpPr>
      <dsp:spPr>
        <a:xfrm rot="2142401">
          <a:off x="4928503" y="2971788"/>
          <a:ext cx="492601" cy="19885"/>
        </a:xfrm>
        <a:custGeom>
          <a:avLst/>
          <a:gdLst/>
          <a:ahLst/>
          <a:cxnLst/>
          <a:rect l="0" t="0" r="0" b="0"/>
          <a:pathLst>
            <a:path>
              <a:moveTo>
                <a:pt x="0" y="9942"/>
              </a:moveTo>
              <a:lnTo>
                <a:pt x="492601"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162489" y="2969415"/>
        <a:ext cx="24630" cy="24630"/>
      </dsp:txXfrm>
    </dsp:sp>
    <dsp:sp modelId="{C96C3DD2-A9A2-4653-9859-79115F329C97}">
      <dsp:nvSpPr>
        <dsp:cNvPr id="0" name=""/>
        <dsp:cNvSpPr/>
      </dsp:nvSpPr>
      <dsp:spPr>
        <a:xfrm>
          <a:off x="5374803" y="2875480"/>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Dinamis RAM</a:t>
          </a:r>
          <a:endParaRPr lang="id-ID" sz="1500" kern="1200" dirty="0"/>
        </a:p>
      </dsp:txBody>
      <dsp:txXfrm>
        <a:off x="5389447" y="2890124"/>
        <a:ext cx="970711" cy="470711"/>
      </dsp:txXfrm>
    </dsp:sp>
    <dsp:sp modelId="{EF225F2B-7F72-4652-886D-425BE16D643B}">
      <dsp:nvSpPr>
        <dsp:cNvPr id="0" name=""/>
        <dsp:cNvSpPr/>
      </dsp:nvSpPr>
      <dsp:spPr>
        <a:xfrm rot="4619333">
          <a:off x="2734070" y="3112508"/>
          <a:ext cx="1776670" cy="19885"/>
        </a:xfrm>
        <a:custGeom>
          <a:avLst/>
          <a:gdLst/>
          <a:ahLst/>
          <a:cxnLst/>
          <a:rect l="0" t="0" r="0" b="0"/>
          <a:pathLst>
            <a:path>
              <a:moveTo>
                <a:pt x="0" y="9942"/>
              </a:moveTo>
              <a:lnTo>
                <a:pt x="1776670" y="9942"/>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3577988" y="3078034"/>
        <a:ext cx="88833" cy="88833"/>
      </dsp:txXfrm>
    </dsp:sp>
    <dsp:sp modelId="{A488C93D-7566-40C1-80BA-45D1FF001515}">
      <dsp:nvSpPr>
        <dsp:cNvPr id="0" name=""/>
        <dsp:cNvSpPr/>
      </dsp:nvSpPr>
      <dsp:spPr>
        <a:xfrm>
          <a:off x="3822405" y="3699880"/>
          <a:ext cx="1152399" cy="576199"/>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hlinkClick xmlns:r="http://schemas.openxmlformats.org/officeDocument/2006/relationships" r:id="" action="ppaction://hlinksldjump"/>
            </a:rPr>
            <a:t>Teknologi</a:t>
          </a:r>
          <a:endParaRPr lang="id-ID" sz="1500" kern="1200" dirty="0"/>
        </a:p>
      </dsp:txBody>
      <dsp:txXfrm>
        <a:off x="3839281" y="3716756"/>
        <a:ext cx="1118647" cy="542447"/>
      </dsp:txXfrm>
    </dsp:sp>
    <dsp:sp modelId="{CF5ED5D6-21EF-4A41-99F8-29669B2F7416}">
      <dsp:nvSpPr>
        <dsp:cNvPr id="0" name=""/>
        <dsp:cNvSpPr/>
      </dsp:nvSpPr>
      <dsp:spPr>
        <a:xfrm rot="19457599">
          <a:off x="4928503" y="3834287"/>
          <a:ext cx="492601" cy="19885"/>
        </a:xfrm>
        <a:custGeom>
          <a:avLst/>
          <a:gdLst/>
          <a:ahLst/>
          <a:cxnLst/>
          <a:rect l="0" t="0" r="0" b="0"/>
          <a:pathLst>
            <a:path>
              <a:moveTo>
                <a:pt x="0" y="9942"/>
              </a:moveTo>
              <a:lnTo>
                <a:pt x="492601"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162489" y="3831915"/>
        <a:ext cx="24630" cy="24630"/>
      </dsp:txXfrm>
    </dsp:sp>
    <dsp:sp modelId="{D58F9AC5-DA95-4C78-9BAB-77799B9B0AA2}">
      <dsp:nvSpPr>
        <dsp:cNvPr id="0" name=""/>
        <dsp:cNvSpPr/>
      </dsp:nvSpPr>
      <dsp:spPr>
        <a:xfrm>
          <a:off x="5374803" y="3450480"/>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Bipolar Memory</a:t>
          </a:r>
          <a:endParaRPr lang="id-ID" sz="1500" kern="1200" dirty="0"/>
        </a:p>
      </dsp:txBody>
      <dsp:txXfrm>
        <a:off x="5389447" y="3465124"/>
        <a:ext cx="970711" cy="470711"/>
      </dsp:txXfrm>
    </dsp:sp>
    <dsp:sp modelId="{CFA8E407-979C-475B-A1FF-84493FC0CF8E}">
      <dsp:nvSpPr>
        <dsp:cNvPr id="0" name=""/>
        <dsp:cNvSpPr/>
      </dsp:nvSpPr>
      <dsp:spPr>
        <a:xfrm rot="2142401">
          <a:off x="4928503" y="4121787"/>
          <a:ext cx="492601" cy="19885"/>
        </a:xfrm>
        <a:custGeom>
          <a:avLst/>
          <a:gdLst/>
          <a:ahLst/>
          <a:cxnLst/>
          <a:rect l="0" t="0" r="0" b="0"/>
          <a:pathLst>
            <a:path>
              <a:moveTo>
                <a:pt x="0" y="9942"/>
              </a:moveTo>
              <a:lnTo>
                <a:pt x="492601" y="9942"/>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162489" y="4119414"/>
        <a:ext cx="24630" cy="24630"/>
      </dsp:txXfrm>
    </dsp:sp>
    <dsp:sp modelId="{75F5C416-27C8-4428-BCDC-5E771457E321}">
      <dsp:nvSpPr>
        <dsp:cNvPr id="0" name=""/>
        <dsp:cNvSpPr/>
      </dsp:nvSpPr>
      <dsp:spPr>
        <a:xfrm>
          <a:off x="5374803" y="4025480"/>
          <a:ext cx="999999" cy="499999"/>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MOS Memory</a:t>
          </a:r>
          <a:endParaRPr lang="id-ID" sz="1500" kern="1200" dirty="0"/>
        </a:p>
      </dsp:txBody>
      <dsp:txXfrm>
        <a:off x="5389447" y="4040124"/>
        <a:ext cx="970711" cy="470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58401-F529-486D-AE63-327B87C1E95B}">
      <dsp:nvSpPr>
        <dsp:cNvPr id="0" name=""/>
        <dsp:cNvSpPr/>
      </dsp:nvSpPr>
      <dsp:spPr>
        <a:xfrm>
          <a:off x="2727959" y="558"/>
          <a:ext cx="4091940" cy="2176611"/>
        </a:xfrm>
        <a:prstGeom prst="rightArrow">
          <a:avLst>
            <a:gd name="adj1" fmla="val 75000"/>
            <a:gd name="adj2" fmla="val 50000"/>
          </a:avLst>
        </a:prstGeom>
        <a:solidFill>
          <a:schemeClr val="accent4">
            <a:tint val="40000"/>
            <a:alpha val="90000"/>
            <a:hueOff val="0"/>
            <a:satOff val="0"/>
            <a:lumOff val="0"/>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id-ID" sz="2000" kern="1200" dirty="0" smtClean="0"/>
            <a:t>Memori ini adalah memori utama dalam komputer, tugasnya adalah menyediakan tempat untuk pengolahan data dalam CPU.</a:t>
          </a:r>
          <a:endParaRPr lang="id-ID" sz="2000" kern="1200" dirty="0"/>
        </a:p>
      </dsp:txBody>
      <dsp:txXfrm>
        <a:off x="2727959" y="272634"/>
        <a:ext cx="3275711" cy="1632459"/>
      </dsp:txXfrm>
    </dsp:sp>
    <dsp:sp modelId="{867F9506-A3FE-4D1D-A1CE-4A8D9A7AA567}">
      <dsp:nvSpPr>
        <dsp:cNvPr id="0" name=""/>
        <dsp:cNvSpPr/>
      </dsp:nvSpPr>
      <dsp:spPr>
        <a:xfrm>
          <a:off x="0" y="558"/>
          <a:ext cx="2727960" cy="2176611"/>
        </a:xfrm>
        <a:prstGeom prst="roundRect">
          <a:avLst/>
        </a:prstGeom>
        <a:solidFill>
          <a:schemeClr val="accent4">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id-ID" sz="4300" kern="1200" dirty="0" smtClean="0"/>
            <a:t>Memori Baca Tulis</a:t>
          </a:r>
          <a:endParaRPr lang="id-ID" sz="4300" kern="1200" dirty="0"/>
        </a:p>
      </dsp:txBody>
      <dsp:txXfrm>
        <a:off x="106253" y="106811"/>
        <a:ext cx="2515454" cy="1964105"/>
      </dsp:txXfrm>
    </dsp:sp>
    <dsp:sp modelId="{7744ED31-4270-4EA5-AB6F-85ADBC05A9B6}">
      <dsp:nvSpPr>
        <dsp:cNvPr id="0" name=""/>
        <dsp:cNvSpPr/>
      </dsp:nvSpPr>
      <dsp:spPr>
        <a:xfrm>
          <a:off x="2727959" y="2394830"/>
          <a:ext cx="4091940" cy="2176611"/>
        </a:xfrm>
        <a:prstGeom prst="rightArrow">
          <a:avLst>
            <a:gd name="adj1" fmla="val 75000"/>
            <a:gd name="adj2" fmla="val 50000"/>
          </a:avLst>
        </a:prstGeom>
        <a:solidFill>
          <a:schemeClr val="accent4">
            <a:tint val="40000"/>
            <a:alpha val="90000"/>
            <a:hueOff val="-3945710"/>
            <a:satOff val="22157"/>
            <a:lumOff val="1408"/>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id-ID" sz="2000" kern="1200" dirty="0" smtClean="0"/>
            <a:t>ROM (Read Only Memory) adalah memori semikonduktor yang diciptakan dengan isi yang tidak dapat dirubah. </a:t>
          </a:r>
          <a:endParaRPr lang="id-ID" sz="2000" kern="1200" dirty="0"/>
        </a:p>
      </dsp:txBody>
      <dsp:txXfrm>
        <a:off x="2727959" y="2666906"/>
        <a:ext cx="3275711" cy="1632459"/>
      </dsp:txXfrm>
    </dsp:sp>
    <dsp:sp modelId="{91D5D781-58C9-4326-9BD5-CAA48DF4439F}">
      <dsp:nvSpPr>
        <dsp:cNvPr id="0" name=""/>
        <dsp:cNvSpPr/>
      </dsp:nvSpPr>
      <dsp:spPr>
        <a:xfrm>
          <a:off x="0" y="2394830"/>
          <a:ext cx="2727960" cy="2176611"/>
        </a:xfrm>
        <a:prstGeom prst="roundRect">
          <a:avLst/>
        </a:prstGeom>
        <a:solidFill>
          <a:schemeClr val="accent4">
            <a:hueOff val="-4464770"/>
            <a:satOff val="26899"/>
            <a:lumOff val="2156"/>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id-ID" sz="4300" kern="1200" dirty="0" smtClean="0"/>
            <a:t>Memori Hanya Baca</a:t>
          </a:r>
          <a:endParaRPr lang="id-ID" sz="4300" kern="1200" dirty="0"/>
        </a:p>
      </dsp:txBody>
      <dsp:txXfrm>
        <a:off x="106253" y="2501083"/>
        <a:ext cx="2515454" cy="19641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58401-F529-486D-AE63-327B87C1E95B}">
      <dsp:nvSpPr>
        <dsp:cNvPr id="0" name=""/>
        <dsp:cNvSpPr/>
      </dsp:nvSpPr>
      <dsp:spPr>
        <a:xfrm>
          <a:off x="2682239" y="545"/>
          <a:ext cx="4023360" cy="2128242"/>
        </a:xfrm>
        <a:prstGeom prst="rightArrow">
          <a:avLst>
            <a:gd name="adj1" fmla="val 75000"/>
            <a:gd name="adj2" fmla="val 50000"/>
          </a:avLst>
        </a:prstGeom>
        <a:solidFill>
          <a:schemeClr val="accent2">
            <a:tint val="40000"/>
            <a:alpha val="90000"/>
            <a:hueOff val="0"/>
            <a:satOff val="0"/>
            <a:lumOff val="0"/>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id-ID" sz="1700" kern="1200" dirty="0" smtClean="0"/>
            <a:t>(Random access memory) adalah sebuah tipe </a:t>
          </a:r>
          <a:r>
            <a:rPr lang="id-ID" sz="1700" kern="1200" dirty="0" smtClean="0">
              <a:hlinkClick xmlns:r="http://schemas.openxmlformats.org/officeDocument/2006/relationships" r:id="rId1" tooltip="Penyimpanan komputer"/>
            </a:rPr>
            <a:t>penyimpanan komputer</a:t>
          </a:r>
          <a:r>
            <a:rPr lang="id-ID" sz="1700" kern="1200" dirty="0" smtClean="0"/>
            <a:t> yang isinya dapat diakses dalam waktu yang tetap tidak memperdulikan letak data tersebut dalam memori. </a:t>
          </a:r>
          <a:endParaRPr lang="id-ID" sz="1700" kern="1200" dirty="0"/>
        </a:p>
      </dsp:txBody>
      <dsp:txXfrm>
        <a:off x="2682239" y="266575"/>
        <a:ext cx="3225269" cy="1596182"/>
      </dsp:txXfrm>
    </dsp:sp>
    <dsp:sp modelId="{867F9506-A3FE-4D1D-A1CE-4A8D9A7AA567}">
      <dsp:nvSpPr>
        <dsp:cNvPr id="0" name=""/>
        <dsp:cNvSpPr/>
      </dsp:nvSpPr>
      <dsp:spPr>
        <a:xfrm>
          <a:off x="0" y="545"/>
          <a:ext cx="2682240" cy="2128242"/>
        </a:xfrm>
        <a:prstGeom prst="round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60020" tIns="80010" rIns="160020" bIns="80010" numCol="1" spcCol="1270" anchor="ctr" anchorCtr="0">
          <a:noAutofit/>
        </a:bodyPr>
        <a:lstStyle/>
        <a:p>
          <a:pPr lvl="0" algn="ctr" defTabSz="1866900">
            <a:lnSpc>
              <a:spcPct val="90000"/>
            </a:lnSpc>
            <a:spcBef>
              <a:spcPct val="0"/>
            </a:spcBef>
            <a:spcAft>
              <a:spcPct val="35000"/>
            </a:spcAft>
          </a:pPr>
          <a:r>
            <a:rPr lang="id-ID" sz="4200" kern="1200" dirty="0" smtClean="0"/>
            <a:t>Memori Akses Acak</a:t>
          </a:r>
          <a:endParaRPr lang="id-ID" sz="4200" kern="1200" dirty="0"/>
        </a:p>
      </dsp:txBody>
      <dsp:txXfrm>
        <a:off x="103892" y="104437"/>
        <a:ext cx="2474456" cy="1920458"/>
      </dsp:txXfrm>
    </dsp:sp>
    <dsp:sp modelId="{7744ED31-4270-4EA5-AB6F-85ADBC05A9B6}">
      <dsp:nvSpPr>
        <dsp:cNvPr id="0" name=""/>
        <dsp:cNvSpPr/>
      </dsp:nvSpPr>
      <dsp:spPr>
        <a:xfrm>
          <a:off x="2682239" y="2341612"/>
          <a:ext cx="4023360" cy="2128242"/>
        </a:xfrm>
        <a:prstGeom prst="rightArrow">
          <a:avLst>
            <a:gd name="adj1" fmla="val 75000"/>
            <a:gd name="adj2" fmla="val 50000"/>
          </a:avLst>
        </a:prstGeom>
        <a:solidFill>
          <a:schemeClr val="accent2">
            <a:tint val="40000"/>
            <a:alpha val="90000"/>
            <a:hueOff val="5025821"/>
            <a:satOff val="-4378"/>
            <a:lumOff val="-6"/>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id-ID" sz="1700" kern="1200" dirty="0" smtClean="0"/>
            <a:t>Serial/Sequential Access Memory (SAM) adalah sebuah tipe penyimpanan komputer yang isinya dapat diakses secara seri atau secara berurutan atau sekuensial.</a:t>
          </a:r>
          <a:endParaRPr lang="id-ID" sz="1700" kern="1200" dirty="0"/>
        </a:p>
      </dsp:txBody>
      <dsp:txXfrm>
        <a:off x="2682239" y="2607642"/>
        <a:ext cx="3225269" cy="1596182"/>
      </dsp:txXfrm>
    </dsp:sp>
    <dsp:sp modelId="{91D5D781-58C9-4326-9BD5-CAA48DF4439F}">
      <dsp:nvSpPr>
        <dsp:cNvPr id="0" name=""/>
        <dsp:cNvSpPr/>
      </dsp:nvSpPr>
      <dsp:spPr>
        <a:xfrm>
          <a:off x="0" y="2341612"/>
          <a:ext cx="2682240" cy="2128242"/>
        </a:xfrm>
        <a:prstGeom prst="roundRect">
          <a:avLst/>
        </a:prstGeom>
        <a:solidFill>
          <a:schemeClr val="accent2">
            <a:hueOff val="4681519"/>
            <a:satOff val="-5839"/>
            <a:lumOff val="1373"/>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60020" tIns="80010" rIns="160020" bIns="80010" numCol="1" spcCol="1270" anchor="ctr" anchorCtr="0">
          <a:noAutofit/>
        </a:bodyPr>
        <a:lstStyle/>
        <a:p>
          <a:pPr lvl="0" algn="ctr" defTabSz="1866900">
            <a:lnSpc>
              <a:spcPct val="90000"/>
            </a:lnSpc>
            <a:spcBef>
              <a:spcPct val="0"/>
            </a:spcBef>
            <a:spcAft>
              <a:spcPct val="35000"/>
            </a:spcAft>
          </a:pPr>
          <a:r>
            <a:rPr lang="id-ID" sz="4200" kern="1200" dirty="0" smtClean="0"/>
            <a:t>Memori Akses Seri</a:t>
          </a:r>
          <a:endParaRPr lang="id-ID" sz="4200" kern="1200" dirty="0"/>
        </a:p>
      </dsp:txBody>
      <dsp:txXfrm>
        <a:off x="103892" y="2445504"/>
        <a:ext cx="2474456" cy="19204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58401-F529-486D-AE63-327B87C1E95B}">
      <dsp:nvSpPr>
        <dsp:cNvPr id="0" name=""/>
        <dsp:cNvSpPr/>
      </dsp:nvSpPr>
      <dsp:spPr>
        <a:xfrm>
          <a:off x="2682239" y="545"/>
          <a:ext cx="4023360" cy="2128242"/>
        </a:xfrm>
        <a:prstGeom prst="rightArrow">
          <a:avLst>
            <a:gd name="adj1" fmla="val 75000"/>
            <a:gd name="adj2" fmla="val 50000"/>
          </a:avLst>
        </a:prstGeom>
        <a:solidFill>
          <a:schemeClr val="accent3">
            <a:tint val="40000"/>
            <a:alpha val="90000"/>
            <a:hueOff val="0"/>
            <a:satOff val="0"/>
            <a:lumOff val="0"/>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id-ID" sz="1700" kern="1200" dirty="0" smtClean="0">
              <a:hlinkClick xmlns:r="http://schemas.openxmlformats.org/officeDocument/2006/relationships" r:id="rId1"/>
            </a:rPr>
            <a:t>Static Random-Access Memory (SRAM)</a:t>
          </a:r>
          <a:r>
            <a:rPr lang="id-ID" sz="1700" kern="1200" dirty="0" smtClean="0"/>
            <a:t>  adalah jenis memori semikonduktor  semi volatile. Kata static menunujukkan bahwa SRAM hanya dapat memegang isinya selama listrik masih berjalan. </a:t>
          </a:r>
          <a:endParaRPr lang="id-ID" sz="1700" kern="1200" dirty="0"/>
        </a:p>
      </dsp:txBody>
      <dsp:txXfrm>
        <a:off x="2682239" y="266575"/>
        <a:ext cx="3225269" cy="1596182"/>
      </dsp:txXfrm>
    </dsp:sp>
    <dsp:sp modelId="{867F9506-A3FE-4D1D-A1CE-4A8D9A7AA567}">
      <dsp:nvSpPr>
        <dsp:cNvPr id="0" name=""/>
        <dsp:cNvSpPr/>
      </dsp:nvSpPr>
      <dsp:spPr>
        <a:xfrm>
          <a:off x="0" y="545"/>
          <a:ext cx="2682240" cy="2128242"/>
        </a:xfrm>
        <a:prstGeom prst="roundRect">
          <a:avLst/>
        </a:prstGeom>
        <a:solidFill>
          <a:schemeClr val="accent3">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6690" tIns="93345" rIns="186690" bIns="93345" numCol="1" spcCol="1270" anchor="ctr" anchorCtr="0">
          <a:noAutofit/>
        </a:bodyPr>
        <a:lstStyle/>
        <a:p>
          <a:pPr lvl="0" algn="ctr" defTabSz="2178050">
            <a:lnSpc>
              <a:spcPct val="90000"/>
            </a:lnSpc>
            <a:spcBef>
              <a:spcPct val="0"/>
            </a:spcBef>
            <a:spcAft>
              <a:spcPct val="35000"/>
            </a:spcAft>
          </a:pPr>
          <a:r>
            <a:rPr lang="id-ID" sz="4900" kern="1200" dirty="0" smtClean="0"/>
            <a:t>Statis RAM</a:t>
          </a:r>
          <a:endParaRPr lang="id-ID" sz="4900" kern="1200" dirty="0"/>
        </a:p>
      </dsp:txBody>
      <dsp:txXfrm>
        <a:off x="103892" y="104437"/>
        <a:ext cx="2474456" cy="1920458"/>
      </dsp:txXfrm>
    </dsp:sp>
    <dsp:sp modelId="{7744ED31-4270-4EA5-AB6F-85ADBC05A9B6}">
      <dsp:nvSpPr>
        <dsp:cNvPr id="0" name=""/>
        <dsp:cNvSpPr/>
      </dsp:nvSpPr>
      <dsp:spPr>
        <a:xfrm>
          <a:off x="2682239" y="2341612"/>
          <a:ext cx="4023360" cy="2128242"/>
        </a:xfrm>
        <a:prstGeom prst="rightArrow">
          <a:avLst>
            <a:gd name="adj1" fmla="val 75000"/>
            <a:gd name="adj2" fmla="val 50000"/>
          </a:avLst>
        </a:prstGeom>
        <a:solidFill>
          <a:schemeClr val="accent3">
            <a:tint val="40000"/>
            <a:alpha val="90000"/>
            <a:hueOff val="10716854"/>
            <a:satOff val="-13793"/>
            <a:lumOff val="-1075"/>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id-ID" sz="1700" kern="1200" dirty="0" smtClean="0"/>
            <a:t>DRAM (Dynamic random-access memory) merupakan jenis random akses memori yang menyimpan setiap bit data yang terpisah dalam kapasitor dalam satu sirkuit terpadu.</a:t>
          </a:r>
          <a:endParaRPr lang="id-ID" sz="1700" kern="1200" dirty="0"/>
        </a:p>
      </dsp:txBody>
      <dsp:txXfrm>
        <a:off x="2682239" y="2607642"/>
        <a:ext cx="3225269" cy="1596182"/>
      </dsp:txXfrm>
    </dsp:sp>
    <dsp:sp modelId="{91D5D781-58C9-4326-9BD5-CAA48DF4439F}">
      <dsp:nvSpPr>
        <dsp:cNvPr id="0" name=""/>
        <dsp:cNvSpPr/>
      </dsp:nvSpPr>
      <dsp:spPr>
        <a:xfrm>
          <a:off x="0" y="2341612"/>
          <a:ext cx="2682240" cy="2128242"/>
        </a:xfrm>
        <a:prstGeom prst="roundRect">
          <a:avLst/>
        </a:prstGeom>
        <a:solidFill>
          <a:schemeClr val="accent3">
            <a:hueOff val="11250264"/>
            <a:satOff val="-16880"/>
            <a:lumOff val="-2745"/>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6690" tIns="93345" rIns="186690" bIns="93345" numCol="1" spcCol="1270" anchor="ctr" anchorCtr="0">
          <a:noAutofit/>
        </a:bodyPr>
        <a:lstStyle/>
        <a:p>
          <a:pPr lvl="0" algn="ctr" defTabSz="2178050">
            <a:lnSpc>
              <a:spcPct val="90000"/>
            </a:lnSpc>
            <a:spcBef>
              <a:spcPct val="0"/>
            </a:spcBef>
            <a:spcAft>
              <a:spcPct val="35000"/>
            </a:spcAft>
          </a:pPr>
          <a:r>
            <a:rPr lang="id-ID" sz="4900" kern="1200" dirty="0" smtClean="0"/>
            <a:t>Dinamis RAM</a:t>
          </a:r>
          <a:endParaRPr lang="id-ID" sz="4900" kern="1200" dirty="0"/>
        </a:p>
      </dsp:txBody>
      <dsp:txXfrm>
        <a:off x="103892" y="2445504"/>
        <a:ext cx="2474456" cy="19204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58401-F529-486D-AE63-327B87C1E95B}">
      <dsp:nvSpPr>
        <dsp:cNvPr id="0" name=""/>
        <dsp:cNvSpPr/>
      </dsp:nvSpPr>
      <dsp:spPr>
        <a:xfrm>
          <a:off x="2727959" y="555"/>
          <a:ext cx="4091940" cy="2164519"/>
        </a:xfrm>
        <a:prstGeom prst="rightArrow">
          <a:avLst>
            <a:gd name="adj1" fmla="val 75000"/>
            <a:gd name="adj2" fmla="val 50000"/>
          </a:avLst>
        </a:prstGeom>
        <a:solidFill>
          <a:schemeClr val="accent5">
            <a:tint val="40000"/>
            <a:alpha val="90000"/>
            <a:hueOff val="0"/>
            <a:satOff val="0"/>
            <a:lumOff val="0"/>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id-ID" sz="1400" kern="1200" dirty="0" smtClean="0"/>
            <a:t>Bipolar memory adalah memori komputer yang memakai IC bipolar sebagai bagian dari memorinya. Dengan menggunakan bipolar memori itu berarti komputer menggunakan 2 buah multi Emitter Transistor. </a:t>
          </a:r>
          <a:endParaRPr lang="id-ID" sz="1400" kern="1200" dirty="0"/>
        </a:p>
      </dsp:txBody>
      <dsp:txXfrm>
        <a:off x="2727959" y="271120"/>
        <a:ext cx="3280245" cy="1623389"/>
      </dsp:txXfrm>
    </dsp:sp>
    <dsp:sp modelId="{867F9506-A3FE-4D1D-A1CE-4A8D9A7AA567}">
      <dsp:nvSpPr>
        <dsp:cNvPr id="0" name=""/>
        <dsp:cNvSpPr/>
      </dsp:nvSpPr>
      <dsp:spPr>
        <a:xfrm>
          <a:off x="0" y="555"/>
          <a:ext cx="2727960" cy="2164519"/>
        </a:xfrm>
        <a:prstGeom prst="roundRect">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9070" tIns="89535" rIns="179070" bIns="89535" numCol="1" spcCol="1270" anchor="ctr" anchorCtr="0">
          <a:noAutofit/>
        </a:bodyPr>
        <a:lstStyle/>
        <a:p>
          <a:pPr lvl="0" algn="ctr" defTabSz="2089150">
            <a:lnSpc>
              <a:spcPct val="90000"/>
            </a:lnSpc>
            <a:spcBef>
              <a:spcPct val="0"/>
            </a:spcBef>
            <a:spcAft>
              <a:spcPct val="35000"/>
            </a:spcAft>
          </a:pPr>
          <a:r>
            <a:rPr lang="id-ID" sz="4700" kern="1200" dirty="0" smtClean="0"/>
            <a:t>Bipolar Memory</a:t>
          </a:r>
          <a:endParaRPr lang="id-ID" sz="4700" kern="1200" dirty="0"/>
        </a:p>
      </dsp:txBody>
      <dsp:txXfrm>
        <a:off x="105663" y="106218"/>
        <a:ext cx="2516634" cy="1953193"/>
      </dsp:txXfrm>
    </dsp:sp>
    <dsp:sp modelId="{7744ED31-4270-4EA5-AB6F-85ADBC05A9B6}">
      <dsp:nvSpPr>
        <dsp:cNvPr id="0" name=""/>
        <dsp:cNvSpPr/>
      </dsp:nvSpPr>
      <dsp:spPr>
        <a:xfrm>
          <a:off x="2727959" y="2381525"/>
          <a:ext cx="4091940" cy="2164519"/>
        </a:xfrm>
        <a:prstGeom prst="rightArrow">
          <a:avLst>
            <a:gd name="adj1" fmla="val 75000"/>
            <a:gd name="adj2" fmla="val 50000"/>
          </a:avLst>
        </a:prstGeom>
        <a:solidFill>
          <a:schemeClr val="accent5">
            <a:tint val="40000"/>
            <a:alpha val="90000"/>
            <a:hueOff val="-10740482"/>
            <a:satOff val="48253"/>
            <a:lumOff val="3317"/>
            <a:alphaOff val="0"/>
          </a:schemeClr>
        </a:solidFill>
        <a:ln>
          <a:noFill/>
        </a:ln>
        <a:effectLst/>
        <a:sp3d z="-161800" extrusionH="10600" contourW="3000">
          <a:bevelT w="48600" h="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id-ID" sz="1400" kern="1200" dirty="0" smtClean="0"/>
            <a:t>MOS (Metal Oxide Semiconductor) adalah transistor yang banyak digunakan karena kerapatan (kepadatan) yang tinggi, yang memungkinkan penempatan dari fungsi yang jauh lebih banyak dalam satu serpihan dengan ukuran tertentu dibandingkan dengan menggunakan rangkaian bipolar.</a:t>
          </a:r>
          <a:endParaRPr lang="id-ID" sz="1400" kern="1200" dirty="0"/>
        </a:p>
        <a:p>
          <a:pPr marL="114300" lvl="1" indent="-114300" algn="l" defTabSz="622300">
            <a:lnSpc>
              <a:spcPct val="90000"/>
            </a:lnSpc>
            <a:spcBef>
              <a:spcPct val="0"/>
            </a:spcBef>
            <a:spcAft>
              <a:spcPct val="15000"/>
            </a:spcAft>
            <a:buChar char="••"/>
          </a:pPr>
          <a:endParaRPr lang="id-ID" sz="1400" kern="1200" dirty="0"/>
        </a:p>
      </dsp:txBody>
      <dsp:txXfrm>
        <a:off x="2727959" y="2652090"/>
        <a:ext cx="3280245" cy="1623389"/>
      </dsp:txXfrm>
    </dsp:sp>
    <dsp:sp modelId="{91D5D781-58C9-4326-9BD5-CAA48DF4439F}">
      <dsp:nvSpPr>
        <dsp:cNvPr id="0" name=""/>
        <dsp:cNvSpPr/>
      </dsp:nvSpPr>
      <dsp:spPr>
        <a:xfrm>
          <a:off x="0" y="2381525"/>
          <a:ext cx="2727960" cy="2164519"/>
        </a:xfrm>
        <a:prstGeom prst="roundRect">
          <a:avLst/>
        </a:prstGeom>
        <a:solidFill>
          <a:schemeClr val="accent5">
            <a:hueOff val="-9933876"/>
            <a:satOff val="39811"/>
            <a:lumOff val="8628"/>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9070" tIns="89535" rIns="179070" bIns="89535" numCol="1" spcCol="1270" anchor="ctr" anchorCtr="0">
          <a:noAutofit/>
        </a:bodyPr>
        <a:lstStyle/>
        <a:p>
          <a:pPr lvl="0" algn="ctr" defTabSz="2089150">
            <a:lnSpc>
              <a:spcPct val="90000"/>
            </a:lnSpc>
            <a:spcBef>
              <a:spcPct val="0"/>
            </a:spcBef>
            <a:spcAft>
              <a:spcPct val="35000"/>
            </a:spcAft>
          </a:pPr>
          <a:r>
            <a:rPr lang="id-ID" sz="4700" kern="1200" dirty="0" smtClean="0"/>
            <a:t>MOS Memory</a:t>
          </a:r>
          <a:endParaRPr lang="id-ID" sz="4700" kern="1200" dirty="0"/>
        </a:p>
      </dsp:txBody>
      <dsp:txXfrm>
        <a:off x="105663" y="2487188"/>
        <a:ext cx="2516634" cy="195319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DB23C6-1E8E-4DF5-8A91-5FA9CCFAEA4C}" type="datetimeFigureOut">
              <a:rPr lang="id-ID" smtClean="0"/>
              <a:pPr/>
              <a:t>20/06/2016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CF1379-55F0-4ED4-BB7D-99243BB7A47A}" type="slidenum">
              <a:rPr lang="id-ID" smtClean="0"/>
              <a:pPr/>
              <a:t>‹#›</a:t>
            </a:fld>
            <a:endParaRPr lang="id-ID"/>
          </a:p>
        </p:txBody>
      </p:sp>
    </p:spTree>
    <p:extLst>
      <p:ext uri="{BB962C8B-B14F-4D97-AF65-F5344CB8AC3E}">
        <p14:creationId xmlns:p14="http://schemas.microsoft.com/office/powerpoint/2010/main" val="235776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1FCF1379-55F0-4ED4-BB7D-99243BB7A47A}" type="slidenum">
              <a:rPr lang="id-ID" smtClean="0"/>
              <a:pPr/>
              <a:t>5</a:t>
            </a:fld>
            <a:endParaRPr lang="id-ID"/>
          </a:p>
        </p:txBody>
      </p:sp>
    </p:spTree>
    <p:extLst>
      <p:ext uri="{BB962C8B-B14F-4D97-AF65-F5344CB8AC3E}">
        <p14:creationId xmlns:p14="http://schemas.microsoft.com/office/powerpoint/2010/main" val="4237579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0AA9E11-8DAB-4E3F-958B-77B2BCBE01E9}" type="datetimeFigureOut">
              <a:rPr lang="id-ID" smtClean="0"/>
              <a:pPr/>
              <a:t>20/06/2016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FD17B0D-3B2F-4C2E-929B-42FDE7033570}" type="slidenum">
              <a:rPr lang="id-ID" smtClean="0"/>
              <a:pPr/>
              <a:t>‹#›</a:t>
            </a:fld>
            <a:endParaRPr lang="id-ID"/>
          </a:p>
        </p:txBody>
      </p:sp>
    </p:spTree>
  </p:cSld>
  <p:clrMapOvr>
    <a:masterClrMapping/>
  </p:clrMapOvr>
  <p:transition spd="slow" advClick="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AA9E11-8DAB-4E3F-958B-77B2BCBE01E9}" type="datetimeFigureOut">
              <a:rPr lang="id-ID" smtClean="0"/>
              <a:pPr/>
              <a:t>20/06/2016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17B0D-3B2F-4C2E-929B-42FDE7033570}"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slide" Target="slide8.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slide" Target="slide12.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slide" Target="slide12.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slide" Target="slide12.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slide" Target="slide12.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rot="5400000">
            <a:off x="1219200" y="3429000"/>
            <a:ext cx="6858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0" y="3429000"/>
            <a:ext cx="9144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124200" y="1828800"/>
            <a:ext cx="3048000" cy="3137648"/>
          </a:xfrm>
          <a:prstGeom prst="ellipse">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d-ID"/>
          </a:p>
        </p:txBody>
      </p:sp>
      <p:sp>
        <p:nvSpPr>
          <p:cNvPr id="16" name="TextBox 15"/>
          <p:cNvSpPr txBox="1"/>
          <p:nvPr/>
        </p:nvSpPr>
        <p:spPr>
          <a:xfrm>
            <a:off x="3581400" y="1066800"/>
            <a:ext cx="2819400" cy="4632037"/>
          </a:xfrm>
          <a:prstGeom prst="rect">
            <a:avLst/>
          </a:prstGeom>
          <a:noFill/>
        </p:spPr>
        <p:txBody>
          <a:bodyPr wrap="square" rtlCol="0">
            <a:spAutoFit/>
          </a:bodyPr>
          <a:lstStyle/>
          <a:p>
            <a:r>
              <a:rPr lang="id-ID" sz="29500" dirty="0" smtClean="0">
                <a:latin typeface="+mj-lt"/>
                <a:cs typeface="Times New Roman" pitchFamily="18" charset="0"/>
              </a:rPr>
              <a:t>5</a:t>
            </a:r>
            <a:endParaRPr lang="id-ID" sz="29500" dirty="0">
              <a:latin typeface="+mj-lt"/>
              <a:cs typeface="Times New Roman" pitchFamily="18" charset="0"/>
            </a:endParaRPr>
          </a:p>
        </p:txBody>
      </p:sp>
    </p:spTree>
  </p:cSld>
  <p:clrMapOvr>
    <a:masterClrMapping/>
  </p:clrMapOvr>
  <p:transition spd="med" advClick="0" advTm="1000">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rot="5400000">
            <a:off x="1219200" y="3429000"/>
            <a:ext cx="6858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0" y="3429000"/>
            <a:ext cx="9144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124200" y="1828800"/>
            <a:ext cx="3048000" cy="3137648"/>
          </a:xfrm>
          <a:prstGeom prst="ellipse">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d-ID"/>
          </a:p>
        </p:txBody>
      </p:sp>
      <p:sp>
        <p:nvSpPr>
          <p:cNvPr id="16" name="TextBox 15"/>
          <p:cNvSpPr txBox="1"/>
          <p:nvPr/>
        </p:nvSpPr>
        <p:spPr>
          <a:xfrm>
            <a:off x="3581400" y="1066800"/>
            <a:ext cx="2819400" cy="4632037"/>
          </a:xfrm>
          <a:prstGeom prst="rect">
            <a:avLst/>
          </a:prstGeom>
          <a:noFill/>
        </p:spPr>
        <p:txBody>
          <a:bodyPr wrap="square" rtlCol="0">
            <a:spAutoFit/>
          </a:bodyPr>
          <a:lstStyle/>
          <a:p>
            <a:r>
              <a:rPr lang="id-ID" sz="29500" dirty="0">
                <a:latin typeface="+mj-lt"/>
                <a:cs typeface="Times New Roman" pitchFamily="18" charset="0"/>
              </a:rPr>
              <a:t>4</a:t>
            </a:r>
          </a:p>
        </p:txBody>
      </p:sp>
    </p:spTree>
  </p:cSld>
  <p:clrMapOvr>
    <a:masterClrMapping/>
  </p:clrMapOvr>
  <p:transition spd="med" advClick="0" advTm="1000">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rot="5400000">
            <a:off x="1219200" y="3429000"/>
            <a:ext cx="6858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0" y="3429000"/>
            <a:ext cx="9144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124200" y="1828800"/>
            <a:ext cx="3048000" cy="3137648"/>
          </a:xfrm>
          <a:prstGeom prst="ellipse">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d-ID"/>
          </a:p>
        </p:txBody>
      </p:sp>
      <p:sp>
        <p:nvSpPr>
          <p:cNvPr id="16" name="TextBox 15"/>
          <p:cNvSpPr txBox="1"/>
          <p:nvPr/>
        </p:nvSpPr>
        <p:spPr>
          <a:xfrm>
            <a:off x="3581400" y="1066800"/>
            <a:ext cx="2819400" cy="4632037"/>
          </a:xfrm>
          <a:prstGeom prst="rect">
            <a:avLst/>
          </a:prstGeom>
          <a:noFill/>
        </p:spPr>
        <p:txBody>
          <a:bodyPr wrap="square" rtlCol="0">
            <a:spAutoFit/>
          </a:bodyPr>
          <a:lstStyle/>
          <a:p>
            <a:r>
              <a:rPr lang="id-ID" sz="29500" dirty="0" smtClean="0">
                <a:latin typeface="+mj-lt"/>
                <a:cs typeface="Times New Roman" pitchFamily="18" charset="0"/>
              </a:rPr>
              <a:t>3</a:t>
            </a:r>
            <a:endParaRPr lang="id-ID" sz="29500" dirty="0">
              <a:latin typeface="+mj-lt"/>
              <a:cs typeface="Times New Roman" pitchFamily="18" charset="0"/>
            </a:endParaRPr>
          </a:p>
        </p:txBody>
      </p:sp>
    </p:spTree>
  </p:cSld>
  <p:clrMapOvr>
    <a:masterClrMapping/>
  </p:clrMapOvr>
  <p:transition spd="med" advClick="0" advTm="1000">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rot="5400000">
            <a:off x="1219200" y="3429000"/>
            <a:ext cx="6858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0" y="3429000"/>
            <a:ext cx="9144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124200" y="1828800"/>
            <a:ext cx="3048000" cy="3137648"/>
          </a:xfrm>
          <a:prstGeom prst="ellipse">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d-ID"/>
          </a:p>
        </p:txBody>
      </p:sp>
      <p:sp>
        <p:nvSpPr>
          <p:cNvPr id="16" name="TextBox 15"/>
          <p:cNvSpPr txBox="1"/>
          <p:nvPr/>
        </p:nvSpPr>
        <p:spPr>
          <a:xfrm>
            <a:off x="3581400" y="1066800"/>
            <a:ext cx="2819400" cy="4632037"/>
          </a:xfrm>
          <a:prstGeom prst="rect">
            <a:avLst/>
          </a:prstGeom>
          <a:noFill/>
        </p:spPr>
        <p:txBody>
          <a:bodyPr wrap="square" rtlCol="0">
            <a:spAutoFit/>
          </a:bodyPr>
          <a:lstStyle/>
          <a:p>
            <a:r>
              <a:rPr lang="id-ID" sz="29500" dirty="0">
                <a:latin typeface="+mj-lt"/>
                <a:cs typeface="Times New Roman" pitchFamily="18" charset="0"/>
              </a:rPr>
              <a:t>2</a:t>
            </a:r>
          </a:p>
        </p:txBody>
      </p:sp>
    </p:spTree>
  </p:cSld>
  <p:clrMapOvr>
    <a:masterClrMapping/>
  </p:clrMapOvr>
  <p:transition spd="med" advClick="0" advTm="1000">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rot="5400000">
            <a:off x="1219200" y="3429000"/>
            <a:ext cx="6858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0" y="3429000"/>
            <a:ext cx="9144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124200" y="1828800"/>
            <a:ext cx="3048000" cy="3137648"/>
          </a:xfrm>
          <a:prstGeom prst="ellipse">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d-ID"/>
          </a:p>
        </p:txBody>
      </p:sp>
      <p:sp>
        <p:nvSpPr>
          <p:cNvPr id="16" name="TextBox 15"/>
          <p:cNvSpPr txBox="1"/>
          <p:nvPr/>
        </p:nvSpPr>
        <p:spPr>
          <a:xfrm>
            <a:off x="3581400" y="1066800"/>
            <a:ext cx="2819400" cy="4632037"/>
          </a:xfrm>
          <a:prstGeom prst="rect">
            <a:avLst/>
          </a:prstGeom>
          <a:noFill/>
        </p:spPr>
        <p:txBody>
          <a:bodyPr wrap="square" rtlCol="0">
            <a:spAutoFit/>
          </a:bodyPr>
          <a:lstStyle/>
          <a:p>
            <a:r>
              <a:rPr lang="id-ID" sz="29500" dirty="0" smtClean="0">
                <a:latin typeface="+mj-lt"/>
                <a:cs typeface="Times New Roman" pitchFamily="18" charset="0"/>
              </a:rPr>
              <a:t>1</a:t>
            </a:r>
            <a:endParaRPr lang="id-ID" sz="29500" dirty="0">
              <a:latin typeface="+mj-lt"/>
              <a:cs typeface="Times New Roman" pitchFamily="18" charset="0"/>
            </a:endParaRPr>
          </a:p>
        </p:txBody>
      </p:sp>
    </p:spTree>
  </p:cSld>
  <p:clrMapOvr>
    <a:masterClrMapping/>
  </p:clrMapOvr>
  <p:transition spd="med" advClick="0" advTm="1000">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latin typeface="Britannic Bold" pitchFamily="34" charset="0"/>
              </a:rPr>
              <a:t>MEMORI SEMIKONDUKTOR</a:t>
            </a:r>
            <a:endParaRPr lang="id-ID" dirty="0">
              <a:latin typeface="Britannic Bold" pitchFamily="34" charset="0"/>
            </a:endParaRPr>
          </a:p>
        </p:txBody>
      </p:sp>
      <p:sp>
        <p:nvSpPr>
          <p:cNvPr id="3" name="Subtitle 2"/>
          <p:cNvSpPr>
            <a:spLocks noGrp="1"/>
          </p:cNvSpPr>
          <p:nvPr>
            <p:ph type="subTitle" idx="1"/>
          </p:nvPr>
        </p:nvSpPr>
        <p:spPr/>
        <p:txBody>
          <a:bodyPr>
            <a:normAutofit/>
          </a:bodyPr>
          <a:lstStyle/>
          <a:p>
            <a:r>
              <a:rPr lang="id-ID" sz="3600" dirty="0" smtClean="0">
                <a:latin typeface="Times New Roman" pitchFamily="18" charset="0"/>
                <a:cs typeface="Times New Roman" pitchFamily="18" charset="0"/>
              </a:rPr>
              <a:t>Arsitektur dan Organisasi Komputer</a:t>
            </a:r>
            <a:endParaRPr lang="id-ID" sz="3600" dirty="0">
              <a:latin typeface="Times New Roman" pitchFamily="18" charset="0"/>
              <a:cs typeface="Times New Roman" pitchFamily="18" charset="0"/>
            </a:endParaRPr>
          </a:p>
        </p:txBody>
      </p:sp>
    </p:spTree>
  </p:cSld>
  <p:clrMapOvr>
    <a:masterClrMapping/>
  </p:clrMapOvr>
  <p:transition spd="slow" advClick="0">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id-ID" dirty="0" smtClean="0">
                <a:latin typeface="Times New Roman" pitchFamily="18" charset="0"/>
                <a:cs typeface="Times New Roman" pitchFamily="18" charset="0"/>
              </a:rPr>
              <a:t>Nama Kelompok</a:t>
            </a:r>
            <a:endParaRPr lang="id-ID" dirty="0">
              <a:latin typeface="Times New Roman" pitchFamily="18" charset="0"/>
              <a:cs typeface="Times New Roman" pitchFamily="18" charset="0"/>
            </a:endParaRPr>
          </a:p>
        </p:txBody>
      </p:sp>
      <p:pic>
        <p:nvPicPr>
          <p:cNvPr id="14" name="Content Placeholder 13" descr="IMG20160305123723.jpg"/>
          <p:cNvPicPr>
            <a:picLocks noGrp="1" noChangeAspect="1"/>
          </p:cNvPicPr>
          <p:nvPr>
            <p:ph idx="1"/>
          </p:nvPr>
        </p:nvPicPr>
        <p:blipFill>
          <a:blip r:embed="rId2" cstate="print"/>
          <a:stretch>
            <a:fillRect/>
          </a:stretch>
        </p:blipFill>
        <p:spPr>
          <a:xfrm>
            <a:off x="2438400" y="1752600"/>
            <a:ext cx="4846109" cy="3634582"/>
          </a:xfrm>
        </p:spPr>
      </p:pic>
      <p:cxnSp>
        <p:nvCxnSpPr>
          <p:cNvPr id="6" name="Elbow Connector 5"/>
          <p:cNvCxnSpPr/>
          <p:nvPr/>
        </p:nvCxnSpPr>
        <p:spPr>
          <a:xfrm>
            <a:off x="2286000" y="2362200"/>
            <a:ext cx="1143000" cy="990600"/>
          </a:xfrm>
          <a:prstGeom prst="bentConnector3">
            <a:avLst>
              <a:gd name="adj1" fmla="val 50000"/>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3400" y="2133600"/>
            <a:ext cx="1793633" cy="369332"/>
          </a:xfrm>
          <a:prstGeom prst="rect">
            <a:avLst/>
          </a:prstGeom>
          <a:noFill/>
        </p:spPr>
        <p:txBody>
          <a:bodyPr wrap="none" rtlCol="0">
            <a:spAutoFit/>
          </a:bodyPr>
          <a:lstStyle/>
          <a:p>
            <a:r>
              <a:rPr lang="id-ID" dirty="0" smtClean="0"/>
              <a:t>Shinta Yuliastutie</a:t>
            </a:r>
            <a:endParaRPr lang="id-ID" dirty="0"/>
          </a:p>
        </p:txBody>
      </p:sp>
      <p:sp>
        <p:nvSpPr>
          <p:cNvPr id="20" name="Bent Arrow 19"/>
          <p:cNvSpPr/>
          <p:nvPr/>
        </p:nvSpPr>
        <p:spPr>
          <a:xfrm>
            <a:off x="3048000" y="4876800"/>
            <a:ext cx="228600" cy="762000"/>
          </a:xfrm>
          <a:prstGeom prst="bent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1" name="TextBox 20"/>
          <p:cNvSpPr txBox="1"/>
          <p:nvPr/>
        </p:nvSpPr>
        <p:spPr>
          <a:xfrm>
            <a:off x="1981200" y="5791200"/>
            <a:ext cx="2286000" cy="369332"/>
          </a:xfrm>
          <a:prstGeom prst="rect">
            <a:avLst/>
          </a:prstGeom>
          <a:noFill/>
        </p:spPr>
        <p:txBody>
          <a:bodyPr wrap="square" rtlCol="0">
            <a:spAutoFit/>
          </a:bodyPr>
          <a:lstStyle/>
          <a:p>
            <a:r>
              <a:rPr lang="id-ID" dirty="0" smtClean="0"/>
              <a:t>Ardia Lintang Pramesti</a:t>
            </a:r>
            <a:endParaRPr lang="id-ID" dirty="0"/>
          </a:p>
        </p:txBody>
      </p:sp>
      <p:cxnSp>
        <p:nvCxnSpPr>
          <p:cNvPr id="23" name="Elbow Connector 22"/>
          <p:cNvCxnSpPr/>
          <p:nvPr/>
        </p:nvCxnSpPr>
        <p:spPr>
          <a:xfrm rot="16200000" flipH="1">
            <a:off x="6134100" y="5372100"/>
            <a:ext cx="914400" cy="381000"/>
          </a:xfrm>
          <a:prstGeom prst="bentConnector3">
            <a:avLst>
              <a:gd name="adj1" fmla="val 50000"/>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172200" y="6096000"/>
            <a:ext cx="1596784" cy="369332"/>
          </a:xfrm>
          <a:prstGeom prst="rect">
            <a:avLst/>
          </a:prstGeom>
          <a:noFill/>
        </p:spPr>
        <p:txBody>
          <a:bodyPr wrap="square" rtlCol="0">
            <a:spAutoFit/>
          </a:bodyPr>
          <a:lstStyle/>
          <a:p>
            <a:r>
              <a:rPr lang="id-ID" dirty="0" smtClean="0"/>
              <a:t>Fitri Widyawati</a:t>
            </a:r>
            <a:endParaRPr lang="id-ID" dirty="0"/>
          </a:p>
        </p:txBody>
      </p:sp>
      <p:cxnSp>
        <p:nvCxnSpPr>
          <p:cNvPr id="26" name="Elbow Connector 25"/>
          <p:cNvCxnSpPr/>
          <p:nvPr/>
        </p:nvCxnSpPr>
        <p:spPr>
          <a:xfrm>
            <a:off x="6705600" y="2286000"/>
            <a:ext cx="990600" cy="914400"/>
          </a:xfrm>
          <a:prstGeom prst="bentConnector3">
            <a:avLst>
              <a:gd name="adj1" fmla="val 50000"/>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772401" y="3048000"/>
            <a:ext cx="1219200" cy="369332"/>
          </a:xfrm>
          <a:prstGeom prst="rect">
            <a:avLst/>
          </a:prstGeom>
          <a:noFill/>
        </p:spPr>
        <p:txBody>
          <a:bodyPr wrap="square" rtlCol="0">
            <a:spAutoFit/>
          </a:bodyPr>
          <a:lstStyle/>
          <a:p>
            <a:r>
              <a:rPr lang="id-ID" dirty="0" smtClean="0"/>
              <a:t>Oktaviyani</a:t>
            </a:r>
            <a:endParaRPr lang="id-ID" dirty="0"/>
          </a:p>
        </p:txBody>
      </p:sp>
      <p:sp>
        <p:nvSpPr>
          <p:cNvPr id="29" name="Bent Arrow 28"/>
          <p:cNvSpPr/>
          <p:nvPr/>
        </p:nvSpPr>
        <p:spPr>
          <a:xfrm>
            <a:off x="5410200" y="1219200"/>
            <a:ext cx="228600" cy="762000"/>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30" name="TextBox 29"/>
          <p:cNvSpPr txBox="1"/>
          <p:nvPr/>
        </p:nvSpPr>
        <p:spPr>
          <a:xfrm>
            <a:off x="5791200" y="1219200"/>
            <a:ext cx="1672637" cy="369332"/>
          </a:xfrm>
          <a:prstGeom prst="rect">
            <a:avLst/>
          </a:prstGeom>
          <a:noFill/>
        </p:spPr>
        <p:txBody>
          <a:bodyPr wrap="square" rtlCol="0">
            <a:spAutoFit/>
          </a:bodyPr>
          <a:lstStyle/>
          <a:p>
            <a:r>
              <a:rPr lang="id-ID" dirty="0" smtClean="0"/>
              <a:t>Fitria Retnowati</a:t>
            </a:r>
            <a:endParaRPr lang="id-ID" dirty="0"/>
          </a:p>
        </p:txBody>
      </p:sp>
    </p:spTree>
  </p:cSld>
  <p:clrMapOvr>
    <a:masterClrMapping/>
  </p:clrMapOvr>
  <p:transition spd="slow" advClick="0">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id-ID" dirty="0" smtClean="0">
                <a:latin typeface="Times New Roman" pitchFamily="18" charset="0"/>
                <a:cs typeface="Times New Roman" pitchFamily="18" charset="0"/>
              </a:rPr>
              <a:t>Memori Semikonduktor</a:t>
            </a:r>
            <a:endParaRPr lang="id-ID"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152400" y="1371952"/>
          <a:ext cx="9559664" cy="5257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a:ln>
            <a:solidFill>
              <a:schemeClr val="tx1"/>
            </a:solidFill>
          </a:ln>
        </p:spPr>
        <p:txBody>
          <a:bodyPr/>
          <a:lstStyle/>
          <a:p>
            <a:r>
              <a:rPr lang="id-ID" dirty="0" smtClean="0">
                <a:latin typeface="Times New Roman" pitchFamily="18" charset="0"/>
                <a:cs typeface="Times New Roman" pitchFamily="18" charset="0"/>
              </a:rPr>
              <a:t>Pengertian Memori</a:t>
            </a:r>
            <a:endParaRPr lang="id-ID"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ctr">
              <a:buNone/>
            </a:pPr>
            <a:r>
              <a:rPr lang="id-ID" dirty="0" smtClean="0"/>
              <a:t>		</a:t>
            </a:r>
          </a:p>
          <a:p>
            <a:pPr algn="ctr">
              <a:buNone/>
            </a:pPr>
            <a:r>
              <a:rPr lang="id-ID" dirty="0" smtClean="0"/>
              <a:t>	</a:t>
            </a:r>
            <a:r>
              <a:rPr lang="en-US" dirty="0" err="1" smtClean="0">
                <a:latin typeface="Arial" pitchFamily="34" charset="0"/>
                <a:cs typeface="Arial" pitchFamily="34" charset="0"/>
              </a:rPr>
              <a:t>Memori</a:t>
            </a:r>
            <a:r>
              <a:rPr lang="en-US" dirty="0" smtClean="0">
                <a:latin typeface="Arial" pitchFamily="34" charset="0"/>
                <a:cs typeface="Arial" pitchFamily="34" charset="0"/>
              </a:rPr>
              <a:t> </a:t>
            </a:r>
            <a:r>
              <a:rPr lang="en-US" dirty="0" err="1">
                <a:latin typeface="Arial" pitchFamily="34" charset="0"/>
                <a:cs typeface="Arial" pitchFamily="34" charset="0"/>
              </a:rPr>
              <a:t>adalah</a:t>
            </a:r>
            <a:r>
              <a:rPr lang="en-US" dirty="0">
                <a:latin typeface="Arial" pitchFamily="34" charset="0"/>
                <a:cs typeface="Arial" pitchFamily="34" charset="0"/>
              </a:rPr>
              <a:t> </a:t>
            </a:r>
            <a:r>
              <a:rPr lang="en-US" dirty="0" err="1">
                <a:latin typeface="Arial" pitchFamily="34" charset="0"/>
                <a:cs typeface="Arial" pitchFamily="34" charset="0"/>
              </a:rPr>
              <a:t>komponen</a:t>
            </a:r>
            <a:r>
              <a:rPr lang="en-US" dirty="0">
                <a:latin typeface="Arial" pitchFamily="34" charset="0"/>
                <a:cs typeface="Arial" pitchFamily="34" charset="0"/>
              </a:rPr>
              <a:t> laptop </a:t>
            </a:r>
            <a:r>
              <a:rPr lang="en-US" dirty="0" err="1">
                <a:latin typeface="Arial" pitchFamily="34" charset="0"/>
                <a:cs typeface="Arial" pitchFamily="34" charset="0"/>
              </a:rPr>
              <a:t>atau</a:t>
            </a:r>
            <a:r>
              <a:rPr lang="en-US" dirty="0">
                <a:latin typeface="Arial" pitchFamily="34" charset="0"/>
                <a:cs typeface="Arial" pitchFamily="34" charset="0"/>
              </a:rPr>
              <a:t> </a:t>
            </a:r>
            <a:r>
              <a:rPr lang="en-US" dirty="0" err="1">
                <a:latin typeface="Arial" pitchFamily="34" charset="0"/>
                <a:cs typeface="Arial" pitchFamily="34" charset="0"/>
              </a:rPr>
              <a:t>komputer</a:t>
            </a:r>
            <a:r>
              <a:rPr lang="en-US" dirty="0">
                <a:latin typeface="Arial" pitchFamily="34" charset="0"/>
                <a:cs typeface="Arial" pitchFamily="34" charset="0"/>
              </a:rPr>
              <a:t> yang </a:t>
            </a:r>
            <a:r>
              <a:rPr lang="en-US" dirty="0" err="1">
                <a:latin typeface="Arial" pitchFamily="34" charset="0"/>
                <a:cs typeface="Arial" pitchFamily="34" charset="0"/>
              </a:rPr>
              <a:t>berfungsi</a:t>
            </a:r>
            <a:r>
              <a:rPr lang="en-US" dirty="0">
                <a:latin typeface="Arial" pitchFamily="34" charset="0"/>
                <a:cs typeface="Arial" pitchFamily="34" charset="0"/>
              </a:rPr>
              <a:t> </a:t>
            </a:r>
            <a:r>
              <a:rPr lang="en-US" dirty="0" err="1">
                <a:latin typeface="Arial" pitchFamily="34" charset="0"/>
                <a:cs typeface="Arial" pitchFamily="34" charset="0"/>
              </a:rPr>
              <a:t>sebagai</a:t>
            </a:r>
            <a:r>
              <a:rPr lang="en-US" dirty="0">
                <a:latin typeface="Arial" pitchFamily="34" charset="0"/>
                <a:cs typeface="Arial" pitchFamily="34" charset="0"/>
              </a:rPr>
              <a:t> media </a:t>
            </a:r>
            <a:r>
              <a:rPr lang="en-US" dirty="0" err="1">
                <a:latin typeface="Arial" pitchFamily="34" charset="0"/>
                <a:cs typeface="Arial" pitchFamily="34" charset="0"/>
              </a:rPr>
              <a:t>penyimpanan</a:t>
            </a:r>
            <a:r>
              <a:rPr lang="en-US" dirty="0">
                <a:latin typeface="Arial" pitchFamily="34" charset="0"/>
                <a:cs typeface="Arial" pitchFamily="34" charset="0"/>
              </a:rPr>
              <a:t> data. </a:t>
            </a:r>
            <a:endParaRPr lang="id-ID" dirty="0">
              <a:latin typeface="Arial" pitchFamily="34" charset="0"/>
              <a:cs typeface="Arial" pitchFamily="34" charset="0"/>
            </a:endParaRPr>
          </a:p>
        </p:txBody>
      </p:sp>
      <p:sp>
        <p:nvSpPr>
          <p:cNvPr id="4" name="Curved Up Arrow 3">
            <a:hlinkClick r:id="rId2"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5" name="Oval 4"/>
          <p:cNvSpPr/>
          <p:nvPr/>
        </p:nvSpPr>
        <p:spPr>
          <a:xfrm>
            <a:off x="2209800" y="304800"/>
            <a:ext cx="4876800" cy="1066800"/>
          </a:xfrm>
          <a:prstGeom prst="ellipse">
            <a:avLst/>
          </a:prstGeom>
          <a:noFill/>
          <a:ln w="3810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d-ID"/>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a:ln w="38100">
            <a:solidFill>
              <a:schemeClr val="tx1"/>
            </a:solidFill>
          </a:ln>
        </p:spPr>
        <p:txBody>
          <a:bodyPr/>
          <a:lstStyle/>
          <a:p>
            <a:r>
              <a:rPr lang="id-ID" dirty="0" smtClean="0">
                <a:latin typeface="Times New Roman" pitchFamily="18" charset="0"/>
                <a:cs typeface="Times New Roman" pitchFamily="18" charset="0"/>
              </a:rPr>
              <a:t>Sejarah Memori</a:t>
            </a:r>
            <a:endParaRPr lang="id-ID"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ctr">
              <a:buNone/>
            </a:pPr>
            <a:r>
              <a:rPr lang="id-ID" dirty="0" smtClean="0"/>
              <a:t>		</a:t>
            </a:r>
          </a:p>
          <a:p>
            <a:pPr algn="ctr">
              <a:buNone/>
            </a:pPr>
            <a:r>
              <a:rPr lang="id-ID" sz="2800" dirty="0" smtClean="0">
                <a:latin typeface="Arial" pitchFamily="34" charset="0"/>
                <a:cs typeface="Arial" pitchFamily="34" charset="0"/>
              </a:rPr>
              <a:t>	B</a:t>
            </a:r>
            <a:r>
              <a:rPr lang="en-US" sz="2800" dirty="0" err="1" smtClean="0">
                <a:latin typeface="Arial" pitchFamily="34" charset="0"/>
                <a:cs typeface="Arial" pitchFamily="34" charset="0"/>
              </a:rPr>
              <a:t>entuk</a:t>
            </a:r>
            <a:r>
              <a:rPr lang="en-US" sz="2800" dirty="0" smtClean="0">
                <a:latin typeface="Arial" pitchFamily="34" charset="0"/>
                <a:cs typeface="Arial" pitchFamily="34" charset="0"/>
              </a:rPr>
              <a:t> </a:t>
            </a:r>
            <a:r>
              <a:rPr lang="en-US" sz="2800" dirty="0" err="1">
                <a:latin typeface="Arial" pitchFamily="34" charset="0"/>
                <a:cs typeface="Arial" pitchFamily="34" charset="0"/>
              </a:rPr>
              <a:t>awal</a:t>
            </a:r>
            <a:r>
              <a:rPr lang="en-US" sz="2800" dirty="0">
                <a:latin typeface="Arial" pitchFamily="34" charset="0"/>
                <a:cs typeface="Arial" pitchFamily="34" charset="0"/>
              </a:rPr>
              <a:t> </a:t>
            </a:r>
            <a:r>
              <a:rPr lang="en-US" sz="2800" dirty="0" err="1">
                <a:latin typeface="Arial" pitchFamily="34" charset="0"/>
                <a:cs typeface="Arial" pitchFamily="34" charset="0"/>
              </a:rPr>
              <a:t>dari</a:t>
            </a:r>
            <a:r>
              <a:rPr lang="en-US" sz="2800" dirty="0">
                <a:latin typeface="Arial" pitchFamily="34" charset="0"/>
                <a:cs typeface="Arial" pitchFamily="34" charset="0"/>
              </a:rPr>
              <a:t> </a:t>
            </a:r>
            <a:r>
              <a:rPr lang="en-US" sz="2800" dirty="0" err="1">
                <a:latin typeface="Arial" pitchFamily="34" charset="0"/>
                <a:cs typeface="Arial" pitchFamily="34" charset="0"/>
              </a:rPr>
              <a:t>memori</a:t>
            </a:r>
            <a:r>
              <a:rPr lang="en-US" sz="2800" dirty="0">
                <a:latin typeface="Arial" pitchFamily="34" charset="0"/>
                <a:cs typeface="Arial" pitchFamily="34" charset="0"/>
              </a:rPr>
              <a:t> </a:t>
            </a:r>
            <a:r>
              <a:rPr lang="en-US" sz="2800" dirty="0" err="1">
                <a:latin typeface="Arial" pitchFamily="34" charset="0"/>
                <a:cs typeface="Arial" pitchFamily="34" charset="0"/>
              </a:rPr>
              <a:t>komputer</a:t>
            </a:r>
            <a:r>
              <a:rPr lang="en-US" sz="2800" dirty="0">
                <a:latin typeface="Arial" pitchFamily="34" charset="0"/>
                <a:cs typeface="Arial" pitchFamily="34" charset="0"/>
              </a:rPr>
              <a:t> yang </a:t>
            </a:r>
            <a:r>
              <a:rPr lang="en-US" sz="2800" dirty="0" err="1">
                <a:latin typeface="Arial" pitchFamily="34" charset="0"/>
                <a:cs typeface="Arial" pitchFamily="34" charset="0"/>
              </a:rPr>
              <a:t>sebenarnya</a:t>
            </a:r>
            <a:r>
              <a:rPr lang="en-US" sz="2800" dirty="0">
                <a:latin typeface="Arial" pitchFamily="34" charset="0"/>
                <a:cs typeface="Arial" pitchFamily="34" charset="0"/>
              </a:rPr>
              <a:t> </a:t>
            </a:r>
            <a:r>
              <a:rPr lang="en-US" sz="2800" dirty="0" err="1">
                <a:latin typeface="Arial" pitchFamily="34" charset="0"/>
                <a:cs typeface="Arial" pitchFamily="34" charset="0"/>
              </a:rPr>
              <a:t>menggunakan</a:t>
            </a:r>
            <a:r>
              <a:rPr lang="en-US" sz="2800" dirty="0">
                <a:latin typeface="Arial" pitchFamily="34" charset="0"/>
                <a:cs typeface="Arial" pitchFamily="34" charset="0"/>
              </a:rPr>
              <a:t> drum </a:t>
            </a:r>
            <a:r>
              <a:rPr lang="en-US" sz="2800" dirty="0" err="1">
                <a:latin typeface="Arial" pitchFamily="34" charset="0"/>
                <a:cs typeface="Arial" pitchFamily="34" charset="0"/>
              </a:rPr>
              <a:t>sebagai</a:t>
            </a:r>
            <a:r>
              <a:rPr lang="en-US" sz="2800" dirty="0">
                <a:latin typeface="Arial" pitchFamily="34" charset="0"/>
                <a:cs typeface="Arial" pitchFamily="34" charset="0"/>
              </a:rPr>
              <a:t> </a:t>
            </a:r>
            <a:r>
              <a:rPr lang="en-US" sz="2800" dirty="0" err="1">
                <a:latin typeface="Arial" pitchFamily="34" charset="0"/>
                <a:cs typeface="Arial" pitchFamily="34" charset="0"/>
              </a:rPr>
              <a:t>bagian</a:t>
            </a:r>
            <a:r>
              <a:rPr lang="en-US" sz="2800" dirty="0">
                <a:latin typeface="Arial" pitchFamily="34" charset="0"/>
                <a:cs typeface="Arial" pitchFamily="34" charset="0"/>
              </a:rPr>
              <a:t> </a:t>
            </a:r>
            <a:r>
              <a:rPr lang="en-US" sz="2800" dirty="0" err="1">
                <a:latin typeface="Arial" pitchFamily="34" charset="0"/>
                <a:cs typeface="Arial" pitchFamily="34" charset="0"/>
              </a:rPr>
              <a:t>bekerja</a:t>
            </a:r>
            <a:r>
              <a:rPr lang="en-US" sz="2800" dirty="0">
                <a:latin typeface="Arial" pitchFamily="34" charset="0"/>
                <a:cs typeface="Arial" pitchFamily="34" charset="0"/>
              </a:rPr>
              <a:t> </a:t>
            </a:r>
            <a:r>
              <a:rPr lang="en-US" sz="2800" dirty="0" err="1">
                <a:latin typeface="Arial" pitchFamily="34" charset="0"/>
                <a:cs typeface="Arial" pitchFamily="34" charset="0"/>
              </a:rPr>
              <a:t>dengan</a:t>
            </a:r>
            <a:r>
              <a:rPr lang="en-US" sz="2800" dirty="0">
                <a:latin typeface="Arial" pitchFamily="34" charset="0"/>
                <a:cs typeface="Arial" pitchFamily="34" charset="0"/>
              </a:rPr>
              <a:t> data </a:t>
            </a:r>
            <a:r>
              <a:rPr lang="en-US" sz="2800" dirty="0" err="1">
                <a:latin typeface="Arial" pitchFamily="34" charset="0"/>
                <a:cs typeface="Arial" pitchFamily="34" charset="0"/>
              </a:rPr>
              <a:t>dimuat</a:t>
            </a:r>
            <a:r>
              <a:rPr lang="en-US" sz="2800" dirty="0">
                <a:latin typeface="Arial" pitchFamily="34" charset="0"/>
                <a:cs typeface="Arial" pitchFamily="34" charset="0"/>
              </a:rPr>
              <a:t> </a:t>
            </a:r>
            <a:r>
              <a:rPr lang="en-US" sz="2800" dirty="0" err="1">
                <a:latin typeface="Arial" pitchFamily="34" charset="0"/>
                <a:cs typeface="Arial" pitchFamily="34" charset="0"/>
              </a:rPr>
              <a:t>ke</a:t>
            </a:r>
            <a:r>
              <a:rPr lang="en-US" sz="2800" dirty="0">
                <a:latin typeface="Arial" pitchFamily="34" charset="0"/>
                <a:cs typeface="Arial" pitchFamily="34" charset="0"/>
              </a:rPr>
              <a:t> drum. </a:t>
            </a:r>
            <a:endParaRPr lang="id-ID" sz="2800" dirty="0">
              <a:latin typeface="Arial" pitchFamily="34" charset="0"/>
              <a:cs typeface="Arial" pitchFamily="34" charset="0"/>
            </a:endParaRPr>
          </a:p>
          <a:p>
            <a:pPr algn="ctr">
              <a:buNone/>
            </a:pPr>
            <a:endParaRPr lang="id-ID" sz="2800" dirty="0">
              <a:latin typeface="Arial" pitchFamily="34" charset="0"/>
              <a:cs typeface="Arial" pitchFamily="34" charset="0"/>
            </a:endParaRPr>
          </a:p>
        </p:txBody>
      </p:sp>
      <p:sp>
        <p:nvSpPr>
          <p:cNvPr id="4" name="Curved Up Arrow 3">
            <a:hlinkClick r:id="rId2"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5" name="Oval 4"/>
          <p:cNvSpPr/>
          <p:nvPr/>
        </p:nvSpPr>
        <p:spPr>
          <a:xfrm>
            <a:off x="2514600" y="304800"/>
            <a:ext cx="4343400" cy="1066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spd="slow" advClick="0">
    <p:whee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p:stCondLst>
                              <p:cond delay="0"/>
                            </p:stCondLst>
                            <p:childTnLst>
                              <p:par>
                                <p:cTn id="9" presetID="16" presetClass="entr" presetSubtype="2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Horizontal)">
                                      <p:cBhvr>
                                        <p:cTn id="11" dur="500"/>
                                        <p:tgtEl>
                                          <p:spTgt spid="3">
                                            <p:txEl>
                                              <p:pRg st="0" end="0"/>
                                            </p:txEl>
                                          </p:spTgt>
                                        </p:tgtEl>
                                      </p:cBhvr>
                                    </p:animEffect>
                                  </p:childTnLst>
                                </p:cTn>
                              </p:par>
                            </p:childTnLst>
                          </p:cTn>
                        </p:par>
                        <p:par>
                          <p:cTn id="12" fill="hold">
                            <p:stCondLst>
                              <p:cond delay="500"/>
                            </p:stCondLst>
                            <p:childTnLst>
                              <p:par>
                                <p:cTn id="13" presetID="16" presetClass="entr" presetSubtype="26"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Horizontal)">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7030A0"/>
          </a:solidFill>
          <a:ln>
            <a:solidFill>
              <a:schemeClr val="tx1"/>
            </a:solidFill>
          </a:ln>
        </p:spPr>
        <p:txBody>
          <a:bodyPr>
            <a:normAutofit fontScale="90000"/>
          </a:bodyPr>
          <a:lstStyle/>
          <a:p>
            <a:r>
              <a:rPr lang="id-ID" dirty="0" smtClean="0">
                <a:latin typeface="Times New Roman" pitchFamily="18" charset="0"/>
                <a:cs typeface="Times New Roman" pitchFamily="18" charset="0"/>
              </a:rPr>
              <a:t>Pengertian </a:t>
            </a:r>
            <a:br>
              <a:rPr lang="id-ID" dirty="0" smtClean="0">
                <a:latin typeface="Times New Roman" pitchFamily="18" charset="0"/>
                <a:cs typeface="Times New Roman" pitchFamily="18" charset="0"/>
              </a:rPr>
            </a:br>
            <a:r>
              <a:rPr lang="id-ID" dirty="0" smtClean="0">
                <a:latin typeface="Times New Roman" pitchFamily="18" charset="0"/>
                <a:cs typeface="Times New Roman" pitchFamily="18" charset="0"/>
              </a:rPr>
              <a:t>Memori Semikonduktor</a:t>
            </a:r>
            <a:endParaRPr lang="id-ID"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ctr">
              <a:buNone/>
            </a:pPr>
            <a:endParaRPr lang="id-ID" sz="2800" dirty="0" smtClean="0">
              <a:latin typeface="Arial" pitchFamily="34" charset="0"/>
              <a:cs typeface="Arial" pitchFamily="34" charset="0"/>
            </a:endParaRPr>
          </a:p>
          <a:p>
            <a:pPr algn="ctr">
              <a:buNone/>
            </a:pPr>
            <a:r>
              <a:rPr lang="en-US" sz="2800" dirty="0" err="1" smtClean="0">
                <a:latin typeface="Arial" pitchFamily="34" charset="0"/>
                <a:cs typeface="Arial" pitchFamily="34" charset="0"/>
              </a:rPr>
              <a:t>Memori</a:t>
            </a:r>
            <a:r>
              <a:rPr lang="en-US" sz="2800" dirty="0" smtClean="0">
                <a:latin typeface="Arial" pitchFamily="34" charset="0"/>
                <a:cs typeface="Arial" pitchFamily="34" charset="0"/>
              </a:rPr>
              <a:t> </a:t>
            </a:r>
            <a:r>
              <a:rPr lang="en-US" sz="2800" dirty="0" err="1">
                <a:latin typeface="Arial" pitchFamily="34" charset="0"/>
                <a:cs typeface="Arial" pitchFamily="34" charset="0"/>
              </a:rPr>
              <a:t>semikonduktor</a:t>
            </a:r>
            <a:r>
              <a:rPr lang="en-US" sz="2800" dirty="0">
                <a:latin typeface="Arial" pitchFamily="34" charset="0"/>
                <a:cs typeface="Arial" pitchFamily="34" charset="0"/>
              </a:rPr>
              <a:t> </a:t>
            </a:r>
            <a:r>
              <a:rPr lang="en-US" sz="2800" dirty="0" err="1">
                <a:latin typeface="Arial" pitchFamily="34" charset="0"/>
                <a:cs typeface="Arial" pitchFamily="34" charset="0"/>
              </a:rPr>
              <a:t>adalah</a:t>
            </a:r>
            <a:r>
              <a:rPr lang="en-US" sz="2800" dirty="0">
                <a:latin typeface="Arial" pitchFamily="34" charset="0"/>
                <a:cs typeface="Arial" pitchFamily="34" charset="0"/>
              </a:rPr>
              <a:t> </a:t>
            </a:r>
            <a:r>
              <a:rPr lang="en-US" sz="2800" dirty="0" err="1">
                <a:latin typeface="Arial" pitchFamily="34" charset="0"/>
                <a:cs typeface="Arial" pitchFamily="34" charset="0"/>
              </a:rPr>
              <a:t>memori</a:t>
            </a:r>
            <a:r>
              <a:rPr lang="en-US" sz="2800" dirty="0">
                <a:latin typeface="Arial" pitchFamily="34" charset="0"/>
                <a:cs typeface="Arial" pitchFamily="34" charset="0"/>
              </a:rPr>
              <a:t> </a:t>
            </a:r>
            <a:r>
              <a:rPr lang="en-US" sz="2800" dirty="0" err="1">
                <a:latin typeface="Arial" pitchFamily="34" charset="0"/>
                <a:cs typeface="Arial" pitchFamily="34" charset="0"/>
              </a:rPr>
              <a:t>komputer</a:t>
            </a:r>
            <a:r>
              <a:rPr lang="en-US" sz="2800" dirty="0">
                <a:latin typeface="Arial" pitchFamily="34" charset="0"/>
                <a:cs typeface="Arial" pitchFamily="34" charset="0"/>
              </a:rPr>
              <a:t> yang </a:t>
            </a:r>
            <a:r>
              <a:rPr lang="en-US" sz="2800" dirty="0" err="1">
                <a:latin typeface="Arial" pitchFamily="34" charset="0"/>
                <a:cs typeface="Arial" pitchFamily="34" charset="0"/>
              </a:rPr>
              <a:t>terbuat</a:t>
            </a:r>
            <a:r>
              <a:rPr lang="en-US" sz="2800" dirty="0">
                <a:latin typeface="Arial" pitchFamily="34" charset="0"/>
                <a:cs typeface="Arial" pitchFamily="34" charset="0"/>
              </a:rPr>
              <a:t> </a:t>
            </a:r>
            <a:r>
              <a:rPr lang="en-US" sz="2800" dirty="0" err="1">
                <a:latin typeface="Arial" pitchFamily="34" charset="0"/>
                <a:cs typeface="Arial" pitchFamily="34" charset="0"/>
              </a:rPr>
              <a:t>dari</a:t>
            </a:r>
            <a:r>
              <a:rPr lang="en-US" sz="2800" dirty="0">
                <a:latin typeface="Arial" pitchFamily="34" charset="0"/>
                <a:cs typeface="Arial" pitchFamily="34" charset="0"/>
              </a:rPr>
              <a:t> </a:t>
            </a:r>
            <a:r>
              <a:rPr lang="en-US" sz="2800" dirty="0" err="1">
                <a:latin typeface="Arial" pitchFamily="34" charset="0"/>
                <a:cs typeface="Arial" pitchFamily="34" charset="0"/>
              </a:rPr>
              <a:t>bahan</a:t>
            </a:r>
            <a:r>
              <a:rPr lang="en-US" sz="2800" dirty="0">
                <a:latin typeface="Arial" pitchFamily="34" charset="0"/>
                <a:cs typeface="Arial" pitchFamily="34" charset="0"/>
              </a:rPr>
              <a:t> </a:t>
            </a:r>
            <a:r>
              <a:rPr lang="en-US" sz="2800" dirty="0" err="1">
                <a:latin typeface="Arial" pitchFamily="34" charset="0"/>
                <a:cs typeface="Arial" pitchFamily="34" charset="0"/>
              </a:rPr>
              <a:t>semikonduktor</a:t>
            </a:r>
            <a:r>
              <a:rPr lang="en-US" sz="2800" dirty="0">
                <a:latin typeface="Arial" pitchFamily="34" charset="0"/>
                <a:cs typeface="Arial" pitchFamily="34" charset="0"/>
              </a:rPr>
              <a:t>, </a:t>
            </a:r>
            <a:r>
              <a:rPr lang="en-US" sz="2800" dirty="0" err="1">
                <a:latin typeface="Arial" pitchFamily="34" charset="0"/>
                <a:cs typeface="Arial" pitchFamily="34" charset="0"/>
              </a:rPr>
              <a:t>perangkat</a:t>
            </a:r>
            <a:r>
              <a:rPr lang="en-US" sz="2800" dirty="0">
                <a:latin typeface="Arial" pitchFamily="34" charset="0"/>
                <a:cs typeface="Arial" pitchFamily="34" charset="0"/>
              </a:rPr>
              <a:t> </a:t>
            </a:r>
            <a:r>
              <a:rPr lang="en-US" sz="2800" dirty="0" err="1">
                <a:latin typeface="Arial" pitchFamily="34" charset="0"/>
                <a:cs typeface="Arial" pitchFamily="34" charset="0"/>
              </a:rPr>
              <a:t>penyimpanan</a:t>
            </a:r>
            <a:r>
              <a:rPr lang="en-US" sz="2800" dirty="0">
                <a:latin typeface="Arial" pitchFamily="34" charset="0"/>
                <a:cs typeface="Arial" pitchFamily="34" charset="0"/>
              </a:rPr>
              <a:t> data </a:t>
            </a:r>
            <a:r>
              <a:rPr lang="en-US" sz="2800" dirty="0" err="1">
                <a:latin typeface="Arial" pitchFamily="34" charset="0"/>
                <a:cs typeface="Arial" pitchFamily="34" charset="0"/>
              </a:rPr>
              <a:t>elektronik</a:t>
            </a:r>
            <a:r>
              <a:rPr lang="en-US" sz="2800" dirty="0">
                <a:latin typeface="Arial" pitchFamily="34" charset="0"/>
                <a:cs typeface="Arial" pitchFamily="34" charset="0"/>
              </a:rPr>
              <a:t> </a:t>
            </a:r>
            <a:r>
              <a:rPr lang="en-US" sz="2800" dirty="0" err="1">
                <a:latin typeface="Arial" pitchFamily="34" charset="0"/>
                <a:cs typeface="Arial" pitchFamily="34" charset="0"/>
              </a:rPr>
              <a:t>ini</a:t>
            </a:r>
            <a:r>
              <a:rPr lang="en-US" sz="2800" dirty="0">
                <a:latin typeface="Arial" pitchFamily="34" charset="0"/>
                <a:cs typeface="Arial" pitchFamily="34" charset="0"/>
              </a:rPr>
              <a:t> </a:t>
            </a:r>
            <a:r>
              <a:rPr lang="en-US" sz="2800" dirty="0" err="1">
                <a:latin typeface="Arial" pitchFamily="34" charset="0"/>
                <a:cs typeface="Arial" pitchFamily="34" charset="0"/>
              </a:rPr>
              <a:t>biasanya</a:t>
            </a:r>
            <a:r>
              <a:rPr lang="en-US" sz="2800" dirty="0">
                <a:latin typeface="Arial" pitchFamily="34" charset="0"/>
                <a:cs typeface="Arial" pitchFamily="34" charset="0"/>
              </a:rPr>
              <a:t> </a:t>
            </a:r>
            <a:r>
              <a:rPr lang="en-US" sz="2800" dirty="0" err="1">
                <a:latin typeface="Arial" pitchFamily="34" charset="0"/>
                <a:cs typeface="Arial" pitchFamily="34" charset="0"/>
              </a:rPr>
              <a:t>diimplementasikan</a:t>
            </a:r>
            <a:r>
              <a:rPr lang="en-US" sz="2800" dirty="0">
                <a:latin typeface="Arial" pitchFamily="34" charset="0"/>
                <a:cs typeface="Arial" pitchFamily="34" charset="0"/>
              </a:rPr>
              <a:t> </a:t>
            </a:r>
            <a:r>
              <a:rPr lang="en-US" sz="2800" dirty="0" err="1">
                <a:latin typeface="Arial" pitchFamily="34" charset="0"/>
                <a:cs typeface="Arial" pitchFamily="34" charset="0"/>
              </a:rPr>
              <a:t>ke</a:t>
            </a:r>
            <a:r>
              <a:rPr lang="en-US" sz="2800" dirty="0">
                <a:latin typeface="Arial" pitchFamily="34" charset="0"/>
                <a:cs typeface="Arial" pitchFamily="34" charset="0"/>
              </a:rPr>
              <a:t> </a:t>
            </a:r>
            <a:r>
              <a:rPr lang="en-US" sz="2800" dirty="0" err="1">
                <a:latin typeface="Arial" pitchFamily="34" charset="0"/>
                <a:cs typeface="Arial" pitchFamily="34" charset="0"/>
              </a:rPr>
              <a:t>sebuah</a:t>
            </a:r>
            <a:r>
              <a:rPr lang="en-US" sz="2800" dirty="0">
                <a:latin typeface="Arial" pitchFamily="34" charset="0"/>
                <a:cs typeface="Arial" pitchFamily="34" charset="0"/>
              </a:rPr>
              <a:t> </a:t>
            </a:r>
            <a:r>
              <a:rPr lang="en-US" sz="2800" dirty="0" err="1">
                <a:latin typeface="Arial" pitchFamily="34" charset="0"/>
                <a:cs typeface="Arial" pitchFamily="34" charset="0"/>
              </a:rPr>
              <a:t>semikonduktor</a:t>
            </a:r>
            <a:r>
              <a:rPr lang="en-US" sz="2800" dirty="0">
                <a:latin typeface="Arial" pitchFamily="34" charset="0"/>
                <a:cs typeface="Arial" pitchFamily="34" charset="0"/>
              </a:rPr>
              <a:t> </a:t>
            </a:r>
            <a:r>
              <a:rPr lang="en-US" sz="2800" dirty="0" err="1">
                <a:latin typeface="Arial" pitchFamily="34" charset="0"/>
                <a:cs typeface="Arial" pitchFamily="34" charset="0"/>
              </a:rPr>
              <a:t>berbasis</a:t>
            </a:r>
            <a:r>
              <a:rPr lang="en-US" sz="2800" dirty="0">
                <a:latin typeface="Arial" pitchFamily="34" charset="0"/>
                <a:cs typeface="Arial" pitchFamily="34" charset="0"/>
              </a:rPr>
              <a:t> </a:t>
            </a:r>
            <a:r>
              <a:rPr lang="en-US" sz="2800" dirty="0" err="1">
                <a:latin typeface="Arial" pitchFamily="34" charset="0"/>
                <a:cs typeface="Arial" pitchFamily="34" charset="0"/>
              </a:rPr>
              <a:t>sirkuit</a:t>
            </a:r>
            <a:r>
              <a:rPr lang="en-US" sz="2800" dirty="0">
                <a:latin typeface="Arial" pitchFamily="34" charset="0"/>
                <a:cs typeface="Arial" pitchFamily="34" charset="0"/>
              </a:rPr>
              <a:t> </a:t>
            </a:r>
            <a:r>
              <a:rPr lang="en-US" sz="2800" dirty="0" err="1">
                <a:latin typeface="Arial" pitchFamily="34" charset="0"/>
                <a:cs typeface="Arial" pitchFamily="34" charset="0"/>
              </a:rPr>
              <a:t>terpadu</a:t>
            </a:r>
            <a:r>
              <a:rPr lang="en-US" sz="2800" dirty="0">
                <a:latin typeface="Arial" pitchFamily="34" charset="0"/>
                <a:cs typeface="Arial" pitchFamily="34" charset="0"/>
              </a:rPr>
              <a:t> (IC). </a:t>
            </a:r>
            <a:endParaRPr lang="id-ID" sz="2800" dirty="0">
              <a:latin typeface="Arial" pitchFamily="34" charset="0"/>
              <a:cs typeface="Arial" pitchFamily="34" charset="0"/>
            </a:endParaRPr>
          </a:p>
        </p:txBody>
      </p:sp>
      <p:sp>
        <p:nvSpPr>
          <p:cNvPr id="4" name="Curved Up Arrow 3">
            <a:hlinkClick r:id="rId2"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spd="slow" advClick="0">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19" presetClass="emph" presetSubtype="0" fill="hold" grpId="0" nodeType="afterEffect">
                                  <p:stCondLst>
                                    <p:cond delay="0"/>
                                  </p:stCondLst>
                                  <p:childTnLst>
                                    <p:animClr clrSpc="rgb" dir="cw">
                                      <p:cBhvr override="childStyle">
                                        <p:cTn id="11" dur="500" fill="hold"/>
                                        <p:tgtEl>
                                          <p:spTgt spid="3">
                                            <p:txEl>
                                              <p:pRg st="1" end="1"/>
                                            </p:txEl>
                                          </p:spTgt>
                                        </p:tgtEl>
                                        <p:attrNameLst>
                                          <p:attrName>style.color</p:attrName>
                                        </p:attrNameLst>
                                      </p:cBhvr>
                                      <p:to>
                                        <a:schemeClr val="accent2"/>
                                      </p:to>
                                    </p:animClr>
                                    <p:animClr clrSpc="rgb" dir="cw">
                                      <p:cBhvr>
                                        <p:cTn id="12" dur="500" fill="hold"/>
                                        <p:tgtEl>
                                          <p:spTgt spid="3">
                                            <p:txEl>
                                              <p:pRg st="1" end="1"/>
                                            </p:txEl>
                                          </p:spTgt>
                                        </p:tgtEl>
                                        <p:attrNameLst>
                                          <p:attrName>fillcolor</p:attrName>
                                        </p:attrNameLst>
                                      </p:cBhvr>
                                      <p:to>
                                        <a:schemeClr val="accent2"/>
                                      </p:to>
                                    </p:animClr>
                                    <p:set>
                                      <p:cBhvr>
                                        <p:cTn id="13" dur="500" fill="hold"/>
                                        <p:tgtEl>
                                          <p:spTgt spid="3">
                                            <p:txEl>
                                              <p:pRg st="1" end="1"/>
                                            </p:txEl>
                                          </p:spTgt>
                                        </p:tgtEl>
                                        <p:attrNameLst>
                                          <p:attrName>fill.type</p:attrName>
                                        </p:attrNameLst>
                                      </p:cBhvr>
                                      <p:to>
                                        <p:strVal val="solid"/>
                                      </p:to>
                                    </p:set>
                                    <p:set>
                                      <p:cBhvr>
                                        <p:cTn id="14" dur="500" fill="hold"/>
                                        <p:tgtEl>
                                          <p:spTgt spid="3">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a:ln>
            <a:solidFill>
              <a:schemeClr val="tx1"/>
            </a:solidFill>
          </a:ln>
        </p:spPr>
        <p:txBody>
          <a:bodyPr>
            <a:normAutofit/>
          </a:bodyPr>
          <a:lstStyle/>
          <a:p>
            <a:r>
              <a:rPr lang="id-ID" sz="4000" dirty="0" smtClean="0">
                <a:latin typeface="Times New Roman" pitchFamily="18" charset="0"/>
                <a:cs typeface="Times New Roman" pitchFamily="18" charset="0"/>
              </a:rPr>
              <a:t>Jenis Memori Semikonduktor</a:t>
            </a:r>
            <a:endParaRPr lang="id-ID" sz="40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rved Up Arrow 4">
            <a:hlinkClick r:id="rId7"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6" name="Oval 5"/>
          <p:cNvSpPr/>
          <p:nvPr/>
        </p:nvSpPr>
        <p:spPr>
          <a:xfrm>
            <a:off x="990600" y="381000"/>
            <a:ext cx="7315200" cy="9144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spd="slow" advClick="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par>
                          <p:cTn id="8" fill="hold">
                            <p:stCondLst>
                              <p:cond delay="500"/>
                            </p:stCondLst>
                            <p:childTnLst>
                              <p:par>
                                <p:cTn id="9" presetID="33" presetClass="emph" presetSubtype="0" fill="remove" grpId="0" nodeType="afterEffect">
                                  <p:stCondLst>
                                    <p:cond delay="0"/>
                                  </p:stCondLst>
                                  <p:childTnLst>
                                    <p:animClr clrSpc="rgb" dir="cw">
                                      <p:cBhvr override="childStyle">
                                        <p:cTn id="10" dur="1500" accel="50000" autoRev="1" fill="hold" tmFilter="0, 0; .33333, 1; 1, 1">
                                          <p:stCondLst>
                                            <p:cond delay="0"/>
                                          </p:stCondLst>
                                        </p:cTn>
                                        <p:tgtEl>
                                          <p:spTgt spid="4"/>
                                        </p:tgtEl>
                                        <p:attrNameLst>
                                          <p:attrName>style.color</p:attrName>
                                        </p:attrNameLst>
                                      </p:cBhvr>
                                      <p:to>
                                        <a:schemeClr val="accent2"/>
                                      </p:to>
                                    </p:animClr>
                                    <p:animClr clrSpc="rgb" dir="cw">
                                      <p:cBhvr>
                                        <p:cTn id="11" dur="1500" accel="50000" autoRev="1" fill="hold" tmFilter="0, 0; .33333, 1; 1, 1">
                                          <p:stCondLst>
                                            <p:cond delay="0"/>
                                          </p:stCondLst>
                                        </p:cTn>
                                        <p:tgtEl>
                                          <p:spTgt spid="4"/>
                                        </p:tgtEl>
                                        <p:attrNameLst>
                                          <p:attrName>fillcolor</p:attrName>
                                        </p:attrNameLst>
                                      </p:cBhvr>
                                      <p:to>
                                        <a:schemeClr val="accent2"/>
                                      </p:to>
                                    </p:animClr>
                                    <p:set>
                                      <p:cBhvr>
                                        <p:cTn id="12" dur="3000" fill="hold"/>
                                        <p:tgtEl>
                                          <p:spTgt spid="4"/>
                                        </p:tgtEl>
                                        <p:attrNameLst>
                                          <p:attrName>fill.type</p:attrName>
                                        </p:attrNameLst>
                                      </p:cBhvr>
                                      <p:to>
                                        <p:strVal val="solid"/>
                                      </p:to>
                                    </p:set>
                                    <p:set>
                                      <p:cBhvr>
                                        <p:cTn id="13" dur="3000" fill="hold"/>
                                        <p:tgtEl>
                                          <p:spTgt spid="4"/>
                                        </p:tgtEl>
                                        <p:attrNameLst>
                                          <p:attrName>fill.on</p:attrName>
                                        </p:attrNameLst>
                                      </p:cBhvr>
                                      <p:to>
                                        <p:strVal val="true"/>
                                      </p:to>
                                    </p:set>
                                    <p:animScale>
                                      <p:cBhvr>
                                        <p:cTn id="14" dur="1500" accel="50000" autoRev="1" fill="hold" tmFilter="0, 0; .33333, 1; 1, 1">
                                          <p:stCondLst>
                                            <p:cond delay="0"/>
                                          </p:stCondLst>
                                        </p:cTn>
                                        <p:tgtEl>
                                          <p:spTgt spid="4"/>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id-ID" dirty="0" smtClean="0">
                <a:latin typeface="Times New Roman" pitchFamily="18" charset="0"/>
                <a:cs typeface="Times New Roman" pitchFamily="18" charset="0"/>
              </a:rPr>
              <a:t>Fungsi</a:t>
            </a:r>
            <a:endParaRPr lang="id-ID"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990600" y="1371600"/>
          <a:ext cx="6819900" cy="4572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Curved Up Arrow 5">
            <a:hlinkClick r:id="rId12"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spd="slow" advClick="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39" presetClass="entr" presetSubtype="0" accel="10000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id-ID" dirty="0" smtClean="0">
                <a:latin typeface="Times New Roman" pitchFamily="18" charset="0"/>
                <a:cs typeface="Times New Roman" pitchFamily="18" charset="0"/>
              </a:rPr>
              <a:t>Cara Akses</a:t>
            </a:r>
            <a:endParaRPr lang="id-ID"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1219200" y="1371600"/>
          <a:ext cx="6705600" cy="447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Curved Up Arrow 5">
            <a:hlinkClick r:id="rId12"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3" presetClass="entr" presetSubtype="1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id-ID" dirty="0" smtClean="0">
                <a:latin typeface="Times New Roman" pitchFamily="18" charset="0"/>
                <a:cs typeface="Times New Roman" pitchFamily="18" charset="0"/>
              </a:rPr>
              <a:t>Jenis Sel Memory</a:t>
            </a:r>
            <a:endParaRPr lang="id-ID"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1219200" y="1371600"/>
          <a:ext cx="6705600" cy="4470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Curved Up Arrow 5">
            <a:hlinkClick r:id="rId12"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spd="slow" advClick="0">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2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edge">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id-ID" dirty="0" smtClean="0">
                <a:latin typeface="Times New Roman" pitchFamily="18" charset="0"/>
                <a:cs typeface="Times New Roman" pitchFamily="18" charset="0"/>
              </a:rPr>
              <a:t>Teknologi</a:t>
            </a:r>
            <a:endParaRPr lang="id-ID"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1219200" y="1295400"/>
          <a:ext cx="6819900" cy="4546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Curved Up Arrow 5">
            <a:hlinkClick r:id="rId12" action="ppaction://hlinksldjump"/>
          </p:cNvPr>
          <p:cNvSpPr/>
          <p:nvPr/>
        </p:nvSpPr>
        <p:spPr>
          <a:xfrm>
            <a:off x="8305800" y="6400800"/>
            <a:ext cx="381000" cy="2286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spd="slow" advClick="0">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mph" presetSubtype="0" fill="hold" grpId="0" nodeType="afterEffect">
                                  <p:stCondLst>
                                    <p:cond delay="0"/>
                                  </p:stCondLst>
                                  <p:iterate type="lt">
                                    <p:tmPct val="10000"/>
                                  </p:iterate>
                                  <p:childTnLst>
                                    <p:set>
                                      <p:cBhvr override="childStyle">
                                        <p:cTn id="6" dur="500" autoRev="1" fill="hold"/>
                                        <p:tgtEl>
                                          <p:spTgt spid="2"/>
                                        </p:tgtEl>
                                        <p:attrNameLst>
                                          <p:attrName>style.color</p:attrName>
                                        </p:attrNameLst>
                                      </p:cBhvr>
                                      <p:to>
                                        <p:clrVal>
                                          <a:schemeClr val="accent2"/>
                                        </p:clrVal>
                                      </p:to>
                                    </p:set>
                                    <p:set>
                                      <p:cBhvr>
                                        <p:cTn id="7" dur="500" autoRev="1" fill="hold"/>
                                        <p:tgtEl>
                                          <p:spTgt spid="2"/>
                                        </p:tgtEl>
                                        <p:attrNameLst>
                                          <p:attrName>fillcolor</p:attrName>
                                        </p:attrNameLst>
                                      </p:cBhvr>
                                      <p:to>
                                        <p:clrVal>
                                          <a:schemeClr val="accent2"/>
                                        </p:clrVal>
                                      </p:to>
                                    </p:set>
                                    <p:set>
                                      <p:cBhvr>
                                        <p:cTn id="8" dur="500" autoRev="1" fill="hold"/>
                                        <p:tgtEl>
                                          <p:spTgt spid="2"/>
                                        </p:tgtEl>
                                        <p:attrNameLst>
                                          <p:attrName>fill.type</p:attrName>
                                        </p:attrNameLst>
                                      </p:cBhvr>
                                      <p:to>
                                        <p:strVal val="solid"/>
                                      </p:to>
                                    </p:set>
                                  </p:childTnLst>
                                </p:cTn>
                              </p:par>
                            </p:childTnLst>
                          </p:cTn>
                        </p:par>
                        <p:par>
                          <p:cTn id="9" fill="hold">
                            <p:stCondLst>
                              <p:cond delay="1800"/>
                            </p:stCondLst>
                            <p:childTnLst>
                              <p:par>
                                <p:cTn id="10" presetID="19" presetClass="emph" presetSubtype="0" fill="hold" grpId="0" nodeType="afterEffect">
                                  <p:stCondLst>
                                    <p:cond delay="0"/>
                                  </p:stCondLst>
                                  <p:childTnLst>
                                    <p:animClr clrSpc="rgb" dir="cw">
                                      <p:cBhvr override="childStyle">
                                        <p:cTn id="11" dur="500" fill="hold"/>
                                        <p:tgtEl>
                                          <p:spTgt spid="5"/>
                                        </p:tgtEl>
                                        <p:attrNameLst>
                                          <p:attrName>style.color</p:attrName>
                                        </p:attrNameLst>
                                      </p:cBhvr>
                                      <p:to>
                                        <a:schemeClr val="accent2"/>
                                      </p:to>
                                    </p:animClr>
                                    <p:animClr clrSpc="rgb" dir="cw">
                                      <p:cBhvr>
                                        <p:cTn id="12" dur="500" fill="hold"/>
                                        <p:tgtEl>
                                          <p:spTgt spid="5"/>
                                        </p:tgtEl>
                                        <p:attrNameLst>
                                          <p:attrName>fillcolor</p:attrName>
                                        </p:attrNameLst>
                                      </p:cBhvr>
                                      <p:to>
                                        <a:schemeClr val="accent2"/>
                                      </p:to>
                                    </p:animClr>
                                    <p:set>
                                      <p:cBhvr>
                                        <p:cTn id="13" dur="500" fill="hold"/>
                                        <p:tgtEl>
                                          <p:spTgt spid="5"/>
                                        </p:tgtEl>
                                        <p:attrNameLst>
                                          <p:attrName>fill.type</p:attrName>
                                        </p:attrNameLst>
                                      </p:cBhvr>
                                      <p:to>
                                        <p:strVal val="solid"/>
                                      </p:to>
                                    </p:set>
                                    <p:set>
                                      <p:cBhvr>
                                        <p:cTn id="14" dur="5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a:ln>
            <a:solidFill>
              <a:schemeClr val="tx1"/>
            </a:solidFill>
          </a:ln>
        </p:spPr>
        <p:txBody>
          <a:bodyPr>
            <a:normAutofit fontScale="90000"/>
          </a:bodyPr>
          <a:lstStyle/>
          <a:p>
            <a:r>
              <a:rPr lang="id-ID" dirty="0" smtClean="0"/>
              <a:t>Kelebihan dan Kekurangan </a:t>
            </a:r>
            <a:br>
              <a:rPr lang="id-ID" dirty="0" smtClean="0"/>
            </a:br>
            <a:r>
              <a:rPr lang="id-ID" dirty="0" smtClean="0"/>
              <a:t>Memori Semikonduktor</a:t>
            </a:r>
            <a:endParaRPr lang="id-ID" dirty="0"/>
          </a:p>
        </p:txBody>
      </p:sp>
      <p:sp>
        <p:nvSpPr>
          <p:cNvPr id="3" name="Content Placeholder 2"/>
          <p:cNvSpPr>
            <a:spLocks noGrp="1"/>
          </p:cNvSpPr>
          <p:nvPr>
            <p:ph idx="1"/>
          </p:nvPr>
        </p:nvSpPr>
        <p:spPr/>
        <p:txBody>
          <a:bodyPr/>
          <a:lstStyle/>
          <a:p>
            <a:pPr>
              <a:buFont typeface="Wingdings" pitchFamily="2" charset="2"/>
              <a:buChar char="Ø"/>
            </a:pPr>
            <a:r>
              <a:rPr lang="id-ID" dirty="0" smtClean="0"/>
              <a:t> </a:t>
            </a:r>
            <a:r>
              <a:rPr lang="id-ID" sz="2000" dirty="0" smtClean="0">
                <a:latin typeface="Times New Roman" pitchFamily="18" charset="0"/>
                <a:cs typeface="Times New Roman" pitchFamily="18" charset="0"/>
              </a:rPr>
              <a:t>Kelebihan :</a:t>
            </a:r>
          </a:p>
          <a:p>
            <a:pPr>
              <a:buNone/>
            </a:pPr>
            <a:r>
              <a:rPr lang="id-ID" sz="2000" dirty="0" smtClean="0">
                <a:latin typeface="Times New Roman" pitchFamily="18" charset="0"/>
                <a:cs typeface="Times New Roman" pitchFamily="18" charset="0"/>
              </a:rPr>
              <a:t>	1.     Dapat menyimpan data dengan mudah dan praktis</a:t>
            </a:r>
          </a:p>
          <a:p>
            <a:pPr>
              <a:buNone/>
            </a:pPr>
            <a:r>
              <a:rPr lang="id-ID" sz="2000" dirty="0" smtClean="0">
                <a:latin typeface="Times New Roman" pitchFamily="18" charset="0"/>
                <a:cs typeface="Times New Roman" pitchFamily="18" charset="0"/>
              </a:rPr>
              <a:t>	2.     Membuat penyimpanan data tidak memerlukan banyak tempat.</a:t>
            </a:r>
          </a:p>
          <a:p>
            <a:pPr>
              <a:buNone/>
            </a:pPr>
            <a:r>
              <a:rPr lang="id-ID" sz="2000" dirty="0" smtClean="0">
                <a:latin typeface="Times New Roman" pitchFamily="18" charset="0"/>
                <a:cs typeface="Times New Roman" pitchFamily="18" charset="0"/>
              </a:rPr>
              <a:t>	3.     Memori seperti flashdisk mudah dibawa kemana-mana.</a:t>
            </a:r>
          </a:p>
          <a:p>
            <a:pPr>
              <a:buFont typeface="Wingdings" pitchFamily="2" charset="2"/>
              <a:buChar char="Ø"/>
            </a:pPr>
            <a:r>
              <a:rPr lang="id-ID" sz="2000" dirty="0" smtClean="0">
                <a:latin typeface="Times New Roman" pitchFamily="18" charset="0"/>
                <a:cs typeface="Times New Roman" pitchFamily="18" charset="0"/>
              </a:rPr>
              <a:t> Kekurangan :</a:t>
            </a:r>
          </a:p>
          <a:p>
            <a:pPr>
              <a:buNone/>
            </a:pPr>
            <a:r>
              <a:rPr lang="id-ID" sz="2000" dirty="0" smtClean="0">
                <a:latin typeface="Times New Roman" pitchFamily="18" charset="0"/>
                <a:cs typeface="Times New Roman" pitchFamily="18" charset="0"/>
              </a:rPr>
              <a:t>	</a:t>
            </a:r>
            <a:r>
              <a:rPr lang="id-ID" sz="2000" dirty="0" smtClean="0"/>
              <a:t> 1.    Harga memori terlalu mahal menurut golongan masyarakat menengah kebawah.</a:t>
            </a:r>
          </a:p>
          <a:p>
            <a:pPr>
              <a:buNone/>
            </a:pPr>
            <a:r>
              <a:rPr lang="id-ID" sz="2000" dirty="0" smtClean="0"/>
              <a:t>	   2. 	Memori digunakan hanya oleh golongan tertentu saja. Kurangnya sosialisasi penggunaan memori sehingga sulit untuk digunakan oleh orang awam.</a:t>
            </a:r>
            <a:endParaRPr lang="id-ID" sz="2000" dirty="0" smtClean="0">
              <a:latin typeface="Times New Roman" pitchFamily="18" charset="0"/>
              <a:cs typeface="Times New Roman" pitchFamily="18" charset="0"/>
            </a:endParaRPr>
          </a:p>
          <a:p>
            <a:pPr>
              <a:buNone/>
            </a:pPr>
            <a:endParaRPr lang="id-ID" dirty="0" smtClean="0"/>
          </a:p>
          <a:p>
            <a:pPr>
              <a:buNone/>
            </a:pPr>
            <a:endParaRPr lang="id-ID" dirty="0" smtClean="0"/>
          </a:p>
          <a:p>
            <a:pPr>
              <a:buNone/>
            </a:pPr>
            <a:endParaRPr lang="id-ID" dirty="0"/>
          </a:p>
        </p:txBody>
      </p:sp>
    </p:spTree>
  </p:cSld>
  <p:clrMapOvr>
    <a:masterClrMapping/>
  </p:clrMapOvr>
  <p:transition spd="slow" advClick="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7"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7"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7"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7"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7" presetClass="entr" presetSubtype="4"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7" presetClass="entr" presetSubtype="4"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lgn="ctr">
              <a:buNone/>
            </a:pPr>
            <a:endParaRPr lang="id-ID" dirty="0" smtClean="0"/>
          </a:p>
          <a:p>
            <a:pPr algn="ctr">
              <a:buNone/>
            </a:pPr>
            <a:endParaRPr lang="id-ID" dirty="0" smtClean="0"/>
          </a:p>
          <a:p>
            <a:pPr algn="ctr">
              <a:buNone/>
            </a:pPr>
            <a:endParaRPr lang="id-ID" dirty="0" smtClean="0"/>
          </a:p>
          <a:p>
            <a:pPr algn="ctr">
              <a:buNone/>
            </a:pPr>
            <a:r>
              <a:rPr lang="id-ID" dirty="0" smtClean="0"/>
              <a:t>TERIMA KASIH </a:t>
            </a:r>
            <a:endParaRPr lang="id-ID" dirty="0"/>
          </a:p>
        </p:txBody>
      </p:sp>
    </p:spTree>
  </p:cSld>
  <p:clrMapOvr>
    <a:masterClrMapping/>
  </p:clrMapOvr>
  <p:transition spd="slow" advClick="0">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3">
                                            <p:txEl>
                                              <p:pRg st="3" end="3"/>
                                            </p:txEl>
                                          </p:spTgt>
                                        </p:tgtEl>
                                      </p:cBhvr>
                                    </p:animEffect>
                                    <p:set>
                                      <p:cBhvr>
                                        <p:cTn id="7"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457</TotalTime>
  <Words>307</Words>
  <Application>Microsoft Office PowerPoint</Application>
  <PresentationFormat>On-screen Show (4:3)</PresentationFormat>
  <Paragraphs>78</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Britannic Bold</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MEMORI SEMIKONDUKTOR</vt:lpstr>
      <vt:lpstr>Nama Kelompok</vt:lpstr>
      <vt:lpstr>Memori Semikonduktor</vt:lpstr>
      <vt:lpstr>Pengertian Memori</vt:lpstr>
      <vt:lpstr>Sejarah Memori</vt:lpstr>
      <vt:lpstr>Pengertian  Memori Semikonduktor</vt:lpstr>
      <vt:lpstr>Jenis Memori Semikonduktor</vt:lpstr>
      <vt:lpstr>Fungsi</vt:lpstr>
      <vt:lpstr>Cara Akses</vt:lpstr>
      <vt:lpstr>Jenis Sel Memory</vt:lpstr>
      <vt:lpstr>Teknologi</vt:lpstr>
      <vt:lpstr>Kelebihan dan Kekurangan  Memori Semikonduktor</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15670031</cp:lastModifiedBy>
  <cp:revision>33</cp:revision>
  <dcterms:created xsi:type="dcterms:W3CDTF">2016-06-18T11:32:53Z</dcterms:created>
  <dcterms:modified xsi:type="dcterms:W3CDTF">2016-06-20T04:56:08Z</dcterms:modified>
</cp:coreProperties>
</file>