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4" r:id="rId4"/>
    <p:sldId id="265" r:id="rId5"/>
    <p:sldId id="257" r:id="rId6"/>
    <p:sldId id="259" r:id="rId7"/>
    <p:sldId id="260" r:id="rId8"/>
    <p:sldId id="261" r:id="rId9"/>
    <p:sldId id="262" r:id="rId10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41C25-7782-4D1A-8C3B-3A82FA132884}" type="datetimeFigureOut">
              <a:rPr lang="id-ID" smtClean="0"/>
              <a:t>11/12/2019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9326E-8E42-495F-92A5-AC4C468D448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86189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41C25-7782-4D1A-8C3B-3A82FA132884}" type="datetimeFigureOut">
              <a:rPr lang="id-ID" smtClean="0"/>
              <a:t>11/12/2019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9326E-8E42-495F-92A5-AC4C468D448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70949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41C25-7782-4D1A-8C3B-3A82FA132884}" type="datetimeFigureOut">
              <a:rPr lang="id-ID" smtClean="0"/>
              <a:t>11/12/2019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9326E-8E42-495F-92A5-AC4C468D448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71608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41C25-7782-4D1A-8C3B-3A82FA132884}" type="datetimeFigureOut">
              <a:rPr lang="id-ID" smtClean="0"/>
              <a:t>11/12/2019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9326E-8E42-495F-92A5-AC4C468D448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175846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41C25-7782-4D1A-8C3B-3A82FA132884}" type="datetimeFigureOut">
              <a:rPr lang="id-ID" smtClean="0"/>
              <a:t>11/12/2019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9326E-8E42-495F-92A5-AC4C468D448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99238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41C25-7782-4D1A-8C3B-3A82FA132884}" type="datetimeFigureOut">
              <a:rPr lang="id-ID" smtClean="0"/>
              <a:t>11/12/2019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9326E-8E42-495F-92A5-AC4C468D448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242464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41C25-7782-4D1A-8C3B-3A82FA132884}" type="datetimeFigureOut">
              <a:rPr lang="id-ID" smtClean="0"/>
              <a:t>11/12/2019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9326E-8E42-495F-92A5-AC4C468D448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11450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41C25-7782-4D1A-8C3B-3A82FA132884}" type="datetimeFigureOut">
              <a:rPr lang="id-ID" smtClean="0"/>
              <a:t>11/12/2019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9326E-8E42-495F-92A5-AC4C468D448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85703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41C25-7782-4D1A-8C3B-3A82FA132884}" type="datetimeFigureOut">
              <a:rPr lang="id-ID" smtClean="0"/>
              <a:t>11/12/2019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9326E-8E42-495F-92A5-AC4C468D448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244983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41C25-7782-4D1A-8C3B-3A82FA132884}" type="datetimeFigureOut">
              <a:rPr lang="id-ID" smtClean="0"/>
              <a:t>11/12/2019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9326E-8E42-495F-92A5-AC4C468D448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735890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41C25-7782-4D1A-8C3B-3A82FA132884}" type="datetimeFigureOut">
              <a:rPr lang="id-ID" smtClean="0"/>
              <a:t>11/12/2019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19326E-8E42-495F-92A5-AC4C468D448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404443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41C25-7782-4D1A-8C3B-3A82FA132884}" type="datetimeFigureOut">
              <a:rPr lang="id-ID" smtClean="0"/>
              <a:t>11/12/2019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19326E-8E42-495F-92A5-AC4C468D4484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85073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d-ID" dirty="0"/>
              <a:t>Analisa </a:t>
            </a:r>
            <a:r>
              <a:rPr lang="en-US" dirty="0" err="1"/>
              <a:t>Balok</a:t>
            </a:r>
            <a:r>
              <a:rPr lang="en-US" dirty="0"/>
              <a:t> </a:t>
            </a:r>
            <a:r>
              <a:rPr lang="en-US" dirty="0" err="1"/>
              <a:t>Diafragma</a:t>
            </a:r>
            <a:br>
              <a:rPr lang="en-US" dirty="0"/>
            </a:br>
            <a:endParaRPr lang="id-ID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888596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ambar 1">
            <a:extLst>
              <a:ext uri="{FF2B5EF4-FFF2-40B4-BE49-F238E27FC236}">
                <a16:creationId xmlns:a16="http://schemas.microsoft.com/office/drawing/2014/main" id="{05A455BF-89B8-40D8-A854-A1E622247B2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313" t="24046" r="25987" b="22204"/>
          <a:stretch/>
        </p:blipFill>
        <p:spPr>
          <a:xfrm>
            <a:off x="899592" y="1080120"/>
            <a:ext cx="7416824" cy="544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0942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ambar 1">
            <a:extLst>
              <a:ext uri="{FF2B5EF4-FFF2-40B4-BE49-F238E27FC236}">
                <a16:creationId xmlns:a16="http://schemas.microsoft.com/office/drawing/2014/main" id="{8779D10A-B07A-4BD5-A167-5799778104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075" t="23811" r="30311" b="14560"/>
          <a:stretch/>
        </p:blipFill>
        <p:spPr>
          <a:xfrm>
            <a:off x="755576" y="692696"/>
            <a:ext cx="7560840" cy="525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762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ambar 1">
            <a:extLst>
              <a:ext uri="{FF2B5EF4-FFF2-40B4-BE49-F238E27FC236}">
                <a16:creationId xmlns:a16="http://schemas.microsoft.com/office/drawing/2014/main" id="{DF4728F2-03C9-4DE0-9773-4A3F6A31B9A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4250" t="24788" r="27951" b="24788"/>
          <a:stretch/>
        </p:blipFill>
        <p:spPr>
          <a:xfrm>
            <a:off x="971600" y="836712"/>
            <a:ext cx="7200800" cy="496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873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ambar 2">
            <a:extLst>
              <a:ext uri="{FF2B5EF4-FFF2-40B4-BE49-F238E27FC236}">
                <a16:creationId xmlns:a16="http://schemas.microsoft.com/office/drawing/2014/main" id="{DF0A82B7-A087-48DC-9E78-3D21F2340E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548680"/>
            <a:ext cx="7632848" cy="547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8496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ambar 5">
            <a:extLst>
              <a:ext uri="{FF2B5EF4-FFF2-40B4-BE49-F238E27FC236}">
                <a16:creationId xmlns:a16="http://schemas.microsoft.com/office/drawing/2014/main" id="{D4D4268B-EC36-4383-8032-342C54E31D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299703"/>
            <a:ext cx="8784976" cy="608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10711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ambar 2">
            <a:extLst>
              <a:ext uri="{FF2B5EF4-FFF2-40B4-BE49-F238E27FC236}">
                <a16:creationId xmlns:a16="http://schemas.microsoft.com/office/drawing/2014/main" id="{BA3AA928-E5D3-408F-9128-A7F07109AE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216024"/>
            <a:ext cx="8784976" cy="5517232"/>
          </a:xfrm>
          <a:prstGeom prst="rect">
            <a:avLst/>
          </a:prstGeom>
        </p:spPr>
      </p:pic>
      <p:pic>
        <p:nvPicPr>
          <p:cNvPr id="4" name="Gambar 3">
            <a:extLst>
              <a:ext uri="{FF2B5EF4-FFF2-40B4-BE49-F238E27FC236}">
                <a16:creationId xmlns:a16="http://schemas.microsoft.com/office/drawing/2014/main" id="{617C18DF-C04E-48C2-868A-37CE16C8F2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44" y="5661248"/>
            <a:ext cx="8784976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3179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ambar 2">
            <a:extLst>
              <a:ext uri="{FF2B5EF4-FFF2-40B4-BE49-F238E27FC236}">
                <a16:creationId xmlns:a16="http://schemas.microsoft.com/office/drawing/2014/main" id="{6310DB0A-55E1-427E-9C98-B27A54B4D5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260648"/>
            <a:ext cx="8640960" cy="648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1381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02476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4</Words>
  <Application>Microsoft Office PowerPoint</Application>
  <PresentationFormat>Tampilan Layar (4:3)</PresentationFormat>
  <Paragraphs>1</Paragraphs>
  <Slides>9</Slides>
  <Notes>0</Notes>
  <HiddenSlides>0</HiddenSlides>
  <MMClips>0</MMClips>
  <ScaleCrop>false</ScaleCrop>
  <HeadingPairs>
    <vt:vector size="6" baseType="variant">
      <vt:variant>
        <vt:lpstr>Font Dipakai</vt:lpstr>
      </vt:variant>
      <vt:variant>
        <vt:i4>2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Analisa Balok Diafragma 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Analisa Plat Lantai</dc:title>
  <dc:creator>Windows User</dc:creator>
  <cp:lastModifiedBy>iwz</cp:lastModifiedBy>
  <cp:revision>14</cp:revision>
  <dcterms:created xsi:type="dcterms:W3CDTF">2018-10-15T04:15:18Z</dcterms:created>
  <dcterms:modified xsi:type="dcterms:W3CDTF">2019-12-11T07:53:18Z</dcterms:modified>
</cp:coreProperties>
</file>