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7" r:id="rId1"/>
  </p:sldMasterIdLst>
  <p:notesMasterIdLst>
    <p:notesMasterId r:id="rId31"/>
  </p:notesMasterIdLst>
  <p:handoutMasterIdLst>
    <p:handoutMasterId r:id="rId32"/>
  </p:handoutMasterIdLst>
  <p:sldIdLst>
    <p:sldId id="256" r:id="rId2"/>
    <p:sldId id="267" r:id="rId3"/>
    <p:sldId id="300" r:id="rId4"/>
    <p:sldId id="288" r:id="rId5"/>
    <p:sldId id="297" r:id="rId6"/>
    <p:sldId id="271" r:id="rId7"/>
    <p:sldId id="286" r:id="rId8"/>
    <p:sldId id="302" r:id="rId9"/>
    <p:sldId id="287" r:id="rId10"/>
    <p:sldId id="260" r:id="rId11"/>
    <p:sldId id="298" r:id="rId12"/>
    <p:sldId id="305" r:id="rId13"/>
    <p:sldId id="293" r:id="rId14"/>
    <p:sldId id="303" r:id="rId15"/>
    <p:sldId id="295" r:id="rId16"/>
    <p:sldId id="304" r:id="rId17"/>
    <p:sldId id="307" r:id="rId18"/>
    <p:sldId id="308" r:id="rId19"/>
    <p:sldId id="309" r:id="rId20"/>
    <p:sldId id="312" r:id="rId21"/>
    <p:sldId id="310" r:id="rId22"/>
    <p:sldId id="311" r:id="rId23"/>
    <p:sldId id="313" r:id="rId24"/>
    <p:sldId id="314" r:id="rId25"/>
    <p:sldId id="315" r:id="rId26"/>
    <p:sldId id="316" r:id="rId27"/>
    <p:sldId id="317" r:id="rId28"/>
    <p:sldId id="318" r:id="rId29"/>
    <p:sldId id="279" r:id="rId30"/>
  </p:sldIdLst>
  <p:sldSz cx="9144000" cy="5143500" type="screen16x9"/>
  <p:notesSz cx="6858000" cy="9144000"/>
  <p:embeddedFontLst>
    <p:embeddedFont>
      <p:font typeface="Arial Narrow" panose="020B0606020202030204" pitchFamily="34" charset="0"/>
      <p:regular r:id="rId33"/>
      <p:bold r:id="rId34"/>
      <p:italic r:id="rId35"/>
      <p:boldItalic r:id="rId36"/>
    </p:embeddedFont>
    <p:embeddedFont>
      <p:font typeface="Berlin Sans FB Demi" panose="020E0802020502020306" pitchFamily="34" charset="0"/>
      <p:bold r:id="rId37"/>
    </p:embeddedFont>
    <p:embeddedFont>
      <p:font typeface="Bodoni Bd BT" panose="02070803080706020303" pitchFamily="18" charset="0"/>
      <p:regular r:id="rId38"/>
      <p:italic r:id="rId39"/>
    </p:embeddedFont>
    <p:embeddedFont>
      <p:font typeface="Calibri" panose="020F0502020204030204" pitchFamily="34" charset="0"/>
      <p:regular r:id="rId40"/>
      <p:bold r:id="rId41"/>
      <p:italic r:id="rId42"/>
      <p:boldItalic r:id="rId43"/>
    </p:embeddedFont>
    <p:embeddedFont>
      <p:font typeface="Raleway" panose="020B0604020202020204" charset="0"/>
      <p:regular r:id="rId44"/>
      <p:bold r:id="rId45"/>
      <p:italic r:id="rId46"/>
      <p:boldItalic r:id="rId47"/>
    </p:embeddedFont>
    <p:embeddedFont>
      <p:font typeface="Shadows Into Light" panose="020B0604020202020204" charset="0"/>
      <p:regular r:id="rId48"/>
    </p:embeddedFont>
    <p:embeddedFont>
      <p:font typeface="Varela Round" panose="020B0604020202020204" charset="-79"/>
      <p:regular r:id="rId49"/>
    </p:embeddedFont>
    <p:embeddedFont>
      <p:font typeface="Walter Turncoat" panose="020B0604020202020204" charset="0"/>
      <p:regular r:id="rId50"/>
    </p:embeddedFont>
    <p:embeddedFont>
      <p:font typeface="Work Sans" panose="020B0604020202020204" charset="0"/>
      <p:regular r:id="rId51"/>
      <p:bold r:id="rId52"/>
      <p:italic r:id="rId53"/>
      <p:boldItalic r:id="rId5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733F77F-E787-4F83-BB23-690C284F30BF}">
  <a:tblStyle styleId="{6733F77F-E787-4F83-BB23-690C284F30BF}"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690" autoAdjust="0"/>
  </p:normalViewPr>
  <p:slideViewPr>
    <p:cSldViewPr snapToGrid="0">
      <p:cViewPr varScale="1">
        <p:scale>
          <a:sx n="82" d="100"/>
          <a:sy n="82" d="100"/>
        </p:scale>
        <p:origin x="8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font" Target="fonts/font10.fntdata"/><Relationship Id="rId47" Type="http://schemas.openxmlformats.org/officeDocument/2006/relationships/font" Target="fonts/font15.fntdata"/><Relationship Id="rId50" Type="http://schemas.openxmlformats.org/officeDocument/2006/relationships/font" Target="fonts/font18.fntdata"/><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font" Target="fonts/font13.fntdata"/><Relationship Id="rId53" Type="http://schemas.openxmlformats.org/officeDocument/2006/relationships/font" Target="fonts/font21.fntdata"/><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font" Target="fonts/font11.fntdata"/><Relationship Id="rId48" Type="http://schemas.openxmlformats.org/officeDocument/2006/relationships/font" Target="fonts/font16.fntdata"/><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font" Target="fonts/font14.fntdata"/><Relationship Id="rId20" Type="http://schemas.openxmlformats.org/officeDocument/2006/relationships/slide" Target="slides/slide19.xml"/><Relationship Id="rId41" Type="http://schemas.openxmlformats.org/officeDocument/2006/relationships/font" Target="fonts/font9.fntdata"/><Relationship Id="rId54" Type="http://schemas.openxmlformats.org/officeDocument/2006/relationships/font" Target="fonts/font22.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49" Type="http://schemas.openxmlformats.org/officeDocument/2006/relationships/font" Target="fonts/font17.fntdata"/><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notesMaster" Target="notesMasters/notesMaster1.xml"/><Relationship Id="rId44" Type="http://schemas.openxmlformats.org/officeDocument/2006/relationships/font" Target="fonts/font12.fntdata"/><Relationship Id="rId52"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186F7A-28FA-40A8-9ECE-B16BFCAAEFB4}" type="datetimeFigureOut">
              <a:rPr lang="id-ID" smtClean="0"/>
              <a:t>04/04/2022</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CA312E-5CE8-4894-8BDD-4CBD71BE9442}" type="slidenum">
              <a:rPr lang="id-ID" smtClean="0"/>
              <a:t>‹#›</a:t>
            </a:fld>
            <a:endParaRPr lang="id-ID"/>
          </a:p>
        </p:txBody>
      </p:sp>
    </p:spTree>
    <p:extLst>
      <p:ext uri="{BB962C8B-B14F-4D97-AF65-F5344CB8AC3E}">
        <p14:creationId xmlns:p14="http://schemas.microsoft.com/office/powerpoint/2010/main" val="1207608014"/>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3-28T06:37:33.414"/>
    </inkml:context>
    <inkml:brush xml:id="br0">
      <inkml:brushProperty name="width" value="0.05292" units="cm"/>
      <inkml:brushProperty name="height" value="0.05292" units="cm"/>
      <inkml:brushProperty name="color" value="#FF0000"/>
    </inkml:brush>
  </inkml:definitions>
  <inkml:trace contextRef="#ctx0" brushRef="#br0">2395 1986 2570 0,'0'15'12'0,"2"-2"-1"0,-1 15 4 16,0-1-3-16,-1-6-7 15,-1-5 0-15,-1-3 0 16,1-3-7-16,1-3-18 0,0-1-21 16,0-6-57-16,0 0-29 15,-2-5-79-15,1 5-28 16,0-1-288-16</inkml:trace>
  <inkml:trace contextRef="#ctx0" brushRef="#br0" timeOffset="288.66">2331 1857 446 0,'0'-17'292'0,"6"-18"68"16,3 0-155-16,5 8-8 15,5 2-23-15,0 8-51 16,0 5-8-16,-3 6-26 15,1 3-14-15,-3 7-18 16,0 6-4-16,-6 6-12 16,-3 3-5-16,-5 8-6 15,1 3-11-15,-2 7-8 16,-1 2 1-16,-5-1 7 16,-5 0 10-16,-1-8 10 0,-3-8 0 15,2-11-7-15,3-1-9 16,0-9-13-1,1 1-7-15,5-2-63 16,3-7-54-16,6 2-31 0</inkml:trace>
  <inkml:trace contextRef="#ctx0" brushRef="#br0" timeOffset="1123.58">2523 1932 1189 0,'29'17'525'15,"-30"-7"-287"-15,1 8-86 16,3-1-14-16,5 0-54 0,4-1-17 16,4-7-32-16,3-1-10 15,4-6-14-15,-1-2-5 16,2-7-1-16,-4-3-5 15,-6-5 6-15,-2-2-2 16,-3 1-4-16,-3-4 2 16,-6-2 3-16,-1 0 1 15,-11-1 6-15,-1 5-4 0,-2 4 3 16,-1 7 4-16,-4 10 4 16,5 8 8-16,-3 16 5 15,2 3 1-15,7 5 4 16,1-1-5-16,8-2-4 15,3 0-5-15,9-4-9 16,3-4-2-16,6-5-10 16,2-2-1-16,1-7-22 15,1-2-15-15,-5-7-42 16,2-4-19-16,-7-11-22 16,-2-1-5-16,-3-3-2 15,-3-2-9-15,0-2-20 16,2-2-13-16</inkml:trace>
  <inkml:trace contextRef="#ctx0" brushRef="#br0" timeOffset="1502.16">2859 1868 1224 0,'-1'3'526'16,"0"15"-279"-16,0 1-20 16,1 13-64-16,2 1-27 15,1-3-47-15,1-3-28 16,-1-8-36-16,5-2-14 15,-5-5-9-15,0 0-2 0,-3-6-8 16,0-4-2-16,0-4-5 16,0-2-2-16,0 3 8 15,0-2 3-15,1-12 5 16,1-22 1-16,1 17-5 16,2-1-3-16,8-2-10 15,0-1-3-15,2 2 0 16,0 4 1-16,-6 6 5 15,1 10 4-15,-1 18 7 16,-3 2 5-16,-2 12 19 16,-1-1 6-16,-3-7 2 15,1 5-4-15,4-6-13 16,3 0-11-16,2-5-24 16,0-5-37-16,-1-6-87 15,-3-2-45-15,1-2-325 0</inkml:trace>
  <inkml:trace contextRef="#ctx0" brushRef="#br0" timeOffset="1972.22">3245 1935 1649 0,'-1'0'647'0,"-5"0"-430"15,-1 0-48-15,0 10-55 16,-1 3-29-16,-2 10-35 16,1 4-10-16,-2 1-8 15,2 0-7-15,2-4-9 16,3-2-6-16,1-5-3 16,3-6-7-16,6-2-21 15,1-8-9-15,3-5-11 16,0-3 0-16,0-7 10 15,-2-2 5-15,-1-2 12 16,-2-2 4-16,0 2 7 16,0 6 3-16,3 7 2 15,2 5-1-15,1 14 2 0,-4 6-4 16,1 8 2-16,-1 5 1 16,1 5-3-16,1 2-6 15,-4 2-10-15,0-2-3 16,-5-8 8-16,0-3 4 15,-5-7 8-15,-1-2 1 16,-2-4 2-16,3-4-3 16,-12-7 1-16,1-2-1 0,-1-6-19 15,-3-4-27-15,12-7-89 16,0-5-52-16,3-3-274 16</inkml:trace>
  <inkml:trace contextRef="#ctx0" brushRef="#br0" timeOffset="2790.04">2380 1807 1155 0,'2'-2'477'15,"2"-1"-283"-15,-3 3 2 16,-1 0 4-16,3 21-29 16,6 57-32-16,1-23-36 15,-2-2-56-15,-3-7-16 16,2-8-19-16,-2-5-5 0,0-5-2 16,0-3-11-16,0-11-44 15,-3-1-49-15,1-13-115 16,-3-4 296-16</inkml:trace>
  <inkml:trace contextRef="#ctx0" brushRef="#br0" timeOffset="3472.47">3317 1817 1474 0,'-1'12'592'15,"-1"8"-424"-15,2 16-40 16,1 10-20-16,2-2-65 16,4-4-11-16,2-10-21 15,2-3-9-15,0-7-3 0,-3-2-2 16,-1-5-5-1,-4-6-5-15,1-1 5 0,-2-1 1 16,0-5 3 0,1 0-1-16,-5-7-2 15,6-1-1-15,-1-4 7 16,2-4 1-16,5-3 1 16,3-1 5-16,3 2-9 15,2 1 6-15,4 9-3 0,-8 2-1 16,-3 14 25-16,-6 7 9 15,-6 12 11-15,0 3 7 16,-4 1-24-16,2 1-8 16,1-6-10-16,5-3-13 15,8-5-38-15,-2-4-36 16,3-5-96-16,-3-4-40 0,3-8-170 16</inkml:trace>
  <inkml:trace contextRef="#ctx0" brushRef="#br0" timeOffset="3806.34">3681 2019 1373 0,'-1'8'574'0,"-13"11"-339"16,2 5-54-16,1 6-60 15,-2-2-37-15,9 0-44 16,2-2-19-16,5-3-16 15,2-6-8-15,5-7-35 16,2-8-11-16,3-11-7 16,3-5-1-16,-2-9 33 0,-1 0 13 15,-2-1 7-15,-4 0 10 16,-4 8 4-16,0 1-2 16,-3 7 11-16,-2 3 2 15,2 5-5-15,-2 3 8 16,0 8-11-16,4 7-3 0,-4 6-7 15,0 4-27-15,1 0-58 16,3-4-54-16,0-8-139 16</inkml:trace>
  <inkml:trace contextRef="#ctx0" brushRef="#br0" timeOffset="4189.2">3939 2032 1359 0,'-1'19'585'16,"1"11"-320"-16,4 0-164 15,4 2-33-15,3-4-95 16,2 0-24-16,-3-5-53 16,-5-4-18-16,-2-8 31 15,-5-7 16-15,-3-1 73 16,-6-3 27-16,3-2 24 0,-1 1 6 15,6-4-23-15,1-4-11 16,2-8-25-16,7-2-15 16,4-4-23-16,7 1-4 0,3 3 4 15,-1 5 14 1,-5 5 29-16,-4 5 13 0,-5 8 48 16,-3 1 24-1,-3 8 30-15,2 5 5 0,1 5-25 16,1 1-31-16,3-1-32 15,-1-5-28-15,0-3-71 16,0-5-43-16,0-10-104 16,0-7-21-16</inkml:trace>
  <inkml:trace contextRef="#ctx0" brushRef="#br0" timeOffset="4503.89">4061 1958 1349 0,'2'-6'483'15,"9"-1"-424"1,2 1-17-16,8-9-13 0,-3 3-13 0,1-6-16 16,-2-7-1-1,-2 3 0-15,-2-1-1 16,-3 5 7-16,-6 6 9 15,-1 8 43-15,0 8 18 16,-2 21 42-16,1 11 15 16,-1 18 1-16,3 1-13 0,1 0-19 15,3-8-18-15,1-4-34 16,2-4-13-16,-3-4-22 16,4-2-11-16,-5-15-32 15,1 0-34-15,-3-13-99 16,-5-2-66-16</inkml:trace>
  <inkml:trace contextRef="#ctx0" brushRef="#br0" timeOffset="4954.14">4512 2018 1335 0,'-6'-6'542'16,"-8"-6"-251"-16,0 3-153 15,2 5 14-15,-1 3-2 16,1 9-53-16,0 4-10 16,1 5-41-16,1 5 3 15,5 1-12-15,4-1-6 0,3-3-12 16,4-2-7-16,4-8-10 15,4-7-8-15,0-6-13 16,1-5-14 0,0-10-12-16,-4-2-2 0,1-4 8 15,-1 3 13-15,-3 4 16 16,-2 3 9-16,-3 6 3 16,-2 3 6-16,-1 6 16 15,1 5 1-15,1 9 13 16,0 5-10-16,1 3-5 15,-2 4-10-15,3-3-16 16,-2-2-17-16,3-4-58 16,3-6-35-16,-1-6-89 15,0-4-26-15,5-7-35 16,-2-4-58-16</inkml:trace>
  <inkml:trace contextRef="#ctx0" brushRef="#br0" timeOffset="5273.42">4677 1968 1003 0,'3'5'483'16,"1"7"-144"-16,0 3-75 16,4 11-59-16,-4-3-40 0,1 2-81 15,0-2-37 1,4-3-42-16,-2-3-7 16,-1-8-39-16,1-1-15 0,-2-11-24 15,2-3-6-15,0-7 33 16,-3-6 14-16,-1 0 28 15,1 0 13-15,3 2 1 16,0-1-2-16,2 1 4 16,3 3-8-16,-1 3 3 15,3 8 5-15,-4 9 21 16,-3 3 10-16,1 7 14 16,1 0 0-16,0 4-16 15,1 1-11-15,-5 0-36 16,-2-3-34-16,0-5-137 0,-2-1-275 15</inkml:trace>
  <inkml:trace contextRef="#ctx0" brushRef="#br0" timeOffset="5940.74">5287 1740 1578 0,'5'20'630'15,"5"34"-427"-15,4 7-32 16,-2 2-51-16,-2-4-41 16,0-20-48-16,-1-7-13 15,-3-9-8-15,0-4 0 0,-4-9-7 16,-1-4 1-16,1-6 9 15,-2-2-8-15,0-11 8 16,-3-1-7-16,5-6-3 16,5-4 2-16,4 3-4 15,8 3 1-15,1 5-2 16,1 5-5-16,-4 8-5 16,-3 2-5-16,-12 8 0 15,-5 4 3-15,-6 5 9 16,-4 2 3-16,1-1-1 15,-4 1 5-15,2-6-4 16,-3-2-7-16,7-3-42 16,4-2-32-16,1-3-95 15,4-3-47-15,4-5-212 0</inkml:trace>
  <inkml:trace contextRef="#ctx0" brushRef="#br0" timeOffset="6572.42">5572 1970 1423 0,'1'10'584'0,"3"5"-372"15,0 6-31 1,-2-1-82-16,0-1-36 0,-1-1-44 16,1-4-5-16,-2-3-22 15,0-3 2-15,0-5-10 16,-2-2-8-16,-1-4-1 15,2 2-6-15,1 0 6 16,-4-12 0-16,2-23 15 16,5 22 4-16,6 3 4 15,1-2 3-15,0 7-5 16,5-3-1-16,0 5 0 16,0 0-4-16,1 0 9 15,-5 1 0-15,1-2 1 16,-1 2 1-16,-2 0-1 0,1-1 8 15,-4 3 5-15,-3 1 17 0,-1 1 23 16,1 9 13 0,-1 2 30-16,0 5-4 15,-1 3-9-15,2-1-17 16,2 2-30-16,1-2-12 16,2-5-12-16,-1-2-2 15,2-6-11-15,2-5 1 16,2-6-10-16,0-6-5 15,0-5 0-15,-3-3-5 0,-1-2 15 16,-3 2-2-16,3-3 7 16,-1 2 3-16,0 6-9 15,-2 0 7-15,-2 13 0 16,0 2 0-16,-4 13 15 16,0 4-6-16,1 5 0 15,-1 0 7-15,2-1-15 16,4 2 0-16,-4-8-12 15,0-1-12-15,1-6-49 16,-3-3-26-16,2-4-80 16,0-2-45-16,3-3-38 15,2-10-105-15</inkml:trace>
  <inkml:trace contextRef="#ctx0" brushRef="#br0" timeOffset="6755.82">6015 1769 970 0,'3'-5'495'16,"-1"-1"-79"-16,5 6-140 16,-2 21-29-16,1 9-16 15,5 15-60-15,-7 10-43 16,-2-1-61-16,1-3-30 16,2-10-59-16,-3-9-43 0,5-6-108 15,-3-4-61-15,-2-11 0 16</inkml:trace>
  <inkml:trace contextRef="#ctx0" brushRef="#br0" timeOffset="7155.82">6022 1989 1614 0,'-1'-3'649'0,"0"-2"-412"15,-1-5-75-15,11 0-64 0,3 1-26 16,7 2-52-1,3 2-13-15,-1 4-25 16,-3-1-15-16,0 2-2 16,-3 4 1-16,-6 5 16 15,-1 7 15-15,0 6 21 0,-4-1 18 16,3 1 15-16,1-1-7 16,1-3-8-16,2 0-17 15,3-5-13-15,-2-6-1 16,0-4-10-16,5-5 7 15,-5-6-5-15,1-3 10 16,-1-7 25-16,-3 0 1 16,0-6 26-16,0 1 4 0,-3-7-17 15,-3-2 0-15,-3-1-23 16,-6-2-9-16,-6 10-10 16,-1 1-3-16,2 12-7 15,-5 7-5-15,2 8-63 16,-6 6-66-16,1 6 197 15</inkml:trace>
  <inkml:trace contextRef="#ctx0" brushRef="#br0" timeOffset="7536.55">6738 1834 1977 0,'0'-41'715'16,"2"40"-594"-16,5-2-42 0,3 1-89 15,0-2-79-15,0 2-189 16,-4 2-261-16</inkml:trace>
  <inkml:trace contextRef="#ctx0" brushRef="#br0" timeOffset="7690.2">6762 1977 1689 0,'1'2'668'0,"5"-5"-450"16,1-3-68-16,2-4-78 16,0-4-45-16,-2 3-150 0,-4 1-118 15</inkml:trace>
  <inkml:trace contextRef="#ctx0" brushRef="#br0" timeOffset="16752.7">3439 2614 1069 0,'-6'-4'445'15,"-6"-5"-280"-15,-4-1-22 16,1 2-28 0,-3 2-14-16,-1 1-4 0,2 4 2 15,3 5-8-15,-4 4-5 16,5 6-19-16,3 5-15 16,5 10-14-16,6 4-15 15,-1 4 1-15,0 1-7 16,0-2-2-16,0-5-1 15,7-3-6-15,2-4-3 0,3-5-3 16,7-1 0 0,-1-7-2-16,4-1 0 0,1-5 0 15,-5-3-2-15,-1-2-3 16,2-3 9-16,-9-4-3 16,8-1 3-16,-6-5 3 15,-3-2-6-15,3-1 6 16,-8-1-2-16,-2 2 0 15,-4 0 5-15,-7 3 12 16,2 2 12-16,-4 7 2 16,-3 3 6-16,-5 9-14 15,-3 3-10-15,0 4-7 16,5 4-7-16,3 0 1 16,5 0-5-16,4-4-45 15,3-2-57-15,4-3-181 16,2-4 29-16</inkml:trace>
  <inkml:trace contextRef="#ctx0" brushRef="#br0" timeOffset="17672.66">3694 2757 1295 0,'-7'-2'494'0,"-3"1"-348"15,4 5-9-15,-4 4-14 16,3 8-19-16,-2 9-33 16,0-2-16-16,7 3-21 15,2-4-7-15,3-5-13 16,1-3-1-16,2-4-11 16,0 0-3-16,0-6-4 15,0-2-2-15,1-7 8 16,1-3 2-16,2-8 0 0,2 1 4 15,-2-5-3-15,0-1-4 16,-1 2 0 0,-3-3 0-16,1 7-3 0,-5 3 4 15,1 9 5-15,-2 3-2 16,1 6 2-16,1 3 5 16,0 6-2-16,-2 5 4 15,1 4-2-15,0-1-4 16,-1-4 0-16,1-1-11 15,-1-5-44-15,-1-3-40 0,1-4-96 16,1-2-46-16</inkml:trace>
  <inkml:trace contextRef="#ctx0" brushRef="#br0" timeOffset="17937.62">3874 2753 1360 0,'4'13'587'16,"2"7"-319"-16,-2 16-75 15,0 9-18-15,0 3-57 16,1 1-43-16,7-1-51 16,-1-4-6-16,2-5-15 15,-7-6-2-15,-3-10 4 0,-3 0-4 16,-4-9 0-16,0 1-3 15,-6-4-11-15,-3-5-9 16,-2-2-44-16,-1-3-37 16,0-5-82-16,-5-1-56 15</inkml:trace>
  <inkml:trace contextRef="#ctx0" brushRef="#br0" timeOffset="18111.16">3695 2767 1254 0,'8'-6'489'15,"6"-5"-375"-15,8 3-37 16,-1 0-12-16,8-4-41 16,4 4-26-16,7-1-91 15,-4 2-136-15</inkml:trace>
  <inkml:trace contextRef="#ctx0" brushRef="#br0" timeOffset="18304.77">4014 2703 1342 0,'56'33'597'0,"-55"-11"-341"15,-5 5-73-15,8-5-27 16,0 0-82-16,-1-4-23 15,7-7-35-15,-6 0-13 16,-3-5-36-16,0-1-42 16,-1-4-117-16,1-1-60 0</inkml:trace>
  <inkml:trace contextRef="#ctx0" brushRef="#br0" timeOffset="18470.47">4039 2686 1318 0,'-17'-43'499'0,"31"43"-343"16,-1 1-73-16,4-2-19 16,0-3-26-16,-10-2 412 15</inkml:trace>
  <inkml:trace contextRef="#ctx0" brushRef="#br0" timeOffset="23650.15">4944 2698 1338 0,'4'-55'527'16,"-7"59"-345"-16,3 8-12 0,0 11-26 16,-1 5-18-16,6 4-36 15,-1 0-14-15,-3-10-19 16,6 0-5-16,-5-5-10 16,4-1-7-16,1-2-19 15,-3-2-6-15,-2-3-6 16,-2-2-4-16,7-1-64 15,3-1-80-15,-3-9-147 16</inkml:trace>
  <inkml:trace contextRef="#ctx0" brushRef="#br0" timeOffset="24300.05">5444 2505 1298 0,'-3'4'553'16,"4"6"-289"-16,0 19-122 16,7 10-10-16,8 12-46 15,-2-3-21-15,4-8-41 16,-1-2-15-16,-6-17-3 16,-3 0-2-16,-4-8 5 0,-2-6 1 0,-3-5 25 31,-3-4 8-31,-1-7 1 15,-4-5 0-15,4-2-23 16,2 0-8-16,2-6-6 16,7 3 1-16,6-1-7 0,2 0 1 15,4 12 1-15,-1 2-7 16,-4 10 0-16,0 8-2 16,-6 7-8-16,-6 3 5 15,-3 2-3-15,-4 3 0 16,-4-4 5-16,3 1-1 0,-1-6-7 15,1-3-11 1,2-7-52-16,0-4-45 16,4-4-103-16,1-4 17 0</inkml:trace>
  <inkml:trace contextRef="#ctx0" brushRef="#br0" timeOffset="24652.38">5679 2668 1373 0,'2'10'563'0,"0"15"-367"15,-1 1-6-15,2 0-68 16,-1-1-38-16,2-8-41 16,2-1-17-16,4-7-15 15,0-4-2-15,4-7-6 0,0-6-4 16,-1-7 2-16,2-1-4 15,-6-4 1 1,5-1 4-16,0 1-1 0,-6-1 0 16,2 4 1-16,-6 4-1 15,-5 5-3-15,2 9 3 16,-3 13-1-16,3 6 2 0,2 13 0 16,4 0 2-1,-2-2 1-15,-2-3-7 16,5-5-18-16,-4-7-34 15,5-8-69-15,-1-3-50 0,-5-7-193 16</inkml:trace>
  <inkml:trace contextRef="#ctx0" brushRef="#br0" timeOffset="24891.9">5965 2512 1381 0,'3'20'602'16,"1"12"-373"-16,0 12-26 0,1 4-28 15,-2-2-76 1,3-4-28-16,-2-6-32 16,1-4-8-16,-1-8-19 0,-2-5 0 15,1-6-12-15,-2-5-17 16,1-6-75-16,-1 1-65 15,-1-5-123-15</inkml:trace>
  <inkml:trace contextRef="#ctx0" brushRef="#br0" timeOffset="25675.84">6224 2643 1330 0,'-7'-1'598'16,"-13"-4"-268"-16,6 4-173 16,1 6-2-16,-2 10-59 15,4 3-28-15,0 4-25 16,5-2-7-16,3-2-8 15,3-1 5-15,4-3-7 16,3-2-14-16,4-6 1 16,4-4-12-16,6-9-3 0,-3-3 6 15,-1-10-8-15,0 3 0 16,-8-1-3-16,2-1 0 16,-3 6 2-16,-1 5 2 15,-3 3 1-15,1 4-2 16,-1 11 2-16,-3-2 4 15,3 11-1-15,-3 3-2 16,-1-3 5-16,4 4-5 0,-1-6-7 16,0-4-24-16,5-6-63 15,-2-4-34-15,1-1-74 16,1-5-6-16,-1-8 5 16,0 1 14-16,0-10 41 15,0 2 9-15,-1-3 42 16,-3-2 19-16,2 2 53 15,1-1 34-15,2 6 62 16,0 5 32-16,-2 9 42 16,0 3 18-16,-2 12 12 15,-2 2-2-15,2 7-13 16,-2 3-27-16,-4 2-56 16,6-5-26-16,1-2-33 15,0-5-7-15,5-8-3 16,-4-3-3-16,-2-4-4 15,1-4 0-15,2-6-1 0,-2 0 3 16,4-2-2-16,-1-1 3 16,2-1 0-16,0-1-3 15,3 1 3-15,1 4-3 16,1 6 0-16,0 5-1 16,-4 9 1-16,-1 3 6 0,-3 7 12 15,-3-1 5 1,2 2 1-16,1 0-5 0,0-3-10 15,3-1-20-15,-4-7-65 16,-3-3-50-16,1-3-116 16,-6-4 455-16</inkml:trace>
  <inkml:trace contextRef="#ctx0" brushRef="#br0" timeOffset="29838.98">10185 2504 1278 0,'-7'1'501'0,"-21"1"-333"16,3 6-13-16,-1 10-17 16,-4 4-25-16,9 12-39 15,6 3-13-15,9 4-15 16,6 0-13-16,4-7-5 15,4-3-2-15,3-10-13 16,8-3 2-16,5-11-9 0,-2-1-5 0,8-9-1 16,-6-2-3-1,-7-4 0-15,3-2 1 0,-10-3 2 16,-4-4 2 0,-4 1 5-16,-3 6 0 0,-7-1 1 15,1 4 0 1,-4 2-6-16,-3 2-1 15,-4 5-2-15,0 6-2 0,-4 7 2 16,2 1 0-16,2 11 1 16,-1-4-1-16,10 2-6 15,1-4-20-15,7-7-73 16,1 1-56-16,5-9 220 16</inkml:trace>
  <inkml:trace contextRef="#ctx0" brushRef="#br0" timeOffset="30156.48">10362 2723 1702 0,'0'0'679'0,"-1"0"-450"15,1 0-79-15,-1-1-93 0,0 0-42 16,0 1-193-16,1-1-356 15</inkml:trace>
  <inkml:trace contextRef="#ctx0" brushRef="#br0" timeOffset="30605.52">10558 2606 1424 0,'-30'-28'556'16,"33"21"-399"-16,8-4-47 15,8-1-26-15,9 2-39 16,-2 0-13-16,-3 10-26 15,-5 1 0-15,-9 11-1 16,-4 4-1-16,-7 11 10 16,-6 4 8-16,-5 6 15 15,-3 0 2-15,-2-6 4 16,4-2-7-16,-1-8-13 16,1-2-2-16,4-9 0 15,-3 0 0-15,7-6 0 16,5-1 0-16,9-2-11 0,1-4 6 15,10 3 2-15,2-5 7 16,2 0-4-16,5-1-3 16,-5-2-6-16,-2 6-13 15,-6 2-73-15,-5 2-68 16,-3 3-129-16</inkml:trace>
  <inkml:trace contextRef="#ctx0" brushRef="#br0" timeOffset="30907.08">10856 2564 1609 0,'-5'5'636'0,"-6"16"-409"16,-3 4-88-16,5 9-32 15,1 1-19-15,7-3-32 16,4-4-18-16,7-8-28 16,2-5-3-16,8-9-7 0,0-6-1 15,2-10-6 1,3-3 6-16,-10-10-3 0,2-2 2 16,-13 0 8-1,-3-3-8-15,-5 6 1 16,-8 2 6-16,-2 3-34 0,-5 3-22 15,0 9-87-15,-2 0-59 16,6 8-44-16</inkml:trace>
  <inkml:trace contextRef="#ctx0" brushRef="#br0" timeOffset="31290.75">11042 2634 2591 0,'-1'5'35'15,"0"10"43"-15,1-4-11 16,2 11-25-16,7 0-7 15,5-9-27-15,5-1-5 16,0-7-3-16,-1-5-7 16,2-9-2-16,-2-3-1 0,-5-7 2 15,-3-1 5-15,-7 2 4 16,-1-1 3-16,-4 5 5 16,-1 1-7-16,-8-1-2 15,-7 5 0-15,3 6-12 16,-1 4 1-16,2 10-34 15,5 3-23-15,-3 1-84 16,1-2-63-16</inkml:trace>
  <inkml:trace contextRef="#ctx0" brushRef="#br0" timeOffset="31594.72">11315 2578 1609 0,'0'0'749'16,"-2"0"-291"-16,3 0-248 15,-1 0-139-15,0 0-37 16,-1-1-121-16,1 0-139 16</inkml:trace>
  <inkml:trace contextRef="#ctx0" brushRef="#br0" timeOffset="32004.72">11674 2477 1245 0,'-12'6'608'16,"-6"7"-165"-16,-2 14-256 16,3 4-16-16,3 7-41 15,4-3-29-15,6-6-41 16,5-2-20-16,9-8-26 16,5-1-2-16,10-13-9 0,3-5 4 15,1-15-8-15,3-6-2 0,-10-7 3 16,-4 0 0-1,-5-1 4-15,-8 2 6 0,-5 1 4 16,-2 1-9 0,-9 6 0-16,-6 2-1 15,-8 9-7-15,0 5 0 0,-5 10-6 16,7 5-5-16,1 9-24 16,6 3-24-16,8 3-76 15,4 0-64-15,8-7-99 0</inkml:trace>
  <inkml:trace contextRef="#ctx0" brushRef="#br0" timeOffset="36588.94">11862 2554 1926 0,'-6'70'654'0,"7"-64"-632"0,3 5-4 15,1 4-12-15,6 4 0 16,2-7-6-16,3-10-2 16,4-2 2-16,2-10 3 15,0-3 0-15,-2-5 0 16,-4-2-1-16,-6 0 3 15,-1 0 7-15,-4 5 5 0,-5 2 2 0,-5 0-3 16,-3 2-5 0,-7 2-11-16,2 2-9 15,-5 6-35-15,-2 2-22 16,3 7-91-16,2 1-58 16</inkml:trace>
  <inkml:trace contextRef="#ctx0" brushRef="#br0" timeOffset="37006.74">12161 2530 1380 0,'-29'-1'586'15,"14"1"-362"-15,0 3-92 16,-4 3-9-16,2 8-61 16,3 3-8-16,7 6-18 15,5 3-5-15,3-1-7 0,9-2-7 16,7-5-10-16,3-2-4 15,10-11-5-15,-3-5-2 16,1-11 0-16,0-4 1 16,-5-6 0-16,-1 0 0 15,-9-4 5-15,-5 3-1 0,-7 1 8 16,-2 2 1 0,-9 3 0-16,-3 3 2 0,-8 9-12 15,-6 4-21-15,-6 12-69 16,2 5-60-16</inkml:trace>
  <inkml:trace contextRef="#ctx0" brushRef="#br0" timeOffset="38405.68">3435 3313 1355 0,'-21'-37'527'16,"21"49"-359"-16,4 4-6 0,1 13-24 15,-1 5-24 1,4 8-46-16,0 5-22 0,-4-7-27 16,5-4-4-1,0-12-10-15,-3-8 1 16,2-7-35-16,3-3-42 15,-7-5-87-15,-3-1-45 0,-3-7-163 16</inkml:trace>
  <inkml:trace contextRef="#ctx0" brushRef="#br0" timeOffset="38581.65">3277 3312 1234 0,'0'-3'500'15,"2"-2"-348"-15,4 0-2 0,4-4-10 16,14-3-30 0,7-2-10-16,12-2-43 15,-1 2-17-15,-6 6-36 16,-5 3-59-16,-8 12 454 16</inkml:trace>
  <inkml:trace contextRef="#ctx0" brushRef="#br0" timeOffset="39022.43">3638 3318 2162 0,'-1'2'97'16,"1"1"-18"-16,-1 10 45 16,0 6-7-16,1 14-62 15,0 6-23-15,13-1-9 16,-7-2-13-16,2-13-6 16,-1-5-1-16,-5-14-5 15,8-5 1-15,5-10-4 16,0-5-1-16,-2-10 2 15,-1-3-1-15,-3-2 1 16,-3-1 2-16,-1 10 2 16,0 4 0-16,-4 7 1 0,2 6-1 15,-2 8 0-15,0 6 1 16,-1 16 3-16,0 1-1 16,0 6 3-16,1 3-6 15,3-8-19-15,-2-3-25 16,3-6-82-16,0-8-44 15,1-8-76-15,3-5 106 16</inkml:trace>
  <inkml:trace contextRef="#ctx0" brushRef="#br0" timeOffset="39339.25">3892 3331 1121 0,'3'5'461'0,"3"11"-267"16,-5 6-27-16,4 9-41 15,-5 3-34-15,0-6-54 16,2 1-18-16,3-8-12 16,1-8-7-16,-2-5-1 15,-1-8-3-15,-3-4-5 0,0-6 7 16,2-7 1 0,2-3 3-16,1-2 6 15,-1 3 0-15,2-1-1 16,3 3-4-16,0 3-2 0,0 1-2 15,0 11-3-15,-5 2-1 16,3 11 2-16,-1 6-1 16,-1 12 6-16,0 3 0 15,-3 0-7-15,1-5-17 16,-1-8-103-16,1-5 142 0</inkml:trace>
  <inkml:trace contextRef="#ctx0" brushRef="#br0" timeOffset="39637.01">4127 3409 1688 0,'-5'5'680'0,"-3"11"-383"16,3 6-194-16,5 14-50 16,1 5-9-16,3 0-27 15,-1-5-6-15,2-6-8 16,-1-1-2-16,-4 0-3 16,0-1 1-16,-3 0-9 0,-2-2-17 15,-1-7-45-15,-3-4-40 16,0-14-107-16,-3-7-47 15</inkml:trace>
  <inkml:trace contextRef="#ctx0" brushRef="#br0" timeOffset="39784.44">4020 3405 924 0,'6'-14'553'15,"7"-8"22"-15,-1 7-377 16,1 2-22-16,0 7-84 15,-4 2-39-15,4 4-69 16,-2 2-93-16</inkml:trace>
  <inkml:trace contextRef="#ctx0" brushRef="#br0" timeOffset="42231.35">4265 3524 925 0,'0'0'432'0,"0"0"-137"0,0 0-108 16,0 0-28-1,0 0-14-15,0 0-27 16,0 0-23-16,0 0-40 0,0 0-18 16,0 0-26-16,0 0-49 0,0 0 444 15</inkml:trace>
  <inkml:trace contextRef="#ctx0" brushRef="#br0" timeOffset="44647.04">4852 3079 1340 0,'0'4'530'0,"4"1"-350"15,-5 14-48-15,2 13 8 16,3 7-24-16,0 2-26 16,7-2-44-16,-4-7-19 15,0-10-24-15,0-2-18 0,-3-7-77 16,-1-4-54-16,-1-1-99 15,-4-4 100-15</inkml:trace>
  <inkml:trace contextRef="#ctx0" brushRef="#br0" timeOffset="45020.13">4863 3350 1123 0,'-50'-23'409'0,"57"18"-321"0,4-4-31 16,2 0-19-1,3-2-6-15,1-3-18 16,0 3-9-16,0-1-4 16,0 0-2-16,-2 7 3 15,-1 3 1-15,-1 9 28 16,-3 6 25-16,-3 6 31 0,1 3 11 16,-4 0-8-16,0-2-16 15,3-3-31 1,-4-3-10-16,5-4-17 0,0-3-11 15,-2-3-2-15,-2-4-2 16,1-1-8-16,-5-7 7 0,4-4-5 16,-1 0 5-16,1-2-4 15,3 0-2-15,-2 1 1 16,5 2-1-16,-2-1 3 16,0 2-5-16,3 4-26 15,-1 3-23-15,2 3-75 16,-1 3-39-16</inkml:trace>
  <inkml:trace contextRef="#ctx0" brushRef="#br0" timeOffset="45388.99">5264 3244 800 0,'-1'-2'475'16,"1"-2"-5"-16,-3 0-259 15,-2 4-18-15,-2 6-53 16,3 6-33-16,-3 8-41 0,0 3-16 16,1 3-17-16,-2-2 1 15,8-2-13-15,0-3-13 16,6-8-3-16,0-2-5 16,3-10-5-16,0-4 2 0,1-7-5 15,-1-3-5-15,0 1 4 16,1-3 2-1,-4 2 0-15,1 2 9 0,-2 3 1 16,-1 5-5-16,0 3 1 16,-2 4 0-16,1 7-2 15,-2 4 6-15,3 4 1 16,-3 1-3-16,3 1-7 16,-1-1-28-16,1-3-59 15,3 0-46-15,-2-15-79 16,3 0-18-16</inkml:trace>
  <inkml:trace contextRef="#ctx0" brushRef="#br0" timeOffset="45690.09">5435 3273 1197 0,'5'5'512'0,"-3"5"-276"15,0 2-33-15,-1 3-57 0,-4 1-29 16,5 1-57-16,1-1-20 15,3 2-29-15,0-4-9 0,-1-8 1 16,3-4-15 0,-8-11-21-16,4 1-4 15,-3-4-4-15,2-1 6 16,2 0 20-16,0-3 6 16,3 4 2-16,0 1 9 0,4 3-2 15,-1 1-2-15,2 7 2 16,-1 0 4-16,-2 9 6 15,0 0 4-15,-4 4-3 16,-1 1-4-16,-1 0-26 16,-2-1-42-16,1-3-110 15</inkml:trace>
  <inkml:trace contextRef="#ctx0" brushRef="#br0" timeOffset="45910.28">5731 3257 1034 0,'-7'10'597'0,"-11"13"44"0,6-1-382 16,6-1-101-16,4 0-32 16,9-7-77-16,0 1-35 15,2-5-64-15,-2-3-29 16,-3-3-35-16,-3 0-5 15,-5-1 14-15,-3-1-5 16,-5 4-29-16,3-5-35 16</inkml:trace>
  <inkml:trace contextRef="#ctx0" brushRef="#br0" timeOffset="46174.12">5882 3293 1619 0,'30'-31'716'16,"-41"37"-421"-16,3 11-97 16,-3 7-40-16,6 16-96 15,2 9-21-15,1 8-23 16,2 0-17-16,4-4-29 15,1-10-16-15,3-12-58 0,-5-8-23 16,-1-12-69-16,-5-7-42 16</inkml:trace>
  <inkml:trace contextRef="#ctx0" brushRef="#br0" timeOffset="46381.09">5904 3300 1474 0,'9'-7'611'0,"9"-5"-370"16,-4 3-32-16,-3 8-94 16,-2 4-33-16,-3 4-51 15,-1 7-15-15,-5 3 0 16,-4 0-8-16,-4 3-8 16,1-2 5-16,-5-7-19 15,2-1-13-15,-3-5-58 16,-1-2-57-16,9-8-113 15</inkml:trace>
  <inkml:trace contextRef="#ctx0" brushRef="#br0" timeOffset="46689.75">6054 3275 1178 0,'-4'4'564'16,"-5"6"-154"-16,1 2-129 16,2 9-45-16,2 2-52 0,4 7-87 15,0-5-26 1,8-3-45-16,3-3-10 0,7-17-14 16,1-4-7-16,0-17-12 15,2-7 0-15,-9-1-5 16,-5 1 6-16,-6 6 5 15,-7 4 7-15,-1 0-13 16,0 4-22-16,-9 4-80 16,0 4-61-16,-3 8 478 15</inkml:trace>
  <inkml:trace contextRef="#ctx0" brushRef="#br0" timeOffset="47192.67">6221 3211 1438 0,'4'2'642'0,"0"3"-343"16,3 15-66-16,-3 2-31 15,1 10-75-15,-2 2-42 0,-1-1-54 16,4 1-11-1,4-3-11-15,2-7-13 0,5-12-39 16,-2-8-27-16,-1-17-74 16,2-3-44-16,-7-11-79 15,2 4-26-15</inkml:trace>
  <inkml:trace contextRef="#ctx0" brushRef="#br0" timeOffset="47320.02">6267 3359 1259 0,'8'-3'538'0,"12"-3"-260"15,2-2-150-15,-3 0-70 16,-1 1-98-16</inkml:trace>
  <inkml:trace contextRef="#ctx0" brushRef="#br0" timeOffset="51580.61">10661 3151 1311 0,'-60'-18'524'0,"58"27"-342"16,4 8-17-16,-2 6-34 15,-4 2-21-15,4-1-37 16,1-2-12-16,-1-2-27 16,3-6-12-16,-1-2-5 15,1-3-7-15,-1-7-3 0,0 1 8 16,0-5 8-1,1-5 8-15,6-2-1 0,2-5-3 16,5 0-12-16,-1 1-3 16,6 3-4-16,-1 1-8 15,-3 6 6-15,-2 2-7 0,-7 7-3 16,-2 5 4 0,-6 3 0-16,-2 4 5 15,-1 1 2-15,-5 0-5 0,-2-1-2 16,-1-1 3-16,-4 2-2 15,3-4 2-15,1-1-2 16,4 3-1-16,1-3-18 16,-1-4-24-16,5-3-55 15,-2-6-52-15,1-10-95 16,3-2 60-16</inkml:trace>
  <inkml:trace contextRef="#ctx0" brushRef="#br0" timeOffset="51760.2">10574 3136 1376 0,'2'-2'574'0,"-3"-7"-371"0,7 1-16 16,10 1-63-16,1 2-50 16,10 4-31-16,2 2-23 0,-4-1-18 15,0 1-30-15,-5 5-114 16,-3 2-59-1</inkml:trace>
  <inkml:trace contextRef="#ctx0" brushRef="#br0" timeOffset="52055.74">10920 3122 887 0,'-5'1'506'0,"-6"0"-4"16,-2 12-266-16,2 11-41 15,-2 3-35-15,0 11-31 16,3-6-19-16,5-3-44 16,2-3-11-16,8-6-29 15,3-2-17-15,6-10-4 16,4-4-6-16,3-10 0 16,1-6-1-16,-5-6 5 15,1-2-2-15,-6-2 2 16,-8-1 3-16,-6 3-6 0,-9-3-4 15,-6 7-43 1,1 2-28-16,1 5-94 0,1 5-73 16</inkml:trace>
  <inkml:trace contextRef="#ctx0" brushRef="#br0" timeOffset="52373.86">11047 3182 1519 0,'33'1'605'0,"-46"15"-409"16,2 6 11-16,-2 4-55 16,4 0-33-16,7-1-41 15,2-3-36-15,7-6-34 16,6-4 4-16,5-6-18 15,2-5 2-15,-5-8 4 16,3-4-5-16,-5-8 6 16,-2-1 2-16,1-2-2 15,-9-1 2-15,-3 4-2 16,-3-2-9-16,-8 6-27 0,2-1-22 16,-1 9-50-1,1 4-24-15,5 6-101 0,-4 3-16 16</inkml:trace>
  <inkml:trace contextRef="#ctx0" brushRef="#br0" timeOffset="52732.92">11326 3184 1965 0,'-1'0'729'16,"8"3"-542"-16,2-3-155 16,-6-3-49-16,6 4-147 15,-4 0 134-15</inkml:trace>
  <inkml:trace contextRef="#ctx0" brushRef="#br0" timeOffset="53038.97">11666 3121 1371 0,'-7'4'630'16,"-7"4"-327"-16,-2 15-103 15,1 4-40-15,2 7-67 16,4-3-17-16,9-7-37 0,2-2-15 16,10-10-13-16,7-3-4 15,4-11-7-15,7-5-1 16,-5-9-3-16,-2-3 2 16,-10-2 5-16,-8 1 1 15,-6 1 1-15,-6 1 1 16,-4 1-10-16,-5 2-4 15,-5 6-35-15,0 2-30 0,2 8-102 16,5 5-76-16</inkml:trace>
  <inkml:trace contextRef="#ctx0" brushRef="#br0" timeOffset="53340.7">11823 3150 1093 0,'38'-49'591'0,"-44"57"-26"15,-3 4-365-15,-1 15-39 16,1 3-35-16,3 2-33 16,1-1-10-16,10-10-43 15,1-3-16-15,10-12-18 0,4-4-9 16,-2-7 0-16,4-5 2 15,-5-6 0-15,-3-3 1 16,-1-2-3-16,-9 1-3 16,-4-1-14-16,-6 2-28 15,-6-1-85-15,1 1-61 16,-5 7 494-16</inkml:trace>
  <inkml:trace contextRef="#ctx0" brushRef="#br0" timeOffset="53689.77">12123 3082 1325 0,'11'-23'529'0,"-26"27"-330"16,-3 3-27-16,4 11-3 15,2 6-38-15,2 8-45 0,5 4-18 16,3-2-39 0,11-4-8-16,6-11-15 15,4-3-4-15,10-9-6 0,-5-7-1 16,1-6-1-16,0-7 2 16,-6-9 5-16,-4-2 1 15,-7-3 8-15,-5 2 0 16,-5-1 5-16,-5 0-2 0,-10 8-8 15,-3 2-2 1,-8 12-20-16,-5 7-23 0,1 5-73 16,2 4-63-16</inkml:trace>
  <inkml:trace contextRef="#ctx0" brushRef="#br0" timeOffset="54479.89">3349 3898 1343 0,'0'-1'550'0,"-1"-3"-377"16,9 4-20-16,23-1-21 15,10-2-17-15,13 1-12 16,2-4-4-16,-8 1-50 16,-8-2-26-16,-19-3-11 0,4 6-8 15,-10-3-7-15,-3 4-23 16,4 2-79-16,-10 1-45 16,-5 7-108-16,-1 4 209 15</inkml:trace>
  <inkml:trace contextRef="#ctx0" brushRef="#br0" timeOffset="54658.21">3604 3885 1242 0,'-1'15'499'16,"-3"8"-332"-16,7 9-35 16,-3 1-14-16,1 2-35 15,3-2-28-15,1 2-30 16,1-1-12-16,1-2-13 0,-3-4-13 15,-1-10-66 1,0-4-53-16</inkml:trace>
  <inkml:trace contextRef="#ctx0" brushRef="#br0" timeOffset="55006.77">3712 4083 1244 0,'56'-27'509'0,"-55"49"-338"15,0 5-32-15,3 6-9 16,4-6-50-16,0-3-21 0,2-11-28 16,4-7-14-1,0-10-15-15,3-7 4 16,3-12-7-16,-5-3-1 15,-3-4 2-15,1 4-4 0,-6 5 0 16,2 2 4-16,-5 5-1 16,-4 5 6-16,0 4-1 15,-2 4 5-15,2 9 4 16,4 4-9-16,-2 10 7 16,2 2-10-16,3 3-1 15,-3 0 0-15,4-3-67 16,1-1-40-16,0-7-60 15</inkml:trace>
  <inkml:trace contextRef="#ctx0" brushRef="#br0" timeOffset="55358.88">4061 4018 1448 0,'1'7'566'15,"-4"11"-385"-15,4 2-76 0,1 4-47 16,-2-2-20 0,2 2-29-16,0-4-4 0,-2-6-11 15,0-6-4-15,0-8-16 16,0 0 1-16,0-9 8 16,0-3-1-16,1-5 15 15,0-4 5-15,6 4-4 16,-1 0 5-16,0 3 0 15,3 5-3-15,-2 2 4 16,1 3-2-16,-1 5 4 16,1 6 13-16,-3 6-1 15,0 5 5-15,0 7-3 16,-2 2-17-16,0 0-41 16,0-3-46-16,1-9-104 15,0-2-249-15</inkml:trace>
  <inkml:trace contextRef="#ctx0" brushRef="#br0" timeOffset="55574.53">4287 4059 924 0,'2'7'526'16,"3"11"21"-16,-1 6-346 15,6 10-104-15,-1 5-24 16,-4-4-55-16,-1-2-16 0,-5-8 4 15,-2-3-4-15,-2-4 1 16,-3-2-1-16,-4-4-7 16,-3-5-10-16,-5-7-73 15,-1-2-39-15,-2-6-220 16</inkml:trace>
  <inkml:trace contextRef="#ctx0" brushRef="#br0" timeOffset="55732.32">4211 3992 1875 0,'2'-3'674'0,"3"-2"-573"16,6 1-60-16,8 3-133 0,-3-1-107 15</inkml:trace>
  <inkml:trace contextRef="#ctx0" brushRef="#br0" timeOffset="56001.6">4422 4029 2036 0,'58'47'728'16,"-58"-47"-621"-16,0 0-65 0,0-1-111 15,0 0-124-15</inkml:trace>
  <inkml:trace contextRef="#ctx0" brushRef="#br0" timeOffset="56299.01">5091 3847 1724 0,'-8'4'695'0,"-12"8"-470"16,4 7-43-1,7 9-74-15,2-1-36 0,17-4-39 16,4-3-19-16,11-6-17 16,-5-4 0-16,-11 1-15 15,-7 0 7-15,-10 0 3 0,-7 0-5 16,-7-1 0-1,-3-1 1-15,2-4-23 0,6-2-24 16,15-5-116 0,2-5-104-16</inkml:trace>
  <inkml:trace contextRef="#ctx0" brushRef="#br0" timeOffset="56526.57">5287 3723 2038 0,'-4'15'773'0,"-2"24"-608"16,-1 11-44-16,3 3-65 15,2-3-33 1,5-17-39-16,3-7-37 0,2-9-104 15,0-6-68-15,-2-4 480 16</inkml:trace>
  <inkml:trace contextRef="#ctx0" brushRef="#br0" timeOffset="56687.64">5195 3930 1349 0,'0'-2'581'15,"4"-10"-329"-15,4-1-75 0,10 0-88 16,5-1-39-16,7-1-26 16,2-1-52-16,-3 2-123 15,-2 1-12-15</inkml:trace>
  <inkml:trace contextRef="#ctx0" brushRef="#br0" timeOffset="57389.55">5536 3823 1404 0,'-41'-8'587'0,"41"11"-370"15,0 6-59-15,3 10-74 16,2 8-34-16,-5 0-24 16,3-2-10-16,-1-6-7 15,0-5-3-15,1-6-5 16,-3-1 2-16,3-6-2 16,-3-1-1-16,-3-7-1 0,-1 1 4 15,1-8-3 1,2-5 0-16,3-2 0 0,3-5-2 15,3 4 5 1,2 4-10-16,3 3-42 16,-3 4-35-16,2 7-71 15,-1 4-15-15,-2 3 3 0,2 1 18 16,-3-3 49-16,0-1 21 16,-1-3 41-16,-3 0 30 15,-1 0 56-15,-1 2 35 16,-1 0 51-16,-1 1 25 15,0 0 32-15,2 11-10 16,1 39-20-16,-3-19-27 16,4-3-60-16,-1-2-17 0,4-7-29 15,0-4-12-15,3-6-9 16,-1-4-6-16,1-5-8 16,2-4 0-16,0-6-17 15,0-4 0-15,1-5-14 16,-7-5-1-16,0-2 6 15,0-5 7-15,-6 6 19 16,1 4 1-16,-2 10 5 16,-1 8 4-16,2 12 9 15,3 8 10-15,1 12 9 16,-3 4-4-16,2-1-10 0,0-3-7 16,-2-8-18-16,7-1-24 15,-1-4-74-15,-3-4-56 16,5-5-83-1,-4-5 5-15</inkml:trace>
  <inkml:trace contextRef="#ctx0" brushRef="#br0" timeOffset="57775.4">5885 3804 1518 0,'0'0'585'0,"9"20"-422"16,0 41-60-16,-9-25-51 16,3-6-20-16,2-11-31 15,1-5-3-15,-2-5-15 16,1-5 3-16,1-3-7 16,0-2 3-16,0-7 11 0,-1-2-3 15,3-2-5 1,-2-2-9-16,3-2-12 15,0-1-11-15,-4-3 5 16,-1 4 2-16,-2 8 4 0,1 1 11 16,-3 11 14-1,0 6 10-15,0 10 37 16,-2 5 17-16,2 1 35 0,4-1 10 16,1-9-19-16,1-5-12 15,3-5-42-15,1-5-11 16,3-4-35-16,1-3-40 15,-4-2 249-15</inkml:trace>
  <inkml:trace contextRef="#ctx0" brushRef="#br0" timeOffset="58556.83">6226 3699 1117 0,'-1'6'645'16,"-4"6"-29"-16,1 25-430 0,0 10-43 16,4 11-77-16,1 1-18 15,6-17-32-15,0-8-17 16,0-12-54-16,0-7-39 16,0-8-89-16,-2-6-35 15,-2-9-5-15,-4-5 13 16,-6-3 78-16,-1-1 46 0,-4 2 70 15,0-2 35-15,1 2 44 16,1 0 14-16,10-2 1 16,2 3-13-16,11-1-24 15,6 3-14-15,1 8 0 16,0 4 0-16,-3 10 24 16,-5 6 16-16,-2 10 20 15,-3 0 13-15,-1 0-8 16,-2-4-10-16,1-8-31 15,1-5-11-15,2-8-27 16,1-1-17-16,1-8-23 16,-1-3-12-16,0-7-14 15,0-2 7-15,-1-1 13 0,-1-3 10 16,-3 4 20 0,0 1 0-16,-2 8 5 0,-1 7-2 15,-2 13 12-15,4 9 12 0,-1 10 3 16,2 1 3-1,3-4-14-15,-2-1-9 16,1-6-4-16,0 0-18 16,0-6-92-16,0-2-58 15</inkml:trace>
  <inkml:trace contextRef="#ctx0" brushRef="#br0" timeOffset="58823.54">6552 3900 1284 0,'0'14'601'16,"-1"8"-242"-16,6-1-219 15,-3-4-42-15,4-3-65 16,1-3-20-16,-3-2-13 16,3-1-3-16,-6-6-10 0,4-2-1 15,-5-7 2-15,0-2 4 16,-4-7 12-16,-4-2 1 15,8-3 1-15,3 0-2 16,8 2 0 0,0 1-7-16,2 10-79 0,0 1-52 15,3 6-168-15</inkml:trace>
  <inkml:trace contextRef="#ctx0" brushRef="#br0" timeOffset="59168.4">6788 3850 1584 0,'0'0'618'0,"-1"3"-412"16,-5 14-29-16,-11 31-40 15,9-22-34-15,5-2-43 16,3-3-16-16,6-8-22 15,4-4-8-15,4-7-15 16,-1-4-7-16,2-5 4 16,-2-4-1-16,-2-6-1 0,0 1 1 15,-3-2-2 1,-1 3-1-16,-3 6 6 16,-1 4-1-16,-2 5-2 15,1 8 4-15,-1 7-6 16,3 4 2-16,-1 3-15 0,0-2-24 0,2-4-71 15,0-5-32 1,2-5-117-16,-1-5 329 0</inkml:trace>
  <inkml:trace contextRef="#ctx0" brushRef="#br0" timeOffset="59366.53">6989 3690 1135 0,'3'17'617'16,"4"11"-131"-16,-1 18-274 16,-4 2-36-16,1 1-87 15,2-4-26-15,2-12-34 16,-2-5-15-16,1-9-18 16,-4-4-23-16,-1-4-89 15,-1-5-69-15,1-3 231 16</inkml:trace>
  <inkml:trace contextRef="#ctx0" brushRef="#br0" timeOffset="60180.13">10175 3769 1556 0,'-1'5'662'15,"1"18"-364"-15,0 12-80 0,-3 11-96 16,2 4-25-16,0-13-45 15,3-2-26-15,2-10-17 16,0-5-16-16,4-7-77 16,-1-6-62-16,-1-8-169 15</inkml:trace>
  <inkml:trace contextRef="#ctx0" brushRef="#br0" timeOffset="60479.1">10303 3945 1844 0,'42'-40'712'0,"-44"40"-517"0,0 0-120 16,3-2-211-16,-1 2-256 16</inkml:trace>
  <inkml:trace contextRef="#ctx0" brushRef="#br0" timeOffset="60851.36">10776 3837 1512 0,'-7'13'589'16,"-5"19"-417"-16,4 3-21 15,2 4-53-15,2-4-18 16,4-8-35-16,1-6-14 16,9-9-22-16,6-6 0 0,5-15-9 15,2-3 2-15,-2-11 2 16,-3-1-4-1,-8 0 21-15,-6-2 5 0,-8 5 8 16,-8-2 6-16,-9 1-24 16,1 10-8-16,-2 10-10 15,1 8-10-15,6 15-31 16,2 3-30-16,10 2-106 16,3-2-62-16</inkml:trace>
  <inkml:trace contextRef="#ctx0" brushRef="#br0" timeOffset="61150.24">10964 3848 1543 0,'-5'11'628'0,"-4"20"-414"0,3 1-24 16,5-1-56-16,2-1-35 15,10-11-33-15,1-3-19 16,8-7-32-16,3-7-5 16,0-6-7-16,-3-5-5 0,-4-7 6 15,-5-1-3 1,-4-5 1-16,-5 0 6 16,-5-4-10-16,-5-3 11 0,-5 3-19 15,-1 2-17-15,-1 7-47 16,0 8-46-16,2 9-124 15,6 5-29-15</inkml:trace>
  <inkml:trace contextRef="#ctx0" brushRef="#br0" timeOffset="61449.98">11151 3862 1691 0,'-8'5'660'0,"1"10"-482"15,3 8-28-15,0 4-59 0,5-2-20 16,5-4-18-16,2-6-24 0,6-8-19 16,3-3-9-1,3-7-3-15,-2-6 4 0,2-9-3 16,-3-4 1-1,-8-2-4-15,-3 0 5 16,-7-1-10-16,-5 2-10 16,-7 1-43-16,-2 3-41 0,-8 13-126 15,2 10-42-15</inkml:trace>
  <inkml:trace contextRef="#ctx0" brushRef="#br0" timeOffset="61642.5">11375 3864 1627 0,'44'-25'695'0,"-44"18"-360"16,0 2-214-16,-1 4-197 15,-3 6-140-15</inkml:trace>
  <inkml:trace contextRef="#ctx0" brushRef="#br0" timeOffset="62006.9">11690 3744 1716 0,'0'1'591'0,"-7"12"-518"16,0 10 32-16,-8 14 35 15,2 5 3-15,4-4-25 0,2-8-33 16,10-10-37-16,4-6-19 15,7-8-21-15,3-3-2 16,8-9-8-16,-1-7 1 0,-1-8-8 16,-5 0-12-1,-13-6-5-15,-2 4-7 0,-8-1-17 16,-3 0-2-16,-5 3-38 16,-6-2-26-16,1 9-63 15,1 3-35 1,8 4-429-16</inkml:trace>
  <inkml:trace contextRef="#ctx0" brushRef="#br0" timeOffset="62323.74">11858 3726 1789 0,'-8'8'124'16,"1"-2"-27"-16,-7 19 96 0,2 2-15 16,3 9-57-1,4 0-23-15,8-8-41 0,6-3-21 16,7-15-25-16,2 0-6 16,0-12-7-16,-1-5-3 15,-2-9 4-15,-3-6-1 16,-4-4 2-16,-5-2 0 0,-3 5 2 15,-3-4-2-15,-1 6-14 16,-4 1-24 0,1 6-44-16,-1 6-28 0,0 5-60 15,2 4-34-15</inkml:trace>
  <inkml:trace contextRef="#ctx0" brushRef="#br0" timeOffset="62661.84">12018 3725 1465 0,'-4'0'659'16,"-3"0"-335"-16,-2 6-127 15,3 10-22-15,-2 11-79 16,3 8-22-16,5 6-30 15,2-4-18-15,7-7-11 0,5-5-10 0,2-11-7 16,7-5-5 0,0-11-8-16,1-5 6 0,3-11-3 15,-6-5 3-15,-4-8 9 16,-6-4-5 0,-9-3 8-16,2 6 5 15,-9 2-3-15,-7 3 0 0,-8 10-6 16,-10 3 1-1,-5 12-20-15,4 6-31 0,2 8-132 16,8 1-110-16</inkml:trace>
  <inkml:trace contextRef="#ctx0" brushRef="#br0" timeOffset="63597.42">3554 4456 1307 0,'-2'0'576'0,"-4"0"-336"16,5 10-49-16,2 8-26 0,-1 14-63 15,1 9-23-15,-4 4-30 16,3-1-8-16,-1-7-22 16,1-3-10-16,4-6-9 15,-3-7-19-15,2-4-68 16,-2-3-44-16,-1-7-90 16,-4-5-28-16</inkml:trace>
  <inkml:trace contextRef="#ctx0" brushRef="#br0" timeOffset="63773.25">3332 4570 962 0,'5'-10'444'16,"4"-9"-172"-16,14-1-153 16,13-1-10-16,7 4-24 0,0 0-22 15,0 11-28-15,-7 2-14 0,-7 9-49 16,-2 5-50-16,-10 6-342 15</inkml:trace>
  <inkml:trace contextRef="#ctx0" brushRef="#br0" timeOffset="64138.39">3690 4582 1431 0,'20'29'612'16,"-22"-24"-373"-16,2 7-97 16,0 5-29-16,3 8-54 15,-1 1-20-15,2-5-5 16,-1-2-9-16,2-6-19 16,0-7-3-16,4-3-8 0,0-5 1 15,3-7-3 1,3-2 2-16,1-7 0 15,-2 0-3-15,3-1 5 16,-7-2-3-16,-1 6 4 16,1 2 2-16,-3 7 0 0,-1 3-2 15,0 9 2-15,-1 4 0 16,-5 9 3 0,4 5 4-16,-4 3-1 0,1-3-3 15,6-6-22-15,-6-1-40 16,6-9-106-16,0-4-52 15,-3-6-244-15</inkml:trace>
  <inkml:trace contextRef="#ctx0" brushRef="#br0" timeOffset="64449.71">3997 4599 1166 0,'0'4'510'0,"1"15"-220"16,1 5-82-16,0 2-74 15,3 0-32-15,-2-8-63 0,-2-3-19 16,2-6-19 0,-2-3 2-16,0-3-20 15,-1-6-4-15,1-2 0 16,1-4 1-16,-1-6 16 16,0 0 5-16,3-3 6 15,-1 2-3-15,4 1-5 0,0 0-7 16,1 7-20-1,0 2-2-15,-1 10 4 0,-6 6 7 16,3 5 14-16,-1 4 2 16,-1 2 3-16,4 0 1 15,-4-1-52-15,0-4-55 16</inkml:trace>
  <inkml:trace contextRef="#ctx0" brushRef="#br0" timeOffset="64700.96">4198 4644 1553 0,'3'15'624'16,"6"17"-399"-16,4 4-63 16,0-4-77-1,1 1-35-15,-5-4-40 16,-1 1-3-16,-4-4-2 15,-6-3 1-15,-7 0-2 16,-3-3-4-16,-9-4-19 16,3-1-11-16,-3-8-42 15,-1-3-29-15,1-4-76 16,1-5-48-16</inkml:trace>
  <inkml:trace contextRef="#ctx0" brushRef="#br0" timeOffset="64864.57">4109 4476 1677 0,'6'-3'631'0,"9"-2"-492"16,0 4-57-16,5 5-103 15,-3 4-100-15</inkml:trace>
  <inkml:trace contextRef="#ctx0" brushRef="#br0" timeOffset="65093.74">4498 4724 1737 0,'-1'-1'788'0,"0"2"-293"0,1-2-323 16,0 0-149-16,0 0-46 0,0 0-163 15,0 0 397 1</inkml:trace>
  <inkml:trace contextRef="#ctx0" brushRef="#br0" timeOffset="67638.7">5042 4447 1092 0,'-25'-65'506'15,"24"59"-241"-15,1 5-76 16,1 4-15-16,8 13-56 16,-6 2-17-16,3 13-28 0,2 4-13 15,-1 1-27-15,6 0-12 16,-5-6-16-16,-3-2-1 16,-1-9-3-16,-7-2-1 0,3-9-1 15,0-5-3 1,-6-3-4-16,3-4-10 15,0-6 4-15,3-1-1 0,1-11 6 16,4-4 11-16,8 0-1 16,2-3 1-16,4 3 0 15,1 4-1-15,-4 3 2 16,-3 2-3-16,-1 6-35 16,1 3-34-16,-3 3-81 15,0 1-38-15,-5 4-46 16,-1 1-276-16</inkml:trace>
  <inkml:trace contextRef="#ctx0" brushRef="#br0" timeOffset="67790.25">5187 4444 1072 0,'-44'46'450'0,"41"-34"-257"15,4 7-26-15,4 8-46 16,0 5-14-16,1 0-35 0,2-3-18 15,0-7-36-15,-1-7-21 0,5-9-81 16,-2-5-39 0,2-8-267-16</inkml:trace>
  <inkml:trace contextRef="#ctx0" brushRef="#br0" timeOffset="68088.2">5267 4526 1113 0,'21'8'489'16,"-20"25"-235"-16,2-4-56 0,4-3-54 15,1-9-38-15,5-11-49 16,0-2-22-16,1-10-28 16,1-6 3-16,-5-14-8 15,2-3 0-15,-5-1 0 16,-5 3 3-16,-5 7 1 15,-2 4 3-15,-8 5 0 16,-1 5-7-16,-2 10-3 16,-2 8-19-16,5 9-43 15,2 7-28-15,5 3-85 16,-1-3 557-16</inkml:trace>
  <inkml:trace contextRef="#ctx0" brushRef="#br0" timeOffset="68674.84">5483 4509 1399 0,'47'-41'551'15,"-45"54"-387"-15,2 5-70 16,-3 1-13-16,2 3-39 15,-3-4-16-15,2-2-13 16,-2-5-5-16,-1-4 1 16,2-2 0-16,0-3 7 15,1-4-1-15,-2 1-1 16,0-4 0-16,5-16-9 16,7-22 1-16,-2 23-4 15,0 2 2-15,-1 6 0 16,0 2 5-16,1 9 3 15,-3 1 7-15,-3 12 4 16,5 1 1-16,-2 4-3 0,2 5-12 0,1-4-4 16,-4 1-2-1,-3-1-3-15,0-5 4 0,-1-5-3 16,-1 2-1 0,0-7-3-16,0-1-7 15,0-7-10-15,-1-6-1 16,3-6 0-16,0-2-1 15,0 0 12-15,2-1-8 0,0 2 4 16,3 3 11-16,2 3-6 16,-1 3 9-16,2 7-3 15,-1 3 0-15,-3 8 3 16,-1 5 1-16,0 4 7 16,-2 2-4-16,0 0 6 15,0-1-10-15,-4-3-14 16,0-4-47-16,-2-2-102 15,3-5-45-15</inkml:trace>
  <inkml:trace contextRef="#ctx0" brushRef="#br0" timeOffset="68910.25">5889 4465 1237 0,'1'16'560'0,"0"8"-257"16,5 6-144-16,0 0-28 16,2-8-63-16,3-3-21 15,1-9-35-15,-1-6-8 16,1-8 3-16,-2-9 1 0,-2-5 6 16,-2-2 10-16,-1-3 2 15,0 4 5-15,-3-2 0 16,0 3-5-16,-2 4-13 15,0 1-20-15,0 7-88 16,-2 0-68-16</inkml:trace>
  <inkml:trace contextRef="#ctx0" brushRef="#br0" timeOffset="69489.14">6113 4432 1348 0,'-2'5'571'0,"1"6"-334"0,-2 12-77 15,1 4-33-15,2 4-52 16,0 0-19-16,3-9-38 16,1-3-4-16,-1-12-9 15,2-4-8-15,-4-10 4 16,1-3-2-16,-1-8 3 16,0-5 5-16,4-3 1 15,3 0 2-15,3 5-3 16,3 2-3-16,-1 8-2 15,0 4-2-15,1 4-2 16,-3 5 1-16,1 10 1 16,0 5 1-16,-9 8 1 15,0 2 3-15,-1-2-5 16,-3-1-5-16,0-4-53 16,2-1-46-16,-1-8-95 15,4-7-41-15</inkml:trace>
  <inkml:trace contextRef="#ctx0" brushRef="#br0" timeOffset="69661.55">6334 4483 1121 0,'43'-26'491'0,"-42"48"-238"15,1-2-96-15,-2 4-73 16,1-4-29-16,1-6-55 15,-1-3-41-15,1-4-94 16,-2-6-271-16</inkml:trace>
  <inkml:trace contextRef="#ctx0" brushRef="#br0" timeOffset="69822.61">6335 4368 1505 0,'-4'0'647'16,"-1"1"-248"-16,5-1-412 15,5-1-105-15</inkml:trace>
  <inkml:trace contextRef="#ctx0" brushRef="#br0" timeOffset="70273.2">6534 4352 1727 0,'-19'-11'657'0,"21"31"-500"15,4 7-37-15,1 9-61 16,0-1-23-16,0 0-23 16,0 1-13-16,-5-9-1 0,1-3 1 15,2-9-2 1,-4-7 1-16,0-4-3 16,-1-4-5-16,-2-9-3 15,6-5 0-15,4-10-12 16,4-2-1-16,5 2-35 0,0 1-9 15,2 4-27 1,-3 2 0-16,-3 8 28 0,-5 2 10 16,-7 7 57-16,1 4 21 15,-6 8 42-15,0 9 22 16,2 8 9-16,0-2-9 16,6-1-19-16,4-3-18 15,3-11-27-15,2-1-4 0,3-13-28 16,-2-4-31-16,-2-3-112 15,0-1-85-15</inkml:trace>
  <inkml:trace contextRef="#ctx0" brushRef="#br0" timeOffset="70649.95">6854 4479 1519 0,'12'-46'646'15,"-27"49"-390"-15,4 11-103 0,1 5-45 16,4 5-64 0,1 5-16-16,-1-1-10 0,7-4-1 15,4-6-12-15,3-10 4 16,9-10-11-16,-4-3 0 15,2-8 3-15,-1-4-9 16,1-2-2-16,-1-4-6 16,-1 3-6-16,-1 1 9 0,-6 8 7 15,0 6 0-15,-6 9 13 16,0 6 2 0,1 10 8-16,-2 3 8 15,0 4-11-15,5-2-1 0,-4-6-22 16,7-3-32-16,5-8-123 15,-3-6-70-15</inkml:trace>
  <inkml:trace contextRef="#ctx0" brushRef="#br0" timeOffset="70900.09">7161 4395 1040 0,'-3'3'599'15,"-1"4"-21"-15,2 4-359 16,-1 6-31-16,3 7-83 16,0 1-26-16,3 1-51 15,1-4-27-15,-2-8-31 0,2-5-19 16,-4-4-16-16,0-1 7 16,-3-1 30-16,-3-1 14 15,-2 2 14-15,2 1 2 0,0-2-28 16,-1 0-34-16,7-4-93 15,1-2-67 1</inkml:trace>
  <inkml:trace contextRef="#ctx0" brushRef="#br0" timeOffset="71060.35">7280 4433 1471 0,'1'5'642'0,"2"7"-366"15,-1 3-81-15,2 6-114 16,0 2-45-16,0-3-50 16,-2 0-41-16,0-9-102 0,-1-1-54 15,-2-9-218 1</inkml:trace>
  <inkml:trace contextRef="#ctx0" brushRef="#br0" timeOffset="71408.27">7275 4346 1710 0,'4'0'717'16,"5"-3"-404"-16,7-1-186 16,2 1-181-16,1 0-143 15</inkml:trace>
  <inkml:trace contextRef="#ctx0" brushRef="#br0" timeOffset="72555.63">10643 4460 1238 0,'6'-31'514'0,"-1"25"-305"16,3-2-68-16,3-1-64 15,5 3-29-15,-1 2-37 16,-2 3-19-16,-2 3-44 16,-5 2-3-16,-5 9-3 15,-3-1 12-15,-7 5 37 16,-2 4 10-16,-2 1 13 16,0 0 4-16,3-3 8 15,-1-6-1-15,6-4 1 16,1-3-3-16,4-4-6 0,4-1 1 15,3-1 0 1,1 0 4-16,5-1 2 16,4-2-7-16,-2 0-8 15,1 0-6-15,-3 5-2 16,-6 2-1-16,-2 7-1 0,-3 4 1 16,-4 4-2-16,-6 4 1 0,-1 0 1 15,1 1 0-15,-4-3 1 16,3-5-1-16,-1-5 2 15,-2-4-2-15,4-4-4 16,-2-2-24 0,4-1-102-16,1-2 230 0</inkml:trace>
  <inkml:trace contextRef="#ctx0" brushRef="#br0" timeOffset="73007.14">10902 4406 1048 0,'0'0'601'0,"0"7"-6"16,4 0-403-16,-4 11-109 15,4 5-25-15,1 2-28 16,-2 3-7-16,3-4-16 0,-6-8-2 16,-1-4-2-16,1-3 0 15,5-11-3-15,2-1-2 16,6-7 2-16,1-5 1 16,6 1 2-16,-1 4 0 15,0 2-11-15,-3 6-9 16,-8 6-12-16,-1 1 0 15,-6 6 11-15,-1 2 5 0,-5 7 14 16,-2 4 0-16,-5-1 0 16,-1 1 2-16,-3-4-4 15,4-3 4-15,1-4-3 16,-1-3 3-16,-2-4-19 0,-2-4-33 16,4-2-90-1,1-4-51-15,5-7-282 16</inkml:trace>
  <inkml:trace contextRef="#ctx0" brushRef="#br0" timeOffset="73151.14">10868 4433 1303 0,'5'-4'602'0,"7"-1"-275"15,12-2-154-15,8 0-35 16,5 1-86-16,-5 2-12 15,-6 2-117-15,-8 2-96 16</inkml:trace>
  <inkml:trace contextRef="#ctx0" brushRef="#br0" timeOffset="73540.45">11254 4452 1571 0,'0'-1'636'16,"-1"0"-415"-16,-2 0-86 0,-7 3-19 16,-21 30-45-1,25-3-10-15,6 3-16 0,3 2-3 16,4-9-16-1,5-2-15-15,3-10-3 16,1-5-8-16,5-9-1 16,-2-5-6-16,-1-10-8 0,0-2-3 15,-9-5-3-15,-3-1 6 16,-4 0-2-16,-7 0 13 16,-6 6-4-16,0 2 2 15,-10 5 0-15,1 3-6 16,1 6-10-16,1 3-21 15,3 5-77-15,4 2-57 16,5 3 520-16</inkml:trace>
  <inkml:trace contextRef="#ctx0" brushRef="#br0" timeOffset="73708.07">11504 4458 1592 0,'2'-3'758'16,"2"-3"-234"-16,-2 0-400 15,3 3-69-15,-1 1-95 16,0 2-98-16</inkml:trace>
  <inkml:trace contextRef="#ctx0" brushRef="#br0" timeOffset="74273.03">11767 4400 1308 0,'-7'6'557'15,"-8"7"-303"-15,-3 4-72 0,8 9-64 16,3 1-38-16,7 1-44 16,4-3-2-16,8-9-20 15,1-3 2-15,9-13-7 16,3-5-2-16,-1-13-2 15,1-4 1-15,-10-5-2 16,-1-2 2-16,-8 6 8 0,-5 2 4 16,-3 6 7-1,-6 3-2-15,-4 1-4 16,-2 7-8-16,-5 4-4 16,1 7-7-16,-1 8-26 15,0 0-27-15,9 7-99 16,3-1-45-16,6 0-127 15</inkml:trace>
  <inkml:trace contextRef="#ctx0" brushRef="#br0" timeOffset="74607.85">11955 4375 1456 0,'-1'-1'611'16,"-2"4"-355"-16,0 3-77 0,0 8-90 16,-2 2-19-16,3 4-29 15,1 2-13-15,2-2-8 16,5 3-9-16,2-6-7 16,1-3 3-16,2-5-10 15,0-8 3-15,-1-6-3 0,2-8-1 16,-2-7 0-1,0-2-3-15,-3 0 6 16,-1 2-5-16,-6 3 7 16,-1 2-2-16,-6 0 1 15,-4 2 0-15,0 4-6 16,-3 5-8-16,-1 6-50 16,3 7-32-16,0 3-110 0,1-1-40 15</inkml:trace>
  <inkml:trace contextRef="#ctx0" brushRef="#br0" timeOffset="74940.23">12174 4364 1261 0,'2'3'573'15,"-4"7"-231"-15,-2 4-127 0,-2 5-76 16,-3 5-23-16,4 7-32 16,3-2-13-16,2-2-31 15,6-7-6-15,8-11-23 16,5-6-7-16,3-11-3 16,-2-6 2-16,-3-7-13 15,-2-5-1-15,-6 1-3 16,-1 3 0-16,-6 3 10 15,-2 4 2-15,-8 1 5 16,0 4-3-16,-6 3-10 16,-4 1-19-16,-2 5-54 15,-3 1-43-15,-1 4-118 16</inkml:trace>
  <inkml:trace contextRef="#ctx0" brushRef="#br0" timeOffset="86250.12">9945 5069 1008 0,'-54'20'341'0,"57"-20"-306"15,0 1-41-15,3 1 0 16,3 0 8-16,1-2 19 0,3-1 14 16,2 1 21-16,3-1 8 15,0 1 2-15,2 3-8 16,2-1-6-16,3 0-9 0,4-1-6 16,5-1-1-16,6-2-6 15,2-2 0 1,2 0 0-16,-2 1-5 15,-3-2-5-15,0 4-3 0,-2 0-6 16,0-1-2-16,2 2 2 16,4-2-3-16,4 1 3 15,3-2 2-15,1 2 1 16,-4-3-1-16,-1-3 4 16,-1 2-2-16,1 0-1 15,6 0 4-15,1 3-2 16,1-3 2-16,-2-4-3 15,-5 1-6-15,-2 1-4 16,-1 2-3-16,2-1-1 16,1 0 3-16,3-1 1 15,-1-1 4-15,-1 2 2 16,-5 3 2-16,-3-1 3 16,-3 1-3-16,2 0 3 15,2 1-5-15,6-1-2 0,3 1-1 16,2-1-3-16,-1-1 3 15,-6 0-1 1,-2 0 5-16,-1 0-3 0,2 1-1 16,4 2 4-16,1-2-2 15,1 1 1-15,-4-1-2 16,-5-1-1-16,1 2-2 0,-6 0 1 16,1 0 0-16,-1 1-3 15,-3-1 0-15,4 0-1 16,-5-1 1-16,5-1 2 15,-4 0 0-15,-6 1 4 16,0 0-1-16,-4 3-2 16,0-2 2-16,-4-1-5 15,0 3 1-15,-3-2-2 16,-5-1-2-16,0 1-1 16,-4 0-2-16,-2 1 3 15,-1 2-23-15,-5 1-96 0,-3 0-69 16</inkml:trace>
  <inkml:trace contextRef="#ctx0" brushRef="#br0" timeOffset="87206.93">13009 4899 1182 0,'46'-21'416'0,"-39"17"-371"0,3-1 4 0,5-2 7 31,2 2 2-31,1 1-2 15,0 2 5-15,-2 1-14 16,-2-1-12-16,-5 2-18 16,-3 0-10-16,-3 0-19 0,1 3-14 15,0 0-52-15,1-2-26 16,0 0-144-16</inkml:trace>
  <inkml:trace contextRef="#ctx0" brushRef="#br0" timeOffset="87513.43">13165 4808 974 0,'-14'-28'379'15,"13"39"-236"-15,1 9-76 16,1 3 0-16,3 4-13 16,0 2-10-16,3-4-27 15,0-1-4-15,0-6-7 16,0-3 1-16,-1-3-2 16,1-3-2-16,-3-3-1 15,0-1-4-15,-2-2-8 0,1-3-15 16,-2 3-45-16,-1-3-78 15</inkml:trace>
  <inkml:trace contextRef="#ctx0" brushRef="#br0" timeOffset="91207.25">2538 5173 1354 0,'0'19'517'15,"3"12"-336"-15,-2 10-124 0,2 1 1 16,2-1-24-16,0-1-20 16,1-8-23-16,2-7-16 15,-1-10-45-15,-1-6-36 16,-4-8-74-16,-1-2-183 0</inkml:trace>
  <inkml:trace contextRef="#ctx0" brushRef="#br0" timeOffset="91390.14">2407 5205 1333 0,'1'-3'501'0,"3"-2"-393"16,6 2 4-16,7-4-34 15,3 2-21-15,3-1-28 0,0-1-17 16,1 6-47-1,0 1-47-15,-3 6-345 16</inkml:trace>
  <inkml:trace contextRef="#ctx0" brushRef="#br0" timeOffset="91721.75">2716 5260 1498 0,'14'83'628'0,"-23"-57"-382"0,1 5-91 15,1-1-11-15,8-3-74 16,1-8-19-16,4-10-38 16,5 0-7-16,2-9-10 15,0-3-6-15,2-11 3 16,-1-6-1-16,-7-9 4 15,-3 2 2-15,-3 4 0 16,-6 2 7-16,-3 9-2 0,1 1-1 16,-4 8-8-1,-1 2-22-15,6 11-36 16,-6 5-27-16,8 4-50 16,5 4-32-16,2-6-38 15</inkml:trace>
  <inkml:trace contextRef="#ctx0" brushRef="#br0" timeOffset="91957.5">2883 5194 1212 0,'3'3'546'0,"1"3"-236"0,4 12-146 16,-1 5-4-1,-3 11-59-15,4 3-30 0,-6 2-36 16,2-5-21-16,1-3-30 16,-1-10-25-16,5-8-78 15,-2-4-35-15,-2-14-68 16,3 0 0-16</inkml:trace>
  <inkml:trace contextRef="#ctx0" brushRef="#br0" timeOffset="92107.79">2884 5334 1105 0,'0'2'490'15,"0"0"-233"1,-1-2-145-16,1 0-60 0,0-1-25 16,3-2-94-1,11-5-45-15</inkml:trace>
  <inkml:trace contextRef="#ctx0" brushRef="#br0" timeOffset="92541.63">3080 5310 1486 0,'19'-12'628'16,"-31"12"-355"-16,1 8-107 15,0 4-24-15,4 10-51 16,-4 4-38-16,-2-1-16 16,8 2-17-16,1-6-12 15,2-4-2-15,11-3-8 16,-6-9-3-16,9-4-19 15,5-3-6-15,-4-11-15 16,3-7-5-16,-3-3-5 0,-3 1 10 16,0 2 18-16,3 5 9 15,-5 4 20-15,-2 3-2 16,0 6-2-16,-6 5 2 0,0 12-2 16,0 3 6-16,0 7-13 15,2-1-21 1,3-3-55-16,-3-5-44 15,2-7-90-15,0-2-88 16</inkml:trace>
  <inkml:trace contextRef="#ctx0" brushRef="#br0" timeOffset="92751.67">3233 5167 1412 0,'2'-3'580'0,"5"6"-366"16,0 4-1-16,2 15-57 16,-1 9-22-16,-2 8-52 15,-3 6-29-15,-1 4-25 0,-1-4-23 16,1-6-28-16,2-8-43 0,-1-14-105 31,3-4-60-31</inkml:trace>
  <inkml:trace contextRef="#ctx0" brushRef="#br0" timeOffset="93211.46">3731 5330 1074 0,'3'8'565'0,"4"18"-7"16,0 9-354-1,2 14-51-15,-3 2-29 0,-3-1-74 16,0-8-26 0,-2-6-36-16,1-4-24 15,-1-5-83-15,0-4-49 0,-1-10-95 16,-1-7-135-16</inkml:trace>
  <inkml:trace contextRef="#ctx0" brushRef="#br0" timeOffset="93419.27">3726 5471 745 0,'6'-19'394'16,"6"-15"-52"-16,8 3-219 0,1 3-9 15,1 12-50 1,-5 9-17-16,-10 9-31 16,6 14-9-16,-16 9-3 15,-1 7-2-15,-5 5-2 16,-10-6-5-16,5-4-1 15,0-8 3-15,1-8-8 16,4-1-15-16,1-6-51 0,2-4-137 16</inkml:trace>
  <inkml:trace contextRef="#ctx0" brushRef="#br0" timeOffset="93773.47">3874 5441 1301 0,'64'16'502'16,"-56"-9"-388"-16,-1-4-20 0,7-4-57 16,-3-8-18-16,1-3-13 15,-1-4-3-15,-5-4 0 16,-1 4 0-16,-5-1 3 15,-4 4 2-15,-3 4 6 16,-2-1 8-16,-2 9 23 0,1 3 8 16,-1 12 14-1,-1 6-9-15,4 10-17 0,2 5-14 16,9-3-17 0,3-1-6-16,5-12-21 15,2-3-6-15,3-8-64 16,-1-3-27-16,3-5-67 0,-2-6-21 15</inkml:trace>
  <inkml:trace contextRef="#ctx0" brushRef="#br0" timeOffset="94072.88">4134 5369 1269 0,'1'15'520'0,"-1"13"-335"16,2 4-33-16,-1-1-61 15,0-9-21-15,1-6-33 16,0-2-10-16,0-8-22 16,-2-1-14-16,1-3-22 15,-1-2-2-15,0-1 3 16,0 0 15-16,1-4 15 16,3-10 6-16,8-20-2 15,-4 19-5-15,1 1 5 0,1-2-5 16,-4 8 2-16,3 4-1 15,1 8 6 1,-4 6 5-16,1 6 1 16,-3 4 0-16,-4-2-50 15,1 0-48-15,1-6-310 16</inkml:trace>
  <inkml:trace contextRef="#ctx0" brushRef="#br0" timeOffset="94543.81">4420 5342 1295 0,'-2'-4'606'16,"-2"0"-193"-16,-3 3-225 15,-1 8-32-15,-3 10-44 16,0 7-33-16,2 8-45 15,1 3-10-15,4-6-17 16,4-3-2-16,1-7-5 16,2-6-10-16,5-3-13 0,0-6-1 15,2-5-19 1,1-5 6-16,-2-7 12 16,1-2 3-16,0-2 13 15,-2 5 5-15,1 7-1 0,-1 6 2 16,-3 14 3-1,-1 2 0-15,0 7 4 0,-1 2 2 16,1-2-2-16,-1-3-4 0,-2-2 1 16,-1-1-1-1,-6-2 0-15,3-1-1 16,-3 0-1-16,-2-4 0 16,1-8-4-16,-4 0 2 0,-2-10-8 15,3-4 0 1,2-4-9-16,5-2-6 0,5 1-27 15,5 2-29-15,12 1-81 16,-9-3-49-16</inkml:trace>
  <inkml:trace contextRef="#ctx0" brushRef="#br0" timeOffset="95249.9">4497 5316 1233 0,'1'0'579'0,"1"8"-181"0,1 6-173 16,5 20-75-16,-1 7-36 16,2 2-73-16,2-2-10 15,-3-15-26-15,0-5-2 16,0-6 0-16,-3-3-7 16,-1-6-10-16,-3-2-8 0,-1-5-10 15,6-5 1-15,1-4 13 16,-2-6 5-1,4-2 11-15,0 0 2 16,5 0-1-16,5 1 5 16,-5 5-7-16,0 6 3 0,-6 9 3 15,0 3-3-15,-7 11 6 16,2 1-2-16,-2 0-8 16,-1 0-21-16,0-6-90 15,-4-3-52-15,7-5-278 16</inkml:trace>
  <inkml:trace contextRef="#ctx0" brushRef="#br0" timeOffset="95595.77">4847 5374 1491 0,'-1'-3'607'0,"2"-2"-360"0,-3 6-19 16,1-1-61-16,-2 12-27 0,-14 39-53 16,9-18-30-1,0-5-25-15,4-5 0 16,5-8-24-16,1-6-4 0,6-4-17 16,-1-4-13-16,2-5-10 15,0-5-9-15,-2-4 10 16,-6-1-2-16,6 0 13 15,-1 4 8-15,-1 1 9 16,4 5 2-16,-7 4 3 16,2 7-1-16,-2 6 3 15,-1 3-1-15,2 2-30 16,-3-4-28-16,2-3-106 16,2-3-59-16</inkml:trace>
  <inkml:trace contextRef="#ctx0" brushRef="#br0" timeOffset="95989.93">5045 5347 1645 0,'-5'14'688'0,"0"6"-414"0,3 12-120 16,1-1-39-16,5-8-75 15,5-2-34-15,2-9-65 16,-2-3-12-16,1-1-17 16,-4-3 12-16,-12-1 35 15,0 1 17-15,-9-1 19 16,-4 1 7-16,5-3 2 16,2-1-5-16,7-1-1 15,4-3-4-15,8-6-10 16,2 0-12-16,12-4-19 0,-4-1-7 15,5 0 5 1,-2 4 18-16,-8 6 17 16,5 4 13-16,-9 9 17 15,-2 4 2-15,1 2 11 16,-3 0-7-16,1-3-11 16,-2-3-22-16,0-4-77 0,-1-3-46 15</inkml:trace>
  <inkml:trace contextRef="#ctx0" brushRef="#br0" timeOffset="96153.19">5090 5293 1260 0,'1'-2'603'0,"6"1"-139"0,4-2-388 16,2 3-47-1,1 0-103-15,-4 0-47 0,0 0-289 16</inkml:trace>
  <inkml:trace contextRef="#ctx0" brushRef="#br0" timeOffset="96407.37">5238 5226 1308 0,'28'-12'676'0,"-34"32"-154"0,2 4-228 15,4 12-131 1,0 4-52-16,0 5-60 16,4 3-31-16,0-8-12 0,2-6-8 15,-3-10-14-15,-1-4-6 16,0-11-37-16,-1 0-24 15,1-8-102-15,1-2-52 16,1-4-79-16</inkml:trace>
  <inkml:trace contextRef="#ctx0" brushRef="#br0" timeOffset="96759.21">5481 5373 1319 0,'-10'0'615'0,"-2"6"-214"16,-2 0-124-16,1 14-79 15,2 0-43-15,0 4-89 16,-1 1-21-16,7-4-30 16,2-4-4-16,10-4-11 15,2-4-4-15,2-9-12 0,7-2-16 16,0-11-14-1,1-5-9-15,-1-5-17 16,-4-3 7-16,-8 3 11 16,-1 4 12-16,-2 7 25 15,1 7 6-15,1 8 11 0,-3 8 8 16,-2 10-2-16,3 4 2 16,-3 0-15-16,4-2-26 15,3-7-58-15,-4-3-49 16,4-5-84-16,0-2 84 15</inkml:trace>
  <inkml:trace contextRef="#ctx0" brushRef="#br0" timeOffset="97089.54">5639 5366 884 0,'-2'9'500'0,"5"9"-23"16,0 5-266-16,0 5-102 0,6-3-34 15,-4-1-48 1,-2-2-17-16,3-7-18 16,-1-5-4-16,-1-5-13 15,1-5 0-15,-1-5 5 16,-1-6 5-16,-1-3 12 0,2-3 4 16,2 1 11-1,2 0 2-15,4-2 5 0,2 1-2 0,0 5 0 31,0 1 4-31,2 10 5 0,0 7 9 0,2 8 4 16,-4 7-8 0,-5 4-9-16,-2-1-10 15,-4-4-29-15,-2-2-24 16,3-5-117-16,-1-3-7 0</inkml:trace>
  <inkml:trace contextRef="#ctx0" brushRef="#br0" timeOffset="97673.93">6225 5258 1580 0,'0'16'628'0,"0"12"-421"16,7 12-89-16,-2 2-21 0,3-1-55 0,2-6-19 16,-4-10-17-1,1-5-1-15,-4-9-5 16,-3-7 0-16,0-4 0 15,0-3-4-15,0 2 5 16,0-4-1-16,6-16 0 16,14-23 2-16,-5 20-2 15,5 5 5-15,-4 7-5 16,-5 9 4-16,-3 5-3 0,-4 6 1 16,-4 4 1-1,-1 3 2-15,-5 2-2 16,1 1 1-16,-5 0-3 0,0-4 2 0,-2-1-10 31,-3-5-20-31,6-2-56 16,1-3-61-16,7-4-85 0</inkml:trace>
  <inkml:trace contextRef="#ctx0" brushRef="#br0" timeOffset="97988.71">6398 5355 1625 0,'30'-12'630'0,"-26"33"-463"15,8 1-30-15,-8 3-74 16,2-2-22-16,1-4-31 16,-3-3-10-16,-3-9-14 15,-1-3 1-15,-2-4-7 16,-2-6 5-16,-1-7 5 15,1-4 5-15,0-2-1 16,2-5 7-16,2-2 1 0,4 5-7 16,1 1-18-1,1 9-24-15,1 8-24 16,-1 2-20-16,1 3-30 16,0 3-11-16,4 2-48 15,-1-2-102-15</inkml:trace>
  <inkml:trace contextRef="#ctx0" brushRef="#br0" timeOffset="98221.12">6536 5323 1279 0,'41'-19'557'15,"-38"24"-283"-15,-5 2-33 16,3 10-57-16,1 3-32 16,3 10-61-16,1-2-11 0,3-2-31 15,1-1-3-15,1-11-16 16,1-4-16-16,-1-8-8 15,1-6-6-15,0-10-8 16,-2-9 3-16,-5-4-3 16,-3 1-7-16,-2 0 1 15,-2 5-18-15,-2 2-50 16,0 1-33-16,1 7-95 16,0 4-47-16</inkml:trace>
  <inkml:trace contextRef="#ctx0" brushRef="#br0" timeOffset="98507.8">6797 5245 1642 0,'20'-22'703'0,"-20"30"-395"0,1 9-142 16,1 7-48-16,2 7-65 15,-2 4-11-15,0-1-34 16,1-2 3-16,5-8-28 16,-1-5-33-16,1-17-98 15,1-4-51-15,-2-11-110 16,-3-3-198-16</inkml:trace>
  <inkml:trace contextRef="#ctx0" brushRef="#br0" timeOffset="98669.23">6761 5328 1498 0,'2'-3'591'16,"8"2"-398"-1,0-7-64-15,-2 2-77 0,7-2-44 16,0 2-134-16,0 1-77 0</inkml:trace>
  <inkml:trace contextRef="#ctx0" brushRef="#br0" timeOffset="98956.71">6981 5269 1408 0,'27'0'679'16,"-42"6"-295"-16,-2 6-100 16,8 5-55-16,1 5-96 15,-1 1-45-15,13 3-48 16,0-2-18-16,9-6-15 16,3-4-3-16,1-11-11 15,3-4-8-15,-4-12-10 16,2-2-4-16,-4-10 3 15,-7 1 2-15,-1 2 2 16,-7 0 3-16,-4 5-9 16,0 2-4-16,-11 4-25 15,0 3-20-15,-5 7-103 16,-4 1-62-16</inkml:trace>
  <inkml:trace contextRef="#ctx0" brushRef="#br0" timeOffset="104484.49">7389 5262 864 0,'22'-2'436'0,"-23"-8"-62"16,-1-2-209-16,5 1-5 16,-2 0-12-16,1 3-13 15,-1 3 0-15,0 5-22 16,3 2 2-16,-3 16-17 15,1 8-13-15,-2 10-20 16,-3 9-16-16,6-5-33 16,1-3-6-16,5-10-9 15,-3-8 2-15,2-6-2 16,-2-5-1-16,-4-5-30 16,1-3-38-16,-3-1-136 0,-1 0-87 15</inkml:trace>
  <inkml:trace contextRef="#ctx0" brushRef="#br0" timeOffset="105140.68">7802 5136 1205 0,'2'5'543'0,"2"6"-253"16,-2 13-101-1,2 6-25-15,-3 6-61 0,6 1-24 16,1-1-56-16,3 0-9 0,-1-9-12 16,-2 0 2-1,-7-13 2-15,0-5 4 0,-1-8 27 16,-3-9 1 0,1-6 4-16,3-3-4 15,2-7-23-15,2 2-1 16,8 2-9-16,0 2 2 0,4 9-7 15,-1 3 1-15,-5 7-1 16,-4 4-3-16,-4 7 5 16,-3 3-5-16,-2 3 1 15,-2 1-2-15,-2-1-7 16,-3-1-5-16,0-3-17 16,-1-4-14-16,-1 3-42 15,2-3-37-15,2-6-80 16,5 2-29-16</inkml:trace>
  <inkml:trace contextRef="#ctx0" brushRef="#br0" timeOffset="105900.36">8045 5284 1220 0,'21'-21'550'0,"-21"18"-301"16,1 11-47-1,1 3-10-15,0 12-68 16,2 8-18-16,-2 0-52 16,1-2-19-16,3-5-21 0,0-3-7 15,2-12 0 1,0-2-2-16,2-8-3 0,3-9 0 15,3-8-2-15,2-4-2 16,-2-8-9-16,-1 0 1 16,-2 4-3-16,0 1 5 15,-4 12 6-15,-4 1 1 16,-3 11 1-16,-2 4-6 0,2 10 6 16,0 9-2-1,0 5 2-15,1 6 2 16,0-2-41-16,0-4-27 0,3-5-78 15,-1-6-48-15,2-11 575 16</inkml:trace>
  <inkml:trace contextRef="#ctx0" brushRef="#br0" timeOffset="106126">8383 5114 1174 0,'0'18'605'16,"1"13"-160"-16,0 11-237 0,-2-1-15 15,5 5-84 1,0 1-22-16,3-2-49 0,2-4-13 16,-2-10-21-16,0-11-33 15,-4-9-86-15,0-7-73 16,-3-7 486-16</inkml:trace>
  <inkml:trace contextRef="#ctx0" brushRef="#br0" timeOffset="106523.64">8656 5322 1614 0,'0'-1'636'0,"-1"0"-435"15,-9-1-28-15,-29 15-54 16,19 10-38-16,10 2-41 0,6 1-19 16,4-2-11-1,5-5 1-15,2-5-11 16,-1-6-2-16,8-10 2 15,-1-4-3-15,2-12-3 16,5 0-3-16,-6-5-5 0,-3-1-4 16,-1 11 2-16,-3 0 7 15,-1 12 0-15,-4 4-3 0,0 12 8 16,-1 4-2 0,-1 9 5-16,0-3-10 15,0-5-49-15,2-2-33 16,1-8-90-16,1-2-40 0,4-7 67 15</inkml:trace>
  <inkml:trace contextRef="#ctx0" brushRef="#br0" timeOffset="106854.37">8793 5296 1326 0,'3'5'555'0,"1"14"-316"16,-3 3-30-16,1 9-64 15,0 3-40-15,3-9-58 16,-1 0-21-16,2-11-19 16,-2-4-2-16,-3-5-4 15,2-5-4-15,-3-9 4 16,1-5 2-16,0-9 2 0,0 1 0 0,3 0-4 31,1 1 2-31,3 4-3 0,2 2 2 16,3 8-2-16,-1 4-5 15,3 12 4-15,0 6-2 0,-4 9 3 16,1 2 3 0,-7 2-3-16,4-2-1 0,-5-7-42 15,1 0-44 1,0-12-139-16,-3-1 201 0</inkml:trace>
  <inkml:trace contextRef="#ctx0" brushRef="#br0" timeOffset="119556.79">10048 5431 908 0,'0'-4'471'16,"-1"-4"-23"-1,1 6-291-15,-1 5-26 16,-2 3-21-16,1 14-39 16,-4 2-15-16,2 3-4 0,0 1-4 15,1-6-15 1,2-1-5-16,2-2-15 15,2-1-5-15,3-7-4 16,2 0 2-16,6-9-6 0,-3-3 6 16,8-6-6-16,1-4 3 0,-6-3 2 15,2-3-4 1,-16 5 6-16,-7 1-4 0,-7 3-2 16,-6 0 3-1,-4-2-4-15,0-1 3 16,5-2 1-1,-4-2-4-15,4-1 0 0,1 0-3 0,9 1-1 16,5-2 7-16,9 2-3 16,8-1-2-16,0 1 0 15,2 3-2-15,1 3 4 16,1 2 0-16,1 9 1 16,0 4-1-16,-4 7-3 15,-8 3 0-15,-7 7-2 16,-3 3 8-16,-1 2-3 15,2-2 0-15,0-2-39 16,0-3-38-16,-3-7-73 16,2 0-45-16</inkml:trace>
  <inkml:trace contextRef="#ctx0" brushRef="#br0" timeOffset="119709.02">10292 5328 1524 0,'0'0'579'15,"0"0"-453"-15,0 0-28 16,0-1-57-16,0 0-86 16,0 0-411-16</inkml:trace>
  <inkml:trace contextRef="#ctx0" brushRef="#br0" timeOffset="120274.24">10620 5343 1167 0,'-26'-9'476'0,"24"40"-251"16,-1 5-84 0,2 4-3-16,4-2-29 0,3-10-41 15,1-7-15 1,6-9-27-16,-1-6-5 15,1-7-14-15,3-4-2 16,-3-8 1-16,0-4-2 0,-4-10 0 16,-1-5-1-1,-7-3 2-15,-1 0 1 0,-7 5 2 16,-2 8-1-16,-4 8 1 16,-1 8-4-16,-4 13 2 15,1 8-4-15,3 13-19 0,5 3-20 16,5 2-73-1,4-4-39-15,6-7 201 16</inkml:trace>
  <inkml:trace contextRef="#ctx0" brushRef="#br0" timeOffset="120643.15">10807 5287 1193 0,'0'3'480'16,"3"4"-268"-16,0 4-87 16,-3 7-17-16,-2-1-22 15,0 6-37-15,1 0-10 0,3-4-16 16,3 0 1-16,2-8-8 16,2-5-8-16,5 0-5 15,5-5-5 1,3-5 1-16,1 1 2 0,0-7-1 15,-2 2 0-15,-5 1 0 16,-3 2 1-16,-9 2-1 16,-3 4 2-16,-4 8 5 15,-4 5 2-15,-9 7 4 16,2 3-2-16,-3-3-5 16,2-1-6-16,2-7 2 15,0-2-5-15,5-3-23 16,-4-5-16-16,10-1-72 15,0-4-52-15</inkml:trace>
  <inkml:trace contextRef="#ctx0" brushRef="#br0" timeOffset="120820.5">10798 5255 1092 0,'5'-3'515'16,"5"-1"-209"-1,7 4-149-15,7 1-24 0,3 2-57 16,2 1-15 0,4 2-48-16,-3-1-41 0,-3-1-120 15,-3-2 202-15</inkml:trace>
  <inkml:trace contextRef="#ctx0" brushRef="#br0" timeOffset="121131.36">11106 5258 1393 0,'35'36'619'15,"-42"-10"-326"-15,6 11-97 16,-3 2-27-16,0 0-62 0,8-3-33 15,5-13-42-15,3-5-11 16,8-14-17-16,-5-5-1 16,1-9-20-16,-2-5-9 15,-2-6-19-15,-2-2-7 16,-5-2 13-16,-5-2-2 16,-1 3-19-16,-3-1-24 15,-3 2-45-15,2 2-11 16,-3 3-20-16,-1 4-12 15</inkml:trace>
  <inkml:trace contextRef="#ctx0" brushRef="#br0" timeOffset="121785.52">11230 5278 1164 0,'-51'7'478'0,"51"-7"-292"15,-1-2-15-15,1 2-47 16,0-1-22-16,0 0-47 15,0 0-13-15,0 0-75 16,-1 0-58-16</inkml:trace>
  <inkml:trace contextRef="#ctx0" brushRef="#br0" timeOffset="123056.62">11596 5421 2597 0,'3'5'13'0,"0"3"20"15,1-3-17-15,4 6-12 0,4-6 3 16,5-5-3-16,7-11 0 16,-3-6 1-16,-3-10-3 15,0-1 1-15,-14 0 0 16,2 3-2-16,-6 7 2 16,-8 3 3-16,-7 5-4 15,-5 3 0-15,-4 7-1 16,-1 4-6-16,7 8-18 15,1 3-20-15,7 5-69 0,5 2-38 16,6-3-96 0,2-3-175-16</inkml:trace>
  <inkml:trace contextRef="#ctx0" brushRef="#br0" timeOffset="123375.53">11869 5214 1257 0,'-7'5'519'15,"-9"6"-297"-15,1 4-83 0,2 7-11 16,3 3-32 0,3 7-17-16,4-2 0 0,6 3-28 15,5-3-1-15,7-8-29 16,4-8-9-16,5-12-6 15,1-8-5-15,1-13 0 16,-2-3-5-16,-6-7-5 16,-4 4 2-16,-10 4 0 15,-4 3 7-15,-7 4 3 16,-3 2-5-16,-8 2-14 16,-1 5-30-16,-3 5-60 15,2 3-37-15,2 6-92 16,2-1-169-16</inkml:trace>
  <inkml:trace contextRef="#ctx0" brushRef="#br0" timeOffset="123739.18">12062 5243 1562 0,'-4'0'625'16,"-3"4"-432"-16,2 4-21 0,0 6-54 16,5 4-24-16,0 4-7 15,2 1-9-15,5 2-30 16,1-1-10-16,9-3-21 16,1-4-7-16,6-11-7 15,-1-6-3-15,0-8-10 16,-4-9-9-16,-7-7-1 15,-6-1 0-15,-4-2 11 16,-3 6 7-16,-7 5-1 16,-1 2 6-16,-11 1-5 15,-1 0-12-15,-5 3-56 16,-5 1-59-16,-1 10-153 16,0 3-109-16</inkml:trace>
  <inkml:trace contextRef="#ctx0" brushRef="#br0" timeOffset="124365.98">11391 5473 1559 0,'4'2'608'0,"-3"-1"-447"0,5 1-37 16,1 0-57-16,-1-2-33 16,2 0-142-16,-1-5-83 15</inkml:trace>
  <inkml:trace contextRef="#ctx0" brushRef="#br0" timeOffset="130180.48">12539 5374 1387 0,'-13'53'491'0,"19"-48"-420"0,-1 3-33 15,4 5 13-15,-1-1 2 16,-4 3 1-16,-1 1-15 15,-4 1-12-15,-12-1-13 16,2 0-13-16,-8-4-60 16,0-5-44-16,8-8-224 15</inkml:trace>
  <inkml:trace contextRef="#ctx0" brushRef="#br0" timeOffset="130498.2">12796 5215 1446 0,'0'-1'532'0,"0"1"-426"16,3 0-11-16,-3 0-39 16,0 0-16-16,12 2-18 15,25 1-14-15,-21-5-65 0,0-1-59 16</inkml:trace>
  <inkml:trace contextRef="#ctx0" brushRef="#br0" timeOffset="142170.57">2538 5775 1045 0,'-2'-5'452'16,"-2"-3"-277"-16,3 8-17 15,-1-2-2-15,2 11-54 16,-1 9-20-16,-1 13 4 16,2 11 2-16,0 1 0 15,0-4-6-15,1-5-32 16,0-4-20-16,3 1-21 16,1 1 1-16,0-4-10 0,0 2 4 15,-1-9-2 1,1 0-15-16,-4-6-40 0,2-6-36 15,-2-2-63-15,-1-6-19 16,-1-9-49-16,-3-7-182 16</inkml:trace>
  <inkml:trace contextRef="#ctx0" brushRef="#br0" timeOffset="142424.21">2498 5829 966 0,'-2'-13'412'0,"2"-10"-166"15,2 1-105-15,7 3-32 16,5 6-17-16,6 4-53 16,2 2-10-16,3 10 1 0,-3 5 2 15,-8 9 18 1,0 12 9-16,-12 8 0 0,-2 2 0 16,-9-5-28-1,-5-5-12-15,3-12-8 16,-3-4-11-16,5-4 5 15,0-3-17-15,0-3-51 0,0-1-40 16,1-2-18-16</inkml:trace>
  <inkml:trace contextRef="#ctx0" brushRef="#br0" timeOffset="142972.12">2735 5935 1216 0,'-4'5'440'0,"1"9"-363"0,-5-1 1 15,6 1-16-15,6-2-10 0,0-6-29 16,5-1-9 0,4-8-2-16,-3-3-9 15,4-4 6-15,-4-2 0 16,-3 2-1-16,-4 1 9 16,-4 1 9-16,-2 2 2 15,-4 1 3-15,-2 3-4 0,-2 4-6 16,0 3-4-16,0 7-4 15,-4 5-3-15,6 6-2 16,0 4-3-16,4 4-2 16,11 1 2-16,5 0-5 15,3-5 4-15,2-7-25 16,-1-10-31-16,0-14-78 16,1-8-50-16</inkml:trace>
  <inkml:trace contextRef="#ctx0" brushRef="#br0" timeOffset="143304.91">2840 5949 751 0,'0'4'377'16,"2"5"-40"-16,1 4-245 0,-3 2-6 0,4 3-20 16,-3-1-19-1,2 0-23-15,1 0-5 16,-1 0-9-16,2-5-5 15,1-6-1-15,-2-4-4 0,0-10-1 16,-1-1 2 0,1-7 1-16,1-4 2 15,1 2 2-15,1-5 2 0,0 9 5 16,-1 3 0-16,0 4 1 16,0 5-4-16,2 6 7 15,-3 1 9-15,0 11 12 16,1 3 1-16,-1 3-12 15,-2 3-12-15,2-4-7 0,1-4-15 16,-1-6-79 0,1-10-121-16</inkml:trace>
  <inkml:trace contextRef="#ctx0" brushRef="#br0" timeOffset="143871.19">3248 5973 946 0,'-75'-34'471'0,"61"39"-109"15,-1 8-262 1,6 6-8-16,-1 10-46 15,5 0-14-15,7 0-11 16,1-6-3-16,6-8-10 16,-1-6-4-16,2-13-4 15,0-2-2-15,1-13 6 16,-3-1 8-16,-1 2 27 0,-3 1 12 16,-2 9 5-1,3 4-8-15,1 14-18 0,1 10-6 16,2 18 9-16,-3 3 1 15,-1 8-2-15,-1-6-8 0,-1-12-21 16,-2-2 5 0,-3-9-7-16,-3 1 5 0,-4-5 1 15,-1 0-1 1,0-4 0-16,0-4-4 16,3-2-14-16,0-4-26 0,3-7-93 15,3-3-68-15</inkml:trace>
  <inkml:trace contextRef="#ctx0" brushRef="#br0" timeOffset="144223.9">3335 5960 1221 0,'-1'0'486'0,"1"4"-346"16,1 3-31-16,2 9-40 15,2 7-13-15,0 7-5 16,-1-1-1-16,3-3-25 16,2-5-14-16,4-9-11 0,1-5-5 0,-2-13-4 15,3-8 6 1,-2-11 3-16,3-1 0 16,-4-1 5-16,-3 3 1 15,-6 5 6 1,-4 2 3-16,1 8 14 0,-3 5-3 0,3 5-4 15,0 6-4 1,1 12-12-16,2 8 0 16,-2 5-4-16,2 2-1 0,-1-6-39 15,5-4-35-15,2-9-93 16,4-5-9-16</inkml:trace>
  <inkml:trace contextRef="#ctx0" brushRef="#br0" timeOffset="144489.84">3602 5976 1151 0,'1'11'466'16,"2"7"-324"-16,2 6-65 0,0-3-14 16,0 2-51-1,0 0-4-15,-2-10-5 16,0 1-2-16,-1-7 1 15,-1-7-5-15,1-2 3 0,-1-7 6 16,0-9 6-16,0-3 4 0,1-8 6 16,1 0-5-1,3 4-6-15,0 4 0 0,0 8-9 16,2 6-4-16,1 5-17 16,1 2-41-16</inkml:trace>
  <inkml:trace contextRef="#ctx0" brushRef="#br0" timeOffset="145005.93">3814 5984 1138 0,'0'-1'485'15,"-1"0"-217"-15,0 0-141 0,-2 1-45 16,-6 4-21 0,-19 31-37-16,23-7 0 0,3 5-2 15,2 0 2 1,4-5-16-16,3-7-1 16,0-8-14-16,3-8-3 0,5-15 4 15,0-6-4-15,1-15 7 16,2 0 0-16,-5 2-1 15,-4 1 5-15,3 7 1 16,-6 5 3-16,-2 10 1 16,2 3-2-16,-1 8 3 15,-2 4 0-15,-3 7 5 16,1 7-1-16,-1 6-3 16,1-1-7-16,5 0-32 15,0-5-36-15,-1-13-77 16,4-6-44-16,1-14-278 0</inkml:trace>
  <inkml:trace contextRef="#ctx0" brushRef="#br0" timeOffset="145323.34">4011 5955 664 0,'2'0'375'16,"1"1"-15"-16,2 3-170 15,-1 8-51-15,-2 2-10 16,1 8-30-16,-1 1-26 15,0 2-35-15,2-5-13 16,0-5-8-16,1-3-4 0,-1-10-4 16,-1 1-4-16,0-11 3 15,-1-2 3-15,1-7-4 16,4-2 4-16,1 4-8 16,2-2-2-16,2 7-1 15,0 2 0-15,-1 3-4 16,0 4 4-16,-1 4 0 15,-1 5 7-15,-3 8 9 0,0 2 4 16,-2 5-2 0,-1 1-2-16,1 0-34 15,1-4-48-15</inkml:trace>
  <inkml:trace contextRef="#ctx0" brushRef="#br0" timeOffset="145889.94">4411 6004 1192 0,'-71'-32'525'0,"50"39"-294"16,2 11-86-16,-4 4-22 15,6 10-53-15,4-1-21 16,5-2-19-16,8-4-12 0,6-10-14 16,5-1-4-1,8-16-1-15,-2-7-2 0,1-13-1 16,-2-8 2 0,-5 1 0-16,3 3 2 0,-5 8 8 15,1 7 3-15,-4 11 2 16,0 4 9-16,0 17 27 15,-1 7 12-15,-2 13 14 16,-2 5-8-16,0-6-32 16,-1-3-14-16,0-11-15 15,-1-7-3-15,-3-2 3 16,-2-5-1-16,-2-2 2 16,-1-1-2-16,-2-5-11 15,1-1-17-15,1-4-67 16,-4-4-42-16,7-5-111 15,3-2-39-15</inkml:trace>
  <inkml:trace contextRef="#ctx0" brushRef="#br0" timeOffset="146252.51">4594 5962 1335 0,'-4'1'532'0,"-3"3"-365"16,1 5-27-16,-4 7-32 16,1 5-17-16,4 8-6 15,-4 4-7-15,9-1-28 16,0-5-22-16,5-7-21 16,8-9-7-16,2-10-3 15,3-4-6-15,5-20-19 16,-4-3-9-16,-2-6-2 15,2 0 9-15,-7 9 21 16,1 2 4-16,-2 10 5 0,-6 2-1 16,-5 8 2-1,-2 4 6-15,-4 13-2 0,-1 6 1 16,2 11-5 0,2 4 0-16,2-3-11 0,5-1-27 15,3-7-75 1,0-9-48-16,4-12 128 0</inkml:trace>
  <inkml:trace contextRef="#ctx0" brushRef="#br0" timeOffset="146608.41">4798 5976 1347 0,'-1'8'508'0,"-3"12"-376"16,2 6-37-16,2 3-28 15,1 4-27-15,1-6-33 16,2-1-6-16,-1-10 1 16,2-7-3-16,-1-7-6 15,-2-6 1-15,1-11-1 16,0-4-4-16,-1-7 5 0,2 1 3 16,1 2-1-1,-1 2 3-15,4 5 1 16,3 1-3-16,3 9 1 15,0 3 1-15,-1 6-2 16,-4 5 2-16,0 7 4 16,-1 4 2-16,-2 2 4 0,3 1 0 15,-4-2-8 1,0-3-29-16,1-4-106 0</inkml:trace>
  <inkml:trace contextRef="#ctx0" brushRef="#br0" timeOffset="147521.17">6644 5898 1479 0,'20'-21'579'0,"-28"17"-332"0,8 1-143 15,0-1-29 1,2-1-28-16,6 1-96 0,-1 0-52 15,-3 2-119 1</inkml:trace>
  <inkml:trace contextRef="#ctx0" brushRef="#br0" timeOffset="147705.84">6636 6003 1355 0,'0'3'527'0,"0"2"-393"16,6-2-78-16,0-1-14 0,7-2-51 15,1-3-31-15,-4-6-94 16</inkml:trace>
  <inkml:trace contextRef="#ctx0" brushRef="#br0" timeOffset="149339.94">3453 6483 1346 0,'-3'9'500'0,"0"15"-397"15,3 8-9-15,0 5-37 16,3 1-13-16,1-4-28 16,2-3-7-16,-1-8-13 15,-5-3-17-15,0-12-57 16,-5 0-36-16,1-12-47 16,0-4-16-16,3-5 32 15,-2-7 39-15,-6-5 87 16,3-2 59-16,-5-2 64 15,2-3 10-15,7 4 2 0,1 0-19 16,1 4-28 0,10 7-16-16,-1 5-33 15,1 0-6-15,9 9-13 16,-7 0-1-16,7 3 0 16,3 6-3-16,-9 2 2 0,-4 1 0 15,-7 6 3-15,-3-1 4 16,-4 2 14-16,1 4 9 15,-3-6 7-15,-1 2 6 16,2-4 1-16,-1-4 3 16,2-3-7-16,4-3-9 15,2 2-22-15,4-1-7 0,9 2-11 16,0-1 5-16,3 2 3 16,-2 0 2-16,-4 1 0 15,0 2 4-15,-9 1 3 16,-1 3-2-16,-1 2 6 15,-3-1-7-15,-2-2 3 0,-3-3-3 16,1 0-4 0,0-2 5-16,-1-2-20 15,3-2-14-15,0 1-55 16,5-3-52-16,1-2-299 16</inkml:trace>
  <inkml:trace contextRef="#ctx0" brushRef="#br0" timeOffset="149628.9">3705 6601 1099 0,'-2'3'513'0,"0"5"-134"16,0 4-249-16,1 10-50 15,2 1-9-15,0 3-33 16,2-3-19-16,1-7-8 16,-2 2-17-16,1-11-48 0,-1-1-39 15,0-5-113 1,-1-4-260-16</inkml:trace>
  <inkml:trace contextRef="#ctx0" brushRef="#br0" timeOffset="149761.19">3667 6491 1385 0,'0'0'502'16,"0"0"-421"-16,5 4-69 0,4-2-32 15</inkml:trace>
  <inkml:trace contextRef="#ctx0" brushRef="#br0" timeOffset="150395.01">3931 6571 1306 0,'-11'9'488'15,"-6"7"-374"-15,1 5-29 0,4 4-6 16,6-2-21-16,6-5-32 16,0 0-5-16,5-8-15 15,4-4-6-15,0-2 0 16,5-4-2-16,2-10 3 15,-2-3 3-15,-6-6 4 16,-1-4 14-16,-3 7 10 16,-2 0 14-16,1 7 3 0,1 6-11 15,-4 3-14 1,1 9-16-16,4 11-2 16,-4 0-3-16,3 6 4 15,-4-6 0-15,4-4-29 16,1-2-23-16,0-8-97 15,3-3-42-15,0-11-251 0</inkml:trace>
  <inkml:trace contextRef="#ctx0" brushRef="#br0" timeOffset="150739.75">4030 6564 886 0,'0'5'377'0,"2"5"-198"15,3 6-16 1,1 7-24-16,1-1-24 0,-1-1-43 15,0-3-31-15,4-9-18 16,2-2-10-16,2-12-9 16,0-5 3-16,0-7-2 15,-1-8 3-15,-4-2 13 16,-2-2 14-16,-4 3 21 16,-3 2 9-16,0 12 6 15,0 10 6-15,-1 7-19 16,-2 13-4-16,3 14-7 15,-3 5-9-15,3 5-2 16,4 3-6-16,1-7-11 16,-1-2-11-16,-4-4-2 15,-1-3-1-15,-5-3 0 0,-2-3 3 16,-1-2-6 0,0-8-12-16,0-10-61 15,1-3-67-15,2-16 191 0</inkml:trace>
  <inkml:trace contextRef="#ctx0" brushRef="#br0" timeOffset="151184">4391 6602 746 0,'-23'-30'467'15,"20"27"-5"-15,-5 7-246 16,1 3-20-16,-6 14-64 15,3 2-28-15,0 1-36 16,4 2-13-16,6-10-31 16,1-2-9-16,8-8-16 15,3-3-6-15,4-5-1 16,-1-5-3-16,0-7 1 0,-2-2 3 16,-4 0 7-1,-1 2-2-15,-5 6 4 0,0 1-1 16,0 6-1-16,0 4 6 15,0 8 4 1,0 3 0-16,-1 4 1 0,-1-3-3 16,3-2-66-1,0-4-62-15</inkml:trace>
  <inkml:trace contextRef="#ctx0" brushRef="#br0" timeOffset="151607.44">4931 6528 1253 0,'-1'8'525'0,"1"15"-251"15,0 9-110-15,6 10-38 0,6 4-16 16,-3-2-51-1,2 0-20-15,-3-4-27 0,-5-1-3 16,-3-4-3 0,-3-5-3-16,-6-6 0 15,-5-5-3-15,-1-7-13 16,-2-1-13-16,1-10-46 16,0 1-36-16,1-13-97 15,-1-6 511-15</inkml:trace>
  <inkml:trace contextRef="#ctx0" brushRef="#br0" timeOffset="151743.19">4889 6418 758 0,'9'2'434'16,"4"2"3"-16,8 1-369 15,2 0-26-15,9-2-306 16</inkml:trace>
  <inkml:trace contextRef="#ctx0" brushRef="#br0" timeOffset="152090.44">5181 6419 1325 0,'0'0'574'15,"-3"3"-363"-15,-6 16-45 16,-24 31-15-16,22-14-67 0,4 4-12 16,9-6-22-16,2-7-16 15,7-9-21-15,1-10-13 16,2-10-4-16,1-6 0 16,1-10-11-16,2-6 5 15,-5-6 2-15,-3-1-1 0,-1 4 9 16,-6 6 2-16,-1 11-1 15,-1 4 0 1,-2 15-1-16,0 7 0 16,-2 15 3-16,2 5-3 15,-1-3 2-15,2-1-14 0,4-10-89 16,3-5-66-16</inkml:trace>
  <inkml:trace contextRef="#ctx0" brushRef="#br0" timeOffset="152657.37">5327 6325 1195 0,'0'17'495'0,"-2"12"-258"16,4 23-144-16,2 6-1 15,4 4-39-15,-1-4-26 16,-1-21-18-16,4-4 3 16,-4-16-6-16,0-4 1 0,-1-7 0 15,-7-4-2-15,3-4 4 16,1-6 0-16,3-8-1 15,4-5-5-15,4-3-3 16,3 2 8-16,3 9-4 16,-1 3 1-16,-2 11 3 15,-3 5-6-15,-7 9 3 16,2 3 4-16,-12 4 7 16,0 1 3-16,-8-4 0 15,-4-1-4-15,4-7-11 16,-3-1 5-16,3-4-41 15,4-1-38-15,1-4-112 16,4-3-324-16</inkml:trace>
  <inkml:trace contextRef="#ctx0" brushRef="#br0" timeOffset="152989.31">5641 6516 1401 0,'-8'13'532'16,"-11"13"-405"-16,5 1-25 0,3 3-29 15,1-5-10-15,5-2-17 16,4-4-10-16,2-8-12 16,4-2-18-16,3-8-7 15,3-2-9-15,2-10-27 16,3-4-7-16,1-6-11 15,-1-1 9-15,-3 3 23 16,-3 4 12-16,-5 7 11 0,-1 5 3 16,-2 6 6-1,-2 9 1-15,-1 4 6 16,0 5-5-16,-3 4-4 16,0-2-18-16,2-2-74 0,-1-6-47 15</inkml:trace>
  <inkml:trace contextRef="#ctx0" brushRef="#br0" timeOffset="153242.76">5831 6389 1375 0,'0'10'508'0,"0"20"-402"16,0 9-1-16,2 12-1 16,3 2-18-16,-2-10-29 15,-1-6-15-15,8-14-23 16,-3-4-3-16,4-10-53 16,4-6-35-16,-2-7-63 15,-1-9-54-15,-1-6-204 16</inkml:trace>
  <inkml:trace contextRef="#ctx0" brushRef="#br0" timeOffset="153401.62">5777 6581 1415 0,'2'1'506'0,"9"2"-448"0,4-3-16 16,10-6-19-16,2-5-20 0,-1-3-65 15,-6 2-52 1</inkml:trace>
  <inkml:trace contextRef="#ctx0" brushRef="#br0" timeOffset="153921.37">6064 6476 1291 0,'-9'6'523'16,"-6"16"-334"-16,-1 6-45 16,4 9-17-16,2-1-33 0,3-6-29 15,4-4-7-15,6-8-36 16,2-5-4-1,5-9-12-15,3-4-6 16,1-11-3-16,2-4-1 0,-3-5-8 16,0-2 9-16,-6 5 1 15,-3-2 0-15,-2 5 4 16,1 0-2-16,-2 6 3 16,-1 7 9-16,0 1-3 15,1 9 2-15,-2 8-2 16,1 6-3-16,4 6-8 15,-4-5-17-15,1-2-39 16,0-5-44-16,-1-4-72 16,0-2-50-16</inkml:trace>
  <inkml:trace contextRef="#ctx0" brushRef="#br0" timeOffset="154321.73">6149 6614 1160 0,'17'9'474'0,"-24"13"-281"16,9-2-113-16,1 0-18 0,3-5-35 16,3-4-7-16,-2-5-11 15,-3-2 0-15,3-4 2 16,-2-1-2-16,-3-10 7 15,2-5-2 1,-4-5 0-16,1-2-2 0,0 0-3 16,2 2 4-16,4 2-2 15,-3 2-4-15,2 3-5 16,-1 2-1-16,2 10-6 16,-1 8 3-16,4 11 3 15,1 4-2-15,-3 2 5 16,2-3 1-16,-3-1-1 15,-3-1-2-15,0-4-2 16,-3-3-15-16,2-1-38 16,-1-1-29-16,-1-2-79 0,1 2-251 15</inkml:trace>
  <inkml:trace contextRef="#ctx0" brushRef="#br0" timeOffset="158888.22">6692 6142 1135 0,'-7'6'473'15,"-6"7"-305"1,3 17-56-16,0 7-1 16,1 9-37-16,2 1-7 0,8-4-6 15,0-1-1-15,13-3-10 16,0-3 0-16,2-6-25 16,3-3-12-16,-5-12-9 15,0-6-21-15,-5-7-66 16,-2-3-45-16,-3-5-287 15</inkml:trace>
  <inkml:trace contextRef="#ctx0" brushRef="#br0" timeOffset="159541.23">6953 6324 1230 0,'3'10'484'16,"-5"8"-341"-16,2 4-53 15,-1-1-4-15,-2 1-42 16,5-4-13-16,1-1-4 16,0-5-2-16,2-7-2 15,1-2-9-15,3-8-2 16,5-1 5-16,5-5-6 15,0-1 3-15,2 2-9 16,-1 3-4-16,-4 3 2 16,-5 4-3-16,-5 5 2 15,0 8 0-15,-9 5 7 0,-1 2-3 16,-4 4 0 0,-3-3 1-16,0 2-7 0,0 0 5 15,-1-7-2-15,0 0-5 0,1-2-6 16,3-3-20-1,0-2-56-15,7-2-32 16,-1-9-191-16</inkml:trace>
  <inkml:trace contextRef="#ctx0" brushRef="#br0" timeOffset="159711.01">6907 6302 1175 0,'2'-1'484'16,"4"-6"-327"-16,6 6-45 16,8 1-23-16,6 0-50 15,1 0-16-15,2 3-16 16,-6-1-22-16,-9 2 322 16</inkml:trace>
  <inkml:trace contextRef="#ctx0" brushRef="#br0" timeOffset="160245.49">7341 6165 1086 0,'-2'3'424'16,"0"5"-270"-1,2 3-29-15,-1-1 1 16,4 1-22-16,-1-5-33 15,0 0-9-15,5-6-17 0,-3-4-5 16,1-4-13-16,3-3-4 16,-6-6-5-16,1 3-7 15,2 5-3-15,-10-2-1 16,0 11-3-16,-2 1-8 0,-10 0-32 16,7 4-22-1,-1 2-45-15,6 3-20 0,6 3-151 16</inkml:trace>
  <inkml:trace contextRef="#ctx0" brushRef="#br0" timeOffset="160539.79">7497 6201 930 0,'51'0'458'16,"-58"30"-121"-16,-4 11-221 16,-2 4 4-16,-3-3-51 15,-2 3-15-15,3 2 1 16,0 0-8-16,2-2-11 0,3-1-5 16,3-12-23-16,-1-6-5 15,8-6-44-15,1-9-37 16,-2-4-78-16,5-2-140 15</inkml:trace>
  <inkml:trace contextRef="#ctx0" brushRef="#br0" timeOffset="160764.25">7565 6561 1088 0,'-2'5'443'0,"-3"8"-262"15,3 1-53-15,2-3-23 16,0 1-29-16,5-4-31 0,0-8-12 16,0-1 1-1,2-7 9-15,-3-6 6 16,0 5 7-16,-2-5-8 16,-1 8-12-16,-2 3-10 0,-3 1-17 15,-2 7-43-15,-1 2-36 0,0-1-84 31,1 1 20-31</inkml:trace>
  <inkml:trace contextRef="#ctx0" brushRef="#br0" timeOffset="161445.2">7745 6139 1132 0,'-1'0'460'16,"1"1"-300"-16,-1 3-10 0,1-4-27 15,0 0-14-15,0 0-4 16,3 9-1 0,27 32-9-16,-15-17-3 0,-4 5-21 15,-2 0-7 1,0 6-16-16,-9-1-14 0,3 5-13 16,-3 1-5-16,-6-3-9 15,3 0 4-15,-8-3-11 16,2-3 4-16,-5-1-4 15,-2-3 2-15,2-2 2 16,-3-3-4-16,4-6-7 16,2-2-21-16,4-7-72 15,4-3-46-15,2-8 177 16</inkml:trace>
  <inkml:trace contextRef="#ctx0" brushRef="#br0" timeOffset="181738.44">10643 6101 931 0,'0'-2'386'0,"-2"-1"-217"0,-2-2-12 15,3 0-12-15,1 3-19 16,0 0-23-16,1 2-11 0,-1 0-14 16,0-1-6-1,0 0-18-15,0 0-4 16,0 0-10-16,0 0-9 15,0 1 7 1,0 0-1-16,0 0 1 0,0 0-2 0,0 0-9 16,0 0-7-16,0 0-8 15,0 0-1-15,0 0-4 16,0 0 3-16,0 0-7 16,0 0 2-16,0 0-1 15,0 0-1-15,0 0 3 16,1 2-2-16,0 3 2 15,0 2 5-15,-1 31 7 16,-6-16 0-16,-4 11 1 16,3 3-8-16,-4 1-8 15,-3-1-1-15,0-8-2 16,-2-1 3-16,5-4-1 16,1-2 1-16,6-4-2 0,-1-7 0 15,4-6-1 1,1-1-3-16,5-6 3 15,5 1-2-15,4 0 2 0,2-2 0 16,4 4 4-16,-1 0-2 0,-3 0-2 16,-1 0-14-1,-6 2-46-15,-3-2-30 0,-1-1-76 16,-2-3-28 0,0-6-58-16,1 2-199 0</inkml:trace>
  <inkml:trace contextRef="#ctx0" brushRef="#br0" timeOffset="181921.8">10684 6271 1175 0,'-1'8'486'0,"-3"10"-288"16,0 5-21-16,-1 10-41 15,3 2-25-15,1 3-39 16,0-2-10-16,2-2-34 0,1-3-13 15,3-11-29 1,0 1-36-16,0-14-93 16,1-3-23-16</inkml:trace>
  <inkml:trace contextRef="#ctx0" brushRef="#br0" timeOffset="182399.7">10842 6268 824 0,'-2'-2'444'15,"-1"2"-142"-15,-1 11-114 0,-2 5-21 16,1 10-65-16,-2-1-9 15,5 1-20-15,2-5-10 0,6-4-22 32,4-3-12-32,7-11-11 0,5-4-7 15,4-12-2-15,4-6-4 16,-6-4-4-16,-10 0 2 16,-13 4 12-16,-8 1 5 15,-9 2 0-15,0 2-2 16,-5 4-29-16,-1 1-22 15,7 9-43-15,1 4-51 0</inkml:trace>
  <inkml:trace contextRef="#ctx0" brushRef="#br0" timeOffset="182954.37">11137 6247 1103 0,'-1'-1'446'0,"2"-2"-325"15,1-4-5-15,5 2-63 16,4-2-26-16,3 5-13 15,0 2-6-15,0 1-1 16,-6 6 1-16,-7 5-1 16,-2 3 12-16,-9 6 13 15,2 3 6-15,-5-1 5 16,-1 0-6-16,0-1-4 0,-1-3-1 0,7-5 15 16,3-3 5-1,1-3 5-15,4-2-10 16,1-2-18-16,2-3-6 15,8 1-5-15,1-2 6 16,7-2-2-16,0 1 2 16,-2-1-9-16,2 0-7 0,-1 1-25 15,-4 1-58-15,-2-1-39 16</inkml:trace>
  <inkml:trace contextRef="#ctx0" brushRef="#br0" timeOffset="183259.86">11526 6324 1186 0,'-21'-28'518'0,"20"28"-243"15,1-1-196-15,0 1-52 0,0 0-61 16,0 0-217-1</inkml:trace>
  <inkml:trace contextRef="#ctx0" brushRef="#br0" timeOffset="183760.09">11703 6150 746 0,'-1'-3'438'0,"-2"-2"40"15,0 9-285-15,2 8-31 16,0 6-37-16,0 8-41 16,1-2-9-16,1-4-14 15,4-3-10-15,3-5-16 16,-3-3-6-16,5-4-11 16,2-5-3-16,4-3-9 15,3-1 6-15,0 0-8 16,2 3 6-16,-4 3-4 0,-1 3-2 15,-7 3 0 1,-4 1-4-16,-6 2 8 16,-1 3 3-16,-7 3 3 15,-3-3 4-15,-2 0-7 16,-2-1-7-16,3-3 1 16,0 2-5-16,5-2-8 0,-1-3-18 0,3 0-67 15,2-4-41-15,1-5-110 16,3-3-122-16</inkml:trace>
  <inkml:trace contextRef="#ctx0" brushRef="#br0" timeOffset="183924.37">11685 6147 1036 0,'4'-3'504'0,"0"-9"-122"16,11 6-214-16,8-1-52 15,-1 3-30-15,6 2-43 16,-3 2-21-16,1 6-53 16,-3 2-70-16</inkml:trace>
  <inkml:trace contextRef="#ctx0" brushRef="#br0" timeOffset="184430.89">12015 6137 1035 0,'-2'3'461'0,"0"8"-214"0,-4 7-49 16,-1 11-45-1,3 2-15-15,-1 1-29 0,4-3-9 16,3-8-27 0,2-2-16-16,8-8-27 15,2-4-7-15,1-8-8 16,5-7-2-16,-4-8-1 0,2 0 2 16,-8-2 4-1,-1-1 4-15,-7 0-3 0,-4-3-2 16,-8-3-10-16,-3 5-7 15,-4 5-5-15,1 5-5 16,3 11-39-16,0 2-35 16,5 7-101-16,2 3-73 15</inkml:trace>
  <inkml:trace contextRef="#ctx0" brushRef="#br0" timeOffset="184749.78">12144 6134 1346 0,'37'-9'529'0,"-42"37"-371"16,0 5-8-16,1 2-46 0,5-2-14 16,4-7-17-1,5-4-11-15,6-8-25 16,2-5-14-16,1-8-21 0,1-4 1 15,-2-7 0 1,-2-5 1-16,-7-5 8 16,-3-2 6-16,-6-2 9 15,0 1 1-15,-5-1-6 16,-2 2-8-16,-4 1-18 0,-2 4-10 16,-3 6-39-16,-1 3-22 15,3 11-71-15,3 2-52 0</inkml:trace>
  <inkml:trace contextRef="#ctx0" brushRef="#br0" timeOffset="185144.96">12479 6323 1156 0,'-4'0'468'0,"-2"1"-272"15,-20 7-110-15,18-2-53 16,6 0-49-16,-3-1-102 0,2 2-185 15</inkml:trace>
  <inkml:trace contextRef="#ctx0" brushRef="#br0" timeOffset="185389.19">12710 6114 1288 0,'5'1'447'0,"7"-1"-412"16,-2-1-35-16,0-2-148 15</inkml:trace>
  <inkml:trace contextRef="#ctx0" brushRef="#br0" timeOffset="-201090.1">10229 6985 979 0,'-35'51'339'0,"38"-50"-306"16,-3 0-28-16,3 0 4 15,-3-1-4-15,0 0 6 0,0 0 7 16,0 0 18 0,7 0 8-16,26 4 1 0,-17-4-11 15,-1 1-9-15,3-3-5 0,2-3-5 16,1 0 0-1,3-1 0-15,0 3 1 16,2-3 2-16,-1 2 2 16,1 0-4-16,3-3-4 0,6 5-4 15,-2 0-4 1,3-1-4-16,0 0 4 0,-3 0-2 16,1-2 0-16,-3 2 6 15,-2-1-5-15,-2-3 6 16,0 5-2-16,0-2 1 15,0 2 1-15,7 4-4 16,-1-6 3-16,3 4-1 16,3-1-4-16,-6-5 1 15,3 6-4-15,-4-5 1 16,1 2 2-16,0 2 1 16,-3-3 2-16,2 2-5 15,1-2 6-15,6 1-7 16,2 3 4-16,3-3 1 0,2 1-6 15,-5-2 3-15,2-2-2 0,-5 1-3 32,-2 1 6-32,6-2-5 0,-6 2 4 15,7 2 1-15,-1-1-4 16,-4 3 4-16,2-2-3 16,-8 2 1-16,2-2 2 15,-1-1 1-15,1 3-4 16,1-1 5-16,2-1-1 15,1 1 5-15,4-4 3 0,-1 2 7 16,-2 3-2-16,-3 0-5 16,-5 0 5-16,1 1-11 15,-1-3-2-15,-1-2-2 16,1-1 0-16,-3-1 0 16,1 2 3-16,0 1 6 15,-2-1 3-15,2 1 5 16,-6-2 3-16,0 1-1 15,0 3-3-15,-5-1-1 16,2 1-3-16,-2 1-1 16,-1-4 0-16,2 3-1 0,-1-1-1 15,1 0-1 1,-4 2 1-16,-5-4-2 0,0 4-2 16,-3 0 3-1,0-1-9-15,-1 2 1 16,1-1 3-16,0 0-6 0,2 3 6 15,4-2-39-15,1-1-59 16</inkml:trace>
  <inkml:trace contextRef="#ctx0" brushRef="#br0" timeOffset="-198196.42">2617 7154 1120 0,'-21'-44'428'0,"18"49"-306"15,2 3-10-15,2 14 13 16,1 7-22-16,3 9-31 16,6 5-12-16,1 1-19 15,3-3-13-15,5-4-19 16,-11-7-3-16,3-11-3 15,-3-2-11-15,-6-9-45 16,7-1-27-16,-9-7-62 16,-1-7-11-16,-5-4-290 15</inkml:trace>
  <inkml:trace contextRef="#ctx0" brushRef="#br0" timeOffset="-198006.15">2441 7156 973 0,'-2'-3'390'16,"-2"-3"-256"-16,5-2-8 0,13 2-26 15,5-3-26-15,12-4-44 16,4 3-2-16,5 2-17 16,5 1-3-16,-3 7-8 15,-3 1-45-15</inkml:trace>
  <inkml:trace contextRef="#ctx0" brushRef="#br0" timeOffset="-197567.13">2882 7272 1108 0,'2'-39'422'0,"-4"51"-324"15,2 8-15-15,-2 5-10 16,2-1-24-16,2 0-17 16,3-5-6-16,7-9-11 15,1-2-1-15,3-8-2 16,-3-3 2-16,-3-7 1 16,-3-7 7-16,-3-5 6 15,-5-3 11-15,-5 3-1 16,-3 7-1-16,-7 2-17 15,3 7-8-15,0 9-10 16,1 1-3-16,7 10-24 16,0 6-28-16,4 0-75 15,0 3-291-15</inkml:trace>
  <inkml:trace contextRef="#ctx0" brushRef="#br0" timeOffset="-197126.97">3040 7123 1108 0,'-4'-3'425'0,"-2"-1"-293"16,6 5-26-16,7 14 8 16,1 4-20-16,-1 12-30 0,3 4-7 15,-4 3-17-15,2 1-16 16,-2-6-26-16,2-3-23 16,-2-10-64-16,2-8-38 15,0-13-103-15,-3-10-118 0</inkml:trace>
  <inkml:trace contextRef="#ctx0" brushRef="#br0" timeOffset="-196765.51">3072 7234 689 0,'-2'-2'338'15,"2"-2"-133"-15,3 2-64 0,-3 2-62 16,2 0-32-16,16 1-25 16,26 1-1-16,-19-7-8 15,0 2-3-15,-2-5-7 16,-3 3 2-16,-6-1 3 15,-3 2 8-15,-6 4 26 16,-5 1 15-16,-6 10 33 16,-2 3-3-16,-3 10-6 0,2 3-14 15,2 2-33 1,3-1-6-16,4-6-15 16,2-5-4-16,7-8-3 0,4-2-1 15,2-10-2-15,1-6 2 16,2-6-5-16,-3-6 1 15,-3 2 0-15,0 2-1 16,-7 9 0-16,1 7 0 0,-2 9-2 16,1 5-2-1,-4 5 2-15,-2 4 2 16,-1 1-28-16,-1-1-25 16,2-9-64-16,1-6-34 0,0-10-318 15</inkml:trace>
  <inkml:trace contextRef="#ctx0" brushRef="#br0" timeOffset="-196584.48">3373 7096 1057 0,'10'5'405'16,"3"3"-295"-16,4 13-18 0,3 6 15 15,-6 9-24 1,1 2-21-16,-2 4-30 15,-1-2-18-15,-1-4-15 16,1-1-28-16,-1-13-290 16</inkml:trace>
  <inkml:trace contextRef="#ctx0" brushRef="#br0" timeOffset="-196153.23">3981 7212 1177 0,'-2'2'449'0,"-2"9"-321"16,4 11-20-16,0 17 10 15,1 6-33-15,6 5-34 16,1-4-14-16,1-9-30 16,2-5-2-16,-2-9-14 15,-2-3-16-15,-1-7-64 16,-3-2-40-16,-4-10-144 16,0-5-135-16</inkml:trace>
  <inkml:trace contextRef="#ctx0" brushRef="#br0" timeOffset="-195971.77">3943 7195 877 0,'4'-9'350'16,"4"-9"-230"-16,2 3-32 15,5 9-40-15,-1 4-21 0,2 4-20 16,-2 6-2 0,-5 1 1-16,-3 2 1 15,-6 4 0-15,-2 1-1 0,-5 3-2 16,-2-3-8-16,1-3-33 15,1 0-40-15</inkml:trace>
  <inkml:trace contextRef="#ctx0" brushRef="#br0" timeOffset="-195237.95">4116 7209 1141 0,'17'-14'408'15,"-22"28"-335"-15,3 0-11 16,4-3 5-16,5 2-21 16,3-7-20-16,2-2-1 0,3-6-7 15,-1-5 0 1,-2-3-10-16,-1-3-1 0,-4-1-3 16,-5 1 0-16,-2 4 9 15,-5 1-2-15,-4 3 2 16,-4 3-1-16,1 7-5 15,-3 5 0-15,3 10 5 16,3 4 1-16,1 8-3 16,5 1-1-16,4-5-3 15,4 0-4-15,6-14 2 16,3-1-1-16,6-12-4 0,2-5-2 16,0-11-10-1,-3-5-8-15,-2-3-3 16,-6-1 0-16,-2 6 7 15,0 0 9-15,-10 2 8 0,0 4 3 0,-1 5 9 16,1 4 1 0,5 8 3-16,1 6 0 15,1 5 3-15,1 3-1 16,-2 2-2-16,2-2-5 16,-2-1-9-16,4-2-1 15,-3-5-1-15,0-5 2 16,2-6 3-16,-5-4-5 0,3-6 2 15,-3-4 0-15,1-6-3 16,2-2 1-16,1 0 2 16,0 3-2-16,2 8 0 15,-1 1 0-15,2 9-1 16,1 5 0-16,-1 11 1 16,-1 7 0-16,-5 8 0 15,-1 1 2-15,-3-2-16 0,2-3-33 16,2-11-274-1</inkml:trace>
  <inkml:trace contextRef="#ctx0" brushRef="#br0" timeOffset="-194690.75">4625 7195 1120 0,'-7'0'444'0,"-12"7"-300"16,4 4-19-16,3 9-33 15,-1 2-32-15,8-1-28 16,4-1-6-16,3-2-9 16,4-4-4-16,2-6-6 15,3-4 1-15,-1-11-3 16,0-6 0-16,2-8 5 15,-2-1 6-15,2 3 19 16,-3 7 8-16,1 9 3 16,0 7-8-16,-3 12-12 15,1 8-6-15,-6 9-3 16,0 1 3-16,-4 0-10 0,-1-5 0 16,3-7-7-16,-4-5-2 15,-1-4 2-15,-2-3-3 0,-2-3 2 16,3-1 0-16,-4-4-25 15,3-2-22-15,1-5-76 16,2-4-48 0,7-7-124-16,2-5-138 0</inkml:trace>
  <inkml:trace contextRef="#ctx0" brushRef="#br0" timeOffset="-194372.6">4745 7172 914 0,'4'3'368'0,"2"5"-227"16,4 7-20-16,-1 7-14 16,1 2-28-16,-1 2-32 15,-1-3-15-15,2-5-21 16,0-1-3-16,1-11-7 16,-1-4-1-16,-2-8 2 15,-1-10 0-15,2-3 1 16,0-1 4-16,-6-2 2 15,-1 3 7-15,-3 1 13 16,1 4 1-16,0 7 2 0,0 5-4 16,0 7-11-16,-1 5-5 0,2 8-8 15,2 3-3 1,3 1 2-16,0-1-3 16,2-5-9-16,-3-4-22 0,-1-4-74 15,1-3-109-15</inkml:trace>
  <inkml:trace contextRef="#ctx0" brushRef="#br0" timeOffset="-194105.33">5012 7184 965 0,'2'1'411'0,"1"7"-187"15,-1 3-116-15,7 6-28 0,-6 1-11 16,4 2-26-1,1 1-10-15,1-2-18 16,2-3-6-16,-4-5-2 16,0-6-2-16,-8-4 2 15,2-1 8-15,-1-10 1 16,0-3 2-16,0-4-2 0,2-4-6 16,4 1-3-1,1-1 0-15,6-2-3 0,2 5-3 16,-2 5 2-16,3 3-13 15,-6 10-89-15</inkml:trace>
  <inkml:trace contextRef="#ctx0" brushRef="#br0" timeOffset="-193588.46">5352 7183 996 0,'-18'-39'451'0,"-1"44"-205"16,-3 12-128-16,2 2-5 16,4 5-37-16,6-2-14 0,6-3-22 15,4-2-9 1,4-6-15-16,4-2-6 0,4-8-5 15,3-3-3-15,3-8 0 16,1-5 1-16,-2-4 4 16,-1 1 1-16,-6 4 2 15,0 4 3-15,-5 9-6 16,2 3 2-16,-2 12 0 16,-5 3-9-16,3 5 8 0,-1 2-4 15,1-4-7 1,4-5-8-16,1-6-45 15,1-2-27-15,3-9-85 16,-1-3-42-16</inkml:trace>
  <inkml:trace contextRef="#ctx0" brushRef="#br0" timeOffset="-193305.12">5504 7163 557 0,'1'2'334'0,"5"5"48"16,-2 2-195-16,4 11-57 0,0 0-19 15,-5 2-50-15,2 0-16 0,-1-6-21 16,0-3-5 0,0-7-5-16,-2-2 2 15,-2-5 24-15,2-4 10 16,0-8-2-16,1-4-6 16,3-3-28-16,-2 0-8 0,3 2-3 15,0 1 2 1,1 8 0-16,1 3-5 0,2 9 1 15,0 7 0-15,-4 6 1 16,1 2 6-16,-4 6-1 16,2-2-4-16,1-3-37 15,-2-1-57-15</inkml:trace>
  <inkml:trace contextRef="#ctx0" brushRef="#br0" timeOffset="-192806.36">5789 7179 1131 0,'-13'10'498'16,"-9"4"-292"-16,8 10-61 16,4 3-30-16,6 1-68 15,4-2-20-15,4-10-16 16,8-6-3-16,9-15-3 15,4-8-5-15,9-9 1 0,-3-1-2 16,-8 0 3 0,-1 5 5-16,-9 6 4 15,-2 9 2-15,-2 10 5 16,-3 9 9-16,-3 15 21 16,-3 6 15-16,-2 10 3 15,-3-3-7-15,-2-5-25 16,-2-6-13-16,-6-10-10 0,0 0-6 0,-4-8 0 31,3-2 0-31,-8-6-2 0,-1-2 5 16,1-5-40-16,-1-4-56 15,15-4-109-15</inkml:trace>
  <inkml:trace contextRef="#ctx0" brushRef="#br0" timeOffset="-192005.18">6096 7205 1088 0,'-8'-2'439'0,"-7"2"-266"0,-3 4-14 16,6 6-20-16,1 6-26 16,6 2-34-16,2 1-11 15,5 3-22-15,4-6-8 16,3-4-17-16,7-4-9 15,4-14-9-15,3-8-4 0,1-5-2 16,1-6 2 0,-9 0 4-16,1 2 5 0,-6 5-5 15,-4 1 1-15,-2 10-4 16,-5 5-3 0,0 12 7-16,-5 6-6 15,0 6 3-15,5 4 2 0,1-1-4 16,4 0 2-16,3-7-4 15,-1-2-16-15,3-6-47 16,2-8-33-16,1-5-66 16,-1-8-17-16,-5-9-22 15,-1 1-45-15,1-1 33 16,-5-2 35-16,-1 4 77 16,0 0 108-16,0 3 108 15,1 5 27-15,2 7 27 0,1 4-10 16,1 9-22-1,0 3-14-15,1 6-20 0,0-1-15 16,-2 0-42 0,2-1-15-16,2-6-17 15,-2-1-4-15,0-5-7 0,0-5 0 16,-2-5 1-16,-1-5 1 0,1-6 4 16,0-1 0-1,1 0-5-15,1 2-1 16,0 3 0-16,0 5-2 15,1 7 2-15,-2 1-3 16,-1 8 3-16,-1 3 0 16,-2 3 2-16,0 1 1 0,0-2-1 15,1 0-1-15,2-2-35 16,-1-5-41-16</inkml:trace>
  <inkml:trace contextRef="#ctx0" brushRef="#br0" timeOffset="-191584.79">7215 7083 1209 0,'-2'0'536'0,"-1"1"-268"16,5 14-124-16,0 4-1 15,3 6-61-15,2 3-28 0,1-6-24 16,0 0-20-16,2-7-13 15,-3-6-24-15,0 0-104 16,-1-6-49-16</inkml:trace>
  <inkml:trace contextRef="#ctx0" brushRef="#br0" timeOffset="-190942.14">7712 6893 880 0,'-2'-3'407'32,"1"7"-138"-32,2 7-94 0,5 15-28 15,0 8-20-15,4 6-37 16,3 0-17-16,2-4-25 0,-5-6-15 16,-1-5-19-1,-3-6-5-15,-5-8-6 0,4 0 0 16,-6-10 0-1,2-1-3-15,0-8 6 16,0-4-8-16,4-3 3 0,5-3 0 16,2 0-2-16,9 3 4 15,6 7-3-15,-5 3 1 16,-2 6-4-16,-6 5 2 16,-12 2-4-16,-1 5 6 0,-9 0 1 15,-1-1 0 1,-3-1-1-16,-3-3-1 0,1-3 0 15,-1 0-7 1,0-4-23-16,4 0-26 0,7-1-62 16,4-1-45-16,7-5-288 15</inkml:trace>
  <inkml:trace contextRef="#ctx0" brushRef="#br0" timeOffset="-190623.17">7974 7022 993 0,'1'5'421'0,"3"8"-273"16,0 2-30-1,-2 1-14-15,6 1-56 16,1-4-11-16,2-3-17 0,1-2-8 16,2-8-5-16,-3-3-4 15,0-7-3-15,-1-3 0 0,-4-4 4 16,1 0-4-1,-3 4 4-15,-1 0-1 16,-2 7-3-16,-3 2 0 16,1 6-2-16,-2 4 5 15,4 10 2-15,1 2 6 16,0 2-1-16,2 0-6 0,2-5 0 16,4-6-7-16,-3-5-42 15,1-2-38-15,-3-8-305 16</inkml:trace>
  <inkml:trace contextRef="#ctx0" brushRef="#br0" timeOffset="-190436.17">8185 6835 1227 0,'4'11'483'0,"1"15"-343"0,-2 6-13 16,-2 9-29-16,1-3-32 15,0-3-31-15,8-5-10 16,-4-7-16-16,-3-3-17 16,4-4-93-1,-4-2-44-15</inkml:trace>
  <inkml:trace contextRef="#ctx0" brushRef="#br0" timeOffset="-189989.87">8508 7083 800 0,'-43'-63'413'16,"26"62"-100"-16,0 8-162 15,2 4-3-15,5 5-51 16,3 3-23-16,7-2-29 0,1-1-16 16,5-8-13-1,5-1-10-15,5-9-3 0,2-5-4 16,5-4-20-1,-1-5 1-15,1-1-4 0,-3 1 0 16,-6 5 21-16,-7 2 2 16,-3 8 0-16,-1 2 1 15,-6 7 3-15,3 5 2 0,-6 4 10 16,5 3 0 0,-1-2-2-16,2-1-5 0,9-9-12 15,-2-2-18 1,10-6-76-16,-5-2-35 0</inkml:trace>
  <inkml:trace contextRef="#ctx0" brushRef="#br0" timeOffset="-189689.69">8635 7070 1009 0,'33'-14'391'0,"-29"32"-286"16,0-4-17-16,-2 0-29 15,0-4-13-15,0-3-9 16,-2-2 1-16,2-3-4 16,0-2 2-16,-1-8-6 15,3-2-2-15,0-5-15 16,-2 0-3-16,4-3-4 16,0-1-4-16,4 2 4 0,1 4-4 15,2 9 1-15,-1 3-1 16,-4 8 1-16,-2 5 4 15,-3 5 5-15,-2 3 2 0,1 1 1 16,1-5-10 0,0-5-68-16,-1-4 446 15</inkml:trace>
  <inkml:trace contextRef="#ctx0" brushRef="#br0" timeOffset="-188105.95">10898 7205 989 0,'-6'13'389'0,"-5"17"-253"0,4 1-23 16,5-2-13-1,5-1-18-15,10-9-16 16,2-5-11-16,13-12-21 16,-1-7-6-16,2-14-17 15,1-6-5-15,-12-3 1 16,-6 1 4-16,-16 4 11 16,-11 2-1-16,-17 5-3 0,-4 3-8 15,-5 9-28 1,3 4-17-16,13 8-52 0,8 1-34 15</inkml:trace>
  <inkml:trace contextRef="#ctx0" brushRef="#br0" timeOffset="-187642.44">11130 7211 1125 0,'50'-10'508'0,"-52"7"-167"16,-1 0-216-16,6 3-38 15,-3-1-25-15,0 1-53 16,7 0-7-16,31 4 2 16,-22-1-5-16,-2 3 1 15,-2 0 0-15,-12 3-9 16,-1 3 3-16,-10 4 4 16,-3 2 1-16,-3 3 10 0,0-2 0 15,3 1 6-15,0-3 11 16,4 1 12-16,4-2 10 15,3-3-3 1,4 2-11-16,6-8-16 16,1-1-9-16,4-6-5 0,1-2 1 15,1-10 0-15,0 1 0 16,-1 0-2-16,-6 3-29 16,-1 7-94-16,-5 1-70 15</inkml:trace>
  <inkml:trace contextRef="#ctx0" brushRef="#br0" timeOffset="-187466.99">11348 7303 1427 0,'36'-21'566'0,"-29"22"-375"16,-2-1-102-1,-2 0-30-15,-3 0-46 0,1-2-65 16</inkml:trace>
  <inkml:trace contextRef="#ctx0" brushRef="#br0" timeOffset="-186926.75">11630 7147 1350 0,'0'6'507'16,"-3"6"-392"-16,-1 10 8 0,0 6-24 15,-3 2-21 1,6 1-20-16,2-8-30 0,-1-3-1 15,3-11-13 1,0-3 2-16,4-6-8 16,6-7 3-16,11-4-3 15,4-3-5-15,7 2-1 0,2 6 0 16,-8 8-2-16,0 3 5 16,-12 7-5-16,-6 1-5 15,-9 1 2-15,-6 2-8 0,-6 1 5 16,-5-2 5-1,-4 0-3-15,-3 1 7 16,-1-6-4-16,1 3 2 16,0-6-5-16,2-2-16 15,5-3-55-15,0-1-41 0,9-2-79 16</inkml:trace>
  <inkml:trace contextRef="#ctx0" brushRef="#br0" timeOffset="-186756.41">11604 7182 1027 0,'3'-4'414'0,"15"-1"-217"16,6 2-114-16,12 3-21 0,6 3-14 16,-2 1-35-1,-2 2-13-15,-5 1-57 0,-4 0-31 0</inkml:trace>
  <inkml:trace contextRef="#ctx0" brushRef="#br0" timeOffset="-186489.09">12012 7188 1082 0,'-4'9'456'16,"-9"8"-259"-16,-2 6-23 15,0 1-31-15,0-2-21 0,9 4-30 16,3-6-17-1,10-6-31-15,6-2-12 0,5-15-17 16,7-4-7-16,4-10-3 16,-5-4-3-16,-4-1-3 15,-9-1 5-15,-9 5-4 16,-5-1 0-16,-8 4-19 16,-3 0-15-16,-9 2-30 15,4 1-16-15,2 7-24 16,4 1-21-16,10 4-15 15</inkml:trace>
  <inkml:trace contextRef="#ctx0" brushRef="#br0" timeOffset="-186175.64">12167 7184 1230 0,'18'-8'512'15,"-22"9"-308"1,-4 7-96-16,0 5-3 16,1 5-19-16,-3 2 10 15,6-1-2-15,4-1-13 0,8-2-32 16,4-4-17-16,9-2-18 16,-1-7-3-16,-2-9-2 15,0-4-4-15,-5-10 0 16,-3-1 0-16,-3-1 3 15,-1 1 2-15,-5 3 0 16,-1 1 0-16,-9 5-10 16,-5 1-34-16,-10 8-103 15,-4 3-84-15</inkml:trace>
  <inkml:trace contextRef="#ctx0" brushRef="#br0" timeOffset="-185872.31">12473 7300 1060 0,'1'27'502'0,"-4"-20"-130"16,-6 1-317-16,2 5-21 0,-1 3-71 15,0-4-42 1,7-4-169-16</inkml:trace>
  <inkml:trace contextRef="#ctx0" brushRef="#br0" timeOffset="-185694.48">12731 7190 1279 0,'3'-2'482'0,"4"-2"-350"16,3 2-56-16,3 2-30 16,1 2-36-16,-2 0-93 15</inkml:trace>
  <inkml:trace contextRef="#ctx0" brushRef="#br0" timeOffset="-182914.49">2648 7792 960 0,'-23'-44'445'16,"20"43"-200"-16,4 12-148 0,2 7 9 16,1 7-35-1,0 6 1-15,2-2 9 0,1 0-12 16,2-2-30-1,1 0-10-15,-4 3-19 0,2-6 2 16,-4-4-9 0,1-3 2-16,-1-12-21 15,0-2-21-15,-2-2-47 16,-3-7-46-16,1-8-231 0</inkml:trace>
  <inkml:trace contextRef="#ctx0" brushRef="#br0" timeOffset="-182690.44">2634 7776 778 0,'1'-8'384'16,"2"-9"-87"-16,5 1-150 15,3 1-47-15,9 2-28 16,9 5-43-16,1 3-9 0,-4 9-2 16,-4 3-3-16,-9 12 3 15,-7 2 11-15,-6 5 6 16,-4 0-4-16,-6-5-4 15,-4-3-10-15,-2-9-7 16,-6-2 2-16,2-5-13 16,6-2-15-16,6-2-103 15</inkml:trace>
  <inkml:trace contextRef="#ctx0" brushRef="#br0" timeOffset="-181773.28">2930 7900 1082 0,'-52'14'413'16,"52"2"-332"-16,2 2-8 15,0-1-2-15,1-5-46 0,2-3-10 16,3-8 11-1,2-5 11-15,0-6 17 16,-1-5 6-16,-6-1-8 16,-3 2-8-16,-4 2-14 15,-2 4-6-15,-1 3-6 16,-1 2-5-16,0 5-6 16,2 3-2-16,2 6-6 0,3 3-2 15,1 7 3-15,2 3-4 16,7 2 2-1,3-2 2-15,1-7 0 0,2-3-3 16,-1-9-29-16,-1-5-22 16,3-12-42-16,-4-3-19 15,-2-8 4-15,-2 2 11 16,-3 1 35-16,-2 2 24 16,-2 2 25-16,0 3 8 0,4 5 12 15,0 3 3-15,1 5 4 16,1 2 7-16,-3 4 8 15,2 1 5-15,2 4 4 16,1 3-2-16,-2 1-14 16,0 0-6-16,-2-2-10 15,-1-4 1-15,1-7-4 16,-1-2 3-16,-1-8 4 16,3-2-1-16,0-4 3 0,-4-1-3 15,4 1-2 1,0 0 1-16,3 6-3 0,4 1-3 15,-4 5 1 1,0 2-2-16,-4 5 2 0,2 5 4 16,-1 7 2-1,-6 1 0-15,3 1 2 0,-1-3-8 16,3-5-31-16,1-8-26 16,3-6-262-16</inkml:trace>
  <inkml:trace contextRef="#ctx0" brushRef="#br0" timeOffset="-181341.45">3311 7896 1050 0,'-2'2'418'0,"-3"3"-266"16,-1 2-71-16,0 6-28 16,2 2-10-16,1 5-19 15,3 0 0-15,2-4-16 16,2-4-1-16,5-7-4 15,-3-3 0-15,3-6 8 16,-1-7 1-16,1-4 6 16,3 0 10-16,-1 3-3 15,1 7-1-15,3 7-2 16,-2 5-12-16,0 10-7 16,1 5 2-16,-5 8-2 0,2 2 0 15,0 0 1 1,-5-4-4-16,-5-5 0 15,3 0 1-15,-12-4-1 0,3 1 4 16,-3-1-3-16,-6-4 1 16,6-2 1-16,-3-3 0 15,2-7 10-15,4-1 1 16,-3-10-4-16,2-3-3 16,6-9-11-16,1-2-4 15,7-5-7-15,-1 5-4 0,6 3-31 16,-1-1-20-1,7 5-43-15,4-3-25 0</inkml:trace>
  <inkml:trace contextRef="#ctx0" brushRef="#br0" timeOffset="-181187.06">3548 7985 1276 0,'27'-38'495'16,"-27"39"-300"-16,2 0-213 0,1-1-43 15</inkml:trace>
  <inkml:trace contextRef="#ctx0" brushRef="#br0" timeOffset="-180539.44">3688 7660 1052 0,'-1'-1'448'0,"1"9"-212"16,3 14-122-16,3 16-17 0,2 8-16 15,-1-1-13 1,0-4-18-16,0-11-26 0,-1-6-8 15,2-8-9-15,-3-3-1 0,0-5-2 16,-3-5 1 0,0-3 2-16,-1-3 8 15,-1 2 4-15,0 0-2 16,0-5-5-16,5-8-11 0,14-20-3 16,-8 21 0-1,4 5 0-15,-1 2 1 16,2 7 1-16,-2 6-2 15,-1 4 2-15,-6 4 1 0,-1 1 0 16,0-1 2-16,-6 0-15 16,1-3-16-16,1-3-58 15,1-4-49-15,6-6-149 16,0 0-109-16</inkml:trace>
  <inkml:trace contextRef="#ctx0" brushRef="#br0" timeOffset="-180255.64">4040 7855 804 0,'-3'0'443'0,"-4"0"-60"15,0 5-267 1,-1 3-12-16,0 5-53 16,3 0-12-16,1-1-5 0,4-2-9 0,0 0-11 15,4-2-6 1,1-2-4-16,1-1-2 0,1-4 2 15,0-1 0 1,1-2 1-16,1 0 0 0,-2-2-2 16,-1-1-1-1,-1 3-5-15,-3-1-11 16,1 1-51-16,-2-1-41 16,-1 3-151-16,0-1-193 0</inkml:trace>
  <inkml:trace contextRef="#ctx0" brushRef="#br0" timeOffset="-179874.28">4177 7812 844 0,'0'3'336'0,"-1"10"-174"15,-1 0-55-15,2 5-4 16,1 0-7-16,9-4-38 16,5 4-16-16,8-4-20 15,2 1-5-15,-6 1-7 16,-2 0-4-16,-11 1-4 15,-1 2 0-15,-5-1 3 16,-5-4 2-16,0-5 5 16,-1-2 6-16,-4-9 16 15,1-1 3-15,0-3 3 0,-5-6-6 16,10 0-12-16,-2-3-8 16,12-3-7-16,7 2-5 15,6 1-5-15,4 1-4 16,0 3-6-16,-1 1 1 15,-4 4 5-15,-1 0 2 0,-5 5 1 16,0 2-1 0,-1 5 2-16,-1 2 2 0,-1 5 8 15,0 2 3-15,-3-2-5 16,1 1-1-16,-3-4 0 16,1-4-16-16,-1-1-67 15,-4-5-34-15</inkml:trace>
  <inkml:trace contextRef="#ctx0" brushRef="#br0" timeOffset="-179538.91">4383 7800 1322 0,'2'1'444'0,"5"2"-421"0,3 1-13 16,6-5-23-16,1-1-15 15,-2-9-26-15,-3-6-4 0,-3 0 11 16,-3-5 18 0,-1 6 27-16,-1 1 12 15,-4 0 21-15,0 7 9 16,-2 1 18-16,1 5 2 16,-1 9-8-16,1 6-1 15,1 13 6-15,0 6 5 16,3 9 10-16,0-2-2 0,0-2-21 15,0-3-15-15,-2-6-19 16,1-1-6-16,0-6-9 16,1-3 0-16,-2-7-5 15,-1-4-19-15,0-7-100 16</inkml:trace>
  <inkml:trace contextRef="#ctx0" brushRef="#br0" timeOffset="-179021.45">4785 7825 989 0,'-7'2'438'16,"-11"7"-192"-16,2 1-104 0,4 6-35 15,-1-1-27-15,6-1-37 16,4-2-3 0,1-5-15-16,5-1-6 15,1-5-4-15,0-1 0 0,8-3-3 16,-1-2-2-16,3-4-3 16,0-2-4-16,-2 0 2 15,-1 1 6-15,-2 2 1 16,-1 5 3-16,-2 5-8 15,-1 7 0-15,-1 4 2 16,0 1-8-16,-2 3 4 0,0-3 0 16,2-1-11-1,-2-1-12-15,4-8-58 16,2-2-42-16,2-6-74 16,1-3-67-16</inkml:trace>
  <inkml:trace contextRef="#ctx0" brushRef="#br0" timeOffset="-178745.48">4898 7906 749 0,'23'-42'380'0,"-20"53"-132"0,-2 3-101 15,4 2-19 1,-3-2-63-16,1-3-16 16,2-3-16-16,-4-4 0 15,2-2 10-15,-2-2 6 16,-1-1 13-16,0 0-7 15,0 0-13-15,4-14-10 0,7-19-18 16,-6 18 0-16,0 3-5 16,5 4-4-16,5 3-5 15,-2 7 1-15,3 9-3 16,-4 1 2-16,-3 6-1 16,0 1 0-16,-8-3-13 15,5-1-18-15,-3-5-92 16,1-3-224-16</inkml:trace>
  <inkml:trace contextRef="#ctx0" brushRef="#br0" timeOffset="-178207.32">5692 7847 1149 0,'-3'3'448'15,"-3"6"-330"-15,2 3-13 0,3 3-21 16,1-1-26-16,5-2-20 16,-1-3-1-16,1-4-13 15,-1-2 1-15,-3-4 4 16,3 1 3-16,-1-7 3 15,1-1-6-15,1-8-9 16,0-1-10-16,2-4-6 0,-2 0 1 16,4 4 2-1,-2 3 0-15,1 6 0 16,5 8-2-16,-2 9-1 0,0 7 1 16,-2 7 0-1,0 0 2-15,-4-2-5 16,2-3 2-16,1-6-1 0,-5-1-14 15,5-6-54 1,-5-4-54-16,1-4 41 16</inkml:trace>
  <inkml:trace contextRef="#ctx0" brushRef="#br0" timeOffset="-177845.25">5921 7796 904 0,'-1'8'405'0,"-2"6"-167"16,3 3-108-16,8-4-32 16,1-2-18-16,9-3-24 15,-1-7-11-15,3-5-10 16,-1-4-12-16,-4-7-17 16,-2-3 0-16,-7-2-3 15,-2 2 2-15,-4 0 9 0,-5 3 4 16,-4 7 8-1,-2-2 6-15,-4 10 9 16,1 6 9-16,-2 9 8 16,1 6 2-16,6 7 2 15,2 0-9-15,9 3-10 16,4-4-7-16,8-7-17 16,0-2-4-16,5-9-10 15,1-3-6-15,0-7-44 16,0-4-34-16,-2-3-63 0,-5 0-31 15,-4-1-25-15,-4 2-7 16</inkml:trace>
  <inkml:trace contextRef="#ctx0" brushRef="#br0" timeOffset="-177624.11">6203 7676 1219 0,'-1'15'480'0,"0"20"-330"16,-1 3-3-16,-2 2-32 15,2-4-27-15,5-9-42 16,-4-4-16-16,5-11-19 16,5-3-23-16,-4-6-61 15,7-5-32-15,-4-5-87 16</inkml:trace>
  <inkml:trace contextRef="#ctx0" brushRef="#br0" timeOffset="-177471.02">6195 7855 862 0,'-61'-45'450'15,"67"47"-15"-15,3-1-373 0,12-5-38 16,8-4-15-16,1-2-87 15,2 1-242 1</inkml:trace>
  <inkml:trace contextRef="#ctx0" brushRef="#br0" timeOffset="-176974.03">6411 7806 1270 0,'-3'8'515'16,"-6"9"-315"-16,2 3-35 0,2 2-30 16,4-2-18-1,7-4-41-15,2-2-18 0,7-8-10 16,2-3-16-1,3-7-9-15,5-5-4 0,-2-7-15 16,-1-3 5-16,-9-1-4 16,-5 1 8-16,-9 2 0 15,-7 3 0-15,-12 3-5 16,-5 2-8-16,-4 9-2 16,-1 2-9-16,7 9-28 15,7 0-38-15,12 1-131 16,5-1 557-16</inkml:trace>
  <inkml:trace contextRef="#ctx0" brushRef="#br0" timeOffset="-176070.57">7310 7698 1204 0,'-1'0'513'0,"-4"4"-319"16,5 11-57-16,2 8 2 15,4 8-37-15,4 1-13 0,0-3-12 16,-1-7-23-16,3-5-37 15,0-5-2-15,-7-5-14 16,0-2-7-16,-4-4-100 16,-3-2-59-16</inkml:trace>
  <inkml:trace contextRef="#ctx0" brushRef="#br0" timeOffset="-175456.61">7788 7496 1199 0,'-1'-4'511'0,"-5"2"-326"16,-1 8 4-16,5 19-49 15,-3 9-25-15,6 17-24 16,8-2-8-16,-1 1-32 16,2-3-21-16,-3-17-16 0,0-4-1 15,-2-14-6 1,0-5 1-16,-4-8 16 16,-1-4 3-16,-4-5-2 15,3-10-2-15,4-2-18 0,6-3-4 16,6-2-4-1,5 7 4-15,8 6-3 16,-3 6 0-16,1 12-2 0,-6 1-8 16,-8 9-1-1,-8 7 1-15,-10 5 3 0,-4 1 3 16,-5-3 4-16,-1-6 2 16,0-8-2-16,1-2 5 15,-1-8-2-15,0-1-2 16,4-3-26-16,0-3-26 0,10 1-82 15,-1-2-44 1,9 1-63-16,3 0-12 0</inkml:trace>
  <inkml:trace contextRef="#ctx0" brushRef="#br0" timeOffset="-175122.91">8012 7633 753 0,'3'6'431'15,"2"5"14"-15,-2 10-289 16,3 6-22-16,-2 5-37 0,0 0-25 16,2-4-43-1,0-4-6-15,2-11-13 0,0-4-4 16,2-9 1 0,1-5-5-16,2-8-2 15,0-6 5-15,0-5-4 0,-6-6 1 16,0 6 3-16,-2-1-5 15,-9 6 0-15,4 8 5 16,-5 2 2-16,0 8 11 16,5 10-1-16,1 8-2 15,5 8 0-15,2 5-9 16,-2 0 4-16,-5-6-4 16,4-3-8-16,-1-6-15 0,4-7-45 15,0-4-31-15,-4-7-85 16</inkml:trace>
  <inkml:trace contextRef="#ctx0" brushRef="#br0" timeOffset="-174921.06">8205 7530 1075 0,'0'3'442'0,"-3"7"-259"16,7 10-39-16,-1 10-31 15,1 7-12-15,7 4-27 16,-1 0-14-16,5-1-26 0,-6-9-10 16,1-7-13-16,-2-6-19 0,-4-7-75 15,-3-3-76 1</inkml:trace>
  <inkml:trace contextRef="#ctx0" brushRef="#br0" timeOffset="-174424.79">8467 7657 768 0,'-5'-1'448'16,"-4"-2"-61"-16,-6 9-189 15,1 7-21-15,-2 8-63 0,3 3-14 16,3-2-27-1,4-1-14-15,5-7-25 0,3-1-12 16,7-8-6-16,1-6-6 0,8-5-2 16,2-7-5-1,-2-6-1-15,2 1 2 16,-6 0-6-16,-3 2 2 16,-4 7 0-16,-4 1-3 15,-5 8 3-15,1 5 4 0,1 9-7 16,0 1 7-16,-1 7-1 15,2-4-5-15,0-1 6 16,6-2-8-16,0-4-48 16,0-3-31-16,-5-4-101 15,2-4-36-15</inkml:trace>
  <inkml:trace contextRef="#ctx0" brushRef="#br0" timeOffset="-174096.77">8588 7637 698 0,'1'-1'400'0,"4"7"-20"16,-3 3-198-16,2 14-49 15,2 4-19-15,0-1-28 16,3 2-20-16,-3-8-36 16,-2-4-10-16,0-7-11 0,-3-5-6 15,2-4 10-15,-2-3 14 16,-1 2 7-16,0 0 5 15,5-19-13-15,10-21-14 16,-7 20-11-16,1-1-1 16,0 7-6-16,-2 1-4 0,1 5 1 15,2 4-1 1,-3 10 4-16,2 8 2 0,-5 8 4 16,-3 2 3-16,-3-2 4 15,0 1 0-15,2-7 1 16,0-3-4-16,4-6-32 15,1-6-38-15,-1-3 258 16</inkml:trace>
  <inkml:trace contextRef="#ctx0" brushRef="#br0" timeOffset="-164305.42">10717 7159 801 0,'31'-16'426'16,"-26"11"-89"-16,-1 1-181 15,0 4-13-15,-4 3-30 16,-2 6-8-1,-6 8-3-15,-2 5 3 16,-6 9-34-16,-2 1-13 16,0 1-33-16,0-1-12 0,4-7-3 15,3-3 0-15,5-5-6 16,4-3 3-16,3-2-5 16,5-3-5-16,5-7 6 15,1-2-5-15,5-6 2 16,1-2 7-16,-1 1-7 15,1 0 2-15,-3 5-3 16,-5 1-12-16,-4-1-49 16,-2 2-34-16,-3-1-91 15,1-2-102-15</inkml:trace>
  <inkml:trace contextRef="#ctx0" brushRef="#br0" timeOffset="-164094.18">10771 7242 1093 0,'-2'1'461'16,"0"6"-281"-16,-1 8-5 15,2 15-45-15,1 9-23 16,1 5-28-16,-1-3-19 16,2-5-32-16,0-7-9 0,0-8-13 15,-1-3 1 1,1-5-3-16,0-2-9 15,-1-5-42-15,0-2-60 0,0-4 100 16</inkml:trace>
  <inkml:trace contextRef="#ctx0" brushRef="#br0" timeOffset="-162606.75">10073 7776 1221 0,'-35'-33'450'0,"35"29"-385"0,2 1-12 16,8 2-7-16,4-7-31 16,0 0-2-16,8 2 3 15,-3 6 3-15,0 16 24 16,1 12 8-16,-8 10 11 15,-1 3-3-15,-9-2-16 16,1-2-9-16,0-3-19 16,-1 1-3-16,4-3-3 15,-6-3-7-15,-2-8 5 0,1-6 0 16,0-8-4 0,1 0 1-16,-1-7-1 15,-2 1-12-15,-3-5-66 16,-2-5-40-16,-2-3-265 15</inkml:trace>
  <inkml:trace contextRef="#ctx0" brushRef="#br0" timeOffset="-162440.45">10078 7878 1137 0,'0'-2'425'0,"8"-3"-346"16,3 0-9-16,11 1-35 15,1 0-20-15,2 1-35 16,2 2-42-16</inkml:trace>
  <inkml:trace contextRef="#ctx0" brushRef="#br0" timeOffset="-162294.45">10379 7886 1328 0,'0'0'492'0,"1"1"-386"16,0 1-46-16,-1-2-23 15,0 0-15-15,0 0-53 0,2 0-53 16</inkml:trace>
  <inkml:trace contextRef="#ctx0" brushRef="#br0" timeOffset="-159138.28">10734 7726 910 0,'-4'-8'407'0,"-2"-4"-236"0,-2 11-33 16,-1 8-22-16,0 18-42 15,1 9-9 1,4 7-13-16,3-3-4 0,5-6-14 16,5-4-8-16,2-7-6 15,3-4-2-15,1-5 1 16,1-5-3-16,1-8-2 16,-2-5-3-16,1-4 1 15,-5-3 4-15,-3 0 5 16,-3 0 9-16,-6 2 1 15,-2 3-2-15,-6 1-10 0,-4 0-3 16,1 6-5 0,-2 1-4-16,2 6-4 15,3 4-1-15,0 2-2 16,3-1-1-16,1 1-28 16,-1 1-42-16,3-1-100 15,0-2-213-15</inkml:trace>
  <inkml:trace contextRef="#ctx0" brushRef="#br0" timeOffset="-156940.93">11053 7685 899 0,'0'-5'359'0,"0"-4"-227"0,0 3-12 16,0 4-28-1,1 7-23-15,-1 15-13 0,-3 5-3 16,-2 12-4-16,-1-2 3 15,-1-5-20-15,-2-4-10 16,-1-8-2-16,-3-3-2 16,4-4-1-16,1-3 2 15,6-5-4-15,3-1-4 16,3-2 2-16,-4-1 0 16,1 0 4-16,13-1-1 0,23-3-4 15,-20 5-2-15,-2 1-7 16,-2 1-2-16,0-1 1 15,-5-1-1-15,-2 2-22 16,-1-3-24-16,-2-2-63 16,1-2-38-16,-3-4-300 15</inkml:trace>
  <inkml:trace contextRef="#ctx0" brushRef="#br0" timeOffset="-156730.66">11136 7753 1020 0,'-2'3'432'16,"1"3"-269"-16,-3 14-35 16,2 3-20-16,0 6-16 0,0 1-8 15,2-7-18-15,0 0-10 0,2-1-18 16,2-2-9 0,-3 0-15-16,1-4-6 15,1-2-8-15,-3-4-14 16,3-3-64-16,-3-3-41 15,-1-6-284-15</inkml:trace>
  <inkml:trace contextRef="#ctx0" brushRef="#br0" timeOffset="-156056.25">11226 7688 1155 0,'0'0'446'0,"0"4"-359"15,7-1 1-15,4 3-36 0,8 0-18 16,4-5-2 0,0-1-7-16,3-4-5 0,-6-2-9 15,-3-1-2-15,-4 5-3 16,-10 1 3-16,0 2 6 15,-5 8 0-15,-2 4 10 16,-4 13 15-16,0 7 2 16,2 4 9-16,-2-1-3 15,4-2-14-15,-2-3 0 16,3-2-14-16,3-1-2 16,-1-1-10-16,5 1-6 15,-3-4 1-15,-1-5 0 0,4-7-3 16,-9-3 6-16,1-9-27 15,0-2-29-15,3-11-57 16,5-2-52-16,-3-4-46 16,0-1-219-16</inkml:trace>
  <inkml:trace contextRef="#ctx0" brushRef="#br0" timeOffset="-155906">11267 7876 1014 0,'4'0'401'16,"-4"-3"-276"-16,9 2-66 16,6-1-18-16,-1 0-30 0,8-2-5 15,5 3-55-15,-3-3-238 16</inkml:trace>
  <inkml:trace contextRef="#ctx0" brushRef="#br0" timeOffset="-155697.52">11579 7895 1307 0,'2'1'476'0,"1"-3"-402"16,2 3-40-16,-1-1-9 16,0 1 59-16</inkml:trace>
  <inkml:trace contextRef="#ctx0" brushRef="#br0" timeOffset="-155105.87">11764 7749 1138 0,'-1'2'451'0,"-8"6"-310"16,0 3-4-16,-2 6-48 15,-1 3-14-15,7 0-15 16,4-3-7-16,4-4-14 16,4-4-6-16,1-3-16 15,-1-2-3-15,0-3 3 16,1-2 1-16,4-2 6 0,3-3 1 16,5 3-12-1,1 1-5-15,-3 3-8 16,0 2-3-16,-9 2 3 15,-3 2 0-15,-3 1 2 16,-3 2 3-16,-3 0-1 16,-5 0 2-16,-3 0-2 0,-2-1-4 15,0-1 0 1,2-1-1-16,-2-1-1 16,2 1 0-16,-2-1-5 0,3-2-14 15,7-3-58-15,0-5-34 16,3-5-67-16,-3-1 61 15</inkml:trace>
  <inkml:trace contextRef="#ctx0" brushRef="#br0" timeOffset="-154931.83">11699 7738 827 0,'2'0'387'0,"8"-8"-141"16,1 5-116-16,12 0-53 15,3 1-22-15,-2 1-26 16,3 1-11-16,-3 5-11 16,-6-1-13-16,1 9-44 15,-6-2-42-15</inkml:trace>
  <inkml:trace contextRef="#ctx0" brushRef="#br0" timeOffset="-154624.16">12011 7767 1049 0,'-3'0'468'0,"-4"0"-245"16,-2 8-83-16,-1 7-19 15,-2 5-28-15,-1 4-5 0,7-2-11 16,0-1-9 0,8-6-20-16,4-1-17 0,5-4-18 15,3-3-6 1,0-5-3-16,3-2-1 0,5-6 1 15,-1-3 0-15,2-3-2 16,-2-1-2-16,-16 0 2 16,-1-1 2-16,-10 0-1 15,-4 1 1-15,-4-5-2 16,-2 5-2-16,-3 3-27 16,4 1-25-16,5 7-77 15,1 2-53-15</inkml:trace>
  <inkml:trace contextRef="#ctx0" brushRef="#br0" timeOffset="-154275.28">12192 7824 1273 0,'32'-19'481'16,"-37"25"-363"-16,0 5-11 16,-5 7-12-16,-2 1-4 0,0 1-5 15,4-3-11 1,9-5-25-16,7-2-11 0,5-5-14 16,2-1-7-16,4-4-6 15,0-1-3-15,2-6-2 16,-5-2-2-16,-3-4 6 15,-1 0 3-15,-7-1 12 16,-1-2 5-16,-4 0-4 16,-3-3-1-16,-2-3-16 15,0 4-4-15,-9 2-7 16,1 8-22-16,-8 8-94 16,0 4-77-16</inkml:trace>
  <inkml:trace contextRef="#ctx0" brushRef="#br0" timeOffset="-153887.66">12477 7887 1135 0,'34'1'478'16,"-33"-1"-311"-16,3 0-30 16,-4 2-32-16,0-2-35 15,0 0-10-15,-1 0-26 16,-1 4-7-16,0 3-18 16,-6 20-26-16,7-24-89 0,1-2-39 0</inkml:trace>
  <inkml:trace contextRef="#ctx0" brushRef="#br0" timeOffset="-153704.79">12705 7815 1283 0,'8'-1'448'0,"7"-3"-405"15,3 1-5-15,-1-1-14 16,-2-1-22-16,-6 2-67 16</inkml:trace>
  <inkml:trace contextRef="#ctx0" brushRef="#br0" timeOffset="-141117.1">2675 8364 826 0,'-21'-28'392'0,"16"23"-188"16,5 4-31-16,-2 3-25 15,-3 7-47-15,1 9-6 16,0 19-20-16,1 7-6 16,3 10-10-16,3-1-21 0,-1-10-19 15,4-5-5-15,-2-13-12 16,2-3 4-16,-1-7-6 16,1-6-8-16,1-4-51 15,-7-5-31-15,2-6-69 16,0-4-56-16</inkml:trace>
  <inkml:trace contextRef="#ctx0" brushRef="#br0" timeOffset="-140871.18">2607 8387 665 0,'1'-14'400'0,"-1"-8"15"16,6 5-291-1,9 5-17-15,1 4-53 16,5 2-15-16,4 8-13 0,-8 2-8 15,2 8-4 1,-7 1 1-16,-6 3-8 0,3 2 3 16,-14-3-3-16,-4 2 2 0,-2 0-1 15,-5 0 2 1,-2 1 4-16,3-4-8 16,-4-2 2-16,1-1-10 15,13-3-59-15,1-1-38 0</inkml:trace>
  <inkml:trace contextRef="#ctx0" brushRef="#br0" timeOffset="-140191.72">2856 8518 756 0,'-2'2'355'0,"-2"7"-81"16,2 7-162-16,2 0-17 15,0 0-3-15,4-4-21 0,5-5-14 16,-1-2-9 0,2-4-10-16,2-5-4 15,-4-1-6-15,1-5-13 16,-1 0 6-16,-6 2 2 15,-2-3-2-15,-4 0 4 16,-2 3-4-16,-3-2-10 0,2 3 4 0,1 4-5 16,1 3-6-1,0 5 1 1,0 9-3-16,0 6-1 0,2 1 5 16,3 6-4-16,0-4 2 0,7-1-2 15,-1-4-3 1,4-9 0-16,4 0 0 15,2-9-20-15,1 1-15 16,-1-4-53-16,-2-5-31 16,-3-5-116-16,1-3-103 0</inkml:trace>
  <inkml:trace contextRef="#ctx0" brushRef="#br0" timeOffset="-139895.78">3042 8513 643 0,'-4'0'359'0,"4"4"-14"15,-2 4-218-15,5 6-41 16,0 1-12-16,2 5-13 16,3-3-9-16,-2 0-22 15,0 0-10-15,-3-7-7 0,-2 0-4 16,-1-7-9-16,4-3 0 16,0-8 6-1,1-2-2-15,2-8 0 16,3 0-2-16,0-1-2 0,-3 1-5 15,0 6 5-15,-2 2 3 16,-1 6-1-16,1 4-2 16,0 5 0-16,-1 4-4 0,4 7 3 15,-4 0 5 1,1 3-4-16,2-5 1 16,1-5-40-16,1-1-24 15,3-10-106-15</inkml:trace>
  <inkml:trace contextRef="#ctx0" brushRef="#br0" timeOffset="-139521.16">3286 8484 982 0,'-2'1'402'16,"-3"6"-230"-1,1 3-78-15,-2 8-28 0,1 5-12 16,-1-1-18-1,-1-3 2-15,6-3-17 0,0-4-3 16,6-6-9 0,3 0-6-16,-1-6-1 15,2-3-1-15,-3-8 5 16,0-1-1-16,0 2 7 0,-1 1 5 16,1 5 1-16,0 4 1 15,-2 9 1-15,3 2 2 16,-2 10 2-16,-2 2 3 15,-2 1-2-15,-2 3-9 16,-3-3-4-16,-1 2-5 0,-2-1 7 16,-2-4 6-1,0-2 9-15,-1-6-2 0,-1-4-10 16,-2-4-2-16,3-3-53 16,0 0-39-16</inkml:trace>
  <inkml:trace contextRef="#ctx0" brushRef="#br0" timeOffset="-138889.72">3350 8374 863 0,'0'3'415'0,"2"0"-111"15,3 19-196 1,0 10-5-16,3 13-18 15,-1 1-3-15,2-5-39 16,-2-7-10-16,-2-11-14 16,3-4-1-16,0-7-6 15,2-3-5-15,-5-5-4 0,-1-4 1 16,-4 0-1-16,4-6 3 16,5-6 3-16,-4-1-6 15,7-4 3 1,-1 1-6-16,3 3 0 0,3 2 3 15,-4 3-3-15,-2 3 0 16,-2 6-2-16,-1 3-2 16,-1 6 0-16,-2 3 1 0,-2 3 1 15,0 0 1 1,-3-1-18-16,2 1-23 16,0-7-65-16,2-3-32 0,6-5-218 15</inkml:trace>
  <inkml:trace contextRef="#ctx0" brushRef="#br0" timeOffset="-138557.25">3659 8516 1116 0,'-2'1'429'0,"-2"8"-319"15,-2 4-13-15,1 4-22 16,1 0-17-16,1-1-12 15,3-4-9-15,0-5-18 0,2 1-5 16,1-7-7 0,1-1-2-16,2-2 1 0,2-5 1 15,-1-2-1-15,1-1-1 16,-3 1-2-16,1 3-2 16,0 3 2-16,0 4 0 15,1 5 2-15,-2 2 0 16,-1 5 0-16,0 1 0 0,1 0-3 15,-1-3-14 1,3-6-55-16,1-5-29 0,2-8-66 16,4-4-118-16</inkml:trace>
  <inkml:trace contextRef="#ctx0" brushRef="#br0" timeOffset="-137105.08">3910 8396 1091 0,'-5'-1'424'15,"-5"7"-313"-15,-4-1-6 0,5 13-41 16,6 5-4-16,6-2-4 15,8 2-8-15,3-4-14 16,-2-5-10-16,-4-1-15 16,-1-1-2-16,-7-4-3 15,0 1 1-15,0-1-2 16,-7-1 1-16,1 0-2 16,-4-5 1-16,6-1-7 0,4-2-25 15,4-7-44 1,6-2-30-16,5-5-51 15,1 1-2-15</inkml:trace>
  <inkml:trace contextRef="#ctx0" brushRef="#br0" timeOffset="-136881.34">3980 8493 1017 0,'37'-56'418'15,"-38"56"-262"-15,1 3-36 0,2 11-23 16,1 4-11-16,-2 10-11 16,2 1-11-16,-3-5-29 15,4 1-12-15,1-9-16 16,-1-1-3-16,2-9-8 16,-2-4-23-16,1-7-65 15,-1-4-40-15</inkml:trace>
  <inkml:trace contextRef="#ctx0" brushRef="#br0" timeOffset="-136051.22">4014 8325 1033 0,'0'0'413'15,"2"1"-278"-15,2 0-48 16,-4-1-40-16,0 0-19 0,7-1-9 16,26-1-5-16,-22 1-57 15,1 0-39-15</inkml:trace>
  <inkml:trace contextRef="#ctx0" brushRef="#br0" timeOffset="-135806.72">4185 8270 976 0,'20'-38'402'16,"-22"49"-235"0,-1 5-23-16,3 14-26 15,1 4-10-15,2 6-19 0,1 3-17 16,-1 1-32-16,-2-3-10 15,5-7-16 1,-4-6-4-16,0-11-3 16,-1-3-17-16,2-8-74 0,8-1-50 15</inkml:trace>
  <inkml:trace contextRef="#ctx0" brushRef="#br0" timeOffset="-135456.41">4374 8441 867 0,'20'-46'453'15,"-30"58"-74"-15,0 11-264 16,-1 4-12-16,4 4-39 16,1-3-13-16,4-5-21 15,5-5-4-15,4-9-14 16,4-7-4-16,3-4-3 15,0-7-4-15,0-10-2 16,0-3-1-16,-2-5 0 16,-1 1-1-16,-5 6 4 15,-2 4-1-15,-1 7-2 0,-3 5 2 16,2 11 0 0,-2 8 0-16,-1 7 3 0,0 7-2 15,1-3-2-15,0 2 1 16,2-11-28-16,1-4-28 15,2-9-74-15,4-5-50 16</inkml:trace>
  <inkml:trace contextRef="#ctx0" brushRef="#br0" timeOffset="-135173.92">4567 8376 949 0,'0'6'400'16,"2"9"-202"-16,-2 3-69 0,3 8-43 15,-1-2-22-15,0-1-35 16,3-5-13-16,-1-5-6 16,5-3-3-16,-3-5 0 15,2-2-2-15,-1-8 0 16,-4-5-1-16,5-4-1 16,-3-6 2-16,2 4-1 0,1 0-4 15,1 4 2-15,-4 5-3 16,3 3 0-16,1 6 0 15,-5 9 6-15,3 4 2 16,-4 5 2 0,-1-3 2-16,2-1-1 15,0-3-9-15,0-7 380 0</inkml:trace>
  <inkml:trace contextRef="#ctx0" brushRef="#br0" timeOffset="-134607.09">5113 8355 1103 0,'-4'2'487'0,"-4"8"-258"0,6 11-114 15,1 6-19 1,3 9-48-16,1-5-11 16,3-7-13-16,-2-7-4 15,-1-11-4-15,0-3-2 16,-3-3 4-16,1-3 5 16,-1 3 0-16,-1-1-4 0,0-16-1 15,0-26-10 1,2 15 1-16,1 3-1 0,2 2-6 15,4 5 2-15,0 6-4 16,2 4 6-16,1 9-1 16,-1 5-3-16,0 14 2 15,-4 4-4-15,-2 10 0 16,-3-1 0-16,1-3 3 16,0-5 1-16,3-15-29 15,2-3-45-15,3-14-96 16,0-8-37-16</inkml:trace>
  <inkml:trace contextRef="#ctx0" brushRef="#br0" timeOffset="-134296.97">5295 8336 798 0,'0'5'382'0,"0"9"-69"0,2 2-174 15,2 0-28-15,2 2-19 16,5-5-40-16,0-6-9 15,4-8-17-15,-2-8-4 0,1-3-11 16,-1-4-5-16,-5-2-3 16,-2 4-2-1,-3-2-1-15,-6 3 0 0,-6 4 3 16,2 1 1-16,-4 8 11 16,1 2 14-16,-3 11 21 15,-1 8 12-15,0 7 3 16,4 4-9-16,6 0-18 15,4 1-17-15,7-13-12 16,5-2-5-16,6-15-4 16,4-5-8-16,2-7-72 15,-6-4-55-15,-5 2-207 16</inkml:trace>
  <inkml:trace contextRef="#ctx0" brushRef="#br0" timeOffset="-133918.33">5584 8268 909 0,'0'4'458'16,"-2"9"-70"-16,5 13-266 15,-1 12-8-15,2 15-21 0,-1 0-15 16,0-6-44 0,0-6-9-16,2-16-16 0,0-10-22 15,-1-11-95 1,0-6-54-16</inkml:trace>
  <inkml:trace contextRef="#ctx0" brushRef="#br0" timeOffset="-133573.16">5535 8419 1145 0,'1'2'421'15,"7"2"-334"-15,2-1-32 16,5-4-14-16,4-3-12 16,2-6-1-16,2 3-1 0,-4 6-4 15,-3 2-1-15,-8 10 2 16,-3 1 8-16,-4 7 24 15,-1 0 10-15,0 3 6 16,0-1-7-16,1-4-20 16,4-4-13-16,2-7-12 15,4-4-8-15,2-9-5 16,2-4-2-16,-1-8-4 16,-1-2 7-16,-6-4-1 15,-4 1-3-15,-5 4 6 16,-7 1-1-16,-6 6 3 15,0 3 0-15,-4 10-5 16,1 3-10-16,3 2-68 16,4 4-59-16</inkml:trace>
  <inkml:trace contextRef="#ctx0" brushRef="#br0" timeOffset="-132742.53">6441 8361 1191 0,'-28'-21'463'0,"29"31"-322"16,0 5 2-16,1 12-26 16,0 1-13-16,1 3-26 15,0 3-23-15,0-10-30 16,2 0-3-16,-2-10-14 16,1-7-5-16,-3-4-3 0,1-1-27 15,0-1-105-15,-2-2 570 0</inkml:trace>
  <inkml:trace contextRef="#ctx0" brushRef="#br0" timeOffset="-132271.1">6999 8229 1253 0,'0'0'491'15,"2"7"-348"-15,-3 6 7 16,-1 13-25-16,2 4-8 15,1 4-23-15,5 1-15 0,3-4-33 16,1-1-18-16,3-8-10 16,1-6-9-16,5-14-6 15,0-6 0-15,1-9-51 16,-4-4-44-16,-3-1-88 16,-5-4-44-16</inkml:trace>
  <inkml:trace contextRef="#ctx0" brushRef="#br0" timeOffset="-132109.09">6907 8342 1090 0,'0'-1'411'0,"8"2"-323"15,7 1-28-15,12-1-42 0,8-1-8 16,4-6-14-16,1-2-32 15</inkml:trace>
  <inkml:trace contextRef="#ctx0" brushRef="#br0" timeOffset="-131689.78">7198 8170 860 0,'-1'10'442'0,"-2"12"20"16,1 7-346-16,1 4-3 16,1 0-9-16,3-3-37 15,0-2-11-15,3-5-5 16,-1-6-14-16,-1-5-14 0,2-4-5 15,-3-6-9 1,0-4 6-16,1-8-2 16,0-2 4-16,4-4-10 15,3 2 0-15,2 0-7 16,3 1-1-16,0 2 1 0,-1 4-1 16,0 5 4-16,-3 1-5 15,-5 4 1-15,1 4-3 0,-6 3 2 16,-2 2 1-16,-1 3 3 15,1 1 5 1,1 2-5-16,4-4-9 0,1-2-92 16,1-6-73-16</inkml:trace>
  <inkml:trace contextRef="#ctx0" brushRef="#br0" timeOffset="-128847.09">7752 8043 972 0,'-12'9'393'0,"-7"18"-182"0,2 5-113 15,6 12 14-15,8 2-7 16,3-10-25-16,2-1-5 16,8-5-17-16,1-5-12 15,7-2-21-15,3-1-12 16,1-8-7-16,-1 0-3 15,-1-7-28-15,-5-1-37 0,-7-5 54 16</inkml:trace>
  <inkml:trace contextRef="#ctx0" brushRef="#br0" timeOffset="-128368.96">8147 8163 1156 0,'-4'8'464'16,"-7"4"-313"-16,-5 7-53 0,-6 1-17 0,2-2-26 31,3 0-11-31,3-3-18 0,3-1-10 16,4-4-14-16,2-3-2 15,3-2-55-15,0-5-50 16,-3-1-406-16</inkml:trace>
  <inkml:trace contextRef="#ctx0" brushRef="#br0" timeOffset="-128188.22">7983 8187 970 0,'1'3'388'0,"3"5"-242"15,8 5-14-15,5 4-28 16,1 2 2-16,3-1-27 15,-2 0-19-15,0-1-30 16,-3-5-12-16,4 0-13 16,-4-2-14-16,-8-6-82 15</inkml:trace>
  <inkml:trace contextRef="#ctx0" brushRef="#br0" timeOffset="-127768.29">8374 8204 1210 0,'-27'-33'455'0,"29"56"-337"0,0 0-20 16,0 2-17-16,1-3-25 0,1-2-38 16,1-2-2-1,1-4-11-15,-3-1-1 0,-1-6-21 16,-1-3-34 0,0-4-6-16,-1-1-361 0</inkml:trace>
  <inkml:trace contextRef="#ctx0" brushRef="#br0" timeOffset="-127422.08">8441 8197 1129 0,'5'-5'434'15,"4"-2"-329"-15,8 2-41 16,7 0-26-16,7 3-24 15,0 2-12-15,-2 3 0 16,-5 3-2-16,-17 6 1 16,-7 3 0-16,-16 5 17 15,-5 0 16-15,-8 2 19 0,-1 1 15 16,5-3-3-16,0-2-5 16,12-5-4-16,2-5-6 15,10-2-10-15,2-1-10 16,6-5-16-16,5 1-4 15,10-4-2-15,4-2 2 0,4-2-3 16,-1 0-5-16,-4 3-3 16,-7 1-8-1,-8 0-66-15,-2 2-56 0</inkml:trace>
  <inkml:trace contextRef="#ctx0" brushRef="#br0" timeOffset="-126954.99">8760 8011 784 0,'-1'-1'453'16,"2"1"28"-16,3 5-349 16,7 11-11-16,4 3-21 15,0 9-14-15,1 4-2 0,-4 5-17 16,-5 1 1-16,-7-5-20 16,-5-1 1-16,-10-1-17 15,-1 1-18 1,-1-4-3-16,-1 0-4 0,5-8-7 15,1-3 6-15,3-4-53 16,4-5-62-16</inkml:trace>
  <inkml:trace contextRef="#ctx0" brushRef="#br0" timeOffset="-89273.61">9934 8244 1310 0,'-29'-22'492'0,"17"21"-374"16,0 3-3-16,-1 9 0 16,-2 3-12-16,0 6-13 0,1 4-7 15,4 2-23-15,5-2-12 16,10 0-25-16,2-4-10 0,8-12-7 31,3-5-3-31,-1-12 1 0,2-7-1 16,-4-8 0-16,-1 2-2 0,-5-1 6 15,0 3 5 1,-5 6 16-16,-2 1 3 16,0 6 8-16,-2 3-2 15,0 8-13-15,1 5 0 0,1 10 8 16,2 4-3-16,2 7 3 16,1 2-8-16,-3 2-18 15,0 3 4-15,-4-1-7 16,-4-8 2-16,-1 0-6 15,-2-10 0-15,-3-5 1 16,2 0 4-16,-1-7-1 16,1-1-22-16,4-4-68 15,3-1-65-15,3-6-117 16,2-3-36-16</inkml:trace>
  <inkml:trace contextRef="#ctx0" brushRef="#br0" timeOffset="-87577.03">10110 8293 989 0,'-21'-50'467'15,"16"46"-184"-15,7 4-124 16,0 3-2-16,2 9-24 16,0 4-13-16,0 11-4 0,-3 5-6 15,0 3-38 1,2 1-10-16,0-7-27 0,1-2-11 16,3-10-6-1,1 2-10-15,-2-6-3 16,-4-9 0-1,-1-2-18-15,1 0-23 0,-2-2-65 16,0 0-48-16,0 0-97 0,0-1-87 16</inkml:trace>
  <inkml:trace contextRef="#ctx0" brushRef="#br0" timeOffset="-87284.61">10406 8430 1641 0,'0'2'590'16,"0"-2"-513"-16,0 0-9 15,0 0-47-15,0-1-18 0,0 0-91 16,0 0 7 0</inkml:trace>
  <inkml:trace contextRef="#ctx0" brushRef="#br0" timeOffset="-86022.43">10764 8263 1054 0,'-22'0'414'0,"17"-4"-259"15,3 2-40-15,0-1-14 16,4-1-19-16,3-1-39 16,2-2-3-16,3 0-2 15,0-2 3-15,0 7 1 16,3 1-3-16,0 8 3 0,2 7 2 16,-3 7 15-16,-4 9 1 15,-6 6-4-15,-2 2-4 16,3 7-25-16,-3-1-7 15,2-3-8-15,1-3-2 16,-3-13-1-16,3-3 0 0,0-8-3 16,-2-6-5-1,-2-3-5-15,2-3-16 0,-1-4-62 16,-5-2-41-16,2-4-93 16,-4-2 61-16</inkml:trace>
  <inkml:trace contextRef="#ctx0" brushRef="#br0" timeOffset="-85872.95">10757 8411 1145 0,'3'-4'445'0,"5"-5"-317"16,2-3-16-16,9 0-33 15,3 2-19-15,8 1-29 16,0 1-12-16,-6 7-81 15</inkml:trace>
  <inkml:trace contextRef="#ctx0" brushRef="#br0" timeOffset="-85172.9">11028 8263 1107 0,'-4'-2'444'0,"-1"-4"-278"15,3 1-43-15,5 0-29 16,5 0-18-16,6 0-19 16,2 1 1-16,0 3 5 15,-1 1-3-15,-4 9-1 16,-1 5 4-16,-5 13 0 0,-1 5 2 16,-2 11-17-16,1 1-10 15,2 3-18-15,-1-4-7 0,0-7-5 16,-1-5-5-1,-1-11 1-15,-1-3-2 0,0-9-1 16,1-2 4 0,-1-2-20-16,-1-4-25 15,-3-4-104-15,0 0-65 0</inkml:trace>
  <inkml:trace contextRef="#ctx0" brushRef="#br0" timeOffset="-85012.42">11050 8398 1194 0,'0'0'460'0,"5"-3"-350"15,6 0-4-15,8-1-52 16,1-2-16-16,3 3-15 16,-1 2-20-16,-7 0-95 0,-2 1-394 15</inkml:trace>
  <inkml:trace contextRef="#ctx0" brushRef="#br0" timeOffset="-81273.13">11366 8268 1297 0,'-15'23'480'0,"4"-14"-374"0,0 5-2 0,2 12-7 16,2 0-2 0,7 7-3-16,2 1-9 0,3-4-16 15,6-1-12 1,0-13-13-16,6-4-9 16,4-9-13-16,-3-6-6 15,2-15-6-15,-3-9-2 16,-5-5 3-16,-2 0 1 15,-7 5 26-15,-3 4 13 0,-7 5 6 16,-4-1-4-16,-3 9-29 16,-2 0-15-16,-3 7-7 15,5 4-7-15,3 6-20 16,-5 1-21-16,14 3-89 16,0 1-59-16</inkml:trace>
  <inkml:trace contextRef="#ctx0" brushRef="#br0" timeOffset="-81085.25">11589 8355 1905 0,'-1'0'100'16,"1"0"-34"-16,1 2 59 15,-1-2-39-15,0 0-49 16,0 0-31-16,0 0-131 16</inkml:trace>
  <inkml:trace contextRef="#ctx0" brushRef="#br0" timeOffset="-80522.83">11871 8307 1336 0,'-3'13'502'16,"-4"10"-398"-16,6 13-7 16,0-3-6-16,5 2-38 15,2-6-14-15,7-12-17 16,-1-3 1-16,4-14-6 16,3-6-3-16,-3-12-1 15,0-4-1-15,-8-4 17 0,-3 1 8 16,-6 3 22-16,-3 3-5 15,-4 5-14-15,-5 2-15 16,-1 5-24-16,-1 2 2 16,1 7-11-16,3 6-18 15,2 4-57-15,3 5-50 0,5-3 382 16</inkml:trace>
  <inkml:trace contextRef="#ctx0" brushRef="#br0" timeOffset="-80224.03">12039 8282 1299 0,'-6'11'501'16,"-2"5"-375"-16,2 10-15 15,1 3-20-15,7 3-15 16,3 0-7-16,4-4-13 0,9-4-8 15,2-11-23 1,5-9-3-16,3-15-15 0,-9-6 5 16,-2-13-4-1,-6 1 3-15,-11 2 16 16,2 3 7-16,-7 7 4 16,-7 1-1-16,-8 2-22 0,-4 3-22 15,-1 5-33-15,3 5-28 0,11 4-66 16,1 3-41-1</inkml:trace>
  <inkml:trace contextRef="#ctx0" brushRef="#br0" timeOffset="-79922.69">12217 8283 1370 0,'22'0'527'0,"-31"21"-395"16,1 2 2-16,5 9-23 16,-1-1-5-16,7 1-8 15,2-5-9-15,7-8-32 16,4-7-17-16,2-18-30 16,2-3-5-16,-3-17-1 15,-2-1-3-15,-5 1 3 16,-5-1 2-16,-5 5 4 15,-4 4-1-15,-5 5 6 0,-2 2-5 16,-5 4-13 0,-1 5-15-16,-4 0-81 0,-1 3-49 15</inkml:trace>
  <inkml:trace contextRef="#ctx0" brushRef="#br0" timeOffset="-79589.86">12536 8400 1505 0,'18'-4'538'0,"-28"18"-467"16,1 5-16-16,0 3-79 15,-4-1-51-15,10-5-367 16</inkml:trace>
  <inkml:trace contextRef="#ctx0" brushRef="#br0" timeOffset="-79382.49">12767 8289 1336 0,'4'-2'535'16,"5"1"-324"-16,3-1-99 0,2 1-48 16,2-1-28-16,-3 2-98 15,-2-1-68-15</inkml:trace>
  <inkml:trace contextRef="#ctx0" brushRef="#br0" timeOffset="-63805.04">2652 9052 1174 0,'-22'-50'463'0,"22"50"-330"16,1 3-14-16,2 8-3 0,-1 4-14 16,2 11-6-1,2 3 6-15,3 7-19 16,-2 5-11-16,-1-5-25 0,-2 0-13 15,2-2-14-15,2-5-11 16,1-3-5-16,3-3-5 16,-5-10-55-16,-1-3-36 15,-3-6-100-15,-4-4-34 16</inkml:trace>
  <inkml:trace contextRef="#ctx0" brushRef="#br0" timeOffset="-63554.75">2594 9034 1105 0,'3'-6'419'0,"5"-7"-328"15,5 3-13-15,7 3-33 16,7 5-16-16,-3 7-6 0,-1 4-4 16,-3 7 6-1,-6 2 7-15,-5 5-5 16,-3 2-2-16,-5 1-12 15,-2 0-6-15,-3-7-3 16,-1-2 1-16,-3-6 0 16,-2-2-2-16,1-5 2 0,0-1-15 15,0-3 250-15</inkml:trace>
  <inkml:trace contextRef="#ctx0" brushRef="#br0" timeOffset="-63081.42">2881 9039 1347 0,'1'0'480'16,"6"0"-405"-16,4 0-2 15,6 4-16-15,3-3 1 0,6 3-28 16,-3-1-9-16,3-1-17 15,-1 2-25-15,-12 1-78 16,-2 0-48-16</inkml:trace>
  <inkml:trace contextRef="#ctx0" brushRef="#br0" timeOffset="-62901.66">3020 9069 1178 0,'-58'9'456'0,"56"8"-305"16,4 9-46-16,5 11-16 16,0 1-18-16,3 1-36 15,0-3-12-15,1-9-16 16,2-2-1-16,-1-13-43 16,0-5-47-16,-4-8-243 0</inkml:trace>
  <inkml:trace contextRef="#ctx0" brushRef="#br0" timeOffset="-62588.54">3153 9050 993 0,'4'5'421'16,"0"8"-201"-16,1 7-82 0,0 14-18 15,-3 1-26-15,4 5-49 16,-3-5-14-16,2-5-19 15,-1-5-4-15,1-10-6 0,2 1 3 16,-4-12-4 0,0-2-1-16,1-7-3 15,0-9 3-15,0-9 0 16,-1-3 3-16,1-7 3 0,1 2 0 16,4 3 5-1,3 3-1-15,0 8-2 0,-1 0-6 16,-1 8-42-1,-2 3-37-15,-3 3-81 16,0 3-277-16</inkml:trace>
  <inkml:trace contextRef="#ctx0" brushRef="#br0" timeOffset="-62422.95">3274 9111 1124 0,'-28'79'472'0,"28"-44"-283"15,8 1-55-15,1-3-14 16,4-6-57-16,-1-8-21 0,0-6-26 16,1-3-15-16,-3-10-56 15,1 0-48-15,-5-9-295 16</inkml:trace>
  <inkml:trace contextRef="#ctx0" brushRef="#br0" timeOffset="-62224.9">3410 9102 1196 0,'1'6'479'15,"2"4"-294"-15,2 15-70 16,2 4-18-16,2 8-18 0,-2 1-28 16,-7-3-25-1,1-5-11-15,0-9-18 0,3-3-28 0,4-9-91 16,-4-7-45-1</inkml:trace>
  <inkml:trace contextRef="#ctx0" brushRef="#br0" timeOffset="-62024.15">3439 9090 1186 0,'1'-7'464'0,"9"-6"-351"16,-2 2-17-16,10 4-45 15,1 3-25-15,0 8-14 16,0 1-3-16,-7 3-6 15,-4 0 3-15,-4 1 18 16,-4 3 20-16,-4 2 39 16,-3 0 16-16,-10 0-10 15,1-1-22-15,-5-3-37 16,-2-1-20-16,4-9-71 16,2 0-64-16</inkml:trace>
  <inkml:trace contextRef="#ctx0" brushRef="#br0" timeOffset="-61130.88">3920 9112 1407 0,'-10'-32'496'0,"14"29"-436"16,4 2-11-16,-6-1-18 16,6 0-8-16,-2 2-28 15,-1-1-42-15,-1 0-296 16</inkml:trace>
  <inkml:trace contextRef="#ctx0" brushRef="#br0" timeOffset="-60822.34">3957 9242 1360 0,'0'-1'522'0,"2"1"-366"15,-2-5-62-15,0 5-34 16,0-1-19-16,0 0-25 0,5-1-5 15,2-3-48 1,21-16-66-16</inkml:trace>
  <inkml:trace contextRef="#ctx0" brushRef="#br0" timeOffset="-41256.62">3321 9802 1192 0,'-21'-23'460'0,"21"35"-252"16,0 4-121-16,2 6-5 16,1 4-3-16,2-2-46 15,-1-1-11-15,1-4-7 16,1-2-3-16,1-7-1 16,-3-5-3-16,2-8 0 15,1-6-2-15,0-9 0 16,-2-3 1-16,2-2-2 15,-2 0 2-15,-2 2 11 0,3 3 7 16,-1 4 15 0,-1 3-4-16,6 11-8 15,0 7-10-15,1 9-6 16,1 3 11-16,4 5 6 0,-2 2 3 16,6-3-11-16,-2 2-5 15,-2-9-14-15,0-7 6 16,-3-9 2-16,-1-7 9 15,-5-9 12-15,0-6 1 16,-5-1 12-16,-2 0-2 16,0 1 4-16,-2 2-5 15,-1 5-9-15,-1-1-13 0,2 6-13 16,-1 5-4-16,3 3-67 16,1 3-52-16,2 3-131 15,-3-4-54-15</inkml:trace>
  <inkml:trace contextRef="#ctx0" brushRef="#br0" timeOffset="-41042.09">3647 9677 1310 0,'3'9'547'0,"1"8"-303"15,3 10-91-15,1 4-5 16,-1 5-26-1,-1-2-24-15,2 2-50 16,-3 4-16-16,1-8-34 0,-3-2-28 16,0-12-77-16,-1-9-41 15,-1-11-77-15,0-11-18 16,-2-14-239-16</inkml:trace>
  <inkml:trace contextRef="#ctx0" brushRef="#br0" timeOffset="-40840.46">3681 9792 888 0,'-2'-14'479'16,"-2"-10"-117"-1,4 3-162-15,4 3-37 16,5 4-67-16,2 2-27 16,0 7-30-16,1 5-9 0,-2 7-17 15,-2 2 0-15,-2 6 3 16,-2 3 7-16,-8 2 21 16,-2 1 3-16,-5-3 0 15,-3 0-10-15,-2-6-20 16,2-2-10-16,2-5-82 0,6-3-70 15</inkml:trace>
  <inkml:trace contextRef="#ctx0" brushRef="#br0" timeOffset="-40306.93">3955 9723 1423 0,'-3'12'539'0,"0"23"-399"15,3 1-8-15,7 0-24 16,2-1-16-16,6-10-30 0,-1-5-14 16,2-12-10-16,1-8-11 15,-3-14-8 1,-2-4 4-16,-4-9-9 0,-3-1 12 16,-4 3 22-16,0 2 3 15,-3 4 12-15,-5 4-11 16,-7 5-18-16,-1 2-14 15,0 8-14-15,-1 5-7 16,5 10-40-16,2 3-19 16,8 6-89-16,1-2-62 15,7-6 239-15</inkml:trace>
  <inkml:trace contextRef="#ctx0" brushRef="#br0" timeOffset="-40088.14">4206 9696 1383 0,'-1'13'546'16,"1"15"-338"-16,3 5-66 16,2 3-27-1,0-2-28-15,3-3-46 16,-7-4-18-16,8-4-35 15,-1-8-35-15,-1-12-94 0,6-5-60 16,-9-16-322-16</inkml:trace>
  <inkml:trace contextRef="#ctx0" brushRef="#br0" timeOffset="-39899.92">4241 9747 809 0,'-3'-9'443'0,"-3"-10"-75"15,10 5-216-15,3 0-26 16,11 5-60-16,3 7-18 0,-2 3-14 15,-1 5-3-15,-9 5-3 16,-4 4 6-16,-5 1 22 16,-10 1 12-16,-3 2 5 15,-3-4-8-15,-9 1-28 16,3-1-24-16,0-4-86 16,3-3-70-16</inkml:trace>
  <inkml:trace contextRef="#ctx0" brushRef="#br0" timeOffset="-38448.23">6416 9516 1328 0,'2'1'500'0,"1"7"-394"16,-2 4-3-16,4 6-31 15,-2 4-10-15,0 5-26 0,2-3-7 16,-1-1-12-16,0-2-3 16,-2-11-1-16,0-2-5 15,-2-6 2-15,2-2 4 16,3-6 12-16,1-5 0 15,6-1 2-15,-1-6-11 16,4 7-8-16,-1 3-3 16,1 5-8-16,-1 9 5 15,-3 4 0-15,-1 3-2 0,-6 3 9 16,-1 0-3-16,-4 0 6 16,-5 3 2-16,-1-6 1 15,-5 1 3-15,1-1-10 16,2-4-1-16,2-1-5 15,3-1-12-15,2-3-49 16,-1-1-29-16,2-3-116 16,-2-2 390-16</inkml:trace>
  <inkml:trace contextRef="#ctx0" brushRef="#br0" timeOffset="-38267.65">6420 9508 1352 0,'2'-2'532'16,"4"-6"-379"-16,6 5-34 15,5 2-33-15,3-1-28 0,8-1-23 16,-1 1-13 0,1 2-55-16,-2 0-72 0</inkml:trace>
  <inkml:trace contextRef="#ctx0" brushRef="#br0" timeOffset="-37606.79">6776 9470 1295 0,'1'1'516'0,"-1"-1"-340"15,-1 5 5-15,-3 11-9 16,-1 3-14-16,-3 9-29 0,-1 3-33 16,-1-1-50-1,2-2-10-15,2-4-19 0,2-2-4 16,4-2-2-16,-2-6-7 15,2-3 0 1,0-2-2-16,0-9-2 16,3 1 1-16,2-6-1 15,4-2 4-15,2-1-2 0,0-1 3 16,1 3-3-16,-1 2 3 16,-1-2-9-16,-2 4-11 15,0 6-62-15,-4-2-59 16,-1 3-92-16,0-2-45 15,-1-6-216-15</inkml:trace>
  <inkml:trace contextRef="#ctx0" brushRef="#br0" timeOffset="-37428.36">6809 9596 1156 0,'0'3'499'0,"0"11"-283"15,0 2-16-15,-1 13-51 16,1 4-25-16,0-1-37 15,1 3-15-15,-1-6-43 0,1-5-9 16,1-6-33 0,-1-4-27-16,0-9-73 0,2-1-58 15,0-4-135 1</inkml:trace>
  <inkml:trace contextRef="#ctx0" brushRef="#br0" timeOffset="-37284.67">6918 9651 1219 0,'5'-3'509'0,"-1"-5"-247"16,5-3-218-16,0-2-28 0,-4 1-222 16</inkml:trace>
  <inkml:trace contextRef="#ctx0" brushRef="#br0" timeOffset="-36824.74">7142 9625 1105 0,'18'-61'534'0,"-21"56"-237"0,-2 6-47 16,-1 9-30-1,-3 15-72-15,-2 3-29 0,5 13-42 16,2-2-12 0,4-10-23-16,7-3-8 15,4-15-16-15,6-6 2 0,2-10-8 16,1-9-3-16,0-13-8 16,-3-5-3-16,-6-1 2 15,-4 3-2-15,-8 8 11 16,-6 2-5-16,-4 6-4 15,-3 2-10-15,-4 8-57 16,-1 1-43-16,5 7-111 16,4 1-84-16</inkml:trace>
  <inkml:trace contextRef="#ctx0" brushRef="#br0" timeOffset="-36325.58">7374 9557 1187 0,'-2'9'529'0,"-2"8"-260"16,0 12-114-1,-2 6-16-15,3 1-45 0,2-3-11 16,7-7-26 0,10-8-12-16,3-11-23 0,4-6-3 15,-4-13-10 1,0-7-8-16,-3-9 3 16,-4-4-2-16,-3 5 0 15,-5-1 11-15,-4 10 0 16,-8 4 1-16,-7 6-8 0,1 5-18 15,-4 5-20-15,3 2-17 16,9 1-70-16,2 4-51 16,9-1-82-16</inkml:trace>
  <inkml:trace contextRef="#ctx0" brushRef="#br0" timeOffset="-36038.96">7586 9517 1145 0,'-1'9'515'0,"-1"11"-209"16,-1 6-136-16,2 8-24 15,1 1-23-15,1-8-18 16,3-2-13-16,4-13-31 16,3-5-18-16,5-9-32 15,0-9-6-15,0-10-3 16,-4-4 0-16,-5-4 2 0,-1 4 1 0,-6 2 14 31,-5 1 7-31,-4 8-5 0,0 0-7 16,-4 3-48-1,2 3-33-15,-1 4-83 0,0 4-50 16,6 1-452-16</inkml:trace>
  <inkml:trace contextRef="#ctx0" brushRef="#br0" timeOffset="-35804.92">7823 9592 1892 0,'0'0'273'0,"-2"-1"-113"16,0 0 214-1,2 1-260-15,0 0-85 16,0 0-40-16,0 0-174 0,0-1 233 0</inkml:trace>
  <inkml:trace contextRef="#ctx0" brushRef="#br0" timeOffset="-35338.96">8081 9460 1321 0,'-1'4'558'16,"-4"10"-288"-16,-4 6-54 15,1 10-50-15,0 3-21 0,3-4-43 16,6 0-27-16,6-8-28 15,1-6-18-15,8-5-8 16,0-10-6-16,3-11-15 16,0-7 1-16,-4-8-6 15,-2 0-4-15,-1 0 8 16,-6-2-2-16,-9 3-1 16,-4 4 1-16,-3 8-1 15,-2 7-8-15,-2 9-42 16,-2 4-37-16,-2 6-83 15,3 0-52-15,10-4-125 16</inkml:trace>
  <inkml:trace contextRef="#ctx0" brushRef="#br0" timeOffset="-35043.66">8241 9473 1569 0,'0'0'607'16,"1"11"-417"-16,-8 39-6 0,2-19-35 15,3 0-20-15,9-5-43 16,0-4-25-16,5-12-35 16,2-5-10-16,3-13-17 15,-2-8 1-15,0-11 2 16,-2-5-5-16,-5 5 3 15,-1-1 3-15,-4 6-16 16,-2 6-12-16,-3 2-35 16,-1 5-26-16,-2 5-77 15,-1 0-50-15,3 4-256 16</inkml:trace>
  <inkml:trace contextRef="#ctx0" brushRef="#br0" timeOffset="-34636.9">8549 9441 1122 0,'-28'2'442'0,"17"-2"-306"16,2 0-55-16,9 3-21 16,-1 1-28-16,1 4 26 15,-3-1 22-15,-5 6 48 16,1 1 26-16,-2 8 10 16,2 4-3-16,1 5-29 15,0-1-20-15,6-4-44 0,3-4-17 16,7-11-31-1,4-6-11-15,4-15-5 16,9-9-6-16,-5-13-4 16,3-1-6-16,-7-2-7 15,-11 6 5-15,-3 8 11 0,-10 5-6 16,-9 7-54-16,-4 3-67 16,-9 4-178-16</inkml:trace>
  <inkml:trace contextRef="#ctx0" brushRef="#br0" timeOffset="-32811.52">3933 10224 1340 0,'-1'-51'533'0,"1"55"-378"15,5 11 3 1,-3 1-5-16,6 10-18 16,-2 3-7-16,4 1-41 15,-3 6-23-15,0-3-30 0,-1-1-9 16,-2-6-19-16,-2-6 1 15,-1-8-25-15,1-5-27 16,-2-4-61-16,0-1-46 16,0-6-96-16,-1 3-27 15</inkml:trace>
  <inkml:trace contextRef="#ctx0" brushRef="#br0" timeOffset="-32472.93">4127 10169 1235 0,'-5'6'508'0,"-9"9"-317"15,-3 7-44-15,-2 3-51 16,0 0-26-16,1 2-21 16,3-1-12-16,3-4 2 15,2-3-6-15,2-8-11 16,2-3 10-16,4-8-8 15,4 2-2-15,4-4-3 16,6-2-8-16,6-2 12 16,-1 0 10-16,6 6 8 15,1 4 1-15,-1 5-13 0,-1 2-12 16,-5 2-7-16,-5-2-3 16,-4 1-10-16,-2-4-21 15,-4-2-81-15,1-1-61 0</inkml:trace>
  <inkml:trace contextRef="#ctx0" brushRef="#br0" timeOffset="-29772.3">6808 10017 1028 0,'0'6'406'0,"0"6"-246"0,0 6-38 16,3 9-14-16,-3-3-6 0,0 3-33 15,-1-3-7-15,-3-3-13 16,1-4-3 0,-2-2 1-16,-1-4-5 0,2-5-6 15,1-1-1-15,1-2-10 16,2-2-2-1,3 1-9-15,-3-3-1 16,0 0-7-16,2 0 0 0,9 0-2 16,21-1-6-16,-19 2 2 15,-3-1-5-15,1-1-34 16,-4 0-22-16,-5-1-77 16,-2 0-46-16</inkml:trace>
  <inkml:trace contextRef="#ctx0" brushRef="#br0" timeOffset="-29551.36">6867 10182 1329 0,'4'-38'547'0,"-5"48"-351"16,3 8-52-16,1 3-17 15,-1 5-36 1,0 0-13-16,0 5-33 0,0-1-15 15,2-3-18-15,0-3-4 16,-4-10-20-16,2-6-16 0,-1-6-56 16,-2-4-51-1,2-7-92-15,-1-4-109 16</inkml:trace>
  <inkml:trace contextRef="#ctx0" brushRef="#br0" timeOffset="-29402.4">6993 10215 1626 0,'0'0'617'0,"3"0"-495"16,1-2-22-16,-4 1-90 16,0 0-69-16</inkml:trace>
  <inkml:trace contextRef="#ctx0" brushRef="#br0" timeOffset="-28774.19">7202 10149 1322 0,'-30'-30'556'15,"29"43"-324"-15,-3 5-81 0,3 5-19 16,0-2-37-1,2-1-20-15,1-10-18 0,2 0-9 0,3-7-11 16,-3-3-6 0,4-1 2-16,-1-5 1 0,3-1-3 15,3-1 4 1,2 0-16-16,2 4 1 16,-3 4-6-16,-2 2-9 15,-3 3 2-15,-3 2-4 16,-5 3-3-16,-1 1 7 15,-4 3-7-15,-2 0 0 0,-2 1 7 16,1 2-7-16,-4 0 0 16,-1-2 3-16,1 0-10 15,1-6-14-15,5-2-48 16,4-4-41-16,1-10-113 0,-1-2-53 16</inkml:trace>
  <inkml:trace contextRef="#ctx0" brushRef="#br0" timeOffset="-28617.3">7175 10149 1349 0,'5'-2'514'0,"8"1"-363"0,3-2-25 16,8-4-35-1,3-2-17-15,4-2-49 0,-2 2-17 16,-9 3-64-16,-8 5-56 15</inkml:trace>
  <inkml:trace contextRef="#ctx0" brushRef="#br0" timeOffset="-28262.2">7437 10143 1506 0,'0'0'690'0,"-1"3"-270"16,-6 17-251-16,-12 32-2 0,17-23-66 16,6-2-18-16,3-4-36 15,9-4-12-15,0-9-17 16,3-9-11-16,4-13-3 15,-5-8 0-15,0-9-1 16,-1 1 0-16,-10 0 1 16,0 3-2-16,-9 5-2 15,-4 0 3-15,-7 3-9 16,-2 3-9-16,-5 4-66 16,-2 8-47-16,2 7-100 15,3 5-67-15</inkml:trace>
  <inkml:trace contextRef="#ctx0" brushRef="#br0" timeOffset="-27790.04">7613 10131 914 0,'0'-1'492'0,"0"0"-90"15,0 0-128-15,0 1-41 0,-1 13-49 16,-8 37-49 0,4-20-7-16,8 0-46 15,2-5-15-15,8-4-31 16,2-6-19-16,3-16-6 16,5-7-4-16,0-15-3 15,1-2 3-15,-6-1-7 0,-2 1-4 16,-13 3 0-1,-2 4 3-15,-10 1 3 0,-6 4 7 16,-5 3-17-16,-5 3-11 16,1 7-32-16,4 5-26 15,8 3-63-15,3 3-52 16,9-1 199-16</inkml:trace>
  <inkml:trace contextRef="#ctx0" brushRef="#br0" timeOffset="-27605.74">7854 10149 1592 0,'42'-23'716'0,"-42"18"-306"16,2 0-261-16,1 1-80 0,4 0-65 15,-5 1-139 1,-2 2-130-16</inkml:trace>
  <inkml:trace contextRef="#ctx0" brushRef="#br0" timeOffset="-27146.99">8116 10005 1388 0,'-4'4'617'0,"-5"15"-318"16,0 5-44-16,0 11-74 15,0 3-34-15,5-8-36 16,3-3-16-16,9-9-38 16,5-3-11-16,9-6-26 0,1-5-7 15,1-7-7-15,4-7-5 16,-8-7-5-16,0-3 1 15,-8-4-8 1,-7-3 8-16,-6 3 3 0,-4-4 3 16,-6 1-1-16,-2 7-2 15,-11 2-23-15,-1 8-13 16,1 16-38-16,-2 1-42 16,13 14-73-16,4-1-51 15,9-4 252-15</inkml:trace>
  <inkml:trace contextRef="#ctx0" brushRef="#br0" timeOffset="-26829.24">8245 10026 1361 0,'46'-10'593'15,"-46"25"-296"-15,0 12-150 16,1 3-25-16,1-3-52 15,1 0-11-15,5-7-24 0,-2-4-4 16,1-5-5 0,0-5-6-16,3-6-7 15,2-3-9-15,1-8 0 16,2-4-7-16,-4-6-4 16,-2-3-3-16,-1-2 2 15,-4-1 5-15,-4 1 2 0,0 2 4 16,-6 2-5-16,-2 6-11 15,-2 2-40-15,-4 1-26 16,1 13-89-16,0 2-50 16</inkml:trace>
  <inkml:trace contextRef="#ctx0" brushRef="#br0" timeOffset="-26491.63">8488 9983 1184 0,'0'4'650'16,"-1"2"-15"-16,-1 14-469 16,-1 10-36-16,0 3-34 15,0 1-13-15,2-5-22 16,1-9-11-16,5-6-21 15,4-1-12-15,5-11-13 16,5-2 6-16,2-9-9 16,0-8 7-16,0-7-5 15,-8-5 2-15,-10 1-1 0,-2 1 2 16,-3 5 8-16,-7 4-7 0,-6 7-7 16,-8 2-32-1,-3 9-104-15,3 0-68 16,8 2 446-16</inkml:trace>
  <inkml:trace contextRef="#ctx0" brushRef="#br0" timeOffset="-24955.85">4018 10715 1573 0,'-25'18'586'16,"38"-22"-434"-16,2-3-12 15,8 4-25-15,2-1-15 16,3 4-34-16,-1-3-17 0,4 3-20 16,0 0-11-16,-2-2-17 15,1 1-12-15,-8-2-28 16,-6-2-15-16,-12 0-43 15,-2 1-16-15,-7 0-46 16,-3 4-40-16,-5 8-136 16</inkml:trace>
  <inkml:trace contextRef="#ctx0" brushRef="#br0" timeOffset="-24732.29">4190 10709 1330 0,'-62'20'547'0,"60"-1"-317"16,2 7-16-16,6 7-35 0,-2 4-26 15,3-1-39-15,-1-8-26 16,1-7-35-16,-1-4-21 16,2-5-26-16,1-2-6 0,-4-6-25 15,-3-2-26 1,-2-3-72-16,0-1-54 0,-1 1-114 15</inkml:trace>
  <inkml:trace contextRef="#ctx0" brushRef="#br0" timeOffset="-24139.29">4490 10697 789 0,'0'-6'476'0,"0"-7"43"16,0 5-253-16,1 10-17 0,-1 5-31 16,-2 18-38-16,-1 8-15 15,-1 9-29-15,1 1-16 0,-1-8-28 16,0-5-11-1,1-5-30-15,1-3-9 0,2-3-18 16,0-1-13 0,2-2-8-16,0-3-6 15,-1-5-30-15,1-1-21 16,1-7-66-16,1-1-48 16,-1-8-117-16,0-4-67 0</inkml:trace>
  <inkml:trace contextRef="#ctx0" brushRef="#br0" timeOffset="-22540.03">4670 10783 1429 0,'-2'-1'559'0,"-2"-9"-407"16,10 1-12-16,6-4-42 15,2-3-24-15,7 10-23 16,-6-3-15-16,-3 10-14 16,-2 6 2-16,-6 7 6 0,-2 8 4 15,-2 6 0-15,-2-2-4 0,-5 1-8 16,-2-2-3-1,-3-6 0-15,-3 2-1 16,7-4-5-16,-3-2 2 16,1-4-1-16,5-4 0 15,-1-3-2-15,6-2 5 16,5-1 0-16,5-1 4 16,0-3 16-16,7-1 2 0,0 0 8 15,-3 0-5 1,7 2-13-16,-6-1-6 0,2 2-14 15,-3-1-1-15,-5 0-4 16,1 1-2-16,-7-1 2 16,1 2-6-16,-4 0-25 15,0 0-26-15,-1 0-159 16,0 0-86-16</inkml:trace>
  <inkml:trace contextRef="#ctx0" brushRef="#br0" timeOffset="-18713.05">6840 10581 978 0,'23'-27'527'15,"-30"23"-106"-15,0 4-223 0,-2 4-19 16,0 7-58-1,0 5-17-15,1 4-29 16,2 3-12-16,4 2-17 16,2-2-8-16,2-2-12 0,2-1-5 15,3-9-11-15,2-7-6 16,4-12-4-16,3-9 0 16,-3-8 5-16,-1-2 0 15,-5 5 1-15,-3 2 8 16,-4 5 18-16,1 6 5 15,-1 3 3-15,0 4-8 16,2 7-11-16,1 6-3 0,1 10 12 16,0 4-2-1,1 13-8-15,0 0-1 16,-2 1-19-16,1 0 0 0,-5-11 0 16,-4-5-1-16,-3-5 2 15,-2-6-1-15,-1-5-12 16,1 2-13-16,3-8-48 15,3 0-39-15,4-1-130 16,0-3-71-16</inkml:trace>
  <inkml:trace contextRef="#ctx0" brushRef="#br0" timeOffset="-18543">7102 10664 1833 0,'0'0'783'0,"0"1"-460"16,2-1-155-16,-2 0-61 15,0 0-90-15,0 0-62 0,0 0-239 16</inkml:trace>
  <inkml:trace contextRef="#ctx0" brushRef="#br0" timeOffset="-18040.2">7301 10582 1261 0,'-3'4'588'15,"-2"4"-260"-15,-1 15-128 16,0 6-35-16,1 11-64 16,2 1-15-16,4-7-40 15,5-6-6-15,4-15-20 16,4-8-6-16,4-13-6 16,3-7-2-16,2-9 3 15,-2-6-8-15,-6 3 5 16,-8 0-5-16,-10 4 6 15,-4 5 2-15,-6 2-6 16,-3 4 3-16,0 2-9 16,1 4-8-16,-3 7-28 15,4 4-27-15,2 9-81 16,1 4-36-16,7-1-172 0</inkml:trace>
  <inkml:trace contextRef="#ctx0" brushRef="#br0" timeOffset="-17691.57">7474 10611 1455 0,'14'-20'596'0,"-27"33"-392"15,3 6-37-15,1 9-33 16,4 4-34-16,5 5-16 15,3-2-7-15,10-5-31 16,1-6-13-16,4-14-21 16,0-7-10-16,0-17-2 15,-1-9 1-15,-5-10-2 16,-1-4 1-16,-7 3 0 16,-3 4 0-16,-1 9 2 0,-2 3-2 15,-5 6 4 1,-1 7-4-16,-3 3-14 0,-1 4-5 15,2 4-70 1,1 1-49-16,5 0-106 0,3-1 34 16</inkml:trace>
  <inkml:trace contextRef="#ctx0" brushRef="#br0" timeOffset="-17386.11">7652 10592 1217 0,'-6'8'599'16,"-3"9"-165"-16,2 3-242 15,3 3-16-15,4 7-46 16,0 0-20-16,6-3-37 16,0-4-14-16,4-9-30 15,1-7-17-15,2-7-12 16,4-6 3-16,-2-18-5 15,-2-5 0-15,-3-4-1 0,-4 1 0 16,-6 7 1 0,-1 6 5-16,-3 3-2 0,-3 3-5 15,-5 4-14 1,0 1-8-16,-2 7-48 16,-1 0-41-16,6 3-95 0,3 3-72 15</inkml:trace>
  <inkml:trace contextRef="#ctx0" brushRef="#br0" timeOffset="-17192.03">7865 10624 1894 0,'52'3'766'15,"-52"-6"-458"-15,0 3-206 16,-1 0-27-16,1 0-83 16,0-1-76-16,-1 1 316 15</inkml:trace>
  <inkml:trace contextRef="#ctx0" brushRef="#br0" timeOffset="-16607.14">8157 10592 1415 0,'-62'-33'599'0,"49"49"-364"16,3 14-70-16,2 3-24 15,8 3-61-15,3-1-22 0,10-12-26 16,6-8-13-1,5-14-12-15,2-9 2 0,2-13-5 16,-8-4-2 0,-4-2 3-16,-7 2-5 15,-8 5 2-15,2 3 2 16,-10 3-2-16,-1 4 1 16,-4 2-3-16,-6 3-2 15,2 4-15-15,5 2-6 16,1 5-70-16,3 3-43 0,1 0-104 15</inkml:trace>
  <inkml:trace contextRef="#ctx0" brushRef="#br0" timeOffset="-16273.99">8278 10573 1219 0,'25'0'523'0,"-30"19"-223"16,3 5-130-16,-1 2-20 15,3 1-20-15,6-3-43 0,1-5-19 16,3-9-31 0,1-5-14-16,1-12-16 15,0-5-1-15,-1-7 3 16,-1-5-2-16,-3 1-1 15,-4 1 2-15,-3 3 3 16,-3 3 2-16,-7 1 5 16,1 3-4-16,-1 3-13 15,1 3-6-15,1 5-41 0,1 4-37 16,0 5-92 0,2 4-61-16</inkml:trace>
  <inkml:trace contextRef="#ctx0" brushRef="#br0" timeOffset="-15957.29">8447 10563 1586 0,'0'8'595'16,"0"10"-450"-16,0 3-2 15,0 10-9-15,0-1-16 16,1 5-29-16,4-3-18 0,3-11-33 16,3-5-13-16,6-16-22 15,-2-12-3-15,5-17 6 16,-4-6-4-16,-2-6 2 16,-4 5 2-16,-5 8 7 15,-3 5 3-15,-7 6 3 16,-3 3-2-16,-11 3-15 15,-4 3-11-15,-3 7-68 0,-1 3-55 16,9 7-181 0</inkml:trace>
  <inkml:trace contextRef="#ctx0" brushRef="#br0" timeOffset="-13860.9">6178 11246 1188 0,'-27'30'424'0,"39"-27"-334"16,4 0-93-16,2-2-2 0,-1-1 7 16,1-1 7-16,-1-5 24 15,5 4 12-15,2-3 10 16,-1 3-1-16,0 1-13 16,0-1-4-16,-2 0 4 15,0-4 1-15,5 1 8 16,0-1 1-16,3 1-6 15,-1 0-6-15,1 1-16 16,4 1-8-16,-4 0-6 16,3 0-1-16,3-2 8 0,-7 1 8 15,3-2 14 1,-5 2-3-16,1-1 3 0,1 0-5 16,4 1-16-1,0 1-2-15,3 0-4 16,3 2-5-16,3 1 4 15,3-3 1-15,-1 2-1 16,-5-1 5-16,0-3-1 0,-1 2-2 16,2-1-5-16,2-3-3 15,2 2-2-15,4 3-1 16,-1-1 3-16,2 3-1 16,-4 0 1-16,-4 0 6 0,-1 0-1 15,-4-2-1 1,4-2 0-16,-1-1-4 15,3-1 1-15,1 1 1 0,-1 2 1 16,0-3-1-16,-2 2 3 16,-2-2-2-16,-2 1-2 15,0 0-3-15,-2-2 0 16,3 0-2-16,2-1 3 16,2-2-1-16,2 2 3 15,1 2-1-15,-4 2 8 16,-1 0 4-16,-3 1-1 15,-4-1 5-15,3-1-8 16,-1 2-2-16,8-1 0 0,2-1-4 16,5 2 0-1,1-3 0-15,-6 0 3 0,1-2 6 16,-4 0 7 0,1 0 3-16,1 2 8 0,2 2-3 15,-1 0-3-15,3 2 0 0,-4-2-11 16,-4-1-1-1,-7 1 5-15,-5 1-2 16,-4-1 13-16,-4 1 0 16,-5 1 3-16,-1 1 1 0,-4 0-5 15,-1 1 2 1,1 2-5-16,0-2-9 16,-1 0-7-16,0 0-5 0,-2 0-14 15,0 1-15-15,-2-1-85 16,-3 0-86-16,-2-1-126 15</inkml:trace>
  <inkml:trace contextRef="#ctx0" brushRef="#br0" timeOffset="-12771.44">9345 10914 1357 0,'-1'1'530'0,"-2"1"-360"0,8 1-39 15,6 0-23-15,2 0-16 0,9-3-25 16,3-1 1-1,-2-2-16-15,2-1-15 16,-6 2-18-16,-5-1-6 16,-5 2-9-16,-3 0-4 15,-5 1-16-15,2 0-18 0,-3 0-60 16,0 0-37-16,-1 0-82 16,0 0-38-16</inkml:trace>
  <inkml:trace contextRef="#ctx0" brushRef="#br0" timeOffset="-12527.77">9434 10793 1295 0,'0'2'520'16,"-1"4"-352"-1,5 9-16-15,3 10-25 16,1 1-10-16,-2 5-16 0,1-3-2 0,-3-1-38 31,-1 0-14-31,1-2-13 0,-3-4-6 16,0-6-3-16,-1-3-10 15,0-6-5-15,0-4-14 0,0-1-76 16,2-4-46-16,-2 3-135 16</inkml:trace>
  <inkml:trace contextRef="#ctx0" brushRef="#br0" timeOffset="-8193.52">2486 11651 1106 0,'-5'-4'480'0,"-3"0"-195"0,5 2-100 15,6 3-42-15,6 4-22 0,10 0-36 16,3-1-3 0,8-1 1-16,7-1-7 0,6-2-42 15,0-4-12-15,-2-1-11 16,-5 0-6-16,-13 3-4 15,-5 2 2 1,-8 7-24-16,-6 2-27 0,-3 8-137 16,0 1-61-16</inkml:trace>
  <inkml:trace contextRef="#ctx0" brushRef="#br0" timeOffset="-7998.56">2666 11664 1137 0,'-2'8'440'0,"-8"12"-301"16,9 2-17-16,3 10-6 15,-3 1-13-15,10 3-23 0,-2 2-13 16,6 5-22-16,3-3-15 16,-6-4-15-16,1-7-7 15,-5-13-81-15,4-5-61 0</inkml:trace>
  <inkml:trace contextRef="#ctx0" brushRef="#br0" timeOffset="-7690.84">2807 11824 1132 0,'0'7'449'0,"1"11"-286"16,1 2-37-16,3 5-19 15,2-2-19-15,2-4-25 16,3-2-6-16,1-12-13 16,0-6-6-16,-3-13-9 15,-4-6 4-15,-4-5-11 16,-2-2 8-16,-1 1 11 16,-1 7 5-16,-5 3 14 15,-2 6-9-15,-3 6-15 16,-1 2-16-16,1 8-15 15,3 3-3-15,3 8-26 16,3 5-18-16,3-2-79 16,4-2-60-16</inkml:trace>
  <inkml:trace contextRef="#ctx0" brushRef="#br0" timeOffset="-7462.56">3011 11673 1203 0,'0'13'530'0,"-2"8"-267"0,2 9-116 16,-1 1 4-16,-1 4-41 16,2 3-12-16,0-1-30 15,1-1-11-15,8-13-30 16,3-6-15-16,5-16-48 15,5-8-52-15,-2-14-101 16,1-5-66-16</inkml:trace>
  <inkml:trace contextRef="#ctx0" brushRef="#br0" timeOffset="-7313.67">2918 11828 1469 0,'0'2'572'0,"0"3"-453"16,7-2-11-16,11-4-85 0,6 0-37 0,5-4-87 16,3 0 428-1</inkml:trace>
  <inkml:trace contextRef="#ctx0" brushRef="#br0" timeOffset="-6946.33">3190 11803 1269 0,'20'-8'498'0,"-23"7"-323"16,-1 0-24-16,-2 2-3 16,0 6-14-16,-2 10 0 15,2 10-7-15,2 7-30 16,0 2-8-16,4-2-46 15,1-8-18-15,4-8-14 16,2-6-5-16,5-17-8 16,0-9 1-16,-1-18-21 15,1-4-10-15,-3 2-1 0,-3 5 3 16,0 13 17 0,-2 3 8-16,-1 9 1 0,0 5-2 15,0 8 2-15,-1 4-1 0,1 10 5 16,2 4 2-1,-4-3-14-15,2 0-24 16,0-10-78-16,1-7-54 16,4-8-83-16,-1-8-19 0</inkml:trace>
  <inkml:trace contextRef="#ctx0" brushRef="#br0" timeOffset="-6761.22">3318 11707 807 0,'2'0'460'15,"2"-1"-43"-15,3 9-196 16,0 6-13-16,-2 9-11 16,-1 4-11-16,-3 5-59 15,-1 1-33-15,2 1-56 16,0 1-15-16,6-7-19 16,0-4-14-16,1-10-112 15,-5-9-84-15</inkml:trace>
  <inkml:trace contextRef="#ctx0" brushRef="#br0" timeOffset="-6264.22">3769 11682 1423 0,'-1'10'568'0,"1"6"-393"16,-1 12-35-16,1 3-16 0,1 6-56 16,3 0-19-1,3 0-41-15,1-2-5 0,1-12-49 16,-2-6-44 0,-4-17-102-16,1-9-44 15,-3-14-209-15</inkml:trace>
  <inkml:trace contextRef="#ctx0" brushRef="#br0" timeOffset="-6073.65">3784 11799 272 0,'-8'-17'278'15,"4"6"-32"-15,-5-12 70 16,3 1-79-16,8 5-93 16,2 0-34-16,12 4-40 15,9 0-15-15,7 9-16 16,-4 1 2-16,-5 4-3 16,-7 5 4-16,-14 3 13 0,2 6 10 15,-14 2 5 1,-6 0-2-16,-10-3-27 15,-3-4-13-15,4-4-16 16,0-3-7-16,11-3-64 16,-1-1-67-16</inkml:trace>
  <inkml:trace contextRef="#ctx0" brushRef="#br0" timeOffset="-5607.5">4125 11693 911 0,'-30'-23'501'16,"33"46"-39"-16,1 9-281 0,-2 0 2 15,1-4-65 1,-1-1-37-16,2-4-44 0,0-2-16 16,1-1-15-1,-1-5 5-15,-2-3-53 0,1-1-31 16,-2-9-89-16,-1 0-47 0</inkml:trace>
  <inkml:trace contextRef="#ctx0" brushRef="#br0" timeOffset="-5438.9">4028 11743 1176 0,'0'-2'473'0,"3"-1"-340"16,5-1-29-16,9 1-74 15,3 1-14-15,4-1-8 16,1-1-1-16,-1 0-26 16,-1 0-45-16,-3 1-226 15</inkml:trace>
  <inkml:trace contextRef="#ctx0" brushRef="#br0" timeOffset="-5071.44">4310 11679 1125 0,'0'0'539'16,"-2"0"-214"-16,-1 5-127 15,4 8-14-15,0 5-47 0,3 5-25 16,3 4-37 0,-3-2-18-16,4 0-43 15,0-3-8-15,-1-7-52 0,2-3-39 0,-4-6-104 16,-3-4-45-1,1-4 2-15,-3-4 33 0,-3-4 102 16,-1 1 46 0,-1 0 70-16,3 3 30 15,-1 0 46-15,3-1 20 16,0 2 13-16,3-3-18 0,4-5-34 16,5-1-15-16,4-3-40 15,0-3-4-15,3 1-14 16,-3 0-2-16,-4 4-15 15,-4 5-20-15,-7 6-44 16,-1 6-34-16,-2 5-64 16,-3 1-113-16</inkml:trace>
  <inkml:trace contextRef="#ctx0" brushRef="#br0" timeOffset="-4872.23">4418 11710 1261 0,'-21'26'565'0,"21"-16"-289"15,5 7-74 1,1 0-23-16,3 3-55 0,0 2-33 16,2-4-42-16,-1 0-18 0,-3-5-23 15,0-3-11 1,-3-8-70-16,0-5-55 16,-1-11-127-16,0-5-35 15</inkml:trace>
  <inkml:trace contextRef="#ctx0" brushRef="#br0" timeOffset="-4717.27">4528 11675 1326 0,'0'6'534'0,"4"12"-326"16,-4 1-27-16,3 10-45 16,-3 0-30-16,1 2-56 15,3 1-30-15,1-3-11 0,1-2-9 16,0-8-79-1,-1-6-44-15,-2-8-112 0,-1-10-77 16</inkml:trace>
  <inkml:trace contextRef="#ctx0" brushRef="#br0" timeOffset="-4507.23">4532 11725 810 0,'2'-10'388'0,"3"-7"-106"15,5 0-139-15,3 6-34 0,4 2-21 16,1 6-29-1,3 5 5-15,-3 6 3 0,-5 2 14 16,-5 1 27-16,-6 2 23 16,-15 0 19-1,8-7 3 1,1-2-39-16,2 0-27 0,-29 25-47 0,0-3-21 0,1-6-27 16,25-20-69-1,11-8-16-15</inkml:trace>
  <inkml:trace contextRef="#ctx0" brushRef="#br0" timeOffset="2524.15">9881 11332 1155 0,'7'-39'465'0,"-15"39"-300"15,-2 3-21-15,-2 8-32 0,-2 1-7 16,1 9 2-16,3 5-5 16,0 5-7-16,3 3-9 15,10 3-23-15,2 3-8 16,9-4-21-16,7-2-7 16,-5-11-15-16,2-9-5 15,0-9-5-15,-2-5 0 0,-2-10-7 16,-3-3 4-1,-6-6 1-15,-2-2 3 0,-5 1 3 16,-1 2-2-16,-4 4 1 16,-1 0-1-16,-2 7-3 15,1 3 4-15,0 8-5 16,-1 5 3-16,2 13 1 16,0 2-3-16,3 2 0 15,3 0-9-15,2-7-56 16,1-1-39-16,5-7-132 15,0-2 378-15</inkml:trace>
  <inkml:trace contextRef="#ctx0" brushRef="#br0" timeOffset="3909.08">10669 11346 1332 0,'-2'-2'541'15,"1"2"-341"1,1 2-41-16,0-2-23 15,0 10-33-15,2 33-24 16,1-15-7-16,0-5-27 0,2 0-10 16,-2-1-14-16,-1-7-2 15,1-1-5-15,-1-1-6 16,2-6-8-16,4-4-1 16,3-4 1-16,2-6 0 0,1 0 2 15,0-2-1 1,-3-3 2-16,1 2-1 0,-3 1 1 15,-3 6 0-15,-3 3-3 16,-3 2 3-16,-3 9 2 16,-1 5 0-16,-3 8 5 15,0 0-2-15,1 2-1 16,-1-5-5-16,0-1 4 16,2-6-6-16,1-5 0 15,0 1-7-15,3-6-45 16,-2-1-35-16,-1-5-114 15,-1-3-49-15,-3-9-264 16</inkml:trace>
  <inkml:trace contextRef="#ctx0" brushRef="#br0" timeOffset="4052.93">10641 11404 1316 0,'5'-5'507'16,"6"-3"-341"-16,7-1-8 15,6-1-40-15,3 4-16 0,-1 2-49 16,0 4-23 0,-6 1-94-16,-5 4-96 15</inkml:trace>
  <inkml:trace contextRef="#ctx0" brushRef="#br0" timeOffset="4442.96">10986 11410 1693 0,'0'-1'658'16,"-1"0"-472"-16,-2 2-25 15,-11 20-46-15,-19 54-10 16,32-34-28-16,-3-2-14 16,9-14-26-16,4-5-14 15,2-8-12-15,2-9-5 16,6-10-4-16,-2-7-2 0,-1-15 3 16,1-3-3-16,-12-3 0 15,-4-1 4-15,-6 10 0 16,-2 5-2-16,-6 4-3 15,-3 7-14-15,-5 8-66 16,2 2-39-16,3 6-171 16,7 1 288-16</inkml:trace>
  <inkml:trace contextRef="#ctx0" brushRef="#br0" timeOffset="4909.88">11218 11459 1257 0,'-56'-14'510'0,"50"33"-292"16,-1 8-20-16,2 12-22 16,0 2-24-1,6-1-46-15,3-7-25 0,5-11-34 16,3-5-13-16,3-11-22 15,0-6-4 1,4-11-5-16,2-8-2 0,-7-8 4 16,-2-2-4-16,-8 0-1 15,-6 2-1-15,-7 4 0 16,-3 2 1-16,-5 5 3 16,-2 5-3-16,4 9-3 15,1 6-4-15,1 10-54 16,4 5-41-16,6 3-137 15,2-1 570-15</inkml:trace>
  <inkml:trace contextRef="#ctx0" brushRef="#br0" timeOffset="5044.67">11426 11455 1506 0,'1'-3'638'15,"0"-4"-344"-15,-1 2-160 16,5 1-83-16,-1 0-82 16,1 3-111-16</inkml:trace>
  <inkml:trace contextRef="#ctx0" brushRef="#br0" timeOffset="5509.96">11803 11404 1026 0,'-58'-4'470'0,"50"1"-183"16,2 2-12-16,-9 9-56 0,2 7-35 0,0 14-47 15,1 9-29 1,4 2-38 0,7 3-10-16,6-9-27 0,0-10-12 15,11-8-14-15,-3-12-5 0,5-9-3 16,2-5-2-1,-5-14 11-15,-2-3 0 16,-7-5-8-16,0 1 3 0,-5 4-3 16,-3 3 0-1,-6 5 5-15,-7 2 1 0,-2 7-8 16,3 5-6-16,0 9-15 16,5 6-26-16,3 8-56 15,4 0-58-15,5 2-115 16</inkml:trace>
  <inkml:trace contextRef="#ctx0" brushRef="#br0" timeOffset="5792.73">11910 11367 1475 0,'-3'6'571'0,"-2"16"-398"0,2 7-20 15,1 6-42-15,2 6-21 16,2-6-22-16,2-5-10 16,4-9-12-16,5-9-12 15,1-9-27-15,3-5-1 16,-1-14-7-16,-3-12 1 16,-4-8 3-16,-3-1-1 0,-7 5 6 15,0 7-4 1,-8 3-4-16,1 1-9 0,-1 6-49 15,-1 3-33-15,2 10-125 16,2 2-32-16</inkml:trace>
  <inkml:trace contextRef="#ctx0" brushRef="#br0" timeOffset="6226.71">12191 11399 1206 0,'-20'-8'462'0,"18"5"-319"15,1 0 12-15,-6 7 1 16,6 6 6-16,-5 12 3 16,-1 7-9-16,5 10-12 15,-4 3-18-15,6-6-52 16,5-6-11-16,5-8-41 16,6-10-5-16,7-10-14 15,-2-8-2-15,4-14-9 16,-6-12-11-16,-7-5 5 15,-2 0-2-15,-10 2 16 16,0 6 10-16,-10 4 3 0,-2 3-1 16,-5 4-2-1,-3 6-8-15,-6 9-7 0,0 7-8 16,2 11-64-16,0 6-51 16,17 4-164-16</inkml:trace>
  <inkml:trace contextRef="#ctx0" brushRef="#br0" timeOffset="6492.68">12561 11500 1407 0,'44'20'587'16,"-40"-20"-344"-1,-1-1-20-15,1 4-56 16,-2-2-35-16,-2-1-59 0,0 0-25 16,-1 9-36-16,-11 36-18 15,7-20-101-15,1-1-88 16</inkml:trace>
  <inkml:trace contextRef="#ctx0" brushRef="#br0" timeOffset="6700.75">12864 11338 1563 0,'1'0'635'16,"13"-4"-353"-16,4 1-169 16,0 2-51-16,3-3-39 15,-6 4-130-15,-5-1-91 16</inkml:trace>
  <inkml:trace contextRef="#ctx0" brushRef="#br0" timeOffset="7878.14">9548 12186 2413 0,'14'3'-2'15,"4"1"6"-15,-3-2-4 0,24 2-2 16,4 0 0-1,14-4 1-15,4-1-2 0,-1-3 7 16,2 0 5-16,-11-1 18 16,1 0 14-16,7 2 20 15,-1 0 11-15,6 1 10 16,-3 2-6-16,-2 0-14 0,1 0-8 16,4 2-16-1,8 0-5-15,3-2-8 16,0 1-4-16,-3-1-16 15,-2 0 1-15,3-3 5 16,5-1 0-16,-1-4 15 16,-2 2 4-16,2-1 3 15,3 2 0-15,5 0-14 16,1 1-4-16,-2 0-8 0,-5 0-3 16,2 0 1-1,-2-1-3-15,-2-1-4 16,-4-1 2-16,-4 0-1 0,4 2 0 0,0 1 4 15,-2-1-4 1,-6 2 5-16,-6-3-2 0,-4 3-1 16,1 0 2-1,3-3-1-15,1 4 1 16,-2-2 3-16,-2 3-5 0,-7-2-1 16,-4 2 2-16,1 1 1 15,2-1 3-15,-1 1 4 16,-2 0-2-16,-3 0-2 15,-5-1-2-15,-2-3-1 16,0-2 2-16,-3 2 2 16,-1-3-1-16,-3 4-5 15,-4 1-1-15,-7 0-2 16,-3 3 1-16,-9 3-16 16,-1 0-22-16,5 2-99 15,-1-5-94-15</inkml:trace>
  <inkml:trace contextRef="#ctx0" brushRef="#br0" timeOffset="19273.09">2399 12585 1335 0,'3'14'487'15,"-1"8"-396"-15,3 19-5 16,0 9 9-16,1 1-31 16,0-2-22-16,0-11-24 0,-1-7-7 15,-1-7-4-15,3-1-9 16,-3-8-54-1,-1-3-42-15,-2-10-226 16</inkml:trace>
  <inkml:trace contextRef="#ctx0" brushRef="#br0" timeOffset="19510.41">2372 12723 730 0,'-3'-13'384'15,"-1"-18"-5"-15,2 5-256 16,11 5-5-16,3 0-26 15,9 7-36-15,4 1-4 0,-1 8-11 16,3 6-5-16,-7 9-15 16,-3 5-6-16,-10 13-4 15,-7 9 4-15,-8-2 4 16,-4 2 0-16,-2-9 5 16,-3-8 4-16,2-7-10 15,-2-7 0-15,3-3-8 16,4-5-21-16,4-7-95 15</inkml:trace>
  <inkml:trace contextRef="#ctx0" brushRef="#br0" timeOffset="20003.53">2672 12559 1294 0,'3'1'487'0,"4"9"-368"16,2 13 22-16,2 28-26 0,-4 8-4 16,1 1-28-1,3-5-23-15,-4-18-32 0,4-6-3 16,-4-7-19-16,1-1-1 16,1-6-1-16,-6-5-27 0,1-7-81 15,-1-3-57-15,-7-11-210 16</inkml:trace>
  <inkml:trace contextRef="#ctx0" brushRef="#br0" timeOffset="20293.95">2863 12577 1165 0,'-5'7'452'15,"-8"16"-331"1,0 9-12-16,-1 9-63 15,0 1-8-15,0-9-19 16,3-7-6-16,3-12 11 16,4-6 10-16,2-6 9 15,2-2 0-15,3-1-13 0,-3 1-16 16,4-1-12-16,15-1-1 0,26 5 4 31,-22 4 2-31,-2 1-4 16,-1 2 3-16,-4 0-6 0,-3 1 4 15,-3-1-22 1,-3-1-40-16,-5-4-89 0,-2-2-281 16</inkml:trace>
  <inkml:trace contextRef="#ctx0" brushRef="#br0" timeOffset="20477.9">2992 12662 803 0,'5'18'409'16,"4"7"-33"-16,4 16-301 16,-2 0 5-16,1-5-36 15,0-4-23-15,-1-8-17 16,3-2-8-16,-6-6-59 16,0-2-28-16</inkml:trace>
  <inkml:trace contextRef="#ctx0" brushRef="#br0" timeOffset="20724.58">3001 12624 1163 0,'3'-8'423'0,"9"-7"-366"0,8 3 5 16,4 8-24-16,0 0-9 0,0 5-11 31,-4 2-11-31,-7 3 4 0,-1 0 0 15,-5 4 19-15,-2 1 10 16,-5 5 11-16,-3 2 3 16,-5 1-8-16,-2 0 2 15,-5-1-20-15,-3-1-4 0,0-5-20 16,0 0-31 0,2-8-95-16</inkml:trace>
  <inkml:trace contextRef="#ctx0" brushRef="#br0" timeOffset="48991.43">10101 11362 1118 0,'7'-1'413'16,"3"-1"-351"-16,1 0 13 16,6-2 2-16,2-1-21 0,4-2-4 15,1 1-22 1,-2 3-3-16,-4-1-9 0,-5 1-1 15,-6-2-1 1,1 2 0-16,-4 0-1 0,0 0 0 16,-2 2-1-16,0-2-1 15,-1 3-3-15,-1 0-3 16,0 0 8-16,-1 7 10 16,-7 41 14-16,1-15 8 15,-3 6-2-15,1 0-6 16,-1-4-6-16,-1 1-3 15,4-6 1-15,-1-3 6 0,7 0-9 16,0-7-6-16,1 0-7 16,0-2-7-16,0-6-6 15,-1 2 5-15,-1-8-14 16,4 1-21-16,-3-6-31 16,2-2-38-16,0-4-66 15,-2-4-16-15</inkml:trace>
  <inkml:trace contextRef="#ctx0" brushRef="#br0" timeOffset="49161.47">10178 11461 1423 0,'1'0'511'0,"-1"0"-458"0,4-2 1 0,-4 2-35 15,10-3-28 1,31-3 103-16</inkml:trace>
  <inkml:trace contextRef="#ctx0" brushRef="#br0" timeOffset="49432.82">10431 11563 1488 0,'-1'-1'543'16,"-4"0"-428"-16,5-3-88 16,5-2-8-16,1 1-52 0</inkml:trace>
  <inkml:trace contextRef="#ctx0" brushRef="#br0" timeOffset="103457.27">9876 12490 1401 0,'-12'25'524'15,"1"-26"-405"1,3 1 4-16,1-3-33 0,7 2-30 16,4-3-41-1,1-2-8-15,6-2-1 0,-1 1-4 16,3 2 2 0,-1 3 1-16,1 6-6 0,-2 1 4 15,-3 7-5 1,2 1 3-16,-5 2-2 0,0 2-3 15,-4 2 5-15,-1 1-1 16,-4 4 6-16,1 1-1 16,-3-1 6-1,-1-2 6-15,0-3 4 0,-1-4 9 16,3-4-6-16,1-3-1 16,2-6-7-16,1-2-7 15,1-7-1-15,0-2-6 16,3-6-3-16,1 2-2 0,3-3 1 15,2 5-2-15,0 2 2 16,2 2 1-16,3 7-1 16,1-2 0-16,0 2-5 15,-1 2-24-15,-4-4-88 16,-2-1-64-16</inkml:trace>
  <inkml:trace contextRef="#ctx0" brushRef="#br0" timeOffset="104142.51">10206 12533 1149 0,'-13'-55'484'0,"8"52"-247"15,5 5-96-15,1 6-2 16,-2 2-20-16,-1 10-14 16,-6 0-14-16,-3 6-21 15,2 2-7-15,-1 4-29 0,3-3-10 16,1-3-7-1,-1-2-7-15,12-14-4 0,0 0 0 16,1-5-3 0,8-4 1-16,0-1-3 0,6-1 3 15,3-5-3 1,-2 1-1-16,-5 2 0 16,-1 0-13-16,-5 1-39 15,-4-1-38-15,-3 1-75 16,-2-3-34-16,-1-2-115 15</inkml:trace>
  <inkml:trace contextRef="#ctx0" brushRef="#br0" timeOffset="104349.82">10299 12561 948 0,'-1'0'475'0,"-2"2"-79"15,2 5-190-15,1 16-18 16,-1 9-34-16,1 13-57 15,0 5-13-15,0-6-44 16,1-5-12-16,3-15-19 16,-1-7-12-16,0-9-39 15,0-1-23-15,-2-4-74 16,1-1-33-16,-1-3-43 16,-1 0-244-16</inkml:trace>
  <inkml:trace contextRef="#ctx0" brushRef="#br0" timeOffset="104529.58">10372 12744 1517 0,'50'-7'592'15,"-51"11"-412"-15,1-4-90 16,1-5-40-16,4-5-46 15,-2 5-119-15,-2 0 461 0</inkml:trace>
  <inkml:trace contextRef="#ctx0" brushRef="#br0" timeOffset="134027.59">10689 12587 1132 0,'-1'-1'431'0,"0"0"-316"0,-2-8-9 16,7-21-19-1,6 20-25-15,4 4-32 0,-1 1-15 16,-4 4-5 0,-3 3-5-16,-2 4 0 15,-3 1 3-15,-1 8 3 16,0 1 1-16,-1 8 3 0,-1 7-3 16,-2 6-5-1,-3 0 0-15,-2 0-2 0,-2-5 5 16,-2-13 11-16,4 2 8 15,0-11 8-15,1 0 0 16,2-4-9-16,-2-5-9 0,4-3-4 16,2 0-8-1,3-4-4-15,5 3 3 0,2-1-3 16,1 0 0-16,6 2 3 16,1 0 0-16,-2 2-2 15,2 2 1-15,-5 0-14 16,-2-2-23-16,1 1-78 15,-1-1-53-15</inkml:trace>
  <inkml:trace contextRef="#ctx0" brushRef="#br0" timeOffset="134921.46">11364 12615 1820 0,'46'20'768'15,"-47"-20"-333"-15,-4-4-316 0,2 2-50 16,3-1-28-16,-1 0-120 16,1 2-136-16</inkml:trace>
  <inkml:trace contextRef="#ctx0" brushRef="#br0" timeOffset="135492.29">11639 12540 1481 0,'-7'10'553'0,"-5"11"-416"15,4 10-1-15,6 8-4 16,6 0-30-16,9-5-42 16,4-6-24-16,4-15-17 15,4-9 1-15,0-14-14 16,-1-11-1-16,0-11 2 15,-4-2-7-15,-7 1 2 16,-4 1 2-16,-8 9-2 16,-6 1-1-16,-10 5 2 15,-3 5-4-15,-9 5-5 0,-1 4-1 16,4 8-23 0,-1 3-20-16,8 10-80 0,6 2-54 15</inkml:trace>
  <inkml:trace contextRef="#ctx0" brushRef="#br0" timeOffset="135808.81">11883 12510 1607 0,'-5'5'618'0,"-3"6"-445"15,2 11-52 1,-1 6-12-16,6 7-26 16,4 3-19-16,8-5-31 15,2-4-14-15,5-12-12 16,2-11-3-16,1-11-6 0,-1-11 2 16,-3-9-5-1,-4-2 1-15,-8-4 6 0,-1 5-2 16,-6 2 4-16,-3 4-2 15,-5 4-23 1,-4 2-18-16,-3 5-76 16,-1 3-49-16,6 4-107 0</inkml:trace>
  <inkml:trace contextRef="#ctx0" brushRef="#br0" timeOffset="136145.73">12170 12522 1472 0,'0'0'535'0,"-1"0"-407"16,-20 8 34-16,-22 35 9 15,23-18-8-15,10 8-58 0,8 3-34 16,8-4-35-1,8 0-17-15,10-17-11 16,0-7-7-16,4-15-2 16,-1-9-5-16,-2-14-8 15,-7-5 0-15,-7 1 4 16,-4 2 1-16,-10 7 11 16,-5 4 4-16,-9 6-12 15,-3 6-2-15,-9 9-21 16,-1 7-12-16,5 7-54 15,3-1-50-15,13 2 490 0</inkml:trace>
  <inkml:trace contextRef="#ctx0" brushRef="#br0" timeOffset="136404.57">12432 12685 1507 0,'45'37'614'0,"-52"-30"-354"15,-3 1-203-15,1 3-18 16,2-3-32-16,3 1-32 15,4 0-123-15,3-1-68 16</inkml:trace>
  <inkml:trace contextRef="#ctx0" brushRef="#br0" timeOffset="136612.94">12669 12557 1552 0,'4'-4'609'16,"4"0"-394"-16,0 2-160 16,-1-2-15-16,2 4-90 15,-2 2-78-15</inkml:trace>
  <inkml:trace contextRef="#ctx0" brushRef="#br0" timeOffset="142610.94">10855 12520 1301 0,'-1'2'459'0,"3"0"-403"15,0 2-18-15,-2-4 6 16,10 0-7-16,31-3-3 16,-15-2-5-16,3 0-16 15,-4 0-4-15,-4 1-9 16,-3 2 2-16,-10 2 0 0,-2 2 1 16,-1 9 23-16,-2 5 22 15,-4 13 31-15,-1 7 13 16,-4 8-16-16,1 4-15 0,2-2-29 15,3-5-4-15,0-12-9 16,0-7-10-16,0-6 1 16,-5-4-6-1,2 0-7-15,0-6-10 0,0-2-45 16,3-3-42-16,0-3-103 16,-1 1 107-16</inkml:trace>
  <inkml:trace contextRef="#ctx0" brushRef="#br0" timeOffset="142782.16">10939 12669 1454 0,'-1'-2'531'0,"-1"-1"-451"0,9-2-7 16,10-1-6-16,1 0-22 15,10-2-12-15,-1-1-10 16,-3 3-46-16,3 1-40 15,-7 7-103 1,-4 1-144-16</inkml:trace>
  <inkml:trace contextRef="#ctx0" brushRef="#br0" timeOffset="143060.01">11212 12563 1187 0,'-4'2'495'15,"-8"6"-275"-15,1 7-44 0,-2 9-4 16,-1 9-19-16,5 7-24 16,3 1-20-16,6-9-39 15,6-7-13-15,5-13-32 16,4-4-14-16,5-11-7 16,2-6-4-16,0-13-1 15,1-5-3-15,-9-1 2 0,-6-1-3 16,-6 7 2-1,-8 3-1-15,-7 5-23 16,-1 5-17-16,-4 4-63 16,5 1-52-16,8-2 100 15</inkml:trace>
  <inkml:trace contextRef="#ctx0" brushRef="#br0" timeOffset="151428.34">14997 1760 1162 0,'-2'-5'465'0,"-1"-3"-305"15,2 8-17-15,2 11-37 16,3 9-12-16,1 23-13 16,-1 8-1-16,3 11-24 15,-1 0-11-15,0-13-31 16,0-5-10-16,-2-8-7 15,0-5-14-15,0-3-53 16,-2-8-31-16,1-10-78 16,-3-4 80-16</inkml:trace>
  <inkml:trace contextRef="#ctx0" brushRef="#br0" timeOffset="151651.44">15013 1798 1015 0,'5'-9'406'15,"6"-10"-286"-15,5 6-8 0,3 11-20 16,0 2-31 0,0 13-22-16,-3 3-9 15,-5 11-15-15,-10 4 3 16,-5 6 1-16,-2 1-5 16,-8-4-6-16,4-3-4 15,-3-11 0-15,0-5 2 16,3-9 0-16,1-3-6 15,6-6-54-15,2-5-41 0</inkml:trace>
  <inkml:trace contextRef="#ctx0" brushRef="#br0" timeOffset="151894.78">15230 1759 1292 0,'3'18'493'15,"4"14"-389"-15,-4 16-14 16,5 5-4-16,-5-2-49 0,6-4-15 16,0-12-18-16,-2-5-4 0,3-7-23 15,-6-5-18 1,-3-7-48-16,3-1-33 15,-2-4-246-15</inkml:trace>
  <inkml:trace contextRef="#ctx0" brushRef="#br0" timeOffset="152177.31">15447 1798 1180 0,'0'0'457'0,"-5"4"-331"16,-5 5-11-16,-8 8-36 16,-4 8-21-16,-1 7-24 15,-1 1-6-15,3-6-1 0,7-9-4 16,9-8-1 0,7-2-2-16,7 1 0 15,6-1-1-15,6-2-1 16,0 0 3-16,2-4-11 0,-6 2 1 15,-4 0-4 1,-2-1-7-16,-4-2-45 0,-4 0-48 16</inkml:trace>
  <inkml:trace contextRef="#ctx0" brushRef="#br0" timeOffset="152427.69">15622 1816 1553 0,'1'4'553'0,"-1"6"-450"16,3 8-12-16,-3 17-5 15,-1 1-14-15,0 5-39 16,2-1-16-16,4-7-10 15,1-2-9-15,5-7-53 16,-4-4-43-16,-1-9-86 16,2 0 30-16</inkml:trace>
  <inkml:trace contextRef="#ctx0" brushRef="#br0" timeOffset="152651.27">15663 1773 1219 0,'10'-5'447'16,"8"-4"-357"-16,3 6-9 16,3 8-25-16,-6 2-8 15,-4 6-20-15,-4 0-16 16,-10 4-4-16,-3 5 11 16,-8 3 27-16,-7 5 12 15,-2-6-1-15,-3-1-10 0,-1-9-28 16,4-7-11-16,5-6-44 15,-5-6-57-15</inkml:trace>
  <inkml:trace contextRef="#ctx0" brushRef="#br0" timeOffset="160176.99">20307 1775 1058 0,'0'12'386'0,"-2"8"-326"15,6 11 3-15,-4-1 4 16,5 0-16-16,5-2-7 0,-2-9-13 16,1-5-1-16,-3-9 4 15,2-6 0 1,4-7 9-16,0-2 1 15,-1-9-6-15,-1-2-3 16,-4-5-6-16,-2-1-1 0,1 5 3 16,-1 3-3-16,-1 9 4 15,2 2-3-15,2 12-12 16,-1 6-3-16,0 15-14 16,-2 10 0-16,-3 8 5 15,0-1 2-15,-1-7 0 16,0-7-3-16,2-8-3 15,0-4-3-15,3-4-41 16,-5-4-35-16,3-4-90 0,-2-1-236 16</inkml:trace>
  <inkml:trace contextRef="#ctx0" brushRef="#br0" timeOffset="160326.91">20682 1962 1357 0,'-1'-4'495'16,"0"1"-424"-16,-5-1-7 15,4-3-95-15,-2 0-66 16</inkml:trace>
  <inkml:trace contextRef="#ctx0" brushRef="#br0" timeOffset="160823.62">20897 1789 1230 0,'1'-9'475'16,"0"-9"-384"-16,6 7-8 0,4 3-10 16,1 3-45-16,2 3-7 15,2 8-8-15,-3 2 1 16,-2 12-1-16,-4 3 0 0,-8 10 1 15,-3 7 2 1,-6 2-5-16,0 1-3 0,0-8-4 16,1-5-3-1,2-11-1-15,-2-4 3 16,3-5 0-16,1-2 0 0,2-5 0 16,3-1 0-16,0-6 6 15,0 4-1-15,0-1-1 16,3-1-2-16,17-8-3 15,21-19 1-15,-18 21 5 16,1 5-1-16,1 1 1 16,0 2-5-16,-1 2-29 15,2-3-33-15,-7 2-105 0</inkml:trace>
  <inkml:trace contextRef="#ctx0" brushRef="#br0" timeOffset="161694.94">21769 1994 1700 0,'56'19'623'0,"-57"-23"-521"0,0 5-42 16,-2-1-49-16,2-1-61 15,0 1 444-15</inkml:trace>
  <inkml:trace contextRef="#ctx0" brushRef="#br0" timeOffset="162158.16">22119 1885 1302 0,'-2'3'496'0,"0"3"-389"0,-3 22-22 15,-5 4 2 1,-3 5-3-16,2-3 3 15,4-6-13-15,6-6-8 0,10-7-25 16,3-3-12-16,4-7-4 16,4-5-9-16,0-6-5 15,0-4 0-15,-3-7-10 16,-4 2 4-16,-7-3 6 16,-7 0-3-16,-5-1-2 15,-5-4-1-15,-4 5-15 16,-1 4-10-16,1 8-32 15,3 6-35-15,5 4-118 16,3 5-245-16</inkml:trace>
  <inkml:trace contextRef="#ctx0" brushRef="#br0" timeOffset="162448.31">22295 1951 1260 0,'34'-1'465'0,"-51"19"-368"16,1 5-35-16,2 3 10 15,0-6 4-15,7-2-3 16,12-6-9-16,-4-1-7 0,17-6-17 16,4-3-5-16,10-7-13 15,12-6-4-15,-5-4-6 16,-3 0-8-16,-15-2 4 15,-9 0-1-15,-11 0-3 16,-4-3 4-16,-11 1-31 16,-6 4-22-16,-2 3-69 15,-2 5-42-15,9 8-293 16</inkml:trace>
  <inkml:trace contextRef="#ctx0" brushRef="#br0" timeOffset="162752.5">22679 1909 1197 0,'-1'3'474'0,"-5"3"-323"0,-8 10-58 16,-2 3 0-16,-2 3 3 15,3-2 1 1,7-1-9-16,3-3-9 15,8-3-26-15,4-2-8 0,14-3-18 16,11-2-7-16,8-3-6 16,4-3-2-16,-2-5-9 15,-10-3-1-15,-9-5 13 16,-9 0 5-16,-10-1 5 16,-5 0 1-16,-15-3-25 15,-7-6-30-15,-14 4-75 16,-3 0-49-16</inkml:trace>
  <inkml:trace contextRef="#ctx0" brushRef="#br0" timeOffset="165311.31">15083 2459 1160 0,'-1'-2'441'0,"1"-1"-339"0,0 3 2 0,0 0-14 16,1 12-12-1,10 48-4-15,-4-12-1 0,-1 11-9 16,2-2-15 0,-1-5-19-16,0-3-6 15,-2-13-17-15,1-2-3 0,-1-8-6 16,2-6-7-16,-1-6-38 15,-3-3-15 1,2-7-75-16,-5-4-24 0,-2-10-263 16</inkml:trace>
  <inkml:trace contextRef="#ctx0" brushRef="#br0" timeOffset="165559.61">15104 2538 1070 0,'4'-12'422'0,"6"-13"-288"16,4 7-22-16,13 10-32 16,-2 2-29-16,8 9-24 15,-6 4-5-15,-9 8-2 16,-4 6 4-16,-14 9 7 16,-7 4 2-16,-10 5-3 0,-5-1-5 15,-1-5-13 1,8-6-3-16,-1-9-4 0,5-6-2 15,2-9-3-15,-4-3-14 16,5-2-72-16,0-7 497 16</inkml:trace>
  <inkml:trace contextRef="#ctx0" brushRef="#br0" timeOffset="166192.54">15386 2555 766 0,'0'-4'406'0,"1"-2"5"16,3 8-287-16,3 19 17 16,0 12-20-16,0 21-27 0,0 2-20 15,-2 1-39 1,2-6-9-16,-1-16-21 15,3-2-1-15,-1-11-7 16,0-3-19-16,-1-6-35 16,-3-4-23-16,-4-9-22 15,-4-3-8-15,-5-9-9 0,2-3-1 16,-2-4-68-16,0-3-1 0,1-6 29 16,-2-5 22-16,0-7 118 15,3-4 71 1,2-3 86-16,2-1 31 15,3 5 27-15,2 2-25 16,4 13-37-16,-1 4-19 0,3 9-30 16,1 9-16-16,-1 6-27 15,4 4-9-15,1 6-13 16,0 4-2-16,-1 5-5 16,-3 2-3-16,-5 3-5 15,-1 0 0-15,-5 2-3 16,-3 1 2-16,-4-1-1 15,-2 2 0-15,-1-8-9 16,3-2-8-16,3-5-33 16,5-6-23-16,1 0-52 15,2-6-28-15</inkml:trace>
  <inkml:trace contextRef="#ctx0" brushRef="#br0" timeOffset="166558.07">15580 2506 1037 0,'4'6'407'16,"3"11"-264"-16,4 10-7 15,-1 15-26-15,1 5-12 16,-4 3-36-16,-3-3-16 0,-3-9-24 16,-1-4-7-1,6-9-8-15,0-4-5 16,0-9 0-16,-1-1 0 0,-5-8-1 15,4-2 1-15,2-7 0 16,5-5 3-16,5-9-3 16,2-4 2-16,0-4-3 15,1 1 0-15,-1 7 2 16,-2 3-2-16,-7 9 5 0,1 7 4 16,-6 10 7-1,-2 5 7-15,1 9 1 16,-3-1-3-16,0-1-11 15,0-2-12-15,2-4-35 16,2-5-46-16,1-7 168 16</inkml:trace>
  <inkml:trace contextRef="#ctx0" brushRef="#br0" timeOffset="167328.79">16131 2723 1056 0,'-22'-42'429'15,"21"46"-291"-15,-1-1-12 16,6-2-13-16,-4-1-21 15,-1 0-9-15,1 0-19 16,-1 0-4-16,0 0-17 16,1 0-11-16,-1 0-9 15,1 0-9-15,0 0-7 16,0 2 5-16,-1-2-3 0,0 0-2 16,1 0 9-16,-1 0 4 15,1 0 18 1,0 0 11-16,0 0-6 0,0-1-6 15,0 0-17 1,3-19-5-16,28-20 3 0,-16 21 2 16,-1 6-1-16,1 5-2 0,0 6-11 15,-1 7 1 1,-2 9-10-16,-4 0 3 16,-5 11 0-16,0 1 2 15,-6 5 3-15,0 1-5 16,-4-5 6-16,-2-2-6 15,0-5 2-15,-1-3 2 0,1-4-5 16,3-4 5-16,-1-5-2 16,1-2-1-16,-2-4 5 15,4-6-5-15,0-4 0 16,3-1 6-16,5-3-5 16,0 2 1-16,5 1 5 15,0 2-5-15,8 6 7 16,2 5 0-16,2 2-4 15,0 1 0-15,-6-3-7 0,1 0 4 16,-6-1-13 0,-3 2-22-16,-4 3-54 0,-3-1-50 15,0 2-89 1,0-7 82-16</inkml:trace>
  <inkml:trace contextRef="#ctx0" brushRef="#br0" timeOffset="167625.87">16424 2615 1324 0,'0'0'525'0,"0"2"-391"16,0 7 6-16,0 13-39 15,5 5-20-15,3 8-4 16,-2 0-11-16,1-3-30 16,-3-4-14-16,-1-9-15 15,1-3-9-15,2-7-19 16,-4-4-20-16,7-5-60 16,-4-5-25-16,-4-4-62 15,4-1-62-15</inkml:trace>
  <inkml:trace contextRef="#ctx0" brushRef="#br0" timeOffset="178942.89">21333 1742 986 0,'-25'-4'380'0,"19"1"-270"15,5 1-6-15,-2 2-6 16,2 0-20-16,1 0-35 16,0 0-9-16,0 0-17 15,0 0-7-15,4 0 11 0,5-1-4 16,19-1-7-16,-19 1 1 16,1-1-5-16,-1 0 0 15,1-1 2-15,-2-1 3 16,-3 1-1-16,0 1 1 15,-1 4-2-15,-3 4 0 0,1 12 12 16,-2 7 5 0,-3 14 13-16,-1 12 0 15,-3 1-8-15,-1-2-5 16,-1-8-10-16,1-12-1 0,2-5-6 16,2-3-2-16,1-6-1 15,1-2-4-15,2-4 1 16,-2-3-3-16,2-1 0 15,-2 0 1-15,2-2-2 16,0-1-6-16,0-2-40 16,0-1-27-16,0-1-69 15,0 0 54-15</inkml:trace>
  <inkml:trace contextRef="#ctx0" brushRef="#br0" timeOffset="179156.54">21343 1862 1146 0,'0'-3'428'16,"0"-2"-330"-16,0-1-5 16,8 4-18-16,4 1-25 15,6 0-31-15,2 1-2 16,1 5-7-16,0-3-1 0,-2 2-24 15,-1-2-41-15,-8-5-300 16</inkml:trace>
  <inkml:trace contextRef="#ctx0" brushRef="#br0" timeOffset="179511.81">21608 1824 1236 0,'15'-17'477'16,"-27"22"-354"-16,-4 13-20 16,-4 6-7-16,-1 8-9 15,6 4-6-15,3-5-15 0,8-6-10 16,5-8-28-16,6-3-8 15,8-7-17-15,5-3 2 16,8-5 5-16,1-4-7 16,1-7 2-16,-2 0-5 15,-10-8 4-15,-6 0 1 16,-6-1 4-16,-6-3 7 16,-9 0-11-16,-4-1 5 0,-8 4-16 15,0 4-21-15,1 7-65 16,4 4-73-16</inkml:trace>
  <inkml:trace contextRef="#ctx0" brushRef="#br0" timeOffset="189094.79">20027 1804 965 0,'12'56'461'16,"-15"-56"-165"-16,4 2-146 15,-3-3-4-15,1 0-34 16,1 0-14-16,-1 0-13 15,0 0-8-15,1-1-20 0,2-8-13 16,18-22-22-16,-9 21-6 16,2 1-4-16,1 2-2 15,-2 5-1-15,2 3-1 16,-3 8-8-16,-2 1 1 16,-3 13 2-16,-4 4-1 15,-6 8 4-15,-3 3-4 16,-4-4-1-16,-1-2 2 0,-6-6 1 15,-1-4 0-15,-1-3 0 16,-6-1-3-16,3-2 0 16,2 0-1-16,4-5 1 15,9-2-1-15,3-4 1 16,4-3 2-16,-1-1 20 16,1 0 4-16,1-1-1 15,0 0 1-15,0 0-22 0,10-8-2 16,31-18 2-1,-18 22-2-15,4 0 7 16,-2 3-3-16,-4 1-2 16,0-2-4-16,-4 1-8 15,-1-2-14-15,-1-1-84 16,-2-3-54-16,-5-4 20 0</inkml:trace>
  <inkml:trace contextRef="#ctx0" brushRef="#br0" timeOffset="190493.4">14234 1346 1343 0,'-1'-2'448'0,"-1"0"-424"0,4 2-40 16,-2-1 9-16,0 0 2 15,15 0-5-15,28-4 5 16,-12 2 3-16,5-3-1 0,5-2 6 15,6 0 5 1,9-3 3-16,-1 2 2 16,0-1 6-16,-4 1 1 0,-5-1 2 15,2-3 2-15,5 2 2 16,5-3-4-16,1-3-3 16,-1 1-2-16,-6 0-12 15,-6 1-2-15,-5 3-2 16,1 1-1-16,-3 1 5 15,0 0 0-15,-5 5-3 16,-2-3 0-16,-6-2-2 16,-6 2-1-16,-1 1 1 0,-5 2 0 15,-5 5 2 1,-1 3 2-16,-4-2 2 16,0-1-1-16,-2 2-5 15,1 3 4-15,1 7 1 16,-3 3 8-16,3 7 11 15,-3-3-2-15,0 1-3 0,1 1-8 16,-2-3-6-16,0-1-2 16,2-2 0-16,1-1-3 15,0 0-1-15,-1-1 1 0,2 2-21 16,1-2-26 0,-1-4-66-16,1 1-42 0</inkml:trace>
  <inkml:trace contextRef="#ctx0" brushRef="#br0" timeOffset="190824.75">15342 1440 1469 0,'0'1'495'15,"0"0"-471"-15,6 4-36 0,0 4 5 16,8 0 7-16,0 5 0 16,4-4 3-16,1 0 0 15,0-2 1-15,-2-3 2 16,-2-3 4-16,-2 2 6 15,-3-4 4-15,0-1 2 16,0-7-1-16,3-4-7 16,8-9-3-16,3-3-6 15,12-10-61-15,5-3-46 16</inkml:trace>
  <inkml:trace contextRef="#ctx0" brushRef="#br0" timeOffset="192793.65">15259 3350 1224 0,'0'4'435'16,"-3"9"-362"-16,1 4 7 0,6 16 3 15,-2 0-2-15,-1 0-16 16,2-2-12-16,0-8-17 15,1-3-3-15,2-6-2 16,0-4-1-16,0-7-7 16,-5 1-1-16,0-6 2 15,3-2 5-15,2-4 10 16,4-5-1-16,4-5-6 16,1 2-3-16,0-2-12 15,2 3-2-15,-2 5-5 16,-2 4-5-16,-2 6-3 0,-2 1-1 15,-2 12-3 1,-5 0 2-16,-3 10 14 0,-4 4 2 16,-4 0 4-1,-2 2-3-15,-2-8-12 0,0 0 0 16,0-4-3-16,4-2 0 16,1-5-2-16,5-2-1 0,-2-3-6 15,-1-2-16 1,6-2-46-16,-6-1-33 15,4-2-78-15,1-2-26 16,-1-7-204-16</inkml:trace>
  <inkml:trace contextRef="#ctx0" brushRef="#br0" timeOffset="192987.03">15251 3331 1245 0,'-3'-1'474'0,"3"-2"-370"16,8-1-1-16,12 2-13 15,8-1-37-15,-1-1-25 16,1 2-7-16,-8-3-13 0,-3 3-11 16,-5 2-68-1,-2 2-47-15</inkml:trace>
  <inkml:trace contextRef="#ctx0" brushRef="#br0" timeOffset="193508.46">15686 3225 1206 0,'-3'4'467'16,"-7"5"-341"0,1 2-5-16,4 0-34 15,3 0-15-15,2-4-15 16,3-3-14-16,4-3-9 0,-2-1-7 15,13-8-8 1,-2 0 0-16,0-4-5 16,2-3 2-16,-13 3-3 15,-4 6 4 1,-1 3-2-16,1 1-8 0,-7-4-1 0,-5 6-9 16,-1 3-27-16,0 4-22 15,6 2-59-15,5-1-48 0</inkml:trace>
  <inkml:trace contextRef="#ctx0" brushRef="#br0" timeOffset="193782.08">15942 3199 1149 0,'-3'6'508'0,"-1"6"-281"15,-11 11-64 1,-5 6-7-16,-7 13-61 16,0 4-20-16,0 14-6 15,1-2-7-15,6 0-6 16,4-7-3-16,4-15-26 0,3-3-7 16,5-10-13-1,3 1-15-15,1-3-35 0,5-5-28 16,-1-4-79-1,-2-4-42-15,1-12-23 16,-1-2-319-16</inkml:trace>
  <inkml:trace contextRef="#ctx0" brushRef="#br0" timeOffset="194038.09">15851 3644 2296 0,'0'2'25'16,"2"-2"-6"-16,2 0 28 15,-4-1 3-15,0 0-6 16,0 1 4-16,5-2-6 16,-3-7 0-16,19-19 5 15,-23 25 0-15,-3 0-7 16,-1 3-16-16,-2 3-16 15,-1 2-11-15,-1 6-67 16,0 0-54-16,0 1 453 16</inkml:trace>
  <inkml:trace contextRef="#ctx0" brushRef="#br0" timeOffset="197681.78">16375 3341 1217 0,'-2'0'483'16,"-1"4"-318"-16,-3 2 6 16,-9 4-29-16,1 10-18 15,-7 2-38-15,1 5-10 0,4 2-17 16,-1-7-10 0,5 1-15-16,2-2-10 0,5-4-16 15,2 0-4-15,1-4-24 16,2-5-20-16,-1-1-57 15,1-3-38-15,-1-4-48 16,1-2-20-16,-1 2-111 16,1-1-147-16</inkml:trace>
  <inkml:trace contextRef="#ctx0" brushRef="#br0" timeOffset="197979.96">16236 3316 724 0,'-1'-4'400'0,"-1"-3"29"15,0 4-263-15,2 5-20 0,2 3-18 16,6 9-20-16,2 5-11 16,4 8 2-16,5 7-7 15,-1 0-36 1,-1 2-1-16,1-6-24 0,-4-5-3 15,3-6-5-15,-1-6-9 16,-3-4-1-16,-2-3-1 0,-4-4-7 16,-3 0 1-16,-3-2-5 15,2 0-7-15,-4 0-40 16,0-1-42-16,0 0-103 16,1 0-28-16</inkml:trace>
  <inkml:trace contextRef="#ctx0" brushRef="#br0" timeOffset="200642.48">16790 3295 974 0,'0'0'407'0,"0"0"-178"0,0 0-108 15,-1 0 4 1,0 0-13-16,0 0-31 15,1 0-6-15,-1 0-15 16,0 0-10-16,0 0-17 0,0 0-6 16,1 0-11-1,-1 0-8-15,0 1 6 16,0 1-4-16,0-1 9 0,0 0 7 16,1 2 11-16,0-2 1 15,-1 0-2-15,0-1 0 16,0 0-2-16,0 0 2 15,0 0-1-15,1 0-2 0,-1 0-13 16,0 0-4 0,1-1-8-16,0 1-2 0,0-2 2 15,10-8-4 1,29-17 5-16,-27 21-1 0,-1 4-3 16,2 0 0-1,-4 2-4-15,1 2 1 0,-4 4 9 16,-1 5 5-16,-4 8 13 15,-4 3 0-15,-3 8 0 16,-4 2-7-16,-3 5-11 16,-1 1-2-16,0-5-8 15,-4-1 0-15,4-7 0 16,2-4 3-16,0-5-4 16,3-3 0-16,1-5 3 15,0-2 0-15,3-4 0 16,-3 0 0-16,2-4-1 15,2-2 0-15,1-3 1 0,6-5-3 16,4-1 6 0,2 0-6-16,5-1 5 15,0 2-1-15,3 3-6 0,7 4 0 16,3 4 0-16,3 1 4 16,2 2 0-16,-6 0 3 15,-6-5-15-15,-3 1-24 16,-9-9-101-16,-3-2-78 15</inkml:trace>
  <inkml:trace contextRef="#ctx0" brushRef="#br0" timeOffset="201150.51">17071 3315 1150 0,'-21'-47'477'16,"20"59"-295"0,1 7-46-16,4 2-7 15,0 3-38-15,1 0-20 16,2-6-37-16,0 3-10 16,3-7-17-16,1-4-1 0,4-8-13 15,-2-5-24-15,1-7-72 16,-1-3-44-16,1 0-82 15,0-1-240-15</inkml:trace>
  <inkml:trace contextRef="#ctx0" brushRef="#br0" timeOffset="201377.41">17194 3227 1084 0,'0'6'448'0,"-1"5"-278"16,-1 11-37-1,-3 7-2-15,-3 7-20 16,5 6-10-16,2 6-32 16,1 0-7-16,5-2-29 15,-1-8-10-15,2-10-15 0,2-7-7 16,-4-7-18-16,1-3-22 16,2-8-48-16,-4-2-31 15,0-2-63-15,-3-4-115 16</inkml:trace>
  <inkml:trace contextRef="#ctx0" brushRef="#br0" timeOffset="201582.8">17407 3460 1622 0,'-1'0'602'0,"-1"1"-476"16,1 1-40-16,1-3-22 0,-1 0-31 15,0 0-70-15,0 1-66 16</inkml:trace>
  <inkml:trace contextRef="#ctx0" brushRef="#br0" timeOffset="203127.91">17577 3335 1248 0,'0'-2'483'0,"0"-1"-335"16,0 0-4-16,0-4-28 0,6-18-32 16,8 15-36-16,-2 1-17 15,9 1-2-15,1 1-8 16,-1 7-16-16,1 1 0 15,-7 6-5-15,-3 4 7 16,-6 5 6-16,-3 3 3 16,-7 6 12-16,-2 7-1 15,-9 5-5-15,-1 4 1 0,-6 1-12 16,-2-6-4 0,6-8-2-16,1-4-2 0,6-9 1 15,2-5-2-15,2-7 9 16,2-3 3-16,5-6 0 15,0-3 1-15,6-8-5 16,5-1-1-16,2-1-1 16,7 4 3-16,1 3-2 15,4 9-1-15,1 4-3 16,-4 6-3-16,-3 8 0 16,-4-6-13-16,-4 0-53 15,-3-2-41-15,1-11-103 16,-4-2 133-16</inkml:trace>
  <inkml:trace contextRef="#ctx0" brushRef="#br0" timeOffset="203461.15">17868 3154 1357 0,'0'-6'515'16,"2"-11"-358"-16,3-1-57 0,5 2-10 16,5 0-29-16,1 3-36 15,3 9-3-15,1 7-2 16,-2 9 3-16,-1 13 5 16,-2 7 4-16,-7 13 1 15,-4 0-1-15,-5 2-9 16,-6 0-7-16,-2 2-9 15,4 1-5-15,2-4 2 16,3-5-5-16,0-15-31 16,1-3-19-16,-2-13-69 15,-6-4-32-15,1-4-47 16,-6-4 2-16</inkml:trace>
  <inkml:trace contextRef="#ctx0" brushRef="#br0" timeOffset="203642.45">17876 3273 1485 0,'4'-2'547'16,"9"-3"-427"-16,7 2-21 16,14-2-32-16,1 2-19 0,4-1-29 15,-4 1-18-15,-14 4-56 16,-11 0-49-16,-19 2-481 15</inkml:trace>
  <inkml:trace contextRef="#ctx0" brushRef="#br0" timeOffset="204127.36">18243 3221 1323 0,'-5'8'510'0,"-5"12"-344"16,-3 6-38-16,2 5-20 16,1 0-25-16,8 0-31 15,2-4-15-15,6-11-13 16,6 0-5-16,4-19-9 15,6-5-1-15,4-12-2 0,-5-5-1 16,-4 1 3-16,-3 0-7 16,-13 4 1-1,-4-3 0-15,-11 3-1 16,-3 4-1-16,-6 7-1 16,3 6-10-16,2 7-45 15,4 4-48-15,7 2 263 16</inkml:trace>
  <inkml:trace contextRef="#ctx0" brushRef="#br0" timeOffset="204296.26">18513 3289 1581 0,'0'-1'584'0,"-4"2"-468"15,3-2-52-15,0 0-67 16,0 0-54-16,0 0 486 16</inkml:trace>
  <inkml:trace contextRef="#ctx0" brushRef="#br0" timeOffset="204809.12">18684 3208 1042 0,'2'4'480'0,"-1"1"-184"0,0 9-137 15,-4 5-12-15,-3 7-24 16,-1 3-24-16,-1 0-39 15,4-1-11-15,5-6-24 16,3-3-5-16,8-10-13 16,2-6-3-16,4-9-3 15,1-7-2-15,-1-6-1 16,-5-2-1-16,-1 1 0 0,-6 0 1 16,-9-1 3-1,-3 0 0-15,-8 3 3 0,1 2-4 16,1 7-5-1,-1 7-3-15,-1 5-38 16,3 6-40-16,2 3-110 16,2 1-141-16</inkml:trace>
  <inkml:trace contextRef="#ctx0" brushRef="#br0" timeOffset="205102.5">18879 3245 1416 0,'17'-8'522'0,"-41"35"-423"15,6 5-3-15,-1-1-15 16,6-1-20-16,16-9-11 16,0-8-11-16,17-8-12 15,4-8-9-15,2-12-13 16,3-2-3-16,-6-5-6 15,-2 1-2-15,-12 3-1 0,-5 2-9 16,-6-1-15 0,-8 0-13-16,-6 2-20 15,-1 1 0-15,0 6-12 16,1 4-7-16,6 4-26 16,0 2-296-16</inkml:trace>
  <inkml:trace contextRef="#ctx0" brushRef="#br0" timeOffset="205410.28">19081 3222 1286 0,'-9'9'546'15,"-8"7"-309"-15,2 9-118 16,-1-1 0-16,6 4-36 15,4-2-12-15,9-3-6 16,7 0-10-16,9-11-25 16,2-6-13-16,8-11-17 15,1-7-2-15,0-6-6 16,-2 0 1-16,-8-2 6 16,-6 1 1-16,-9 1 11 15,-5-1 1-15,-13-1 0 16,-11 1-7-16,-9 4-46 15,-2 5-32-15,2 6-91 16,11 2-54-16</inkml:trace>
  <inkml:trace contextRef="#ctx0" brushRef="#br0" timeOffset="214682.11">19771 3221 1401 0,'-45'23'558'0,"41"-22"-380"16,3-1 6-16,1 0-47 15,-1 0-30-15,0 0-40 16,1 0-8-16,0 0-14 16,0 0-5-16,8 3-5 15,22 11-17-15,-21-12-12 16,2-1-3-16,1-3-14 15,1-2-11-15,-4 1-47 16,-3 0-36-16,-5 3-73 16,-1 0-39-16,-5 4-258 15</inkml:trace>
  <inkml:trace contextRef="#ctx0" brushRef="#br0" timeOffset="-214501.75">19763 3295 1277 0,'-38'45'518'0,"30"-44"-324"15,3 1-27-15,2 0-22 16,3-2-35-16,6 0-22 15,5 0-7-15,3 0-8 16,-3 0-5-16,2 0-20 16,0 0-14-16,1 0-19 15,1-2-3-15,-3-1-10 16,-1-1 1-16,-5 0-20 0,0 3-32 16,-3 1-112-1,-3 0-68-15</inkml:trace>
  <inkml:trace contextRef="#ctx0" brushRef="#br0" timeOffset="-213481.11">20455 3100 1292 0,'-3'-9'505'0,"3"-11"-327"16,0 5 2-16,-1 9-19 15,2 6-35-15,1 14-38 16,4 10-3-16,1 10 3 0,0 6 4 15,-1 1-16 1,0-5-18-16,-2-3-32 16,2-6-6-16,0-5-7 15,-1-1-9-15,2-6 3 0,-2-2-1 16,0-3-13-16,-2-4-6 16,0-3-31-16,-1-1-26 15,-3-7-58-15,0 5-42 0,1-1-98 16,-1 0 133-1</inkml:trace>
  <inkml:trace contextRef="#ctx0" brushRef="#br0" timeOffset="-213289.55">20691 3241 1537 0,'0'1'586'16,"-3"0"-481"-16,2 0-14 16,1-1-10-16,-1 0-55 15,1 0-26-15,-1 0-108 16,0 0 526-16</inkml:trace>
  <inkml:trace contextRef="#ctx0" brushRef="#br0" timeOffset="-212286.75">20998 3129 1283 0,'-24'-33'509'16,"15"19"-333"-16,3 1-17 15,2 2 1-15,3-1-42 16,4 1-51-16,4 4-9 16,6-1-22-16,0 3-8 15,3 6-10-15,-1 2-10 0,-3 9 7 16,-2 4 2-16,-7 8 8 16,-3 6 6-16,-1 6-7 15,-1 3 1-15,-4-4-15 16,1-2-5-16,-1-5-5 15,-1-5 2-15,0-4 1 16,0-3-3-16,0-7 2 16,2-3 1-16,3-4 10 15,0-1 14-15,-1-3 4 16,2 1 5-16,1 1-13 16,-1-1-11-16,0-3-4 15,-1-9-8-15,6-19-1 16,2 19 8-16,6 6-6 15,2 3 2-15,2 0-1 0,4 4-5 16,0 0 2-16,1 0 1 16,0 1-22-16,-5-2-43 15,0-1-119-15,-3-2-67 0</inkml:trace>
  <inkml:trace contextRef="#ctx0" brushRef="#br0" timeOffset="-211540.12">21292 3030 757 0,'0'-7'438'0,"0"-2"61"16,0 5-303-16,4 15-18 15,-1 12-12-15,2 16-38 16,2 7-5-16,-2-2-30 15,2-4-25-15,-1-10-46 16,-1-5-6-16,-1-5-17 16,-1-3-14-16,-1-5-63 15,1-4-60-15,0-8-111 16,0-7-284-16</inkml:trace>
  <inkml:trace contextRef="#ctx0" brushRef="#br0" timeOffset="-211102.22">21471 3005 1310 0,'6'-4'475'0,"7"-1"-410"16,4 1-4 0,2 3-30-16,5 1-13 0,-2 1-7 15,-5 3 4 1,-6 4 17-16,-9 5 13 15,-7 10 17-15,-6 2 4 0,-9 2-15 16,0 2-16-16,0-5-18 16,0 0-12-16,8-6 10 15,3-6 1-15,5-4 10 16,1-4 10-16,3-4-13 16,4 0-2-16,6-3-6 15,6-2-3-15,10 0 2 16,1-4-2-16,5 1-2 15,-2 3-6-15,-6 3 2 0,-7 2 3 16,-12 5-9 0,-2 3 8-16,-13 8-3 15,-4 2 1-15,-11 0 1 16,-3-1-1-16,3-5-2 0,3 1-2 16,3-5-3-16,10-1-11 15,3-4-43-15,2-2-29 16,5-1-90-16,1-5-13 15</inkml:trace>
  <inkml:trace contextRef="#ctx0" brushRef="#br0" timeOffset="-210944.57">21847 3119 1406 0,'-1'0'593'15,"-2"1"-347"-15,-1 1-159 16,4-2-21-16,-1 0-123 16,0 0-67-16</inkml:trace>
  <inkml:trace contextRef="#ctx0" brushRef="#br0" timeOffset="-210345.16">22099 2923 1374 0,'3'9'530'0,"4"14"-372"15,-1 5-8-15,-2 9-27 16,-4 0-31-16,1-3-42 0,-1-4-5 15,3-6-11 1,-2-6-4-16,2-3-13 16,1-6-3-16,2-6-10 15,3-4 4-15,4-5 0 0,2-5-4 16,4-5 4 0,4 0-4-16,-2 1-4 0,5 5 5 15,-3 3-5 1,-4 4 2-16,-7 3-2 0,-4 1-4 15,-6 10 6-15,-2 5 2 0,-3 5 12 16,-13 4 7 0,-2-1-3-16,1 0-3 15,-4-2-9-15,7-2-5 16,-1-1-2-16,-1-3-1 16,4-3-28-16,0-3-24 0,3-5-77 15,4-1-41 1,1-4-73-16,-1-4-235 0</inkml:trace>
  <inkml:trace contextRef="#ctx0" brushRef="#br0" timeOffset="-210167.39">22086 2972 935 0,'1'-4'476'16,"6"-5"-47"-1,7 5-303-15,12 1-6 16,6 1-25-16,7 0-32 16,-1 1-17-16,-7 1-24 15,-7-1-27-15,-18 3-113 16,-6 1-250-16</inkml:trace>
  <inkml:trace contextRef="#ctx0" brushRef="#br0" timeOffset="-209668.34">22617 2988 1263 0,'-2'9'510'15,"-4"4"-327"-15,1 17-35 16,-3 6-13-16,0 3-11 0,1 2-15 16,3-13-32-16,5-5-7 15,5-7-27-15,5-7-15 16,3-6-9-16,7-4-4 16,1-11-6-16,6-3 0 15,3-7-2-15,-10-6-6 16,-7-2 6-16,-7-2-2 0,-15 2-3 15,-3 6 5 1,-10 6-9-16,-4 4-9 0,-2 11-30 16,0 2-26-16,8 5-67 15,3 5-55-15</inkml:trace>
  <inkml:trace contextRef="#ctx0" brushRef="#br0" timeOffset="-209087.61">22879 3023 1246 0,'-3'5'485'0,"-6"14"-324"16,-1 4-30-16,-3 14-2 16,-1 1-7-16,6-5-9 15,3-6-10-15,11-8-28 0,7-5-18 16,9-5-31-1,1-5-9-15,6-6-7 0,0-6-1 16,-4-5-5 0,1-1 1-16,-11-3 5 15,-4 0 3-15,-10-5 7 0,-4-2 1 16,-8-2-10-16,-7 0-4 16,-4 4-7-16,-2 7-8 15,4 8-15-15,3 5-20 16,5 7-73-16,3 3-51 15,4 3-20-15,3 2-377 16</inkml:trace>
  <inkml:trace contextRef="#ctx0" brushRef="#br0" timeOffset="-208302.33">23319 3286 1265 0,'-22'-10'492'0,"21"10"-323"15,-2 0-44-15,0 5-7 16,-3 5-24-16,-3 2-42 15,1 3-12-15,-1-4-23 16,4-2-28-16,4-2-95 16,0-2-56-16,3-6-329 15</inkml:trace>
  <inkml:trace contextRef="#ctx0" brushRef="#br0" timeOffset="-208119.53">23445 3163 1259 0,'4'0'477'0,"7"0"-372"16,3 0-30-16,4 0 0 16,1-4-37-16,-3 1-13 15,-2-4-38-15,-5 1-37 16</inkml:trace>
  <inkml:trace contextRef="#ctx0" brushRef="#br0" timeOffset="-203121.6">23990 2828 1323 0,'-4'7'503'16,"-7"2"-376"-16,-7 13-1 16,5 5 1-16,-11 12-16 15,3 6-15-15,4 11-23 16,-4 1-5-16,6-4-21 15,-2-5-18-15,1-13-12 16,3-3-5-16,4-7-8 16,5-2 3-16,3-5-5 0,0-1-2 15,1-4-7-15,0-3-14 16,1-3-54 0,1-1-18-16,4-5-63 0,1-2-39 15</inkml:trace>
  <inkml:trace contextRef="#ctx0" brushRef="#br0" timeOffset="-202685.78">24162 2914 1031 0,'3'-2'430'0,"4"3"-235"0,-3 7-17 0,-2 14-1 16,-1 8-4-1,-4 15-23-15,1 4-22 0,-1 3-37 16,-1-4-21 0,4-8-32-16,0-5-9 15,5-7-10-15,-1-5-10 16,6-11-6-16,5-4 0 0,1-10-17 15,3-2-15-15,-1-8-72 16,-4-1-51 0,-2-1-68-16,-7 1-26 0</inkml:trace>
  <inkml:trace contextRef="#ctx0" brushRef="#br0" timeOffset="-202502.59">24116 3146 1255 0,'-2'0'483'16,"0"1"-345"-1,3 0-47-15,-1-1-15 0,0 0-30 16,12 1-26-16,29-2-25 0,-17-8-71 16,2-2-32-1,-4-4-140-15,-1 4-240 0</inkml:trace>
  <inkml:trace contextRef="#ctx0" brushRef="#br0" timeOffset="-202094.49">24371 2881 1070 0,'0'0'497'16,"2"4"-147"-16,-6 13-193 15,-1 6 12-15,1 12-14 16,-1 6-15-16,6 4-44 16,1-2-11-16,1-4-22 15,1-6 2-15,0-4-19 16,0-3-10-16,-4-2-8 16,0-4-12-16,1-1-2 15,1-2-6-15,7-6-7 16,2-2 5-16,1-7-7 15,4-2 0-15,-1-10 0 16,3-3-1-16,-2-4-2 16,-3 3-2-16,-1 2 4 0,-4 2-2 15,0 7 4 1,-1-1 2-16,-3 6-10 0,1 3-8 16,-1 2 2-16,-1 2-1 15,-1 2-8-15,0-3-9 16,0-1-56-16,-2-2-38 15,1-4-95-15,-1 2-48 16</inkml:trace>
  <inkml:trace contextRef="#ctx0" brushRef="#br0" timeOffset="-201884.39">24705 3297 1469 0,'-2'0'583'0,"-1"2"-373"0,0 0-75 15,2-2-25-15,0 0-15 0,1 0-35 32,-1 0-19-32,0 0-77 15,0 0-88-15</inkml:trace>
  <inkml:trace contextRef="#ctx0" brushRef="#br0" timeOffset="-180633.27">19653 4003 1186 0,'-8'0'470'0,"-7"-1"-277"16,6 1-109-16,3 0 18 15,2 0-17-15,3 0-16 0,5 2-20 16,-4-2-9-16,5 0 6 16,12 1 3-16,22 0-6 15,-21-2 3-15,0-1-15 16,-1-1-8-16,0 0-5 15,-4-1-9-15,0 1-2 16,1 0-2-16,-4 0 2 16,-1 2-4-16,-3 0-1 15,-3 1 1-15,-1 1-17 16,0-1-9-16,-2 0-59 16,0 0-31-16,0 0-56 15,0 0-26-15,-1 0-184 16</inkml:trace>
  <inkml:trace contextRef="#ctx0" brushRef="#br0" timeOffset="-180203.02">19577 4159 1141 0,'0'0'432'0,"-2"0"-323"15,0-1-20-15,2 1 8 16,0 0-18-16,3 0 5 16,17 2 12-16,27 1 7 15,-25-3-4-15,7-2-28 0,-6 0-9 16,0-3-31 0,-5 4-2-16,-4 1-15 15,-2 0-3-15,-3 2-4 0,-2 0-7 0,-3-1 6 31,-3-1-6-31,-1 0-3 0,0-1-8 16,0 1-63-16,-1 0-36 16,1 0-101-16</inkml:trace>
  <inkml:trace contextRef="#ctx0" brushRef="#br0" timeOffset="-166063.28">20406 3906 1520 0,'-1'0'584'0,"2"8"-436"15,2 6 10-15,0 14-29 16,2 5-2-16,-5 5-22 0,0 1-15 16,1-2-49-1,4 0-8-15,2-4-19 0,0-2-2 16,-4-10 1-16,0-3-10 15,-2-9 1-15,2-2-6 16,1-3-10-16,-1-2-12 16,-1-2-77-16,-2-2-48 15,0 1-148-15</inkml:trace>
  <inkml:trace contextRef="#ctx0" brushRef="#br0" timeOffset="-165686.65">20620 3968 1504 0,'-3'7'564'0,"-6"11"-410"16,-2 6-1-16,-1 8-7 0,3 3-16 15,5 1-49 1,7-5-17-16,8-8-25 16,5-2-6-16,6-13-20 0,2-4-5 15,5-14-4-15,3-6-5 16,-2-9 4-16,0-2 3 0,-10 3 0 16,-7-2 3-16,-8 4-7 15,-6 1 2 1,-18 1 0-16,1 2-4 15,-11 6-2-15,-1 5-3 16,5 7-44-16,-4 6-45 0,11 4-170 16</inkml:trace>
  <inkml:trace contextRef="#ctx0" brushRef="#br0" timeOffset="-165206.99">21012 3859 1224 0,'-1'-9'495'0,"-1"-4"-281"16,1 11-52-16,1 18 28 16,-1 11-14-16,1 12-26 15,0 4 2-15,1-1-48 16,2-3-25-16,1-8-42 16,1-1-17-16,0-7-13 15,0-4 2-15,-1-10-6 0,-2-3-15 16,-1-4-44-1,-1-3-28-15,1-1-98 0,-2 2-56 16,0-1-66 0</inkml:trace>
  <inkml:trace contextRef="#ctx0" brushRef="#br0" timeOffset="-165014.35">21278 4029 1764 0,'-1'0'679'15,"0"0"-496"-15,-1 0-59 0,2 0-48 16,-1 0-27-16,0 0-34 16,0-1-62-16,0 0-201 15</inkml:trace>
  <inkml:trace contextRef="#ctx0" brushRef="#br0" timeOffset="-164343.22">21508 3844 1334 0,'0'0'541'0,"-2"0"-364"16,4 16 3-16,-3 13 19 16,-2 10-7-16,3 4-8 15,-8-1-46-15,6-6-29 16,-2-1-48-16,3-4-15 0,6-6-23 16,-1 0-8-16,4-7-9 15,-1-3-1 1,2-8-9-16,-5-4-20 0,3-7-54 15,-4 1-48-15,-5-6-179 16,2-2-41-16</inkml:trace>
  <inkml:trace contextRef="#ctx0" brushRef="#br0" timeOffset="-160518.85">21688 3956 1032 0,'34'20'539'16,"-39"-22"-59"-16,1-2-330 15,0-3-3-15,4-2-44 16,3-3-22-16,8-2-35 16,4 1-12-16,5 6-7 15,-1 4-7-15,-3 5 2 0,-2 6-2 16,-5 5-1-1,-4 5 0-15,-5 4 9 0,-3-1 1 16,-2 1 5 0,-4 0 9-16,-2 0-5 15,2 0-5-15,-3-2-1 0,1-3-6 16,3-6-5-16,-2-2 9 16,6-4-10-16,2-2-1 15,-1-3 1-15,3-4-9 16,0 3 1-16,0 0-2 15,4-12-7-15,32-20 0 16,-18 23 1-16,-2 3 0 0,-2 4-1 16,0 1 0-16,-3 4-22 15,-2-1-19-15,-2 0-59 16,-2 0-42-16,-5-4-96 16,3-4-43-16</inkml:trace>
  <inkml:trace contextRef="#ctx0" brushRef="#br0" timeOffset="-160219.43">22034 3931 1217 0,'-2'-3'521'16,"-3"2"-263"0,-3 2-59-16,-2 12-26 15,2 4-28-15,1 2-45 16,8 3-7-16,12-4-40 0,1-3-15 15,8-3-30-15,-2-1-4 16,-7-5-7-16,-3 1-8 16,-7 0 0-16,-5 1 1 15,-10 3 6-15,-7 3 4 16,-7 1 8-16,-3-3-5 0,3-1 2 16,4-4-4-16,7-6-22 15,6-1-29-15,8-10-105 16,1-2-60-16,8-6-299 15</inkml:trace>
  <inkml:trace contextRef="#ctx0" brushRef="#br0" timeOffset="-160071.83">22044 3930 1324 0,'7'0'545'0,"10"3"-271"16,2 3-135-16,1 1-40 0,1-2-22 15,-3-3-55 1,-2-2-17-16,-3 0-61 16,-6 1-61-16</inkml:trace>
  <inkml:trace contextRef="#ctx0" brushRef="#br0" timeOffset="-159403.9">23578 3703 1380 0,'7'-5'537'15,"5"-3"-375"-15,-5 7 12 0,-6 18 8 16,-6 15-11-16,-11 24-5 0,-3 10-4 16,-8 2-31-1,0-6-24-15,4-9-35 16,2-6-23-16,12 2-18 15,2-3-8-15,3-9-11 16,3-5-2-16,1-13-9 16,0-2 3-16,1-10-30 15,3 1-24-15,-3-7-83 16,2-2-65-16,4-5-152 16</inkml:trace>
  <inkml:trace contextRef="#ctx0" brushRef="#br0" timeOffset="-158455.48">23802 3857 1348 0,'2'-3'536'0,"1"5"-350"0,1 11-3 15,0 18 13-15,-3 5-26 0,-1 3-21 31,2-1-17-31,-3-3-50 16,2-2-17-16,1-2-32 0,0-4-5 16,5-4-7-16,-4-4-4 0,2-5-2 15,-4-5-7 1,0-5-2-16,1-4 3 16,-2-8-1-16,2-4 2 0,5-9-4 15,1 0 0-15,6 0-6 16,4 2 2-1,-2 6-2-15,3 2-3 0,-3 8 3 16,-2 3-3-16,-6 4 3 16,-3 1-2-16,-2 5 0 15,-3 1-2-15,-6 1 1 16,-6 3 5-16,-7-1-3 16,-2-1 5-16,2 0-2 15,0-4-2-15,3-4 1 16,3 0 0-16,3 2-24 15,6-5-32-15,4 2-105 0,2-1-91 16,8-6-324 0</inkml:trace>
  <inkml:trace contextRef="#ctx0" brushRef="#br0" timeOffset="-158024.16">24062 3997 1431 0,'-1'-1'565'16,"-1"-3"-326"-16,0 5-70 0,2-1 2 15,-1 3-19-15,1 17-54 16,0 31-1-16,1-20-33 15,4 1-17-15,2-5-26 16,3-6-18-16,1-11-1 16,2-5 2-16,0-13-7 15,-1-2 4-15,-1-8-1 16,-3-3 1-16,-2-1 0 16,-1 0 2-16,-1 0-3 15,-3 1 0-15,1 1 0 16,0 5-2-16,0 7 6 15,-1 4-4-15,1 8 6 16,-1 7 0-16,-2 9-6 16,-1 3 1-16,-1 3-1 15,-1 2-7-15,3-3-18 0,0-4-27 16,1-4-78-16,-2-4-59 16,1-3-110-16</inkml:trace>
  <inkml:trace contextRef="#ctx0" brushRef="#br0" timeOffset="-157501.22">24162 3759 1041 0,'-4'1'435'15,"-1"13"-186"-15,3 15-103 0,4 20 7 16,3 3-14-16,2-6-41 15,-1-2-9 1,-1-11-29-16,-1-1-8 0,-3-1-29 16,1-4-6-16,3 1-9 15,-3-5-8-15,3-2-35 16,1-5-31-16,-5-8-78 0,2-3-43 16,-1-7-208-1</inkml:trace>
  <inkml:trace contextRef="#ctx0" brushRef="#br0" timeOffset="-156803.78">24455 4011 1372 0,'-18'7'523'16,"-27"10"-363"-16,0 1 8 0,6 4 15 16,5 1-25-1,23-3-59-15,9-1-20 16,9-7-47-16,12-3-12 0,10-11-22 16,5-5-19-16,3-6-23 15,-5-2-8-15,-8-1 3 16,-5-1 14-16,-9 4 16 15,-2-1 9-15,-5 1 6 16,-1 4-6-16,-3 4 15 16,-3 1 7-16,0 8 7 15,-3 6 12-15,1 7-6 0,-2 5-9 16,4 2-6 0,1 0-10-16,2-3-12 15,2-4-14-15,3-5-46 16,2-8-26-16,2-9-44 15,1-6-9-15,2-8 9 16,1 2 17-16,0-2 38 16,2 1 21-16,-3 2 36 0,2-2 11 15,-2 6 38-15,-1 4 23 0,-2 5 44 16,-3 5 24-16,0 9 12 16,-3 2-8-1,-2 7-24-15,3 2-22 16,-1 1-39-16,1 0-10 15,3-5-15-15,-4-8-5 16,6-6-3-16,1-4-4 0,5-9-16 16,3 0 1-16,-2-4-8 15,-2-4 2-15,-2-2 6 16,-2 1 5-16,1 3 13 16,3 5 1-16,-5 10 13 15,1 4 5-15,-7 8 14 16,-2 3-1-16,-4 5-7 0,-1 1 1 15,3-1-16 1,0-3 4-16,4-5-15 16,0-5-22-16,0-8-74 15,5-2-58-15</inkml:trace>
  <inkml:trace contextRef="#ctx0" brushRef="#br0" timeOffset="-155841.72">22908 4173 1352 0,'-4'3'542'16,"-6"2"-309"-16,0 4-171 15,1 4-33-15,1-7-13 16,4-1-44-16,1-1-29 15,6-6-84-15,3 1 51 16</inkml:trace>
  <inkml:trace contextRef="#ctx0" brushRef="#br0" timeOffset="-155651.84">23088 4062 1344 0,'4'-1'485'0,"10"1"-376"15,-2 0-46-15,-1 1-12 16,5-1-13-16,-4 0-54 16,1 0-40-16</inkml:trace>
</inkml:ink>
</file>

<file path=ppt/ink/ink2.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3-28T07:06:14.138"/>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
    <inkml:context xml:id="ctx1">
      <inkml:inkSource xml:id="inkSrc23">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3-28T07:06:36.423"/>
    </inkml:context>
  </inkml:definitions>
  <inkml:trace contextRef="#ctx0" brushRef="#br0">2438 549 1723 0,'-2'-5'694'0,"-1"4"-455"0,-3 5-11 0,-10 24-60 31,-8 14-44-31,-10 19-56 0,1 12-16 0,-2 6-20 16,7-4-9-1,7-12-8-15,1-6-9 16,9-14-1-16,4 0-4 16,6-6-37-16,1-9-31 0,3-10-97 15,-1-13-63 1,2-22-83-16,0-6-16 16,4-19-140-16</inkml:trace>
  <inkml:trace contextRef="#ctx0" brushRef="#br0" timeOffset="202.49">2431 638 1122 0,'4'-1'468'0,"6"8"-234"15,-4 9 8-15,-1 18-3 16,-1 18-20-16,-3 10-62 16,0 3-47-16,3 1-56 15,-2-16-17-15,4-3-24 0,0-3-5 16,-2-5-8-1,3-1-11-15,-4-13-64 0,-2-3-41 16,-1-11-104 0,-2-5-46-16</inkml:trace>
  <inkml:trace contextRef="#ctx0" brushRef="#br0" timeOffset="551.41">2138 1039 1436 0,'0'-1'559'0,"9"-4"-407"16,10-2-7-1,26-11-63-15,10-1-13 0,10-3-26 16,-2 0-16-16,-21 9-82 16,-11 7-112-16</inkml:trace>
  <inkml:trace contextRef="#ctx0" brushRef="#br0" timeOffset="798.44">2651 863 1551 0,'0'-4'605'16,"-1"-3"-410"-1,8-9-84-15,2 1-5 0,12-2-37 16,4-3-30 0,2 10-23-16,-4-3-7 15,-5 14-9-15,-7 18 5 0,-8 6-2 16,-1 16 2-1,-11 6 16-15,-2-5 14 0,-5 3 24 16,-4 0 8-16,6 3 3 16,-3-3-3-16,11-3-7 15,2-6-6-15,7-15-16 16,4-4-12-16,4-10-20 16,3-7-6-16,5-11 0 15,0-5-3-15,-2-9-47 16,-4 0-36-16,-5 5-111 0,-2-3-91 15</inkml:trace>
  <inkml:trace contextRef="#ctx0" brushRef="#br0" timeOffset="1710.85">3164 931 756 0,'7'-12'481'16,"-2"-12"21"-16,-1 14-250 15,1 4-26-15,-5 13-29 16,3 15-22-16,-1 8-55 0,-1 5-22 16,1 4-56-1,0-2-16-15,2-3-20 0,-2-1 0 16,0-10-10-1,1-8 1-15,-1-12-13 0,-1-7 3 16,2-11 3 0,-1-4 2-16,1-3 9 0,1-3-1 15,1 3 1-15,1 5-6 16,6-4-5-16,0 6 1 16,0 2-4-16,1-1 7 15,-3 7-2-15,-1 7-1 16,-1-1 3-16,-3 11-2 0,1 7 0 15,1 0 0-15,-2 12 6 16,1-2-4-16,-3-3-35 16,-2-1-43-16,2-8-106 15,-3-4-58-15</inkml:trace>
  <inkml:trace contextRef="#ctx0" brushRef="#br0" timeOffset="2883.71">3003 947 1724 0,'-8'-3'667'0,"-10"-3"-465"15,1 9-18-15,-3 14-42 16,-3 5-38-16,7 15-53 16,2 0-10-16,10 8-16 15,4-2-7-15,3-10-12 16,5-2-6-16,7-14-7 0,4-9-3 16,3-9-5-16,2-10-6 0,3-13 4 15,-7-7 5 1,-2-4 9-16,-1-2 7 0,-5 8 2 15,0 6 2 1,-4 9-5-16,-4 6 3 16,0 6 0-16,-2 3 0 15,-1 14 2-15,2 6 1 16,-7 11-5-16,2 4-14 0,3-2-91 16,0-2-68-16,5-9-172 15</inkml:trace>
  <inkml:trace contextRef="#ctx0" brushRef="#br0" timeOffset="3396.59">2765 1026 1837 0,'1'-1'660'0,"8"-5"-542"15,1-1-48 1,5-2-5-16,3-2-32 0,-2 9-167 16,-1 4 42-16</inkml:trace>
  <inkml:trace contextRef="#ctx0" brushRef="#br0" timeOffset="3702.59">3492 884 2410 0,'-4'0'109'0,"4"5"-17"0,0 8 81 16,-5 7-19-16,1 14-65 15,-3 1-28-15,3 4-41 16,7-2-1-16,4-7-21 15,-1-1-25-15,-2-14-58 16,-2-6-52-16,-1-11-100 16,0-6-33-16</inkml:trace>
  <inkml:trace contextRef="#ctx0" brushRef="#br0" timeOffset="3836.41">3378 912 1136 0,'0'-2'460'0,"3"-2"-271"0,11 3-123 16,12-2-45 0,4 3-28-16,11 1-89 0,0 3-169 15</inkml:trace>
  <inkml:trace contextRef="#ctx0" brushRef="#br0" timeOffset="4351.99">3767 913 1168 0,'-1'-1'623'0,"-2"-4"-86"16,-7 4-233 0,-3 9-103-16,-4 3-57 0,-2 11-83 15,3 3-16-15,3 2-21 16,7 0-3-16,6 0-11 16,-1 0 0-16,8-3-5 15,1-5-4-15,8-9-3 16,2-10-6-16,1-12 1 15,-1-9-7-15,0-4 8 16,-1 2-1-16,-4-1 0 16,5 7 8-16,-3 0-2 15,-3 6 2-15,1 4 1 16,-5 4-7-16,-4 11 8 0,3 5-2 0,-2 9 8 31,-2 5 4-31,3 4-4 16,-2 4 6-16,-1-2-38 15,3-1-43-15,-1-9-170 0,-1-6 468 16</inkml:trace>
  <inkml:trace contextRef="#ctx0" brushRef="#br0" timeOffset="4615.39">4709 599 1606 0,'-28'0'646'15,"-17"-2"-358"-15,-5 12-108 16,3 19-9-16,17 6 0 16,10 9-43-16,20 9-44 15,10 2-17-15,16 1-39 16,5-5-7-16,3-11-23 0,-2-4-7 16,-8-7-6-16,-4 0-13 0,-13-4-8 15,-4 0 6 1,-11-8 4-16,-7-4 10 15,-6-11 9-15,-3-10-1 16,2-7-30-16,6-12-20 16,13-1-31-16,8-1-9 15,13-1-12-15,3 4-17 0,6 0-85 16,1 2-52-16</inkml:trace>
  <inkml:trace contextRef="#ctx0" brushRef="#br0" timeOffset="5035.68">4998 890 1353 0,'-34'-24'624'0,"6"5"-271"16,8 5-167-1,2 3-7-15,-2 14-52 16,5 15-18-16,3 15-22 16,2 6-14-16,7-1-22 0,3-5-5 15,2-8-19-15,5-1-10 16,8-10-10-16,0-8-7 16,6-7-7-16,-2-12-5 0,-2-5-8 15,0-3-9 1,-2-6 3-16,-1 0 9 15,-2 0 7-15,-2 5 12 16,-4 12 0-16,1 0 4 16,-5 13 9-16,0 6 1 15,-3 10 3-15,0 4-3 0,-1 6-8 16,2-3-14-16,7 0-42 16,-1 0-35-16,4-5-81 15,-3-3-38-15,4-8-78 16,5 0-17-16</inkml:trace>
  <inkml:trace contextRef="#ctx0" brushRef="#br0" timeOffset="5250.12">5197 746 1304 0,'1'-2'633'0,"1"-4"-258"15,2 22-90-15,0 13-41 16,2 19-68-16,-2 6-37 15,2 7-74-15,1 3-20 0,2 7-54 16,-1 4-20 0,1-7-31-16,-3-8-17 0,-4-19-42 15,0-9-38 1,-4-10-89-16,-1-6-44 0</inkml:trace>
  <inkml:trace contextRef="#ctx0" brushRef="#br0" timeOffset="5501.38">5153 1109 1591 0,'7'-14'613'0,"11"-16"-450"16,3 5-35-16,5 2-70 16,0 5-20-16,1 6-29 15,-3 1-7-15,-6 8-2 16,-2 2 12-16,-8 9 41 15,-1 8 29-15,-1 9 31 16,0 3-5-16,1 5-42 16,0 2-20-16,2-4-39 15,-1-6-23-15,-4-11-71 0,3-10-72 16,-3-12-94-16,-5-3-34 0,1-11-138 16</inkml:trace>
  <inkml:trace contextRef="#ctx0" brushRef="#br0" timeOffset="5670.96">5326 822 1750 0,'3'-2'745'16,"2"-3"-355"-16,5 1-320 15,2 2-64-15,6 3-219 16,-2 8-30-16</inkml:trace>
  <inkml:trace contextRef="#ctx0" brushRef="#br0" timeOffset="6062.66">5481 965 1640 0,'-6'8'658'16,"3"10"-435"-16,-1 3-37 15,10 0-58-15,8-4-48 16,6-6-50-16,-1-4-9 0,3-12-21 16,-5-3 1-1,-5-5-12-15,0-3-2 0,-7 2 6 16,-2-2 1-16,-2 1 3 15,-2 1 8-15,-5 0-5 16,-4 2 2-16,-4 7 3 16,0 3-3-16,-5 10 19 15,3 8-3-15,0 9 23 16,2 6 10-16,9 13 7 16,3 1 2-16,11-2-11 15,4 0-11-15,5-13-24 16,4-10-11-16,2-15-45 15,0-6-38-15,-6-12-75 16,-6-3-82-16,-2-2 479 16</inkml:trace>
  <inkml:trace contextRef="#ctx0" brushRef="#br0" timeOffset="6381.69">5752 950 2241 0,'2'8'835'16,"2"14"-651"-16,1 5-61 0,2 9-59 15,-2 6-24-15,-1 0-40 16,1 0-12-16,-2-14 2 16,-1-6-9-16,0-14 9 15,0-10-3-15,-2-14 0 16,5-9 4-16,-4-15-2 15,1-1 2-15,4 1 0 16,-1 6 2-16,3 9-9 16,1 5 2-16,-1 5-17 15,0 2-29-15,8 6-48 16,-2 6-44-16,1 6-130 16,-1 0-54-16</inkml:trace>
  <inkml:trace contextRef="#ctx0" brushRef="#br0" timeOffset="6734.26">6341 976 1551 0,'9'-9'701'0,"-37"3"-330"0,-5 1-183 16,0 0-37-16,4 6-53 15,4 13-17 1,10 10-8-16,2 3-12 0,6 13-21 16,5-8-17-16,6-5-10 15,6-2-6-15,5-14-6 16,2-4-2-16,1-12-23 16,2-8-5-16,-1-10-30 15,2-4-6-15,-2 2 1 16,-3 4 8-16,-1 5 23 15,-4 8 14-15,-3 8 17 16,-3 5 5-16,0 6 10 16,1 6-5-16,0 5 1 15,0 1-32-15,1 1-119 16,0-6-82-16</inkml:trace>
  <inkml:trace contextRef="#ctx0" brushRef="#br0" timeOffset="7018.18">6609 1078 2558 0,'1'8'911'16,"1"3"-763"-16,1 1-90 15,1-7-42-15,-3-2-30 16,-1-5-198-16,-2 0-174 0</inkml:trace>
  <inkml:trace contextRef="#ctx0" brushRef="#br1" timeOffset="20250.66">2161 1684 2038 0,'-1'2'754'15,"0"7"-599"-15,0 10 8 16,-1 19-39-16,2 8-35 0,0 9-51 16,3-1-15-16,5-9-39 15,-1-7-34-15,3-11-99 16,-6-8-52-16,-4-7-141 16,0-7-35-16</inkml:trace>
  <inkml:trace contextRef="#ctx0" brushRef="#br1" timeOffset="20463.43">2197 1701 1535 0,'9'-7'601'0,"14"-4"-419"16,-2 2 7-16,0 9-55 16,-2 2-46-16,-7 8-56 15,-5 3-20-15,-4 5-6 16,-4 3-7-16,-11 2-12 15,2-1-2-15,-8 0-8 0,1 3 5 16,-4-7 4-16,-1-3-7 16,4-5-47-16,-2-9-43 0,10-3-127 15</inkml:trace>
  <inkml:trace contextRef="#ctx0" brushRef="#br1" timeOffset="21189.7">2321 1887 1876 0,'11'48'694'0,"-13"-29"-563"0,5-3-32 16,6-10-32-16,5-5-32 16,5-7-27-16,-1-6-16 0,-3-5-2 15,-2 1-10 1,-7-5-4-16,-3 1 9 0,-4 5 10 16,-4-2 2-1,-6 12 10-15,-3 4 6 0,-2 11-5 16,0 12 14-16,1 14-1 15,5 4-5-15,5 0 4 16,6-3-6-16,9-11-8 16,0-5 2-16,9-6-8 15,1-8-5-15,2-7-37 16,-1-6-35-16,-4-10-81 16,0 0-27-16,-6-5-26 15,0-1 9-15,-2-2 28 16,-2 0 14-16,-1-5 42 15,-1 3 29-15,-2 2 100 0,-1 5 57 16,0 15 88 0,1 1 20-16,1 17 13 0,-1 7-13 15,1 8-43 1,-1 3-22-16,0-5-51 16,-2-4-26-16,1-8-17 0,1-2-3 15,1-6-8-15,-3-5 3 0,2-5-5 16,-2-3 2-1,0-8 0-15,2 1 0 16,3-10-2-16,0-2-4 0,5-5 2 16,3-1-4-16,1 6 1 15,2 7-4-15,-5 11-2 16,1 7 2-16,-3 19 4 16,-2 5 12-16,-5 10 9 15,-1 0 0-15,-1-7-6 16,3-4-45-16,6-7-162 15,-6-5 115-15</inkml:trace>
  <inkml:trace contextRef="#ctx0" brushRef="#br1" timeOffset="21767.96">2898 1966 1173 0,'-15'-74'595'0,"9"59"-123"15,-4 5-199-15,-4 15-78 16,-3 8-37-16,3 20-64 0,1 5-10 15,8-1-42 1,2-1-2-16,5-14-16 0,6-2-16 16,2-10-10-1,1-5-4-15,3-9-12 16,3-8 3-16,-6-5 7 0,-3-2-1 0,-4-2 9 31,-6 0-3-31,4 6 8 16,1 1 8-16,-1 15 8 0,3 11 17 15,-1 13 1-15,3 8 3 16,-2 3-6-16,-2 3-13 16,-3-2-11-16,0 2-8 15,-5-1-3-15,-3-3-3 16,-3-4-16-16,-8-7-17 0,-3-5-90 16,0-4-71-16,-5-10 373 15</inkml:trace>
  <inkml:trace contextRef="#ctx1" brushRef="#br1">5560 2106 0,'0'0'0,"0"0"0,0 0 16,0 0-16</inkml:trace>
  <inkml:trace contextRef="#ctx0" brushRef="#br1" timeOffset="22867.43">2996 1791 1510 0,'2'24'553'0,"3"22"-446"15,10 7-2-15,0-4-18 16,-1-11-37-16,3-10-41 16,-7-8-4-16,-5-9-5 15,-1-2 2-15,-4-5 6 16,0-4-6-16,0-5 7 16,-4-3 5-16,0-4 1 15,0-3 10-15,4 2-6 0,7-2-2 16,6 5-7-1,1-2-9-15,2 6 3 16,1 6-4-16,-7 2 2 16,2 9 0-16,-6-1 1 0,-1 4-7 15,-2 2-48-15,0-4-34 0,0 0-121 16,2-2 23 0</inkml:trace>
  <inkml:trace contextRef="#ctx0" brushRef="#br1" timeOffset="23179.6">3290 1894 1248 0,'-7'11'507'0,"-9"10"-301"15,1 5-61-15,3 3-37 16,3-5-23-16,7-2-48 15,3-3-10-15,1-9-19 16,4-2-11-16,5-8-3 0,-1-5 0 16,-2-8-4-1,2-1 10-15,-3-3 0 16,-1-2 1-16,5 2 2 16,-3 1-3-16,-1 10 0 15,-3 3-2-15,-1 8 1 0,1 7-1 0,-1 1 0 16,1 4-7-1,0-1-78-15,-1-2-55 0</inkml:trace>
  <inkml:trace contextRef="#ctx0" brushRef="#br1" timeOffset="23419.24">3472 1871 1503 0,'-2'0'583'0,"2"10"-437"16,2 5-30-16,1 11-55 16,4 4-31-16,-3-2-14 15,2-6-16-15,-3-5-22 16,-1-5-3-16,-9-5-7 16,0-3 11-16,-1-1 11 15,-4 0 11-15,8-4-40 16,-4 0-44-16,8-1-96 15,0-5-228-15</inkml:trace>
  <inkml:trace contextRef="#ctx0" brushRef="#br1" timeOffset="23586.83">3603 1888 1081 0,'4'11'515'15,"1"8"-151"-15,0 2-139 16,-3 7-85-16,-1-5-39 0,0-4-65 15,1-4-35-15,1-7-65 16,-2-2-37 0,0-6-75-16,0-2-24 15,0-5-183-15</inkml:trace>
  <inkml:trace contextRef="#ctx0" brushRef="#br1" timeOffset="23745.07">3530 1782 1389 0,'6'-3'555'0,"6"-1"-364"15,4-1-126 1,-4-1-16-16,5 1-123 16,-3 1 535-16</inkml:trace>
  <inkml:trace contextRef="#ctx0" brushRef="#br1" timeOffset="24035.07">3722 1754 1487 0,'-27'-11'622'16,"33"29"-361"-16,1 22-88 15,-2 8-17-15,0 4-71 16,-1-4-38-16,1-11-38 16,-1-11-8-16,1-10-40 15,-4-5-55-15,2-9-113 16,-1 0-59-16,2-5-227 0</inkml:trace>
  <inkml:trace contextRef="#ctx0" brushRef="#br1" timeOffset="24384.16">3930 1822 1529 0,'-5'3'620'15,"-6"8"-383"-15,-2 7-83 0,-1 5-60 16,2 8-26 0,6 0-37-16,1-5-8 0,9-5-23 15,-1-7 4 1,9-5-6-16,1-5-9 0,1-6-7 16,2-5-16-1,1-5-22-15,-4-5-8 0,-2 1-7 16,1 0-1-1,-7-1 17-15,2 4 18 0,-4 4 13 16,2 8 12-16,-2 14 14 16,2 6-2-16,-2 8 5 15,0-2 6-15,2-3-9 16,-2-4-12-16,3-7-64 16,-3-3-57-16,2-8-359 15</inkml:trace>
  <inkml:trace contextRef="#ctx0" brushRef="#br1" timeOffset="24684.65">4109 1879 1043 0,'2'15'558'0,"2"8"-38"16,1 5-411-16,-2-1-30 0,3-8-48 15,-2-1-23 1,-1-9-23-16,1-3-12 0,-3-6-8 15,0-2 1-15,-1-8 19 16,1-2 11-16,1-7 4 16,4-2 2-1,4-2-5-15,4 2-11 0,3-1-29 16,5 4 0 0,0 13 2-16,-5 1 9 0,-4 15 28 15,-1 5 4-15,-4 7 6 16,1 1-4-16,0-1-9 15,-5-3-48-15</inkml:trace>
  <inkml:trace contextRef="#ctx0" brushRef="#br1" timeOffset="25300.73">4818 1702 1836 0,'2'13'684'16,"1"24"-520"-16,5 7-40 0,1 6-52 16,0 3-27-1,3-14-38-15,-1-5-6 0,-2-11-1 16,-3-9-5 0,-6-5 0-16,0-3 2 0,-6-5-9 15,2-3 7-15,-7-4-2 16,10-7 0-16,6-7 10 15,4 0-2-15,12-4 4 16,-4 2-1-16,4 4-5 16,1 5-13-16,-3 10-24 15,-3 3-8-15,-10 9 2 16,-4 6 11-16,-11 4 22 16,-2 5 9-16,-4 1 2 15,-4-6-2-15,4-3-25 16,-3-5-26-16,6-6-83 0,1 0-47 15,2-6-97 1</inkml:trace>
  <inkml:trace contextRef="#ctx0" brushRef="#br1" timeOffset="25665.53">5112 1901 1623 0,'-10'-26'650'16,"10"43"-444"-16,5 12-112 15,-1 0-31-15,5 0-41 16,-2-8-11-16,-2-7-9 15,0-2-6-15,-3-7-6 16,0-2-1-16,-5-5 2 0,-3-3 5 16,-3-4 2-1,-1-7 1-15,6-5 0 16,1 3 0-16,8-5 1 0,0 1 0 16,6 3-12-1,3 1-21-15,-2 13-78 16,4 4-38-16,-4 6-66 15,-1-4-24-15,-1 1-260 0</inkml:trace>
  <inkml:trace contextRef="#ctx0" brushRef="#br1" timeOffset="25917.65">5228 1857 774 0,'28'-35'485'16,"-28"35"-9"-16,0 12-204 15,4 8-22-15,-3 11-56 16,4 1-36-16,3 0-66 15,-3-4-31-15,4-12-32 16,0-5-11-16,0-10-11 16,1-5-3-16,2-9-1 15,-4-4-3-15,1-8 0 16,-2 1 0-16,-4-6 0 16,1 2 2-16,-5 3 3 15,-3 2-15-15,1 13-71 16,0 1-71-16,1 9-499 15</inkml:trace>
  <inkml:trace contextRef="#ctx0" brushRef="#br1" timeOffset="26170.6">5508 1772 1798 0,'-4'-5'731'0,"4"31"-470"0,4 16-122 15,-3 5-33 1,8 0-57-16,-4-3-19 0,7-13-27 16,1-5-5-16,-1-15-22 15,1-5-19-15,-3-9-43 16,1-7-31-16,-3-4-108 15,-1 0-60-15</inkml:trace>
  <inkml:trace contextRef="#ctx0" brushRef="#br1" timeOffset="26321.92">5504 1943 1680 0,'0'2'687'0,"4"-1"-427"0,9-3-117 15,7-8-97-15,6-3-46 16,-3 0-169-16,-2-1-85 0</inkml:trace>
  <inkml:trace contextRef="#ctx0" brushRef="#br1" timeOffset="26668.17">5750 1852 1227 0,'15'-22'548'0,"-28"22"-142"16,3 6-181-16,-4 15-21 16,3 6-9-16,3 7-78 15,3-1-28-15,7-3-20 16,3-7-15-16,8-9-15 0,4-5-13 15,6-10-17 1,2-7-6-16,1-8-13 16,-3-7-3-16,-6-7-14 15,-8 3-4-15,-7-2 4 16,-3 5 7-16,-14 7-1 16,-1 4-1-16,-10 13-39 0,-4 5-42 15,3 10-135 1,3 0 341-16</inkml:trace>
  <inkml:trace contextRef="#ctx0" brushRef="#br1" timeOffset="65453.46">3189 2362 1245 0,'-6'-3'466'0,"-7"2"-333"16,-1 1-31-16,-5 15-8 15,-1 4-14-15,-3 11-28 16,7 4 5-16,8 7-2 16,3 3-7-16,12-3-17 0,0-6-13 15,13-6-10 1,6-5-8-16,2-12-1 15,2-4-12-15,-5-11-20 16,-2-5-7-16,-3-4-10 16,-1-3 5-16,-5 0 16 0,-4-4 13 0,-7 1 14 15,-3 1 6 1,-3 3 9-16,-8 4-4 16,-6 6-1-16,-3 7-5 15,-2 13-3-15,4 5 3 16,2 8 0-16,3 0 3 15,3 2-19-15,5-7-41 0</inkml:trace>
  <inkml:trace contextRef="#ctx0" brushRef="#br1" timeOffset="66025.09">3535 2486 1586 0,'-10'3'623'0,"-9"6"-450"16,0 9-45-16,-6 8-70 15,5 5-27-15,5-2-25 16,9-2-1-16,9-9-5 16,8-4-5-16,9-9-3 15,1-6-7-15,4-9 3 16,0-7 0-16,-6-6 6 15,-5 0 8-15,-4 3 0 16,-5 3 5-16,-3 6 9 16,-1 4 1-16,0 4 22 15,0 1 2-15,0 7 0 16,-1-5 1-16,0 5-21 0,6 34-8 16,-1-18-54-16,-1-2-50 0,1-2-115 15,-2-5-57 1</inkml:trace>
  <inkml:trace contextRef="#ctx0" brushRef="#br1" timeOffset="66218.68">3670 2557 1338 0,'2'15'526'0,"4"19"-378"15,1 3-31-15,0-3-61 16,-1 0-31-16,-2-5-17 15,-1-2-7-15,-1-6-14 16,-3-5-17-16,-5-4-49 16,0-3-28-16,-3-3-37 15,3-4-17-15</inkml:trace>
  <inkml:trace contextRef="#ctx0" brushRef="#br1" timeOffset="66388.3">3604 2530 1302 0,'0'1'594'0,"0"-1"-158"15,8-2-395-15,4-2-23 16,7-2-17-16,2 0-25 16,2-2-79-16,2 1-46 15,-3 0-136-15</inkml:trace>
  <inkml:trace contextRef="#ctx0" brushRef="#br1" timeOffset="66538.95">3844 2513 810 0,'3'6'509'16,"2"1"35"-16,0 4-327 15,6 3-34-15,-8 0-69 16,5 4-32-16,-5 0-55 16,-2 0-19-16,6-3-77 15,-7-2-61-15,0-10-112 16,-2-3-326-16</inkml:trace>
  <inkml:trace contextRef="#ctx0" brushRef="#br1" timeOffset="66719.2">3860 2404 1791 0,'-2'0'613'0,"1"0"-613"0,4 4-119 15</inkml:trace>
  <inkml:trace contextRef="#ctx0" brushRef="#br1" timeOffset="67155.31">4731 2413 1919 0,'-3'-2'745'0,"1"8"-540"16,0 4-63-16,2 11-75 16,2 6-25-16,1-4-35 15,4-2-2-15,2-6-51 16,-3-3-50-16,1-3-170 15,-3-3 505-15</inkml:trace>
  <inkml:trace contextRef="#ctx0" brushRef="#br1" timeOffset="67569.18">5076 2278 1580 0,'-2'3'672'0,"-2"11"-386"15,4 12-94-15,1 15-94 16,5 1-36-16,5 0-36 16,2-6-8-16,-2-9-16 15,1-4-3-15,-7-10-9 16,-2-4 0-16,0-8-9 15,-2-1-4-15,2-6 6 0,1-5 9 16,3-6 0-16,1-4 15 16,5 3-7-16,2 0 0 0,0 9-2 15,1 4-10 1,-7 7-12-16,-2 4-6 16,-7 7-4-16,0 3 5 0,-5 6 3 15,-2-2-17-15,-2-3-25 16,-2 0-21-16,-3-8-35 15,5 0-24-15,0-5-71 16</inkml:trace>
  <inkml:trace contextRef="#ctx0" brushRef="#br1" timeOffset="67810.68">5298 2413 1460 0,'1'13'625'16,"2"8"-346"-16,-3 4-124 16,5 2-32-16,2-3-72 15,0-5-31-15,6-8-17 16,-2-5-7-16,1-10-3 16,-1-4 2-16,-1-10 7 0,-4-2 6 15,-1-2 19-15,-5-1-4 16,-4 5-1-16,2 3-3 15,-1 7-62-15,3 3-63 16,-5 5-166-16</inkml:trace>
  <inkml:trace contextRef="#ctx0" brushRef="#br1" timeOffset="68036.57">5467 2277 1628 0,'1'7'687'0,"7"15"-375"16,1 6-123-16,-2 6-87 15,5 2-30-15,0-2-55 0,-2-2-6 16,3-4-23 0,-5-3-24-16,-2-9-58 15,0 0-63-15,-6-8-129 16,1-1 587-16</inkml:trace>
  <inkml:trace contextRef="#ctx0" brushRef="#br1" timeOffset="68375.42">5729 2427 1655 0,'-9'-4'657'0,"-8"2"-432"0,2 2-43 16,-2 9-70-16,5 5-35 15,1 6-57-15,5 0-7 16,3-1-8-16,4 0-3 16,7-8-2-16,1-2-11 15,7-8-28-15,0-6-14 16,2-9-40-16,0-1-10 0,-5-3 1 15,-1 3 14-15,-6 7 44 16,0 0 20-16,-2 8 22 16,-3 1 0-16,1 9 2 15,-2 4 2-15,1 1-32 16,2 3-33-16,3-6-86 0,3-2-54 16</inkml:trace>
  <inkml:trace contextRef="#ctx0" brushRef="#br1" timeOffset="68683.3">5892 2427 1087 0,'0'6'595'0,"-1"8"-55"16,6 2-392 0,-3 1-49-16,3-2-58 0,1-3-23 15,-2 0-22-15,2-7-9 16,-5-1-10-16,0-4 1 15,-2-9 10-15,0-2 6 16,4-3 7-16,0-2 2 0,3 2 1 16,2 3-3-1,1 2 0-15,2 0 1 0,3 6-2 16,-1 3 0-16,0 10 2 16,-5 5-6-1,-1 8 0-15,-2 1 4 0,-3-3-24 16,0-2-32-16,0-8-103 15,0-3-30-15</inkml:trace>
  <inkml:trace contextRef="#ctx0" brushRef="#br1" timeOffset="74237.11">8888 2363 1194 0,'0'-5'509'16,"-1"-2"-296"-16,2 7-41 16,1-2-15-16,0 11-43 15,0 5-26-15,1 7-41 16,-3 7-5-16,3 0-16 15,1-2-8-15,-3-5-6 16,0-3-7-16,3-7 1 16,-1-1-3-16,11-9-5 0,3-2 1 15,7-7-1-15,2-1 1 16,-2-3 1-16,-2 2 2 16,-7 6-2-16,-2 1-4 0,-7 5-2 15,-1 6 0 1,-6 3 4-16,0 3 1 15,-5 6 2-15,-2-1 0 0,1-1-3 16,-2-1 0-16,4-3-9 16,-2-1-17-16,0-3-61 15,-2-2-40 1,2-8-89-16,-2 2-72 0</inkml:trace>
  <inkml:trace contextRef="#ctx0" brushRef="#br1" timeOffset="74398.1">8906 2365 1533 0,'9'-3'585'0,"15"-2"-432"16,2-2-41-16,1 4-38 15,3 3-34-15,-7 0-94 16,-2 4-76-16</inkml:trace>
  <inkml:trace contextRef="#ctx0" brushRef="#br1" timeOffset="74565.1">9256 2468 1719 0,'0'0'588'0,"3"-2"-589"16,-1 2-109-16</inkml:trace>
  <inkml:trace contextRef="#ctx0" brushRef="#br1" timeOffset="75070.28">9505 2381 1230 0,'3'-4'541'0,"-1"-6"-235"16,2 7-90-16,-5 10-45 15,-3 6-28-15,-5 15-59 16,-1 3-22-16,0 2-38 16,1-1-13-16,4-9-4 15,1-3-6-15,1-7 3 0,2-5-2 16,2-2-6 0,2-4 0-16,4-2 0 0,5-2-2 15,1-3 6 1,2-1 2-16,0 4-22 15,-2 0-21-15,-2-1-98 16,-2 2-63-16,-3-1-120 0</inkml:trace>
  <inkml:trace contextRef="#ctx0" brushRef="#br1" timeOffset="75258.69">9560 2441 1418 0,'2'2'584'15,"-1"4"-370"-15,-1 10-66 16,7 5-20-16,-7 9-34 16,-1 3-24-16,0-3-33 15,1-3-16-15,4-2-19 16,-2-9-9-16,1-7-72 16,0-4-58-16,-2-5 480 0</inkml:trace>
  <inkml:trace contextRef="#ctx0" brushRef="#br1" timeOffset="75840.03">9776 2409 1575 0,'-7'14'621'15,"-10"8"-454"-15,3 10-56 16,9 0-18-16,0-5-56 16,10-3-12-16,11-8-16 15,2-6-6-15,10-8-3 16,-1-6-5-16,-4-11 3 16,-5-5-1-16,-5-4 6 0,-6 0 0 15,-5 2 6-15,-3 5-1 16,-7 3 1-1,-6 1-3-15,-4 6-8 16,1 3-13-16,-6 8-43 16,6 6-38-16,0 5-88 0,3 0-37 0</inkml:trace>
  <inkml:trace contextRef="#ctx0" brushRef="#br1" timeOffset="76136.53">9952 2407 1447 0,'-3'6'576'0,"-5"10"-370"16,2 5-38-16,0 6-43 16,3 2-20-16,7-2-41 15,3 2-17-15,1-8-23 16,5-7-12-16,4-14-7 0,-1-5-5 15,2-11-1 1,-3-1 3-16,-6-8 1 16,-3 2 6-16,-4 3 2 15,-3 0 2-15,-6 8-5 16,0 1-6-16,-5 4-37 16,-4 4-39-16,1 3-115 15,0 3-74-15</inkml:trace>
  <inkml:trace contextRef="#ctx0" brushRef="#br1" timeOffset="76320.8">10199 2463 1449 0,'-2'-2'752'0,"1"2"-67"0,-3 0-562 15,3 0-60 1,0 0-103-16,0 0-100 0</inkml:trace>
  <inkml:trace contextRef="#ctx0" brushRef="#br1" timeOffset="76822.34">10443 2478 1221 0,'-30'-41'612'16,"25"38"-213"-16,-1 6-165 16,0 5-42-16,0 11-89 15,-3 3-42-15,4 4-26 16,4 1-10-16,2-6-19 15,7-7 4-15,5-8-10 16,2-3 0-16,5-13-5 16,3-5 0-16,-1-10-6 15,0-3-1-15,-10 2 12 0,-7 4-7 16,-9-1 13-16,-6 3-1 16,-8 5-1-1,-1 2-2-15,-3 11-15 0,-1 5-17 16,5 8-77-1,1 6-48-15,8 1-106 0,3-1 525 16</inkml:trace>
  <inkml:trace contextRef="#ctx0" brushRef="#br1" timeOffset="77105.52">10581 2429 1350 0,'33'-51'588'16,"-42"59"-308"-16,-3 10-113 15,0 5-18-15,4 3-34 16,-1 3-19-16,11-5-44 16,6-2-16-16,7-7-30 0,4-4-5 15,0-10-2 1,3-2-8-16,-4-10 3 15,-1-3-4-15,-5-7 4 16,-6 1 2-16,-5 0 4 16,-2 2 3-16,-5 5-42 15,-2-1-41-15,-4 6-133 16,1 1-60-16</inkml:trace>
  <inkml:trace contextRef="#ctx0" brushRef="#br1" timeOffset="77423.92">10723 2381 1652 0,'48'-21'680'15,"-57"28"-434"-15,1 14-94 16,1 0-27-16,3 6-53 15,1 1-17-15,6-3-29 16,1-1-21-16,6-7-11 16,3-5-12-16,4-11-9 15,0-5-5-15,-1-11-2 16,-2-3 7-16,-4-4 18 16,-4 0 3-16,-2 4 15 15,-4 0 1-15,-9 4-3 16,-1 2-3-16,-7 3-67 15,0 8-64-15,0 4-147 16</inkml:trace>
  <inkml:trace contextRef="#ctx0" brushRef="#br1" timeOffset="78474.2">3214 3070 1486 0,'-21'-20'608'0,"22"38"-363"15,3 5-47-15,2 13-66 16,2 6-32-16,1-9-57 15,-2-2-20-15,0-7-16 16,1-3-4-16,-2-3 3 16,-1-4-11-16,-4-6-58 15,1-3-57-15,-5-6-160 16</inkml:trace>
  <inkml:trace contextRef="#ctx0" brushRef="#br1" timeOffset="78633.33">3094 3163 1327 0,'6'-10'519'16,"8"-1"-302"-1,12-11-157-15,1 1-5 16,6 6-16-16,-4 0-32 16,-7 13-112-16,-3 5 62 15</inkml:trace>
  <inkml:trace contextRef="#ctx0" brushRef="#br1" timeOffset="79516.06">3384 3195 1421 0,'1'1'588'0,"-1"1"-347"0,0 2-61 16,0-4-81-16,1 9-33 16,9 33-39-16,-5-19-11 15,3-7-6-15,-2-4-3 16,9-8-7-16,-3-1-2 16,6-8-2-16,2-2-2 15,-5-7-1-15,5-2-3 16,-8-3 3-16,-6-1 1 15,1 2 6-15,-4 3 2 0,-3 9 0 16,2 1 1-16,0 8 5 16,-2 4 1-16,1 7 4 15,3 5-2-15,-3 2-11 16,4 1 0-16,2-8-34 16,-2-1-42-16,-1-8-114 0,-1 0-51 15</inkml:trace>
  <inkml:trace contextRef="#ctx0" brushRef="#br1" timeOffset="79816.52">3644 3220 1494 0,'0'10'560'0,"0"9"-439"0,1 1-23 16,3-1-49-16,-2-5-20 15,2-5-23-15,-1-2-3 16,-1-7-12-16,2-4-5 16,-1-4 7-16,-2-5-3 15,3-4 15-15,-2 1 5 0,3-4 1 16,2 5 5 0,2 4-8-16,2 3 0 0,-3 6-7 15,2 5-1-15,-5 4 5 16,0 5 0-16,-1 3-3 15,-2 0-19-15,-2 0-79 16,0-2-52-16</inkml:trace>
  <inkml:trace contextRef="#ctx0" brushRef="#br1" timeOffset="80054.73">3837 3186 1450 0,'8'15'638'16,"-4"10"-312"-16,2 7-164 0,5 3-36 15,-5-1-61-15,4-2-31 0,-2 2-22 16,-6-3-11 0,1-3-18-16,-2-1-7 15,-10-11-24-15,-5 0-11 16,-7-7-38-16,-4-7-36 15,2-2-80-15,1-9-16 16</inkml:trace>
  <inkml:trace contextRef="#ctx0" brushRef="#br1" timeOffset="80189.68">3715 3112 1653 0,'5'-5'665'0,"4"-3"-459"15,2 7-74-15,3 5-114 16,3 4-109-16</inkml:trace>
  <inkml:trace contextRef="#ctx0" brushRef="#br1" timeOffset="80590.2">4007 3242 2785 0,'1'9'5'0,"0"-2"21"0,-1 2-15 16,0 5 1-16,2-3 0 16,2-4-8-16,5-3-12 0,1-4-9 15,1-3-20 1,1-3-7-16,-3-7-9 0,-2 0 5 16,0-2 9-1,-2 2 14-15,0 3 14 0,-1 4 4 16,-3 5 4-16,-1 2-2 15,0 7 4-15,2 3 1 16,0 4 3-16,-2 1-18 16,2-1-90-16,0-5-53 15,2-4 290-15</inkml:trace>
  <inkml:trace contextRef="#ctx0" brushRef="#br1" timeOffset="80905">4173 3189 1410 0,'2'8'552'0,"0"11"-392"15,2-1-33-15,0 0-61 16,1-4-29-16,-2-4-28 16,-1-1-9-16,-1-5-21 0,-1-3-9 15,0-6-7 1,4-6 8-16,-2-3 16 0,0-2 15 15,2-1 0 1,0 2-2-16,7-4 0 16,3 1-1-16,5 7-6 15,-2 5-5-15,-4 9 2 0,1 7-1 16,-8 6 6-16,0 1 5 16,2 5-1-16,-4-4-20 15,2-1-93-15,0-5-168 16</inkml:trace>
  <inkml:trace contextRef="#ctx0" brushRef="#br1" timeOffset="81323.12">4499 3132 1661 0,'-7'3'686'0,"-4"5"-430"0,1 7-124 16,2 6-32-16,2 2-58 15,1 1-18-15,1 0-20 16,0-4-4-16,5-5 3 0,1-5-9 16,2-9-31-1,2-1-8-15,0-6-15 16,2-8 6-16,3-5 19 15,0-2 7-15,-2 5 7 16,1 4 4-16,-1 11 11 16,0 6 5-16,-2 11 14 15,-1 8 3-15,-2 5 15 16,-2 3 3-16,2 2 9 0,0-1 9 16,-3 0-7-16,-1-3-8 0,-5-5-22 31,-4-1-16-31,-3-6-34 0,-3-4-23 15,-3-9-97-15,3-5-62 16,3-14-243-16</inkml:trace>
  <inkml:trace contextRef="#ctx0" brushRef="#br1" timeOffset="81695.5">4745 3199 1474 0,'9'-56'571'16,"-24"63"-391"-16,-1 8-20 0,2 6-25 15,5 5-29-15,-2 0-45 16,5-4-12-16,8-8-27 0,3-3-7 15,8-6-8 1,2-5-8-16,1-8-5 16,-3-4-6-16,1-5-10 15,-6-3 4-15,1 1 3 16,-2 1 6-16,-3 4 9 16,1 4 0-16,-5 10-1 0,2 4 1 15,-1 9 3-15,-1 2 0 16,4 2-8-16,-2-1-22 15,1-1-71-15,0-2-40 16,3-3-89-16,-1-4 605 16</inkml:trace>
  <inkml:trace contextRef="#ctx0" brushRef="#br1" timeOffset="82003.12">4856 3148 1396 0,'3'10'528'0,"5"11"-395"16,-2 0-36-16,0-1-45 16,0-5-21-16,-1-1-25 15,0-5-2-15,-4-6-2 0,-1-2-2 16,-1-5 1 0,0 4 4-16,1-1 5 0,0-9 6 15,5-26 6 1,0 19-8-16,3 2-3 15,2-3-5-15,1 7-7 0,0 1-1 16,2 9-1-16,0 8 4 16,2 8 4-16,-2 3 2 0,-6 1-4 15,-1-1-24-15,-7-1-120 16</inkml:trace>
  <inkml:trace contextRef="#ctx0" brushRef="#br1" timeOffset="82339.03">5328 3194 1680 0,'-61'-46'710'0,"62"47"-409"15,5 0-134 1,9 0-112-16,5 4-27 0,10-4-123 16,-3-1-119-1</inkml:trace>
  <inkml:trace contextRef="#ctx0" brushRef="#br1" timeOffset="82654.92">5609 2977 1327 0,'0'-5'629'15,"0"-8"-278"-15,1 13-120 16,1 4-20-16,4 16-77 16,-3 12-22-16,1 12-38 0,0 4-17 15,2-3-25 1,2-8-16-16,5-14-10 16,0-6-15-16,1-14-57 15,-1-4-45-15,-3-8-165 16,-2-4-73-16</inkml:trace>
  <inkml:trace contextRef="#ctx0" brushRef="#br1" timeOffset="83053.64">5542 3139 1418 0,'-1'1'627'0,"0"3"-291"15,12-6-238-15,4-6-39 16,12-6-41-16,3-3-7 0,1 2-1 15,-1 5 0-15,-8 7-7 16,-6 5 2-16,-8 10 0 16,-4 5 8-16,-4 7 35 15,-2 4 11-15,-2-2 23 16,4-4-8 0,3-5-29-16,3-6-8 0,9-6-26 15,-1-4-11-15,1-8-23 16,4-5-17-16,-5-10-27 15,1-1-6-15,-5-5 16 16,0 2 9-16,-6 1 27 16,2 1 17-16,-2 10 5 0,-5 5 2 15,2 15 18 1,-1 6-5-16,-2 10 7 0,7 6-2 16,-4 2-16-16,2 0-1 0,5-5-39 15,-6-5-28 1,5-6-108-16,0-5-65 15</inkml:trace>
  <inkml:trace contextRef="#ctx0" brushRef="#br1" timeOffset="83355.48">5972 3057 1482 0,'0'17'640'16,"3"15"-319"-16,-1-1-211 15,2-3-37-15,1-7-47 16,-1-4-10-16,0-10-16 16,-2-2-11-16,-2-7 0 15,1-4-2-15,-2-7 12 16,-1-6 10-16,1-4 9 16,1-1 6-16,2 2-9 0,4-2-4 15,3 5-6 1,1 3-6-16,2 7 0 15,0 8-7-15,1 13 6 16,-1 6-4-16,-4 11-1 16,-3 2 4-16,-3-5-32 15,0-1-26-15,-4-8-154 16</inkml:trace>
  <inkml:trace contextRef="#ctx0" brushRef="#br1" timeOffset="83762.95">6195 3078 1459 0,'7'12'699'0,"-3"15"-268"16,6 8-141-16,3 6-154 15,-8 0-51-15,4-7-54 16,0-3-26-16,-5-8-22 0,-2-5-15 16,-3-4-22-16,-8-2-3 15,-8-3-27-15,-6-3-13 16,-9-5-42-16,0 2-26 16,4-8-56-16,2-2-21 15</inkml:trace>
  <inkml:trace contextRef="#ctx0" brushRef="#br1" timeOffset="83902.82">6088 3005 1444 0,'4'-5'641'0,"7"-4"-318"16,3 2-170-16,2 0-143 15,5 4-104-15</inkml:trace>
  <inkml:trace contextRef="#ctx0" brushRef="#br1" timeOffset="84303.21">6419 3009 1428 0,'13'15'591'0,"-34"-18"-319"15,5 1-67 1,2 8-48-16,2 9-31 16,4 4-50-16,-1 2-15 15,6 9-17-15,2-7 3 16,4 0-20-16,4-4-3 0,3-14-22 16,3 1-6-16,1-12-24 15,0-6-17-15,-1-5-23 16,0-7-13-16,-3 1 13 15,-3 2 12-15,-2 2 31 16,-5 5 18-16,-2 5 7 16,0 2 5-16,-1 6 4 15,3 2-1-15,0 7 2 16,0 6-2-16,2 5-7 16,0 0-6-16,2 0-36 15,-1-3-35-15,1-2-72 16,-1-5-39-16,2-7 512 15</inkml:trace>
  <inkml:trace contextRef="#ctx0" brushRef="#br1" timeOffset="84577.02">6548 3031 1416 0,'0'11'602'0,"3"12"-340"16,0 1-120-16,-1-1-37 15,4-3-53-15,1-6-26 16,-1-4-18-16,0-6-11 0,-3-7-2 16,-4-8 2-16,1-6 0 15,0-1 6-15,0-5 0 16,3 4 1-16,2-2-3 16,-3 1 3-16,11 7-4 15,2 2-1-15,0 8 2 16,2 5-5-16,-6 10 4 15,-3 3-1-15,-3 6 1 16,3 5-14-16,-5-8-67 16,1 1-59-16</inkml:trace>
  <inkml:trace contextRef="#ctx0" brushRef="#br1" timeOffset="84986.9">6891 2987 1600 0,'-7'0'617'16,"-5"1"-429"-16,-3 12-75 16,1 5 5-1,2 7-33-15,-1 5-24 0,10 1-25 16,-2-7-18-16,5-3-10 15,1-10-5-15,2-10-13 16,4-5-8-16,4-9-10 16,3-7-6-16,1-3-2 0,1 4 9 15,-2 6 9 1,0 4 4-16,0 14 11 16,-2 5 1-16,-6 12 2 15,0 8 9-15,-1 2 30 16,1 2 5-16,0 1-6 15,-2-4-17-15,-5-3-31 16,-6-3-13-16,-2-7-14 16,-2-2-2-16,-5-4-36 15,1-6-16-15,-3-5-52 16,2-3-37-16,1-9-259 0</inkml:trace>
  <inkml:trace contextRef="#ctx0" brushRef="#br1" timeOffset="85355.02">7107 3039 1570 0,'17'-50'645'0,"-30"57"-421"15,-2 6-19-15,4 8-69 16,0 4-51-16,7 1-44 16,3 1-13-16,4-9-15 15,4-1-4-15,4-12-23 0,5-6-14 16,-2-11-38 0,3-9-24-16,-4-5-33 15,-3 0-9-15,-1 1 29 16,-1 7 18-16,-3 6 51 0,0 2 16 15,-3 9 4 1,-2 3 8-16,0 12-10 0,0 4-4 16,1 7-39-16,0-1-30 15,2-1-58-15,1-5-122 16</inkml:trace>
  <inkml:trace contextRef="#ctx0" brushRef="#br1" timeOffset="85653.54">7235 3024 1174 0,'20'-10'526'0,"-18"33"-219"16,1-1-172-16,4 0-84 16,1-6-16-16,-2-6-28 15,-1-3-8-15,-5-15-4 16,0 0-1-16,0-8 13 15,0-6 8-15,2 1 6 16,-1-3 4-16,5 3-12 16,3 3 0-16,1 3-8 15,8 6-6-15,-5 7 1 16,4 7-2-16,-2 11 3 16,-4 5 1-16,-2 4-17 15,-5 4-15-15,0 0-98 16,-2-3 467-16</inkml:trace>
  <inkml:trace contextRef="#ctx0" brushRef="#br1" timeOffset="86488.87">8988 2987 1760 0,'-40'9'671'16,"48"-18"-493"-16,7 2-49 0,15-4-67 15,2-1-22-15,-4 6-30 16,-6 4-7-16,-11 11-2 16,-6 7-2-16,-7 10-2 15,-5 4 3-15,-4 3-2 16,-4-1 1-16,1-3 2 0,-1-4-2 16,2-8 7-1,0-5-2-15,3-3-5 16,3-3 1-16,4-5-3 15,2 1 1-15,2-2 8 16,-1 0 3-16,0-1 5 16,19 0 3-16,23-4-7 0,-19 0-7 15,-4 5-56-15,-6-3-73 16,-4 4-161 0</inkml:trace>
  <inkml:trace contextRef="#ctx0" brushRef="#br1" timeOffset="86772.39">9260 3085 1452 0,'0'-1'800'0,"2"2"-10"15,0-3-676-15,-2 1-66 0,0 1-219 16,0-1-50-16</inkml:trace>
  <inkml:trace contextRef="#ctx0" brushRef="#br1" timeOffset="87219.24">9439 2994 2117 0,'1'7'128'16,"-1"5"125"-16,-1 0-61 16,2 14-90-16,2 1-32 15,1-5-44-15,2-2-4 0,-3-6-18 16,0-3 1-1,0-5-4-15,2-5-6 16,5-5 3-16,3-2-1 16,5-2 7-16,3-1 0 0,-5 1-3 15,1 2 0-15,-9 6-8 16,-2 0-4-16,-4 5 5 16,-3 5-4-16,-4 3 10 15,-2 3 5-15,0 2-3 16,-1-3 0-16,0-5-12 15,-2-1-17-15,1-2-43 16,0 0-31-16,1-2-59 16,1 0-21-16,0-5-28 15,0-1-8-15</inkml:trace>
  <inkml:trace contextRef="#ctx0" brushRef="#br1" timeOffset="87372.8">9420 3021 1431 0,'2'-4'618'16,"11"-1"-329"-16,2-3-112 15,8 4-99-15,3 1-37 0,-5 3-75 16,4 0-59-16,-1 0-135 16,-1 4 169-1</inkml:trace>
  <inkml:trace contextRef="#ctx0" brushRef="#br1" timeOffset="87652.12">9697 2976 1329 0,'-2'3'608'16,"-3"5"-298"-16,5 9-78 16,-3 6-24-16,4 8-62 15,5 0-21-15,0 0-59 16,4-6-18-16,4-8-30 15,0-7-11-15,0-13-7 16,1-4 0-16,0-12-5 16,0-4 0-16,-4-2 1 0,-3-3-10 0,-12 3 4 31,-2 5-10-31,-6 3-23 0,-3 4-16 16,1 6-92-1,-1 4-70-15,3 6-317 16</inkml:trace>
  <inkml:trace contextRef="#ctx0" brushRef="#br1" timeOffset="87956.06">9963 2982 1623 0,'-6'12'709'16,"-6"9"-383"-16,5 7-141 16,2 0-48-16,6-4-68 15,2-2-25-15,9-8-28 16,3-5-14-16,2-10-14 16,3-6-10-16,-7-12-3 15,-3-2-7-15,-6-4 15 16,-3 0 7-16,-3 2 6 15,-3 2 4-15,-2 5-34 0,-1 4-16 16,-6 6-64-16,1 4-49 16,0 8-104-16</inkml:trace>
  <inkml:trace contextRef="#ctx0" brushRef="#br1" timeOffset="88126.76">10252 2995 1835 0,'-3'0'715'16,"1"-2"-462"-16,0-1-255 0,1 2-124 16</inkml:trace>
  <inkml:trace contextRef="#ctx0" brushRef="#br1" timeOffset="88452.89">10326 2960 1892 0,'33'-6'732'0,"-43"25"-521"15,-2 4-52 1,5 6-56-16,2-1-32 0,6 0-37 16,3-6-15-1,8-12-16-15,4 0-4 16,-2-20-15-16,3-2-3 0,-7-9-24 16,-2-3 3-16,-4 1 7 15,-2 1-2-15,-2 4 7 16,-4 2-20-16,-1 4-38 15,0 2-41-15,-3 4-117 16,2 5-36-16</inkml:trace>
  <inkml:trace contextRef="#ctx0" brushRef="#br1" timeOffset="88738.4">10462 2949 1720 0,'25'8'693'0,"-30"6"-457"0,0 2-43 16,5 9-82-16,-4 4-37 16,8-4-44-16,7 3-20 15,1-11-14-15,3-9-5 0,4-6-14 16,-5-5-7-1,0-13 4-15,-2 0-7 16,-8-10 7-16,-1 2 5 16,-1 1-25-16,-3 2-12 0,-4 3-50 15,2 1-45-15,-6 6-93 16,1 1 447-16</inkml:trace>
  <inkml:trace contextRef="#ctx0" brushRef="#br1" timeOffset="89054.76">10627 2928 1515 0,'39'11'631'0,"-46"7"-357"0,1 3-46 15,3 7-57-15,1-1-32 16,6-3-71-16,5-1-23 16,1-11-31-16,5-7-21 15,2-11-7-15,-2-9-14 16,0-5-16-16,-5-2 2 16,-7-4 12-16,-1 4 9 0,-3 0 15 15,-5 5 12-15,-5 6-36 16,-5 4-26-16,-9 6-124 15,1 2-91-15</inkml:trace>
  <inkml:trace contextRef="#ctx0" brushRef="#br1" timeOffset="111086.71">3165 3653 1548 0,'3'3'622'0,"-5"6"-376"16,3 7-82-16,2 21-22 0,-3 8-45 15,3 14-53 1,-1-3-13-16,3-8-28 15,0-8-13-15,0-13-54 16,1-3-39-16,-2-11-80 0,-3-4-33 16,0-10-14-1,-3-8-302-15</inkml:trace>
  <inkml:trace contextRef="#ctx0" brushRef="#br1" timeOffset="111305.05">3187 3680 1167 0,'6'-9'490'15,"8"-5"-288"-15,1 1-26 0,1 8-73 16,2 5-35-16,-7 6-32 16,-5 7-2-16,-6 9 4 15,-8 5 2-15,-3 11-7 16,-3-3-5-16,-1-4-11 16,-2-4-6-16,2-12-25 15,-1-4-34-15,5-11-114 16,1-8-104-16</inkml:trace>
  <inkml:trace contextRef="#ctx0" brushRef="#br1" timeOffset="111786.42">3313 3839 1440 0,'0'2'557'0,"0"7"-391"0,0 5-55 16,0 10-56-1,1 3-19-15,-1-3-27 16,4-3-1-16,-3-11-2 15,1 0 1-15,0-7-2 0,-2-1-2 16,-1-1 5 0,0-2-8-16,0 0 2 0,0-1 0 15,0-19-7 1,8-21 5-16,1 20 1 0,4 5-1 16,0 9-11-16,-2 5-37 0,2 6-91 15,0 3 47 1</inkml:trace>
  <inkml:trace contextRef="#ctx0" brushRef="#br1" timeOffset="112105.3">3424 3881 1257 0,'42'19'482'0,"-39"-4"-339"16,3-1-61-16,7-5-29 15,-4-1-26-15,6-7-24 16,2-3-1-16,-3-8-2 16,0-3-1-16,-4-4 1 15,-7-3-1-15,-4 2 2 0,-2-1 3 16,-6 0 3 0,3 8 0-16,-4 8-1 0,-2 7 3 15,1 17-2-15,-3 0 3 16,9 10 2-1,3 2-4-15,6-6 2 16,7-1-8-16,-1-9-12 0,5-4-11 0,0-6-59 16,0-5-34-16,2-4-295 15</inkml:trace>
  <inkml:trace contextRef="#ctx0" brushRef="#br1" timeOffset="112587.23">3677 3843 1183 0,'-2'16'477'0,"0"12"-277"15,1 0-78-15,1 0-46 16,5-6-25-16,-1-6-37 16,3-4-11-16,-1-9-21 0,-1-2-12 15,2-4-10 1,-2-3 4-16,-1-8 18 15,1 0 13-15,-1-4 5 16,1 3-1-16,1 1 3 0,-1 2-2 16,1 4 2-1,-2 2-2-15,0 11 3 16,2 1 7-16,-2 10 1 16,3-1 2-16,-1 0-6 15,-3-2-8-15,5-5-28 0,-3-2-15 16,-1-3-45-16,-1-3-17 15,-3-4 7-15,5-1 15 16,-2-5 38-16,2-1 20 16,-2-3 20-16,3-1-1 0,4 3 3 15,2-1 1 1,7 0-1-16,-6 1-3 0,0 10-7 16,-2 1-3-1,-10 11 29-15,2 2 19 0,-4 5 38 16,0 3 11-16,5 1-24 15,-1-3-15-15,-2-4-31 16,0-5-25-16,3-1-68 16,-4-2-239-16</inkml:trace>
  <inkml:trace contextRef="#ctx0" brushRef="#br1" timeOffset="112744.49">4005 3845 1204 0,'0'14'538'16,"0"14"-228"-16,1 1-218 0,1-4-21 15,1-6-53-15,2-6-36 16,0-4-116-16,-2-6-90 16</inkml:trace>
  <inkml:trace contextRef="#ctx0" brushRef="#br1" timeOffset="112893.02">3988 3646 1471 0,'-2'0'694'16,"-4"0"-149"-16,8 2-596 15,3 1-119-15</inkml:trace>
  <inkml:trace contextRef="#ctx0" brushRef="#br1" timeOffset="113281.42">4460 3685 1662 0,'1'14'616'0,"2"19"-485"16,0 8-33-16,2-1-51 16,-1-3-19-16,0-9-23 15,-1-9-2-15,-2-3-3 16,-2-8 1-16,-5 0-1 16,0-3-7-16,-3-2-55 0,1 2-45 15,1-7-95 1,2 0-36-16</inkml:trace>
  <inkml:trace contextRef="#ctx0" brushRef="#br1" timeOffset="113571.88">4645 3647 1443 0,'-4'7'553'16,"-1"18"-391"-16,3 5-51 15,0 6-55-15,2 5-20 16,7-7-28-16,-3-4-10 0,1-8-22 16,2-6-13-16,-5-10-14 15,-1-2 6 1,0-8 21-16,-1-5 13 0,2-6 12 16,5-8-1-16,7-1 3 15,-1-3-1-15,4 3-1 16,-2 2 0-16,-5 4-2 15,3 7-22-15,-5 2-64 16,-3 4-39-16</inkml:trace>
  <inkml:trace contextRef="#ctx0" brushRef="#br1" timeOffset="113722.62">4709 3833 1343 0,'3'13'531'0,"4"15"-336"16,3-6-76-16,-2-5-51 16,4-2-24-16,-2-8-37 15,0 1-24-15,-3-4-102 0,-3-3-56 0</inkml:trace>
  <inkml:trace contextRef="#ctx0" brushRef="#br1" timeOffset="114054.88">4855 3704 1526 0,'23'-5'568'0,"-22"43"-472"15,4 4-9-15,-3-3-49 16,0 0-29-16,-1-15-31 15,1-4-21-15,0-8-14 16,-2-11-1-16,0 0 22 16,0-6 15-16,0 5 16 0,0-1 2 15,4-21 3 1,6-29 0-16,2 19 1 16,0 0 0-16,2 3-1 15,-1 2 2-15,0 8-2 0,-4 2-2 16,-7 10-33-16,2 2-26 0,-4 6-68 15</inkml:trace>
  <inkml:trace contextRef="#ctx0" brushRef="#br1" timeOffset="114223.31">4944 3781 1463 0,'4'19'601'16,"-1"8"-383"-16,6-2-116 15,3-3-30-15,8-6-49 16,-3-5-16-16,5-5-35 16,-8-6-41-16,-10-3-110 15,-1 0 117-15</inkml:trace>
  <inkml:trace contextRef="#ctx0" brushRef="#br1" timeOffset="115604.15">5380 3533 1426 0,'-11'19'535'16,"-11"22"-434"-16,4 2 4 0,4 1-29 15,7-2-26-15,10 5-8 16,4-2-16-16,10-8-13 16,2-2-1-16,6-11-36 15,3-8-37 1,-5-6 176-16</inkml:trace>
  <inkml:trace contextRef="#ctx0" brushRef="#br1" timeOffset="118396.56">5597 3634 1297 0,'-25'5'497'0,"15"17"-385"16,5 9-40-16,-1 0-12 0,9 0-34 31,2 0-9-31,5-12-12 15,5-7-2-15,1-15 0 16,-3-13-1-16,-1-10 2 0,-1-3 3 16,-8 3 3-16,1 3 2 15,-6 7 3-15,0 3-2 16,-6 4-5-16,-2 2-2 16,1 6-6-16,-3 1-15 15,8 4-63-15,-3 2-47 0</inkml:trace>
  <inkml:trace contextRef="#ctx0" brushRef="#br1" timeOffset="118593">5811 3710 1225 0,'-3'8'516'0,"0"7"-288"15,-4 10-139 1,-1 2-23-16,0 2-38 0,-4-1-36 16,6-7-113-1,3-2-255-15</inkml:trace>
  <inkml:trace contextRef="#ctx0" brushRef="#br1" timeOffset="118937.9">5943 3610 1550 0,'-1'0'594'0,"-3"3"-419"15,3 8-59-15,-1 0-51 16,0 8-14-16,5 3-31 15,1-6-3-15,8 0-9 16,4-7-5-16,4-7-3 16,-2-1 1-16,-9-2 1 15,3 0-2-15,-10 2-5 16,2 4-1-16,-1 4 1 16,-6 5-1-16,1 2 5 15,-6 2 1-15,0-1-4 16,-2-6-9-16,-1-2-38 15,3-4-30-15,1-3-81 16,1-2-49-16</inkml:trace>
  <inkml:trace contextRef="#ctx0" brushRef="#br1" timeOffset="119087.62">5965 3620 1131 0,'6'-7'503'0,"4"-4"-243"0,4 2-146 15,0 3-27 1,0 3-50-16,1 3-52 0,-4 1-42 16</inkml:trace>
  <inkml:trace contextRef="#ctx0" brushRef="#br1" timeOffset="119529.33">6197 3624 1270 0,'1'1'537'0,"1"-1"-294"16,0 7-125-16,3 0-18 16,-3 4-25-16,5 5-18 15,-1-3-24-15,0 0-13 16,6-2-11-16,-1-4-3 16,1-7-24-16,1-3-18 15,1-10-36-15,-1-1-16 0,0-1 4 16,-1-1 16-16,-3 2 34 15,-5-1 14-15,-3 3 29 16,-1 2 12-16,-2 5 39 16,2 5 11-16,-2 12 4 15,0 4-9-15,0 7-26 0,-1 2-14 16,4-1-5 0,0 0-7-16,3-1-13 15,0-2-12-15,-1-6-74 16,-1-7-51-16</inkml:trace>
  <inkml:trace contextRef="#ctx0" brushRef="#br1" timeOffset="120093.71">6473 3504 1347 0,'-2'5'518'0,"-3"1"-383"16,1 6-42-16,1 3-37 15,1-7-22-15,2 1-24 16,3-6 2-16,4-5-12 0,3-6 3 15,0-11-2 1,0-1 0-16,-2 0-19 0,-7 1-19 16,-3 10-66-1,-3 7-32-15</inkml:trace>
  <inkml:trace contextRef="#ctx0" brushRef="#br1" timeOffset="120327.4">6698 3428 1063 0,'-5'10'511'0,"-10"19"-215"15,2 10-20-15,-8 10-169 16,2-2-14-16,-1-5-43 15,6-3-20-15,8-2-22 16,4-1-9-16,7-4-77 0,-3-5-54 16</inkml:trace>
  <inkml:trace contextRef="#ctx0" brushRef="#br1" timeOffset="120550.33">6680 3761 1046 0,'18'-17'488'15,"-23"27"-126"-15,6-5-245 0,3 2-43 16,2-5-25-16,1-7-37 16,-3-2-6-16,-3-4-3 15,-1 3 0-15,-3 5 2 16,-5 2-13-16,-1 7-97 15,-6 4-76-15</inkml:trace>
  <inkml:trace contextRef="#ctx0" brushRef="#br1" timeOffset="121038.53">6885 3507 1298 0,'1'1'596'0,"1"1"-200"0,9 10-248 15,3 5-23-15,1 8-40 16,0 1-27-16,-1 1-32 16,-3-2-14-16,-7 0-6 15,-2 2-5-15,-13 2-1 16,-2 2 2-16,-4 2-1 16,0-3 1-16,10-6-1 15,-2-3-15-15,4-10-80 16,2-4-69-16</inkml:trace>
  <inkml:trace contextRef="#ctx0" brushRef="#br1" timeOffset="145405.87">9871 3594 1360 0,'0'-20'540'16,"-9"20"-360"-1,-6 4-27-15,-4 7-56 0,-1 4-23 16,3 5-27-16,5-1-9 15,3-3-7-15,4-4-8 16,8-6-12-16,0 0-2 16,12-8-9-16,8-3 3 0,-2-5 3 15,6-4-3-15,-8-1 3 16,-6 2-5-16,-3 3-2 16,-4 3 0-1,-1 5 5-15,-3 4 10 0,-2 9 23 16,0 4 7-16,-2 5 3 15,1 3-5-15,-1 1-23 16,1 1-7-16,-2 0-11 16,2 1-1-16,-4-4 1 15,-1-2-1-15,-4-4-2 16,1-6-9-16,-1-4-35 0,-3-5-30 16,4-1-103-1,-1 0-55-15</inkml:trace>
  <inkml:trace contextRef="#ctx0" brushRef="#br1" timeOffset="145556.31">10060 3695 1657 0,'-1'0'681'16,"0"0"-410"-16,1 0-124 0,-1 0-121 15,0-1-93 1</inkml:trace>
  <inkml:trace contextRef="#ctx0" brushRef="#br1" timeOffset="145966.66">10297 3549 1239 0,'0'-6'640'16,"-2"-5"-205"-16,1 15-178 16,0 9-33-16,-1 13-111 15,0 6-37-15,-2-2-37 16,3 2-10-16,1-3-19 15,1-1-8-15,2 2-30 16,-2-2-30-16,1-5-97 16,-1-1-56-16,2-13-107 15,1-7-140-15</inkml:trace>
  <inkml:trace contextRef="#ctx0" brushRef="#br1" timeOffset="146255.4">10456 3579 1454 0,'-6'11'594'16,"-6"14"-374"-16,-1 4-15 0,4 3-49 15,2 0-32 1,7-3-50-16,4-1-17 16,7-9-34-16,7-8-11 15,4-15-14-15,5-10 1 0,-8-8-1 16,-3 0 8-16,-7 1 3 15,-7 5-6-15,-11 2-2 16,-4 3-1-16,-6 11 0 16,-7 5-3-16,3 13-9 15,3 5-19-15,5 7-57 16,5-2-55-16,10-6-123 16,2-3 358-16</inkml:trace>
  <inkml:trace contextRef="#ctx0" brushRef="#br1" timeOffset="146538.37">10667 3638 1474 0,'-5'6'640'0,"-5"7"-339"15,5 12-111-15,-3 2-38 16,8 9-58-16,4-2-26 15,7-5-41-15,3-5-16 0,6-14-8 16,1-6-9 0,-3-15-8-16,0-7 7 0,-6-7-4 15,-3-4 5-15,-6 4 9 16,-1 3-2-16,-7 5 5 16,-4 3 9-16,-3 8-8 15,-5 3-24-15,-4 7-114 16,3 1-125-16</inkml:trace>
  <inkml:trace contextRef="#ctx0" brushRef="#br1" timeOffset="156369.34">9530 3710 1380 0,'-9'-25'538'0,"7"21"-353"16,4 0-48-16,4-2-38 16,4 0-31-16,3-2-48 0,-1 2-8 15,1 3-5-15,-2 2-3 16,-3 3-1-16,-2 6 1 16,-6 4 4-16,0 4-3 15,-2 3-2-15,-1 1 0 16,-4 1-3-16,-1 3 4 15,-2 2 0-15,3 1 1 16,2 1 4-16,-2-8 1 0,4-4 16 16,-1-5 6-16,1-7 11 15,2 0 2-15,3-4-13 16,1-4-6-16,4-7-6 16,2-1-2-16,6 0 7 15,0 3 7-15,4 4 0 16,-1 2-4-16,-4 2-8 15,0 1-3-15,-1 3-9 16,-2 1-4-16,-3-4-68 16,-4 0-107-16</inkml:trace>
  <inkml:trace contextRef="#ctx0" brushRef="#br1" timeOffset="157172.66">3226 4235 1514 0,'1'9'560'0,"0"13"-424"15,2 6-15-15,1 9-8 16,-4-1-38-16,5-1-50 16,-1-2-15-16,2-2-10 15,7-4 3-15,-7-4-33 0,0-5-38 16,-2-9-106-1,-6-5-55-15</inkml:trace>
  <inkml:trace contextRef="#ctx0" brushRef="#br1" timeOffset="157365.24">3254 4259 1064 0,'4'-9'409'0,"2"-7"-294"0,8 4-24 16,-2 12-27-16,3 5-22 15,2 10-13-15,-12 7-3 16,-6 6-3-16,-5-1 0 16,-8 1-4-16,2-1-6 15,1-4-3-15,0-4-4 16,5-2-30-16,-3-4-49 16</inkml:trace>
  <inkml:trace contextRef="#ctx0" brushRef="#br1" timeOffset="157687.41">3366 4481 1268 0,'2'15'531'0,"0"11"-328"15,2 0-109 1,0-3-15-16,0-4-58 15,1-7-12-15,-2-4-5 16,0-3-4-16,-4-4 0 16,1-3-2-16,-2-11-5 0,-2-3 7 15,5-12-3-15,0 0 2 16,7 1-1-16,0 0-1 16,7 8 2-1,-1 4-2-15,4 7 3 0,3 4-2 16,-6 4 4-16,2 1-5 15,-6-1-41-15,-1 4-41 16,-2-2-70-16</inkml:trace>
  <inkml:trace contextRef="#ctx0" brushRef="#br1" timeOffset="158021.06">3555 4435 930 0,'20'13'491'15,"-21"-1"-46"-15,1 3-337 16,2-1-17-16,4-6-46 16,0-2-24-16,4-6-21 0,0-5 0 15,-2-5-2 1,1-4 4-16,-7 1 5 16,0 0-2-16,-3 2 7 15,-3 2-3-15,-3 1-2 0,2 2 1 16,-2 3 2-1,-2 3 4-15,4 5 2 16,-2 8-1-16,3 14 0 0,4 3-6 16,0 7 1-16,3-1-3 0,3-8-9 15,3-3-8 1,1-11-45-16,2-5-48 0,-1-13-68 16,2-7-34-1</inkml:trace>
  <inkml:trace contextRef="#ctx0" brushRef="#br1" timeOffset="158502.96">3697 4443 1247 0,'1'9'486'0,"0"10"-334"16,-1 4-29-16,1 4-46 16,0-1-28-16,2-6-40 15,1-1-6-15,-1-8-5 16,0-4-9-16,0-5-15 15,-3-3-5-15,2-8 8 16,2-2 11-16,0-5 12 16,1-1 6-16,0-1-5 15,1 0-1-15,0 4 3 0,-1 1-3 16,2 6-1 0,-2 4-4-16,1 8 1 0,-1 6 5 15,1 5 4-15,1 3 5 16,-5 1-3-16,2-1-5 0,0-2-3 15,-2-1-3 1,1-8-9-16,0 0-10 16,-1-8-23-16,0-4-4 15,4-7-7-15,-4-7-4 16,4 0 0-16,3-2-4 0,0 4 13 16,2 1 15-16,-2 2 26 15,-3 3 9-15,1 4 19 16,-1 3 13-16,1 8 35 15,1 3 16-15,0 9-1 16,-2 3-10-16,-1 1-30 16,-5 1-24-16,1-3-60 15,2-3-38-15,0-3-352 16</inkml:trace>
  <inkml:trace contextRef="#ctx0" brushRef="#br1" timeOffset="158634.03">4011 4470 1360 0,'0'12'555'0,"0"6"-356"16,1 8-116-16,1 1-21 0,-1 0-99 16,0-3-72-1</inkml:trace>
  <inkml:trace contextRef="#ctx0" brushRef="#br1" timeOffset="158941.49">3984 4343 1900 0,'0'0'708'16,"4"1"-510"-16,4 2-308 15,1 3-324-15</inkml:trace>
  <inkml:trace contextRef="#ctx0" brushRef="#br1" timeOffset="159260.68">4507 4235 1831 0,'0'3'691'0,"1"13"-526"0,2 7-58 16,3 16-68-16,1 0-5 15,3-6-22-15,-1-6-1 16,-4-7-5-16,-2-4-6 16,-8-5 8-16,-6 1-1 0,-6-7-3 15,-3 2 0-15,3-4-18 16,4-3-18 0,2 0-66-16,4-4-62 0,7-5-137 15</inkml:trace>
  <inkml:trace contextRef="#ctx0" brushRef="#br1" timeOffset="159558.44">4650 4237 1284 0,'1'4'564'0,"2"8"-221"15,2 6-129-15,1 11-48 16,2 3-25-16,-5-2-69 15,-1-2-35-15,4-7-29 0,-6-3-1 16,4-5-7-16,0-3-8 0,-5-6-14 16,1-4-5-1,6-3-6-15,-1-3 7 16,8-9 14-16,0-2 5 16,-1-6 11-16,1-1 1 15,-1 2-5-15,1 4-2 16,-4 7-55-16,-3 1-35 15,-2 6-100-15,-4 2-54 16</inkml:trace>
  <inkml:trace contextRef="#ctx0" brushRef="#br1" timeOffset="159717.29">4781 4327 1482 0,'-20'28'592'0,"26"-13"-370"16,1 2-35-16,3 4-44 15,3-5-26-15,-2-3-71 16,0-1-18-16,2-5-22 16,-6-2-23-16,-4-2-140 15,6-3-94-15</inkml:trace>
  <inkml:trace contextRef="#ctx0" brushRef="#br1" timeOffset="160234.06">5324 4093 1558 0,'-14'28'663'16,"-18"18"-380"-16,13 12-127 15,2 3-2-15,7-14-75 16,19-9-29-16,8-8-27 16,4-10-12-16,14-8-17 15,-10-4-14-15,-1-8-109 0,-3 2-98 16</inkml:trace>
  <inkml:trace contextRef="#ctx0" brushRef="#br1" timeOffset="165086.77">5564 4271 1375 0,'18'-25'547'0,"-23"47"-370"16,1 2-56-16,2 3 1 0,2-4-34 15,2-5-27-15,5-5-29 16,4-1-13-16,4-9-7 16,2-4-5-16,-1-11-2 15,0-6 1-15,-5-5-6 16,-1-2 7-16,-5-1 26 16,-5 1 7-16,-3 4 14 15,-7 4 0-15,-4 9-28 16,6 6-9-16,-10 13-10 0,2 7-13 15,2 6-33 1,-6 2-38-16,16-6-125 16,3-4-58-16</inkml:trace>
  <inkml:trace contextRef="#ctx0" brushRef="#br1" timeOffset="165276.5">5891 4340 1146 0,'-1'7'652'0,"-4"6"19"16,-5 2-531-16,2 2-28 0,0 0-68 15,-3-3-78-15,0 1-202 16</inkml:trace>
  <inkml:trace contextRef="#ctx0" brushRef="#br1" timeOffset="165738.15">6024 4133 2030 0,'7'-9'579'15,"3"7"-365"-15,0-3-179 16,8-3-16-16,0 5-24 16,-5 0-18-16,-5 12-11 15,-4 2 4-15,-6 15 7 16,-4 2 11-16,-4 4 16 15,-1 3 4-15,-1-8 9 16,1-3 2-16,4-8 7 0,1-6-3 16,6-5-11-16,3-3 4 15,3-6-9-15,5-1-4 16,4-2 1-16,1-2-4 16,7 6-2-16,-2-1 1 15,-7 5 5-15,-1 5-3 16,-11 1-4-16,0 6 0 15,-5 1 1-15,-1 1-1 0,-1 1 9 16,-8-2-1 0,0-3-8-16,0-2 4 0,-5-3-12 15,6-2-28-15,0-3-139 16,1-3-88-16</inkml:trace>
  <inkml:trace contextRef="#ctx0" brushRef="#br1" timeOffset="166105.79">6345 4090 1446 0,'-6'7'613'0,"-11"13"-327"16,3 7-69-16,0 17-42 16,6-1-42-16,7-1-40 15,1-9-14-15,9-15-36 16,2-3-5-16,7-12-21 16,0-3-8-16,1-10-6 0,-3-6-3 15,0-10-3 1,-6 0 2-16,-5-1 2 0,-5-1 1 15,-12 8-2 1,2-2-5-16,-7 9-18 0,0 7-19 16,1 9-58-16,-2 6-37 15,5 7-104 1,5 3-58-16</inkml:trace>
  <inkml:trace contextRef="#ctx0" brushRef="#br1" timeOffset="166388.74">6512 4030 1520 0,'-2'2'676'0,"-2"5"-296"16,-1 2-128-16,0 7-81 15,0 1-39-15,5 0-60 16,2 1-22-16,5-8-36 15,4-2-9-15,1-9-11 16,-1-6-3-16,5-7-3 16,-4-4-4-16,-7 1 5 0,-2 0 2 15,-11 5 1 1,1 2-7-16,-4 5-39 16,-2 5-36-16,1 6-102 15,0 4-70-15</inkml:trace>
  <inkml:trace contextRef="#ctx0" brushRef="#br1" timeOffset="166626.79">6735 4018 1794 0,'0'4'728'0,"-4"5"-405"15,-2 9-90 1,-4 17-100-16,-3 10-24 0,-1 14-76 16,-4-4-13-16,5-4-55 15,0-8-27-15,3-13-61 16,4-3-60-16,4-8-125 16,0-5 555-16</inkml:trace>
  <inkml:trace contextRef="#ctx0" brushRef="#br1" timeOffset="166889.51">6761 4313 1676 0,'-3'5'773'16,"-2"6"-263"-1,0 2-274-15,5-4-116 0,4 2-37 16,3-6-61-16,3-2-11 15,0-6-29-15,1-4-5 16,-4-7 0-16,-2 0 0 16,-5 1 16-16,-4 1 4 15,-4 7 10-15,-2 5 5 16,-5 6-7-16,-2 5-13 16,1 2-88-16,3 0-90 15,5-1-634-15</inkml:trace>
  <inkml:trace contextRef="#ctx0" brushRef="#br1" timeOffset="167403.73">6886 4035 1699 0,'5'0'769'0,"5"0"-323"15,8 16-256-15,1 9-20 16,4 20-65-16,-3 6-29 0,-5 1-31 16,1-2-19-16,-8-11-15 15,-4-6-10-15,-5-4-11 16,-12 1 1-16,-14-5-24 16,-1 1-23-16,-4-6-85 15,5-7-70-15</inkml:trace>
  <inkml:trace contextRef="#ctx0" brushRef="#br1" timeOffset="168666.62">9579 4174 1485 0,'-10'0'653'16,"9"-4"-378"-16,1 15-56 0,0 9-45 16,12 10-77-1,-10 4-23-15,2-1-37 16,1-4-13-16,0-6-15 16,1-4-9-16,-3-2-29 15,-2-3-23-15,1-7-89 0,-1-1-64 16,5-6-99-16,-1-5 167 15</inkml:trace>
  <inkml:trace contextRef="#ctx0" brushRef="#br1" timeOffset="168970.42">9813 4135 1604 0,'-6'24'659'0,"-8"24"-416"15,1 0-19-15,2-8-64 16,7-7-33-16,8-10-52 16,8-5-23-16,14-8-30 0,-3-5-13 15,3-11-9 1,-3-6 3-16,-8-7-9 16,-4 1 6-16,-6 1-2 15,-5 1-3-15,-4 6 8 16,-4 2-4-16,-4 8 1 15,-3 3-1-15,-2 7-9 0,0 4-5 16,0 6-24 0,2-2-23-16,6 1-93 15,1-5-53-15,2-4-115 0</inkml:trace>
  <inkml:trace contextRef="#ctx0" brushRef="#br1" timeOffset="169143.31">10030 4286 2203 0,'0'-1'813'0,"-1"1"-661"16,1-1-61-16,0 0-104 15,0 0-73-15</inkml:trace>
  <inkml:trace contextRef="#ctx0" brushRef="#br1" timeOffset="169806.49">10270 4233 1604 0,'-7'-52'648'15,"7"46"-412"-15,0-2-32 0,5-1-59 16,4-1-38-16,5-3-52 16,3 1-17-16,4 3-21 15,-1 2-7-15,-4 8-9 16,-4 7 1-16,-7 14-5 16,-5 7 1-16,-13 10 8 15,2 1-4-15,-3-5 4 16,0-5-3-16,6-9-1 15,-4-1 2-15,0-4-4 16,1-3 3-16,2-2-5 16,0-6 2-16,4-1 2 15,2-2-2-15,3-3 0 0,4 0 3 16,-4 0 8-16,6-2 0 16,33-12 7-16,-19 7-5 0,0 2-7 15,-3 1-12 1,-3 3-78-16,-4 0-75 15,-6 3-178-15</inkml:trace>
  <inkml:trace contextRef="#ctx0" brushRef="#br1" timeOffset="170103.78">10507 4175 1780 0,'-6'9'720'0,"-4"13"-455"16,-4 6-65-16,9 6-70 15,-1-3-36-15,6-8-41 16,7-2-16-16,4-9-29 16,7-5-2-16,5-6-6 15,-4-8-2-15,5-7 2 16,-7-1 0-16,-5-7 3 15,1-3-1-15,-14 1 1 16,-4-1 0-16,-2 2 0 16,-7 5-3-16,0 4-39 0,0 6-37 15,-6 8-111-15,5 5-92 16</inkml:trace>
  <inkml:trace contextRef="#ctx0" brushRef="#br1" timeOffset="170453.67">10638 4148 1788 0,'20'-22'734'15,"-24"39"-444"1,-2 6-79-16,3 7-91 15,-1 5-33-15,4-3-51 16,4-7-10-16,7-5-26 16,3-8-1-16,4-5-9 15,0-6-5-15,-4-5-1 16,-3-4-1-16,-1-12 16 16,-1-5 1-16,-1-5 5 15,0-3 3-15,-8 6-6 0,-3 4 2 16,-4 5-2-16,-3 4-14 15,-6 8-72-15,-2 2-46 16,-4 9-156-16,1 5-11 16</inkml:trace>
  <inkml:trace contextRef="#ctx0" brushRef="#br1" timeOffset="-198525.69">8610 4921 1777 0,'8'0'6'0,"13"-2"-3"0,-6 0 14 16,2 1-13-1,2 1 10-15,5 0 5 0,-2-1 3 16,5 2 14-16,1-2-5 16,0-1 6-16,5 1 0 15,5-3 0-15,4 1 7 16,7 0 9-16,1 0-3 15,0 1-2-15,-3 2-10 16,2-4-18-16,4 2 0 16,7 0-15-16,8-1-1 15,-1 2 0-15,-2-1-6 0,-4 1 2 16,-2 0 2-16,0 1 5 16,4 0 1-16,2 0 7 15,-1 1 1-15,-3-1 1 16,-4-2 4-16,0-1 0 15,1 0 3-15,4 1-1 16,2-1-3-16,-7 2-6 16,-4-2 4-16,-4 2-13 0,-2 0 6 15,1-1-7 1,4 0 0-16,0-1 2 16,-1 0-6-16,-5-3 3 15,-8 1-4-15,-3 1 1 16,-3 1 5-16,-7 3-5 15,-1 1 8-15,-8 1-2 0,-1 2-6 16,-6-1 1 0,0 1-4-16,-3-2-44 0,-4-2-31 15,-2 0-129-15</inkml:trace>
  <inkml:trace contextRef="#ctx0" brushRef="#br1" timeOffset="-197824.86">11456 4792 1406 0,'0'0'531'0,"2"-1"-429"16,5-1 21-16,6 0-5 0,3 1-27 15,11-3-12 1,0 2-8-16,3 0-31 16,5 1-8-16,-5 2-14 15,-3-1-14-15,-7 1-1 0,-10 1-1 16,-3 1 0-16,-6 0 0 16,-3 0-11-16,0-1-12 15,1-2-64-15,1 0-32 16,-1 0-73-16,0 0-29 15,0 0-236-15</inkml:trace>
  <inkml:trace contextRef="#ctx0" brushRef="#br1" timeOffset="-197582.78">11621 4671 819 0,'-2'-3'390'0,"-1"-5"-86"16,0 5-151-16,3 4-17 15,0-1-28-15,0 0-30 16,1 5-1-16,2 15 4 0,4 31 11 16,-7-21-11-1,1-4-20-15,2-2-19 16,0-1-18-16,5-8-14 16,-2-1-5-16,-1-6-12 15,-2-5-16-15,1-2-55 0,-4-1-23 16,-1-1-65-1,1 0-24-15</inkml:trace>
  <inkml:trace contextRef="#ctx0" brushRef="#br1" timeOffset="-165563.57">2349 4922 1013 0,'0'10'430'0,"-5"11"-136"15,1 10-214-15,11 11-12 16,-5-1-6-16,0 0-49 16,1-3-3-16,0-7-3 0,3-3-3 15,3-3-6 1,-5-6-12-16,0-3-27 15,-2-2-34-15,-2-6-101 0,1-3-90 0</inkml:trace>
  <inkml:trace contextRef="#ctx0" brushRef="#br1" timeOffset="-165339.4">2343 4993 1053 0,'11'-15'422'15,"7"-13"-307"-15,0 7-18 0,-4 14-57 16,-5 7-28-16,-3 9-7 16,-1 6 2-16,-5 10 3 15,0 4 1-15,-4 4-3 16,-1-4-4-16,-3-6 0 0,1-1 0 16,-4-7-3-1,-1-1-6-15,2-4-26 16,0-3-30-16</inkml:trace>
  <inkml:trace contextRef="#ctx0" brushRef="#br1" timeOffset="-164977.94">2416 5154 944 0,'51'23'368'0,"-46"-18"-255"0,2-1-74 16,-1 1-4-1,1-5-26-15,2-2-4 0,0-6-3 16,2-3 3-16,-4-2 12 16,-2-3 4-16,-5 0 13 15,0 1 5-15,-6 2 4 16,-1 5 0-16,-1 1 0 15,-1 6 0-15,2 1-7 16,2 5-2-16,4 11-10 16,1 2-9-16,0 8-9 15,1 1-2-15,0-4-1 16,1-4 0-16,7-4 1 16,0-3-13-16,4-3-70 15,0-5-50-15,0-5-302 16</inkml:trace>
  <inkml:trace contextRef="#ctx0" brushRef="#br1" timeOffset="-163160.9">2624 5150 1224 0,'-18'-27'443'15,"16"44"-378"-15,4 2-33 0,1-1-4 16,-3-2-18-16,2-1-5 0,2-4 0 16,0 1 0-1,-1-6-3-15,-1 0 0 16,-1-2 1-16,-3-4-3 15,2-1 9-15,0 1 3 0,0-1 4 16,0 0 2-16,2-10-5 16,10-25-7-16,-5 21-3 15,6-2 2-15,2 5-2 16,-7 0 2-16,5 7-2 16,1 5 0-1,-5 4-1-15,2 6 1 0,-6 2 2 16,-2 1-2-16,6 3 3 15,-3-3-3-15,0 0-14 16,-2-1-12-16,-2-3-46 16,1 0-30-16</inkml:trace>
  <inkml:trace contextRef="#ctx0" brushRef="#br1" timeOffset="-162809.85">2845 5124 1100 0,'-4'7'422'16,"-4"11"-315"-16,-1 0-17 15,3 1-50-15,2 1-16 16,4-4-15-16,3-2-7 16,2-4 1-16,1-5-6 0,2-7-11 15,5-3-2-15,-3-9 0 16,1-2 2-16,-4-2 12 15,-2-1 1 1,-4 8 5-16,-1 2 7 0,1 10 9 16,-1 7 5-16,0 9 12 15,1 7 1-15,0 5-11 16,-1 4-4-16,2 0-15 16,-1-3-5-16,-1-1 2 15,0-4-4-15,-3-4-1 16,1-1 1-16,-1-8-7 15,-5-2-7-15,-3-5-55 16,-1-5-37-16</inkml:trace>
  <inkml:trace contextRef="#ctx0" brushRef="#br1" timeOffset="-162390.97">2951 4919 1339 0,'-4'13'521'16,"-5"8"-384"-16,6 13-47 15,1 3-1-15,4 1-48 16,1-1-17-16,5-7-12 15,-1-4-8-15,0-8-9 16,2-2-1-16,-3-6-7 16,-1-3 5-16,-2-3 2 15,-4-3 1-15,-3-2 0 16,2-3-3-16,0-4 2 0,5-1-3 16,8-6 5-16,4 0 6 0,6-2-2 15,3 2 4 1,-5 5-4-16,-2 1 0 15,0 9 0-15,-11 4 1 16,3 7 6-16,-4 7-4 0,-5 1 6 16,1 3-9-16,3-5-63 15,2-4-59-15</inkml:trace>
  <inkml:trace contextRef="#ctx0" brushRef="#br1" timeOffset="-161994.99">3343 5062 1306 0,'-7'0'509'0,"-8"2"-352"0,-2 5-38 16,4 10-17-16,3 3-15 15,3 2-39-15,10-1-7 16,-5 0-18-16,1-6-18 16,4-2 2-16,-6-4-7 15,7-8-5-15,4-2-1 16,3-11-2-16,1-2-5 0,2-1 6 15,-5-2 1-15,-2 7 3 16,-1 1 4-16,-3 8-9 16,1 5 8-16,-1 9-4 15,-3 3-9-15,3 6-52 16,-1-5-43-16,3-6-86 16,2-4-232-16</inkml:trace>
  <inkml:trace contextRef="#ctx0" brushRef="#br1" timeOffset="-161661.09">3485 5060 1335 0,'-1'5'548'0,"0"8"-367"16,2 6-64-16,2 6-78 16,-2-1-23-16,6-2-32 0,3-1-30 15,4-6-57-15,-2-5-26 16,-5-4 4-1,-7-4 20-15,-4-1 61 0,0-1 24 0,3 0 35 16,1 0 3 0,-1-1-1-16,0 0-2 0,0-2-14 15,2-10-1-15,16-22-1 16,1 22-3-16,-5 1 3 16,-1 4 1-16,-4 5 9 15,1 5 16-15,-2 7 25 16,-3 3 11-16,-2 7-3 15,1-1-11-15,0 0-30 16,0-2-20-16,1-7-68 16,-1-1-39-16</inkml:trace>
  <inkml:trace contextRef="#ctx0" brushRef="#br1" timeOffset="-161361.06">3588 4992 1237 0,'0'2'486'0,"1"2"-309"0,6 3-132 15,5-5-37-15,2-2-4 16,3-7-38-16,-1-4-20 16,-11-2-24-16,8 2-1 0,-1-2 27 15,-3 3 22 1,6 2 23-16,-10 3 15 15,-3 6 29-15,-1 7 12 16,3 15 39-16,-2 5 1 0,2 9-6 16,0 4-10-16,-3-5-38 15,0-1-10-15,2-5-16 16,-2-5-10-16,2-9-50 16,0-5-49-16</inkml:trace>
  <inkml:trace contextRef="#ctx0" brushRef="#br1" timeOffset="-160910.95">3940 5081 1181 0,'-1'0'503'16,"-5"-1"-260"-16,-31 2-97 16,28 14-51-16,-5-1-23 15,7 5-34-15,4 1-13 16,3-3-14-16,7-2-6 0,5-4-8 15,-1-6-13-15,7-6-10 16,-3-7-9-16,-2-6-17 16,-1-3-1-16,-4 0 7 15,0-2 10-15,-3 4 17 16,-2 3 12-16,-3 7 6 16,3 4 5-16,-3 5 9 0,0 4 2 15,1 10 3 1,0 0-4-16,-1 2-8 0,1-2-10 15,2-4-40 1,1-2-36-16,1-5-62 16,0-5-59-16</inkml:trace>
  <inkml:trace contextRef="#ctx0" brushRef="#br1" timeOffset="-160633.5">4039 5085 624 0,'0'-1'381'0,"0"0"-2"16,3 5-153-1,-3-4-99-15,1 7-21 16,5 30-50-16,-4-21-17 16,0-3-25-16,1 0-6 0,0-5-8 15,0-1-1 1,-3-4-10-16,1-3 2 0,2-5 3 16,1-3 2-16,2-2 4 15,2-1 2-15,-1-1 0 16,3 1 0-16,-1 2-1 15,1 2-2-15,-1 7 1 16,-2 0-4-16,0 7 6 16,-1 1 4-16,-1 3-2 15,-1 1 2-15,-1 0-31 16,0-1-39-16</inkml:trace>
  <inkml:trace contextRef="#ctx0" brushRef="#br1" timeOffset="-159660.69">4583 4896 1295 0,'1'1'549'0,"-1"1"-322"16,6 16-86-16,0 11-19 0,3 15-43 15,4 4-15 1,2-2-30-16,-3-9-20 0,2-11-11 16,-5-4-3-1,-4-8-15-15,0-2 3 16,-2-7-12-16,-1-4 9 15,-3-5 5-15,-2-4-3 0,1-8 10 16,-2-3-4-16,7-2 6 16,5 1 2-16,4 3 5 15,1 3 2-15,-3 5-3 16,0 4-1-16,-5 7-4 16,-2 4-6-16,-2 6 8 15,-1 2-3-15,-4 2-2 16,2 1 0-16,-7-2-25 15,2 2-1-15,-2-3-31 16,0-4-12-16,2 0-32 16,-2-5-38-16,6-2-323 0</inkml:trace>
  <inkml:trace contextRef="#ctx0" brushRef="#br1" timeOffset="-159164.13">4824 5043 1189 0,'0'10'492'16,"-1"13"-301"-16,1 0-42 0,1-3-60 15,1-2-32 1,4-5-41-16,-2-4-8 16,1-4-19-16,-1-2-11 0,-2-5-9 15,-2-3 0-15,0-5 13 16,0-4 9-16,0-1 11 15,0-1 1-15,2 2 0 16,-2 5-2-16,2 2-2 16,4 2 1-16,5 2-6 15,2-1-13-15,0 1-29 16,2 2-15-16,-3-2-12 16,-3-1-2-16,3-1 21 15,-6-6 13-15,2 2 20 16,-2 2 21-16,-1 2 32 15,0 3 16-15,-2 4 36 16,1 4 16-16,3 9 12 16,0 5 11-16,-1 5-18 0,3 1-10 15,-4-2-36-15,6-4-20 16,-1-6-22-16,-4-6-6 16,3-7-5-16,0-2-5 0,-1-8 6 31,-2-7-7-31,1-5 6 0,-8 1-1 15,1 0-3-15,0 6 4 16,-2-1-30-16,3 2-25 0,-2 5-70 16,0 1-46-1,1 5-149-15</inkml:trace>
  <inkml:trace contextRef="#ctx0" brushRef="#br1" timeOffset="-158938.12">5230 4857 1091 0,'0'0'617'15,"3"2"-2"-15,1 13-408 16,-6 13-32-16,2 9-50 16,3 10-25-16,1-4-51 15,1-4-23-15,4-8-16 16,-4-10-28-16,1-6-62 15,0-7-50-15,-4-5-107 16,-2-3-49-16</inkml:trace>
  <inkml:trace contextRef="#ctx0" brushRef="#br1" timeOffset="-158608.08">5234 5104 1381 0,'-46'-54'529'15,"54"49"-386"-15,2-4-46 0,0-2-50 16,9 1-13-16,0 2-26 16,1 2-11-16,3 4-8 15,-11 6-1-15,-4 6 1 16,-2 4 3-16,-2 7 14 16,-2 1 7-16,2-1 15 15,-1 1 12-15,2-5-1 16,6-6-13-16,3-6-10 0,0-3-13 15,3-5-3 1,-4-6 2-16,-2-6-2 16,-2-5 1-16,-7-3-1 15,0 0 7-15,-6 6 11 16,-2 0 2-16,-7 8 2 16,-9 2-32-16,-7 7-142 15</inkml:trace>
  <inkml:trace contextRef="#ctx0" brushRef="#br1" timeOffset="-158192.54">5887 4935 1311 0,'0'-1'631'15,"0"1"-211"-15,-3 7-168 16,3 11-99-16,-1 7-45 16,3 6-66-16,3 0-13 15,3-3-17-15,-2-7-10 16,2-6-5-16,-2-4-25 0,0-5-75 15,-1-2-44 1,-5 1-147-16</inkml:trace>
  <inkml:trace contextRef="#ctx0" brushRef="#br1" timeOffset="-157577.85">6169 4807 1358 0,'5'6'615'16,"-1"2"-276"-16,-3 15-182 16,6 10-29-16,-5 8-60 0,7 2-17 15,4-6-30 1,-7-3-17-16,7-9-2 0,-8-6-4 16,-3-7-5-16,3-3 0 0,-5-7-4 31,1-1-4-31,8-4 7 15,0-6 2-15,10-7 3 0,4-3 5 16,1 3-1-16,-2 0-2 16,-9 9-9-16,-4 3-7 15,-7 5-7-15,-1 5 3 16,-2 6 8-16,-3 1 5 0,-4 3 6 16,-3 1 1-16,-2-4-19 15,-2 0-12-15,2-3-53 16,3-1-43-16,6-2-83 15</inkml:trace>
  <inkml:trace contextRef="#ctx0" brushRef="#br1" timeOffset="-157302.75">6422 4920 1444 0,'1'8'602'0,"3"-2"-339"15,-3 10-139 1,1 1-40-16,4 0-40 0,1 4-23 16,2-3-16-1,1-1 1-15,-1-8-5 0,-1-4-1 16,0-6-1 0,1-8-4-16,-2-5 5 0,-2-7 0 15,-2-3 3-15,-1-2 2 0,-1 4-4 16,-1 4 2-1,-1 5-22-15,-2 6-21 16,1 6-92-16,1 1-67 16</inkml:trace>
  <inkml:trace contextRef="#ctx0" brushRef="#br1" timeOffset="-157073.97">6622 4790 1663 0,'0'0'649'0,"2"6"-443"15,1 8-51-15,0 9-51 16,1 4-28-16,-3 5-44 16,7 1-16-16,2 3-12 15,-4-6-8-15,0-3-34 16,-4-5-25-16,-2-9-88 15,3-2-47-15,-6-9-77 16</inkml:trace>
  <inkml:trace contextRef="#ctx0" brushRef="#br1" timeOffset="-156672.88">6850 4902 1423 0,'-5'-7'555'0,"-5"-4"-378"16,-3 5-24-16,5 6-17 16,2 4-36-16,-2 12-45 15,2 4-11-15,-2 9-31 16,0 0 0-16,8-1-5 15,2-2-5-15,7-10-3 0,0-3 1 16,1-13-8 0,4-5-11-16,0-10-33 15,1-5-14-15,-1-2-8 16,-3 0 4-16,-4 4 36 0,-1 4 11 16,-5 9 18-16,0 4 3 0,-2 7 3 15,0 8 8 1,0 8-3-16,0-2 3 15,4 5-18-15,0-5-26 16,0-6-77-16,3 0-41 16,-1-9-282-16</inkml:trace>
  <inkml:trace contextRef="#ctx0" brushRef="#br1" timeOffset="-156340.75">7000 4921 1352 0,'0'11'529'0,"1"13"-369"16,-1 1-55-16,2 0-54 15,1-4-24-15,2-4-26 16,2-6-3-16,0-7-19 16,1-4 0-16,-4-6 2 15,1-2 5-15,-2-7 14 16,3 0 3-16,2-2 3 0,3-2-1 15,4 5 0-15,1 0-3 16,0 6-1 0,-2 3 1-16,-2 5-2 15,-2 6 0-15,-6 5-2 0,1 5 2 16,-1 6 0-16,1 0 3 16,-1 0-22-16,-1-1-38 15,0-7-81-15,1-2-243 16</inkml:trace>
  <inkml:trace contextRef="#ctx0" brushRef="#br1" timeOffset="-151726.8">8826 5189 1344 0,'-51'-4'461'16,"50"1"-406"-16,8-4-64 0,4-1 2 0,6 1 7 31,2 4 2-31,-3 5 2 0,-3 7 6 16,-3 10 45-16,-4 8 26 15,-5 15 35 1,3 7-2-16,-4 7-33 0,4 0-28 16,1-7-32-16,-3-6-5 15,2-13-16-15,-2-8-6 16,0-7-55-16,-2-5-34 0,-4-8-67 16,-1-1-35-1</inkml:trace>
  <inkml:trace contextRef="#ctx0" brushRef="#br1" timeOffset="-151569.02">8823 5349 854 0,'2'-6'466'0,"4"-9"8"16,1 4-323-16,3 4-51 15,0 3-32-15,0 0-47 16,1 0-15-16,1 3-67 15,3-4-52-15,-1 0-315 16</inkml:trace>
  <inkml:trace contextRef="#ctx0" brushRef="#br1" timeOffset="-151451.05">9102 5242 1020 0,'0'0'438'0,"2"0"-249"0,-1 0-43 16,-1 0-69-16,0 0-36 0,0 0-169 15</inkml:trace>
  <inkml:trace contextRef="#ctx0" brushRef="#br1" timeOffset="-146458.6">9496 5205 1153 0,'-4'-25'490'15,"-9"26"-292"-15,1 9-88 0,-2 2-10 16,-1 8-45 0,3 1-12-16,7-2-14 0,1 1-8 15,9-6-9-15,3-5-4 16,4-8-8-16,4-3 2 16,0-11 0-16,0-4-2 0,-4-2 1 15,-1 0 6 1,-2 5 18-16,-4 5 11 15,-3 8 20-15,0 3 4 0,-2 15-1 16,-2 5-6-16,2 8-14 16,-2 4-15-16,0 1-18 15,1-5-5-15,-3-3-1 16,-1-5 0-16,0-7-1 16,-1 0 0-16,-3-6-15 0,-1 0-19 15,-2-7-71 1,4-2-57-16</inkml:trace>
  <inkml:trace contextRef="#ctx0" brushRef="#br1" timeOffset="-146012.75">9752 5155 1292 0,'0'2'563'16,"-5"2"-304"-16,-8 11-127 15,-5 3-23-15,-2 8-47 16,0 0-22-16,5-1-17 16,5 1-8-16,0-7-11 15,3-1-1-15,4-6 3 16,0-3-2-16,6-6-4 15,-2-3-2-15,13-4 0 16,0-5 0-16,8-2 7 16,-1 0-2-16,-2 3-7 15,-1 5-24-15,-6 3-93 0,0 3-49 16,-9 1-277-16</inkml:trace>
  <inkml:trace contextRef="#ctx0" brushRef="#br1" timeOffset="-145806.53">9761 5283 1180 0,'-14'-45'582'0,"13"53"-191"0,-4 12-215 16,4 6-28-16,-1 11-66 16,1 0-21-16,4 1-34 15,0-4-14-15,5-10-13 16,-4-2-20-16,0-11-69 15,-4-4-46-15,-3-7-94 16,3-3 476-16</inkml:trace>
  <inkml:trace contextRef="#ctx0" brushRef="#br1" timeOffset="-145474.32">9911 5182 1395 0,'-3'5'567'0,"-5"9"-309"16,2 4-98-1,1 9-16-15,0-2-33 0,6-2-54 16,5-3-19-16,6-9-28 16,5-1-7-16,4-10-13 15,1-2-5 1,-2-3-7-16,-3-3 1 0,-10 7 10 15,-3 2 4-15,-4 5 4 16,-1 3 3-16,-6 7-2 16,-1 1 2-16,-7 2 0 15,1 0 0-15,8-4-6 16,-5 0-20-16,1-4-53 16,1-1-35-16,-5-4-70 15,6-6-27-15,3-8-351 16</inkml:trace>
  <inkml:trace contextRef="#ctx0" brushRef="#br1" timeOffset="-145307.38">9890 5211 1356 0,'10'-2'597'0,"7"-2"-344"15,5-1-98-15,2 5-45 0,-2 1-77 16,-2 3-21-1,-5 3-81-15,-3 0-64 0,-5 3-63 16</inkml:trace>
  <inkml:trace contextRef="#ctx0" brushRef="#br1" timeOffset="-145021.15">10193 5283 1900 0,'32'50'772'0,"-27"-50"-435"16,1 0-159-16,-1-2-92 15,-1 0-14-15,-3-2-56 16,1 3-61-16,-3-3-170 16,0 4-129-16</inkml:trace>
  <inkml:trace contextRef="#ctx0" brushRef="#br1" timeOffset="-142906.84">10439 3577 799 0,'0'-1'371'0,"2"0"-157"0,0-1-84 32,0-1-8-32,-2 3-22 0,0-1-10 0,0 0-14 15,0 0-13 1,0 0-22-1,0 1-11-15,0 0-21 0,-1 4-6 16,-6 10 0-16,-8 18-6 16,7-23-55-16,2-1-45 15</inkml:trace>
  <inkml:trace contextRef="#ctx0" brushRef="#br1" timeOffset="-141897.12">10454 5217 1286 0,'-57'27'488'0,"60"-32"-381"16,2-3-12-16,10 0-33 16,2-1-18-16,6 3-19 15,-1 4-6-15,-6 1-10 16,-2 3-8-16,-10 2 4 16,0 3 3-16,-8 8 6 15,-7 0 2-15,-3 7 2 16,-2-1-5-16,0-4-4 15,5 2 8-15,4-7 0 16,2 1-1-16,7-4-2 16,2-4-9-16,6-1-4 0,3-1 2 15,4-3-1-15,4 1 6 0,-4-1-4 16,-4 1-2 0,-8 8 5-1,-5 1-7-15,-4 10 6 0,-5 2-2 16,0-1-3-16,-5-1 5 15,0-5-2-15,-1-4 3 16,-1-4-1-16,3 0-1 16,1-5-3-16,5 0-25 15,4-2-83-15,0-2-63 16</inkml:trace>
  <inkml:trace contextRef="#ctx0" brushRef="#br1" timeOffset="-141564.12">10711 5149 1241 0,'-4'5'525'0,"-2"11"-266"16,-4 6-85-16,-3 16-10 0,3 6-19 15,3 6-32 1,6 1-31-16,8-10-38 15,4-4-16-15,9-16-21 16,-2-11-2-16,5-13-5 0,0-7 0 16,-6-10-5-1,-2-4 0-15,-9 1 1 0,-3-2 0 16,-8 7 7 0,-3 3 2-16,-4 5-4 0,-3 8-4 15,-5 9-13-15,-1 8-3 0,1 8-24 16,2 0-29-1,8 3-80-15,1-6-57 16</inkml:trace>
  <inkml:trace contextRef="#ctx0" brushRef="#br1" timeOffset="-141174.07">10923 5290 1533 0,'14'-13'640'0,"-32"31"-387"0,-1 4-43 16,1 9-50-1,7 0-40-15,13-1-51 16,3-4-17-16,11-9-38 16,2-5-6-16,11-9-8 15,2-5-3-15,-5-10-3 0,-2-7-1 16,-9-4-4-16,-2-6 6 16,-8 2 1-1,-4 1 2-15,-6 6 7 16,-5 3-8-16,-7 7-28 0,-3 2-30 0,-9 7-105 15,-3 2-61 1</inkml:trace>
  <inkml:trace contextRef="#ctx0" brushRef="#br1" timeOffset="-139603.68">2377 5888 1206 0,'-20'-59'505'0,"21"63"-304"15,-1 1-10-15,5 18-41 16,0-1-36-16,4 10-40 0,2 4-8 16,0 6-34-1,1 1-5-15,-1 5-22 16,2 0-8-16,-3-13-34 16,1-3-31-16,-5-17-73 15,-1-6-43-15,-5-11-276 16</inkml:trace>
  <inkml:trace contextRef="#ctx0" brushRef="#br1" timeOffset="-139340.22">2358 5862 1139 0,'4'-5'463'0,"-2"-9"-277"0,17 5-120 15,-3 3-1-15,5 2-40 16,0 5-17-16,-3 5-2 16,-3 4-4-16,-7 11 1 15,-3-1 4-15,-8 1-5 16,-4 2 12-16,-4-5 10 0,0 1 0 16,-2-1 1-1,1-1-7-15,0-6-45 0,1-2-37 16</inkml:trace>
  <inkml:trace contextRef="#ctx0" brushRef="#br1" timeOffset="-138730.56">2645 5990 1280 0,'-53'-15'465'0,"53"26"-399"0,1 4-11 16,3-1-18-16,5 1-16 16,5-8-15-16,2 0-2 0,2-9-1 15,-5-4 0 1,-5-5-2-16,4-1 5 16,-11 1-1-16,0 1-1 15,-7 3 3-15,-8 0-4 0,8 4 1 16,-7 3 6-1,1 1 8-15,2 7 3 0,-4 5 6 16,7 3-3-16,7 7-8 16,0 0-1-16,6 5-6 15,3-1-7-15,0-7-2 16,10-1-6-16,-3-10-38 16,3-2-27-16,0-7-66 0,-7-9-103 15,3-13-179 1</inkml:trace>
  <inkml:trace contextRef="#ctx0" brushRef="#br1" timeOffset="-138410.32">2762 5996 495 0,'1'2'322'0,"-1"1"14"16,-1 4-101-16,2 7-59 16,0 4-51-16,0 3-64 0,1-3-20 15,1-3-23 1,-4-1-9-16,5-10-3 0,3 2-7 15,-3-12-32-15,4-6-12 0,-1-2-21 16,-2-6-3 0,2 2 25-16,1 1 15 15,-2 4 20-15,-3 2 9 16,0 4 7-16,2 4 7 16,-3 3 17-16,4 2 11 15,-4 7 11-15,-1 2-5 0,2 5-14 16,-3-1-9-16,4 3-19 15,-2-4-6-15,2-3-37 16,3-2-25-16,-1-11-151 16,1-4-178-16</inkml:trace>
  <inkml:trace contextRef="#ctx0" brushRef="#br1" timeOffset="-138076.04">2961 5967 1098 0,'-3'5'442'0,"-5"6"-277"0,2 2-51 16,0 5-43 0,1 2-17-16,4 0-31 15,1-1-8-15,2-3-9 0,4-5-2 16,6-8-3-16,0-5-14 16,1-12-12-16,4-3-1 0,-4-5-6 15,2 4 8 1,-1 6 17-16,-8 3 5 0,2 10 12 15,2 5 17 1,-3 18 14-16,2 5 4 16,-6 18 2-16,-3-3-11 15,-1-3-14-15,2-3-7 0,-2-17-8 16,1-2 1-16,-7-9-7 16,-2-1 3-16,-2-4-20 15,-4 0-22-15,-2-2-69 16,-1-3-93-16</inkml:trace>
  <inkml:trace contextRef="#ctx0" brushRef="#br1" timeOffset="-137592.18">3206 6060 1126 0,'-3'-47'498'16,"3"55"-231"-16,3 9-166 15,0 4-16-15,3 6-38 16,0 0-14-16,0-6-20 15,3-3-9 1,2-11-2-16,1-6-1 0,-1-12 3 16,-1-6-1-16,-4-8 0 15,-1-3 3-15,-2 3 0 16,-3 1 1-16,-4 7-1 16,1 4-3-16,0 7-6 15,0 3-30-15,-1 5-103 16,0 2-223-16</inkml:trace>
  <inkml:trace contextRef="#ctx0" brushRef="#br1" timeOffset="-137293.22">3397 5985 1225 0,'0'8'474'15,"0"12"-289"-15,0 3-93 16,0 3-27-16,4-2-13 0,1-3-38 16,3-6-5-1,0-9-8-15,-2-4-1 0,-1-13 0 16,-3-3 1-16,-2-9 5 16,-2-1-3-16,-2 1 12 15,0 0 7-15,7 5 6 16,-1 3 4-16,6 5-15 15,2 1-9-15,2 7-7 16,2 2-12-16,1 4-65 16,4 3-39-16</inkml:trace>
  <inkml:trace contextRef="#ctx0" brushRef="#br1" timeOffset="-136794.22">3644 5980 1191 0,'17'-21'481'16,"-25"26"-296"-16,1 3-53 16,0 6-44-16,2 6-17 0,1 0-32 15,3-1-3-15,2-2-16 16,2-5-5-16,3-4-12 15,2-3-4 1,-1-6 1-16,1-5 0 0,-1-6-2 16,0-1 3-16,3 0 0 15,0 2-2-15,-2 2 4 16,-2 2-3-16,-3 5-3 16,-1 0 3-16,0 6-2 15,-2-4 3-15,0 0 5 16,1 10-3-16,7 21-22 15,-6-23-26-15,2 0-56 16,0-6-34-16,0-3-40 16,4 1-116-16</inkml:trace>
  <inkml:trace contextRef="#ctx0" brushRef="#br1" timeOffset="-136493.03">3804 5965 1169 0,'0'4'444'0,"1"4"-307"15,-1 3-28 1,3 5-23-16,4 1-15 0,-3-2-40 16,1-2-17-1,-1-5-12-15,0-5-4 0,2-2-5 16,1-3 0-16,-3-7 3 16,-1-4 4-16,-2 1 0 15,1-2 7-15,0 4-5 16,4 1-2-16,0-1 0 15,4 3-3-15,1 3-2 16,-7 0-3-16,8 5-1 0,-3 2 2 16,-2 2 5-1,4 4 1-15,-11 3 3 16,-4 3 2-16,1 0-31 16,3-1-34-16,8-2 107 15</inkml:trace>
  <inkml:trace contextRef="#ctx0" brushRef="#br1" timeOffset="-136124.38">4058 5940 1287 0,'-1'0'505'0,"-4"1"-342"16,1 4-62-1,-2 6-50-15,1 0-10 0,2 5-15 16,-1-1 0-16,4-1-5 15,0 0-6 1,4-5-8-16,3-2-7 0,0-7-17 16,2-1-15-16,-3-7-10 15,0-2-2-15,0-1 17 16,-1 1 9-16,0 2 16 16,-2 2 9-16,0 6 11 15,4 3 14-15,2 10 25 16,1 4-4-16,-1 12 1 15,-2 1-16-15,-2 6-25 16,-2-2-2-16,-3-9-9 16,0 2 3-16,-1-10 1 15,-3-2-5-15,-3-3-1 16,-2-4-9-16,-8-3-51 16,3 0-49-16</inkml:trace>
  <inkml:trace contextRef="#ctx0" brushRef="#br1" timeOffset="-135562.63">4243 5947 1162 0,'-8'3'468'0,"-13"7"-257"15,6 2-99-15,1 3-15 0,2 1-17 16,8-1-48 0,4 0-9-16,8-2-11 0,1 0-11 15,10-8-1 1,2-2-1-16,-2-7-2 0,0-6 0 15,-4-2 1 1,-2-2 1-16,-1 0 0 16,0 4 3-16,-4 3-1 15,-3 3 4-15,-1 2 15 0,-3 2 0 16,-1 0 4-16,0 0 6 16,0 0-18-16,0 0 6 15,2 14-11-15,2 24-5 16,-2-21-19-16,-2 0-30 15,2-3-71-15,-2-5-53 0,0-6-315 16</inkml:trace>
  <inkml:trace contextRef="#ctx0" brushRef="#br1" timeOffset="-135224.25">4398 5977 1116 0,'0'5'465'0,"2"7"-283"0,0 2-30 15,-2 2-60 1,2 1-27-16,-1-4-36 0,0 1-10 16,1-9-15-16,3 1-3 0,-1-8-4 31,0-6-4-31,3-5 4 16,-1-3 1-16,0 0 0 15,2 1 3-15,-4 2-1 16,1 2 0-16,1 2 0 0,-1 1 0 15,2 6 1-15,-1-1 1 16,1 8 12-16,-2 3 7 16,-3 5 20-16,1 3-1 15,-1 1-6-15,1 3-4 16,0 0-24-16,1-4-6 0,-2-3-69 16,3-3-57-1</inkml:trace>
  <inkml:trace contextRef="#ctx0" brushRef="#br1" timeOffset="-128259.07">3253 6376 1004 0,'-44'3'431'0,"45"32"-127"0,1 7-219 16,-2 6-12-16,3-2-13 0,0-12-43 16,0-5-12-1,3-10-14-15,-3-7-14 0,0-6-29 16,-2-5-8-1,-2-10 9-15,0 0 14 16,-2-10 27-16,0-6 9 0,0-2 9 16,2-7 2-16,3 3 1 15,2-1 0-15,4 2 2 16,5 4-2-16,0 7 1 16,-2 6-1-16,-2 7-6 15,-4 6 2 1,-5 3 0-16,-1 6 4 0,-2 11 0 15,-1 5 1-15,0 4 3 16,1 2-6-16,-3-5-5 16,-2-2-2-16,4-7-2 15,-1-3 1-15,3-9 0 16,5-3 1-16,2-2-8 0,3-1 0 16,6-6 6-1,-1-2-2-15,1 0 2 16,0 0 0-16,-5 9 0 0,-3 2 0 15,-5 9 7-15,-2 2-1 0,-5 6-2 16,-1 1-2 0,-1-1 0-16,-1-2 0 15,1-8-15-15,0 0-18 0,4-4-56 16</inkml:trace>
  <inkml:trace contextRef="#ctx0" brushRef="#br1" timeOffset="-128104.08">3514 6524 1314 0,'0'0'538'0,"0"1"-309"0,-3 1-103 16,3-2-51-1,-1 0-46-15,0 0-143 0</inkml:trace>
  <inkml:trace contextRef="#ctx0" brushRef="#br1" timeOffset="-127675.81">3728 6424 1380 0,'3'24'509'0,"4"28"-400"15,0 3-11-15,2-5-22 16,-2-7-29-16,0-16-38 16,0-3-7-16,-4-5 1 15,0-4-2-15,-4-4 2 16,-5 0 1-16,-5-7-16 15,-3 3-11-15,-3-6-44 16,1-1-28-16,2-2-67 16</inkml:trace>
  <inkml:trace contextRef="#ctx0" brushRef="#br1" timeOffset="-127534.24">3671 6380 1104 0,'4'0'388'0,"6"0"-353"0,4 3-10 16,3 0-21-16,0-2-313 0</inkml:trace>
  <inkml:trace contextRef="#ctx0" brushRef="#br1" timeOffset="-127210.78">3936 6399 1197 0,'22'32'487'16,"-37"-14"-325"-16,-2 12-29 15,1 1-10-15,3 4-37 16,0-2-20-16,13-8-26 16,6-4-19-16,6-11-16 15,4-2-5-15,-1-11-7 16,0-4-5-16,-2-12 0 15,1-2 2-15,-3-4 1 16,0 0 6-16,-2 9 5 16,-3 3-2-16,-1 12 0 15,-1 10 8-15,0 13-5 16,0 7 0-16,-3 1 2 0,1-3-2 16,0-7-21-16,-1-8-23 0,3-7-76 15,1-4-51 1,-1-9-318-16</inkml:trace>
  <inkml:trace contextRef="#ctx0" brushRef="#br1" timeOffset="-126926.46">4076 6373 1050 0,'0'3'421'0,"3"6"-263"15,0 6-28-15,0 16-21 16,1 4-7-16,-1 5-19 15,4-1-7-15,0-11-25 16,3-4-10-16,2-9-23 16,-1-9-11-16,2-9-4 15,0-4-5-15,-3-12 4 0,1 1 4 16,-9-3 4 0,-2 0 6-16,-7 6 10 15,-4 3-4-15,-2 10-1 16,-3 4-7-16,-3 12-34 15,0 6-21-15,3 3-103 16,3 2 576-16</inkml:trace>
  <inkml:trace contextRef="#ctx0" brushRef="#br1" timeOffset="-126450.91">4399 6654 1988 0,'3'-12'10'0,"1"-1"-11"0,3 0 6 16,3-8-4-16,1-1 4 0,-1 4 2 16,-4 6 3-1,0 6-1-15,-5 10 7 16,-1 8 0-16,1 9 1 16,0-1 2-16,-2 2-9 15,1-4-1-15,0-7-5 16,-1-2-15-16,3-8-68 0,-1-2-52 15</inkml:trace>
  <inkml:trace contextRef="#ctx0" brushRef="#br1" timeOffset="-126281.99">4494 6360 1111 0,'3'9'433'16,"0"20"-264"-16,1 10-33 15,-1 11-22-15,2 4-16 16,0-8-51-16,1-7-22 16,1-16-25-16,0-7-42 15,-1-11 281-15</inkml:trace>
  <inkml:trace contextRef="#ctx0" brushRef="#br1" timeOffset="-125808.47">4460 6448 1352 0,'1'5'473'0,"5"2"-403"15,4 1-32-15,8-3-14 16,3-6-4-16,6-3-36 16,5-6-15-16,1-1-48 15,-1 1-19-15,-4 0-15 16,0 8 8-16,-7-1 20 15,-2 3 24-15,-6 0 69 16,-6 0 36-16,-4 2 97 0,-6 0 29 16,-7 4 6-16,0 6-12 15,-8 6-44-15,1 7-17 0,3 7-27 16,2 0-12 0,5-3-22-16,6-4-17 0,6-6-19 15,1-7-3 1,12-6-7-16,-4-6-10 0,3-6-21 15,1-6-11 1,-6-7-8-16,0 0 11 0,-2-3 24 16,-2 2 10-16,-3 6 11 15,0 7-3-15,-2 6-1 16,-3 3 2-16,1 12 1 16,-1 0 2-16,0 2 2 15,3 1-6-15,-2-6-42 16,1-3-37-16,1-2-83 15,0-5-16-15</inkml:trace>
  <inkml:trace contextRef="#ctx0" brushRef="#br1" timeOffset="-125534.33">4897 6454 1179 0,'0'11'461'0,"0"12"-294"0,0-1-44 15,1 2-42-15,-1-5-19 16,3-6-38-16,-1-2-8 16,1-8-8-16,0 1-4 15,0-7-3-15,0-8-1 0,0-4 5 16,0-6 0 0,4-1-2-16,0 4-2 0,3 4 1 15,0 4-3-15,1 4 1 16,4 6 3-16,3 8 3 15,3 4 1-15,-5 11 1 16,-6-2-2-16,-7 5-3 16,1-6-10-16,1-7-84 15,0 0 144-15</inkml:trace>
  <inkml:trace contextRef="#ctx0" brushRef="#br1" timeOffset="-125074.01">5283 6253 1293 0,'-4'20'491'16,"-5"28"-339"-16,4 8-51 0,10 10-18 16,3-2-13-1,7-10-42-15,4-12-13 16,8-21-12-16,2-7-27 15,6-13-101-15,-4-7-93 16</inkml:trace>
  <inkml:trace contextRef="#ctx0" brushRef="#br1" timeOffset="-124708.99">5476 6380 913 0,'5'14'518'16,"0"9"23"-16,2 4-430 0,-1-3 0 0,-1 0-49 31,0-2-14-31,0-6-11 16,0-3-7-16,3-10-8 15,-2-3-6-15,7-12-16 16,3-4 2-16,3-6-1 0,1-2 3 15,1 5 2-15,-1 1-5 16,-6 8 0-16,-2 6-7 16,-7 6 3-16,-5 10 13 15,-7 9 0-15,-2 4 6 16,-2 7 1-16,-1-2-8 16,4-5-3-16,0-6-1 0,2-9-12 15,1-1-24-15,3-6-98 16,-2-2-68-16</inkml:trace>
  <inkml:trace contextRef="#ctx0" brushRef="#br1" timeOffset="-124554.33">5481 6344 1405 0,'5'-2'497'0,"13"-4"-440"15,-1-1-18-15,8-1-18 16,0 1-14-16,-5 2-67 16,1 2-42-16</inkml:trace>
  <inkml:trace contextRef="#ctx0" brushRef="#br1" timeOffset="-124308.73">5680 6241 1286 0,'23'-33'528'0,"-29"44"-332"0,5 0-74 15,2-4-15-15,3-5-53 16,5-2-17-16,1-6-23 16,-1-4-5-16,0-1 0 15,-7 2-3-15,-2 3-4 16,-2 1 1-16,-5 7-24 15,2 5-30-15,-4 10-69 16,2-2-53-16</inkml:trace>
  <inkml:trace contextRef="#ctx0" brushRef="#br1" timeOffset="-124032.79">5926 6226 1473 0,'62'-49'569'16,"-62"57"-390"-16,-1 12 1 0,-9 9 1 16,-1 9-27-1,-4 10-55-15,-3 5-18 16,3 14-44-16,2 2-12 0,7-10-16 15,6-10-10-15,3-23-46 16,2-9-30-16,1-9-132 16,-2-5-74-16</inkml:trace>
  <inkml:trace contextRef="#ctx0" brushRef="#br1" timeOffset="-123830.54">6018 6489 1413 0,'-2'6'575'0,"-2"11"-359"16,0-1-56-16,2 1-59 0,0-4-26 0,4-7-52 31,1-6-9-31,4-5-10 0,1-7-7 16,0-3 4-1,-2 1 0-15,-5 1-2 0,-3 7-1 16,-7 11-88-16,-4 9-73 15</inkml:trace>
  <inkml:trace contextRef="#ctx0" brushRef="#br1" timeOffset="-122870.45">6194 6119 1229 0,'14'12'489'15,"6"2"-353"-15,4 10-14 16,-3 8 1-16,-3 3-29 15,1 4-8-15,-8 2-15 16,-1-4-4-16,-11 3-18 16,-3 2-14-16,-4 4-15 15,-2 0-11-15,2-12-3 16,-3-4-14-16,5-15-77 16,1-6-73-16</inkml:trace>
  <inkml:trace contextRef="#ctx0" brushRef="#br1" timeOffset="-109111.39">9274 6408 1153 0,'0'-1'449'0,"-1"0"-319"15,0 0-39-15,1 0-35 0,0 0-14 16,0 1-20-16,3-3-4 16,10 1-4-16,27-25-2 0,-22 23-1 15,-2 2 4 1,-3 2-5-16,-4 2-5 0,-4 6 3 16,-5 1 2-16,-2 6 1 15,-1 3 4 1,-4 2-2-16,-2 1-10 15,2-1 0-15,-2-2 0 0,0-3-3 16,8 1 5-16,-5-7 6 16,2-4 2-16,2-1 4 15,-2-4-5-15,11 1-5 16,0-1 0-16,5-3 7 16,6 2 2-16,-2-3 2 15,2 2-6-15,-1 7-7 16,-8-5 0-16,-1 9-2 0,-7 6 10 15,-4 2 1 1,-4 6 9-16,-5-2-5 0,0-5-5 16,-2-1-3-1,0-2-10-15,-5-6 7 16,2-2-2-16,2-4-4 0,2-5-4 16,6-1-77-16,1-5-74 15</inkml:trace>
  <inkml:trace contextRef="#ctx0" brushRef="#br1" timeOffset="-108509.11">9679 6357 1180 0,'-30'-21'483'0,"10"33"-327"0,4 7-52 16,-1 3-15-16,7 1-42 16,3 0-11-16,7 0-16 15,2-5-8-15,7-8-10 16,1-2 1-16,6-11 1 15,0-4-2-15,-2-10 4 16,2-4-1-16,-2 0 22 16,-2 1 13-16,-4 7 18 15,2 6 9-15,-3 7-17 16,4 4-4-16,0 15 2 16,-3 6-4-16,-4 10 0 15,-5 5-10-15,1-3-19 16,-3-4-4-16,-2-8-8 0,0-2 3 15,-8-6-1-15,-1-1-1 16,-2-3 0-16,0-2-3 16,0-7-6-16,2-1-24 15,4-3-92-15,2-2-71 16</inkml:trace>
  <inkml:trace contextRef="#ctx0" brushRef="#br1" timeOffset="-108227.38">9841 6300 1264 0,'5'-3'506'16,"9"-3"-326"-16,-3-1-43 0,1 6-25 15,1 2-34-15,-1 4-31 16,-2 4-8-16,-1 10 6 15,-2 6 9-15,-4 10-1 0,1 10 3 16,-2 6-27 0,0 4-7-16,-2-7-14 15,0-5-4-15,-1-11-7 0,-3-9-11 16,1-7-46-16,-1-4-47 16,-2-8-82-16,2-3-38 15</inkml:trace>
  <inkml:trace contextRef="#ctx0" brushRef="#br1" timeOffset="-108069.03">9876 6478 1343 0,'1'-4'541'0,"3"-11"-344"16,6 1-48-16,7 0-61 15,1 0-22-15,2 7-46 16,-1 2-24-16,-3 5-129 15,-3 2-57-15</inkml:trace>
  <inkml:trace contextRef="#ctx0" brushRef="#br1" timeOffset="-107863.73">10150 6434 1570 0,'27'19'661'0,"-25"-19"-343"0,-2-7-178 16,5 1-80-16,-1 3-19 15,-2 2-118-15,-2 0-116 16</inkml:trace>
  <inkml:trace contextRef="#ctx0" brushRef="#br1" timeOffset="-106908.34">10511 6359 1118 0,'-55'11'504'0,"53"-14"-195"16,5 2-219-16,3 0-29 15,8-1-29-15,3 2-2 16,-6-1-3-16,1 6-9 15,-10 4 6-15,-9 13 10 16,-2 5 6-16,-10 8 2 16,3 3-8-16,-2-4-21 15,3 2-8-15,2-10-5 0,0-4 1 0,5-6 3 16,2-8 9 0,4-4 1-16,1-3-4 0,5-2 9 15,-4 0-6 1,6 0 13-16,37-10-1 0,-17 4-6 15,-2 1-3 1,-3 4-41-16,-3 2-43 0,-3 2-120 16,-2 1 577-16</inkml:trace>
  <inkml:trace contextRef="#ctx0" brushRef="#br1" timeOffset="-106593.11">10704 6311 1508 0,'-6'11'573'0,"-6"16"-418"16,1 10-6-16,4 10-42 0,5 3-20 15,6-2-37-15,5-7-10 16,10-15-16-16,-1-8-7 0,6-16-9 15,1-7-2 1,-3-14-4-16,-2-6-2 0,-10 0 1 16,-4-1 2-1,-9 9-1-15,-7 5 5 0,-6 8-4 16,-4 7-3 0,-6 12 0-16,2 2-15 0,6 8-64 15,1-6-61-15,12-4-285 16</inkml:trace>
  <inkml:trace contextRef="#ctx0" brushRef="#br1" timeOffset="-105993.3">10944 6470 1319 0,'-10'-30'547'0,"1"53"-349"15,8 5-51-15,0 3-29 0,5-8-46 16,5-4-19 0,6-10-18-16,4-9-10 0,7-4-10 15,-3-9-6 1,-5-4-4-16,-4-1 0 15,-9 3-3-15,-7 2 1 16,-6 5-3-16,-7 2 2 16,-8-1-2-16,1 0 2 0,-3-4 0 15,2-2-4-15,9-3 1 16,-3 0 1-16,11 1-4 16,3 0 6-16,5 2-2 15,4 0-6-15,0 1 3 16,8 2-4-16,-1 5 2 15,2 1 2-15,0 4 0 16,-5 7-3-16,-3 3 0 0,-7 1-12 16,-5 6-27-1,-3-3-10-15,-3 3-41 16,3 1-16-16,-4-6-53 0,8 0 105 16</inkml:trace>
  <inkml:trace contextRef="#ctx0" brushRef="#br1" timeOffset="-105704.08">11165 6547 1531 0,'-2'3'576'0,"-3"6"-456"15,-1 4-42-15,2 2-52 16,-5 3-39-16,4-1-104 15,0-2-55-15</inkml:trace>
  <inkml:trace contextRef="#ctx0" brushRef="#br1" timeOffset="-105410.18">11327 6383 1768 0,'-2'1'647'15,"6"-1"-499"-15,4-2-119 16,5-1-19-16,6-3-98 16,-5-1-81-16</inkml:trace>
  <inkml:trace contextRef="#ctx0" brushRef="#br1" timeOffset="-104671">11207 5467 1469 0,'10'-38'561'15,"-10"40"-411"-15,0 1-38 16,0 9-51-16,-4 2-27 0,2 5-30 15,-2 2-7 1,0-7-56-16,3-2-42 16,0-8 338-16</inkml:trace>
  <inkml:trace contextRef="#ctx0" brushRef="#br1" timeOffset="-104491.74">11400 5317 1235 0,'3'0'485'0,"2"-1"-316"16,8 0-89-16,2-7-37 16,0-1-54-16,-1-4-379 15</inkml:trace>
  <inkml:trace contextRef="#ctx0" brushRef="#br1" timeOffset="-57734.15">3272 7017 1298 0,'0'4'481'16,"0"12"-364"-16,2 9-3 16,1 10-26-16,0 7-17 0,3 4-39 15,-2-4-13-15,3-3-16 16,0-6-4-16,-3-9-41 16,-1-4-29-16,-2-13-78 15,-1-8-208-15</inkml:trace>
  <inkml:trace contextRef="#ctx0" brushRef="#br1" timeOffset="-57555.77">3188 7051 1288 0,'0'0'501'15,"0"-2"-406"-15,8-2-30 16,6-1-20-16,11-7-44 15,7 2 3-15,0 0 4 0,-1 4-23 16,-9 11-224-16</inkml:trace>
  <inkml:trace contextRef="#ctx0" brushRef="#br1" timeOffset="-57339.76">3297 7431 1151 0,'2'-2'395'0,"6"-8"-338"0,4-2-5 16,10-8 18-1,5-4-6-15,4 2-31 16,-1 2-10-16,-3 12-75 15</inkml:trace>
  <inkml:trace contextRef="#ctx0" brushRef="#br1" timeOffset="-56760.65">3488 7186 1207 0,'1'0'491'15,"-2"0"-351"-15,1 4-34 16,-1-4-21-16,1 4-41 15,4 15-8-15,10 24-6 16,-3-23-6-16,-3-9-16 16,-2-1-3-16,1-8-6 15,2-5-1-15,-2-5 2 16,1-8-2-16,-3-3 4 16,1 0 2-16,0 0-4 15,-4 3 1-15,4 6-1 0,-3 2-1 16,2 11-1-1,1 4 5-15,1 13-2 0,1 3 4 16,-3 2 1-16,0 4-2 16,-2-6-13-16,2 0-21 0,0-12-55 15,1-2-48 1</inkml:trace>
  <inkml:trace contextRef="#ctx0" brushRef="#br1" timeOffset="-56509.65">3681 7231 871 0,'51'-5'393'15,"-47"28"-203"-15,-2 5-81 16,0-5-26-16,0-5-36 0,-1-1-9 16,1-12-9-1,-1-2-12-15,-1-9-3 16,1-6 0-16,0-10 2 15,0-5 1-15,3-3-4 16,0 0-1-16,1 4 4 16,2 3 1-16,4 11-8 15,2 1-4-15,3 10-37 16,5 2-40-16</inkml:trace>
  <inkml:trace contextRef="#ctx0" brushRef="#br1" timeOffset="-56140.61">3961 7158 1033 0,'16'26'498'15,"-24"-17"-136"-15,-2 10-243 16,0 6-8-16,1 7-47 0,-2 0-21 16,5-8-15-1,4-4-13-15,7-13-5 16,10-5-8-16,3-8-2 16,0-10 0-16,-1-8 0 0,-2-3 0 15,0 2-2 1,-3 4 2-16,0 9-3 0,-3 6 3 15,-3 10-3 1,-2 4 3-16,-1 10 2 0,-3 3-2 16,-1 0 3-1,2 2-7-15,-1-10-72 16,2-4-62-16</inkml:trace>
  <inkml:trace contextRef="#ctx0" brushRef="#br1" timeOffset="-55644.29">4147 7167 1163 0,'-38'-1'479'0,"42"15"-308"16,1 7-65-16,-1 3-2 0,-4 0-41 15,0-1-16-15,0-3-16 16,3-3-8-16,-2-6-14 16,-1-6-6-16,5-10 0 15,-4-6-2-15,6-9 4 16,0-3 0-16,0 0-2 16,5-1 3-16,4 4-2 0,1 5 0 15,5 6-1 1,1 5-3-16,-7 8 1 15,3 4 3-15,-10 7 0 16,-1 4 4-16,2 3-3 16,-8 1-6-16,0-4-79 15,-2-4 80-15</inkml:trace>
  <inkml:trace contextRef="#ctx0" brushRef="#br1" timeOffset="-55251.96">4659 6925 1360 0,'4'4'516'0,"-3"7"-379"16,8 7-2-16,4 16-37 15,-3 2-6-15,-1 8-37 16,-1-4-14-16,-2-5-23 15,-10 1-6-15,-4-9-1 16,-2 3-6-16,-3-7 3 16,2-2-5-16,-1-8-28 15,1-7-24-15,-1-6-78 0,5-6-38 16,4-8-194 0</inkml:trace>
  <inkml:trace contextRef="#ctx0" brushRef="#br1" timeOffset="-55074.56">4844 7019 1155 0,'2'10'471'0,"-1"20"-309"0,0 3-13 16,-1-1-70-16,-1 3-34 15,1-7-37-15,0-4-4 16,1-9-39-16,2-5-29 15,-3-10-116-15,0-4-258 0</inkml:trace>
  <inkml:trace contextRef="#ctx0" brushRef="#br1" timeOffset="-54929.33">4845 7125 1053 0,'2'2'412'15,"8"0"-261"-15,2 1-39 0,6-3-28 16,0-3-20-16,4-3-51 15,-4-6-19-15,4 1-76 16,-1-3-29-16,-9 1-323 16</inkml:trace>
  <inkml:trace contextRef="#ctx0" brushRef="#br1" timeOffset="-54739.07">5003 6968 920 0,'-4'-3'450'15,"-1"-4"-169"-15,5 15-88 16,-1 8-22-16,1 13-34 0,0 11-19 15,0 4-27-15,0 4-12 0,1-2-43 16,3-5-18 0,3-9-19-16,3-10-45 0,0-10-136 15,-5-10-135-15</inkml:trace>
  <inkml:trace contextRef="#ctx0" brushRef="#br1" timeOffset="-54371.82">5145 6954 1274 0,'0'-1'509'0,"3"-2"-382"15,5 5-26 1,12-2-34-16,5 0-32 0,12 0-2 16,3-1-1-1,-2 2-28-15,-3 1-24 0,-16 1-63 16,-7 3-29-16,-13 4-62 16,-5 3-169-16</inkml:trace>
  <inkml:trace contextRef="#ctx0" brushRef="#br1" timeOffset="-54223.33">5260 6996 889 0,'-4'2'448'16,"-3"4"-140"-16,6 10-133 15,2 8-14-15,3 12-49 0,0 4-22 16,0 6-40 0,0-3-13-16,0-6-29 15,2-4-26-15,1-14-88 16,0-8-41-16</inkml:trace>
  <inkml:trace contextRef="#ctx0" brushRef="#br1" timeOffset="-53858.69">5719 6828 1171 0,'-3'-2'513'16,"-2"-3"-318"-16,-1 12-30 15,0 11-23-15,-1 24-65 16,2 8-9-16,5 16-16 16,1-3-8-16,9-11-18 15,1-4-17-15,4-15-32 16,8-5-45-16,2-16-109 16,1-8 327-16</inkml:trace>
  <inkml:trace contextRef="#ctx0" brushRef="#br1" timeOffset="-53577.57">5890 6990 1312 0,'4'-2'478'0,"10"-1"-396"0,1 1-33 15,8 2-27-15,0 3-5 16,-4 2-13-16,-3 3 1 0,-8 6 1 15,-5 2-3 1,-7 7 16-16,-3 3 14 0,-6 1 18 16,-4 0 7-1,2-1 4-15,4 0-2 16,6-2 1-16,5-3-1 16,6-6-17-16,4-7-15 0,8-8-16 15,2-6-10-15,6-6-39 16,-1-2-39-16,-8 1-94 15</inkml:trace>
  <inkml:trace contextRef="#ctx0" brushRef="#br1" timeOffset="-53200.09">6252 6835 1410 0,'2'1'553'0,"-4"7"-381"16,2 3-22-16,0 6-31 16,-4 4-25-16,7-4-38 15,-1-4-18-15,4-7-22 16,3-7-3-16,-2-9-10 16,0-1 3-16,-2-6-2 15,-2 3-9-15,-4 9-22 16,-3 5-31-16,-3 8-101 15,0 6-46-15</inkml:trace>
  <inkml:trace contextRef="#ctx0" brushRef="#br1" timeOffset="-52976.08">6488 6798 1303 0,'-3'11'546'16,"-10"22"-295"-16,-3 10-80 16,-5 18-38-16,-5 7-27 0,4 4-54 15,1-1-10 1,6-9-24-16,4-10-11 16,11-19-44-16,2-6-50 15,4-20-115-15,0-5-35 0</inkml:trace>
  <inkml:trace contextRef="#ctx0" brushRef="#br1" timeOffset="-52782">6472 7211 1382 0,'-2'5'557'16,"0"8"-366"-1,-2-3-42-15,4-2-57 0,0-2-37 16,4-11-33-1,1-6-8-15,1-10-6 16,-2-2 4-16,-2 5-18 16,-6 9-5-16,-9 13-82 15,-1 7-75-15</inkml:trace>
  <inkml:trace contextRef="#ctx0" brushRef="#br1" timeOffset="-52340.04">6727 6800 1415 0,'9'6'551'0,"9"9"-381"15,4 6-19-15,0 10-33 16,0 4-29-16,-3 10-35 0,-5-2-12 15,-8 3-13 1,-10-1-6-16,-9-1-9 16,-5 4-7-16,-5 3-2 15,3 1-2-15,-2-3-3 16,4-6-15-16,6-16-110 16,2-9-70-16</inkml:trace>
  <inkml:trace contextRef="#ctx0" brushRef="#br1" timeOffset="-51040.1">9325 6985 1252 0,'3'11'458'0,"2"17"-339"16,1 8-16-16,1 9 5 15,-1-2-8-15,2-6-42 16,1-4-16-16,0-8-26 15,0-3-2-15,-3-7-8 16,-1-2-3-16,1-6-65 16,-4-3-59-16</inkml:trace>
  <inkml:trace contextRef="#ctx0" brushRef="#br1" timeOffset="-50525.78">9654 7049 1310 0,'-4'16'498'16,"-4"19"-393"-16,0 2 8 0,8-2-41 15,1-5-18-15,6-11-24 16,6-6-11-16,5-13-7 16,3-6-6-16,3-15 2 15,0-4-4-15,-2-5-4 16,-13-1 6-16,-7 7-6 15,-13 1 7-15,-11 4-2 16,4 7-5-16,-5 6 0 16,7 6-14-16,1 11-29 15,5 6-30-15,6 1 539 16</inkml:trace>
  <inkml:trace contextRef="#ctx0" brushRef="#br1" timeOffset="-50090.64">9876 7097 1242 0,'32'17'484'0,"-41"7"-339"16,2 0-13-16,5-2-23 15,2-3-28-15,6-6-39 16,5-4-11-16,3-11-18 15,5-6-5-15,-2-9-8 16,-3-2 2-16,-4 1-3 16,-8 4 0-16,-9 3 3 15,-4 0-3-15,-6 0 1 16,-3-3 4-16,-2-3-5 16,-1-2 4-16,1-3-3 15,0-4-1-15,12 1 3 16,2 0-2-16,12 4-1 15,8 4 1-15,6 6-8 16,1 0 3-16,-1 11 1 0,0 2-3 16,-4 11 8-1,-4 5-5-15,-9 9 2 16,-3 5 0-16,-9-1-2 0,1 0-5 16,2-8-29-16,2-5-26 15,3-8-77-15,2-3-97 16</inkml:trace>
  <inkml:trace contextRef="#ctx0" brushRef="#br1" timeOffset="-49927.86">10144 7046 1326 0,'-4'0'570'0,"-3"-1"-284"15,0 0-185-15,7 0-68 16,0 1-83-16</inkml:trace>
  <inkml:trace contextRef="#ctx0" brushRef="#br1" timeOffset="-49426.13">10549 6947 1317 0,'-3'17'503'0,"-9"21"-379"0,1 1 4 15,7-3-34-15,2-5-26 16,8-12-34-16,2-6-13 16,8-12-3-16,5-6-8 0,2-13-1 15,-1-5-3 1,-7-7 7-16,-6 0 6 0,-9 2 10 16,-5 3 0-1,-11 5-8-15,-3 4-7 0,0 6-14 16,-2 5 3-16,7 10-8 15,6 7-14-15,2 7-54 16,5 2-56-16,7-3-216 16</inkml:trace>
  <inkml:trace contextRef="#ctx0" brushRef="#br1" timeOffset="-49126.57">10688 6949 1324 0,'28'-7'507'16,"-38"34"-379"-16,1 3-1 15,4 1-35-15,2-4-11 16,7-1-20-16,1-6-10 16,8-8-20-1,1-5-16-15,2-11-9 0,0-7 0 16,-2-12-6-16,1-1 4 0,-6-2-2 15,-4-3-3 1,-5 8 3-16,-6 0-1 0,-4 3-5 16,-2 9-16-16,-2 1-47 15,1 8-31-15,2 3-71 16,3 1-10 0</inkml:trace>
  <inkml:trace contextRef="#ctx0" brushRef="#br1" timeOffset="-48827.38">10853 6941 1203 0,'38'24'511'15,"-48"-3"-302"-15,2 9-62 16,-2 2-15-16,8-3-43 15,-1-3-17-15,8-9-28 0,6-4-19 16,10-13-14-16,3-3-9 16,5-13-4-16,-4-8-4 15,-7-5 4-15,-4-1 0 16,-11 1 0-16,-4 3 6 16,-10 4-5-16,-5 6 0 15,-9 5-42-15,-3 11-31 0,-1 4-68 16,3 5-42-16</inkml:trace>
  <inkml:trace contextRef="#ctx0" brushRef="#br1" timeOffset="-48586.22">11163 7080 1524 0,'-1'4'558'0,"-3"12"-455"16,-3 2-11-16,-3 7-32 15,-1 5-19-15,2-2-63 16,4 1-62-16,0-10-314 15</inkml:trace>
  <inkml:trace contextRef="#ctx0" brushRef="#br1" timeOffset="-48084.36">11295 6911 1196 0,'3'-2'502'15,"4"-1"-303"-15,1 2-94 16,11 1-99-16,2-3-32 15</inkml:trace>
  <inkml:trace contextRef="#ctx0" brushRef="#br1" timeOffset="4118.99">3166 7719 1281 0,'-1'-1'485'0,"-1"-2"-388"16,7 2-22-16,12-6-4 16,6-2-35-16,12-9-17 15,1-1 2-15,6-1-13 16,-4 4-48-16,-12 14-368 16</inkml:trace>
  <inkml:trace contextRef="#ctx0" brushRef="#br1" timeOffset="5041.22">3523 7862 1343 0,'-3'-1'503'0,"-1"1"-408"16,8 3-14-16,1 8-35 16,3 4-12-16,0 2 0 15,-5 1-3-15,2-2-15 16,4-3-12-16,0-2-4 16,1-4 0-16,0-5-8 15,-2-4 3-15,0-10 0 16,1-2-2-16,-3-5 7 15,-1-1 0-15,-2 4 1 16,-3 2 1-16,1 9 8 16,2 1-5-16,0 11 6 15,0 6-2-15,2 5-5 16,-2 7 4-16,3 5-3 16,-1-2 1-16,0 0-30 0,2-6-31 15,-2-11-89-15,-1-8-24 16</inkml:trace>
  <inkml:trace contextRef="#ctx0" brushRef="#br1" timeOffset="5287.34">3737 7906 979 0,'3'7'400'0,"1"7"-231"15,-1 2-45-15,1 2-31 16,-1 0-23-16,-3 2-34 15,1-4-6-15,0-5-11 16,0-2-5-16,2-7-5 16,0-1-3-16,-3-14 2 15,3-6 1-15,-1-8-7 16,3-6-1-16,2 7-3 16,4 6-6-16,2 6-26 15,1 4-19-15,7 7-57 16,-5 3-16-16</inkml:trace>
  <inkml:trace contextRef="#ctx0" brushRef="#br1" timeOffset="5596.02">3942 7865 1146 0,'51'-11'490'0,"-57"16"-293"15,-2 4-79-15,3 2-20 0,-4 7-36 16,-1 1-13-16,2 5-5 15,3 1-8-15,6-1-22 16,7-2-6-16,2-8-14 16,2-8-3-16,2-11-5 15,-2-7-6-15,0-11-5 16,-1 1 1-16,-3-1 12 16,1 6 3-16,-4 7 12 15,-1 2-2-15,-3 6-3 16,1 2-4-16,0 6-2 15,-1 3 5-15,0 8 3 16,1 2 5-16,1 4-10 16,-1-5-27-16,2-3-69 15,-2-5-45-15,0-12-365 16</inkml:trace>
  <inkml:trace contextRef="#ctx0" brushRef="#br1" timeOffset="5940.8">4135 7881 1112 0,'3'1'434'16,"0"8"-272"-16,2 2-32 0,-2 4-22 15,-2 2-18-15,1-1-45 16,1 1-16-16,0-1-16 16,1-2-8-1,0-5-2-15,1-4-3 0,-4-5 0 16,5-4-1-16,-1-10 1 15,0-2 0-15,2-3 0 16,0 0 0-16,4 4-1 16,0 4-2-16,0 2 2 15,3 2-2-15,-4 5 1 16,1 0-1-16,-1 5 3 16,-5 4 1-16,0 1 6 15,-2 2 3-15,0 1-2 0,-4 0 0 16,4-2-26-1,-1-1-40-15,-2-7-244 16</inkml:trace>
  <inkml:trace contextRef="#ctx0" brushRef="#br1" timeOffset="7023.8">4737 7706 1326 0,'4'10'477'0,"1"14"-393"15,1 11 8-15,5 12-14 16,1-1-4-16,3 2-24 16,0 5-18-16,-2-1-21 15,-3 2-8-15,-2-11-22 16,-3-9-30-16,-3-15-85 16,-2-8-51-16</inkml:trace>
  <inkml:trace contextRef="#ctx0" brushRef="#br1" timeOffset="7235.66">4754 7784 783 0,'1'-16'437'0,"4"-13"14"16,5 4-366-16,3 5-8 16,5 7-39-16,1 7-19 15,-6 6-6-15,-3 9 2 16,-5 14 3-16,-5 5 4 15,-1 9 3-15,-4-3-4 16,-8-5-6-16,-1-5-2 0,-4-10-6 16,0-3-2-16,2-9-21 15,3-2-33-15,2-7-37 16</inkml:trace>
  <inkml:trace contextRef="#ctx0" brushRef="#br1" timeOffset="7774.92">4934 7794 1030 0,'-27'-21'400'16,"29"38"-257"-16,0 1-47 0,5-2-19 16,2-2-16-1,1-7-35-15,3-6-8 16,4-4 0-16,-3-5 2 16,-1-8 2-16,-6-1 6 15,-8 0 11-15,-5-1 5 0,-4 5 1 16,-2 7 4-16,0 3-13 15,4 7-4-15,0 10-13 16,3 6-7-16,2 7-8 16,1 4 1-16,4-1-4 15,3-4 0-15,4-2-2 16,3-4-2-16,3-6-20 16,2-4-21-16,1-12-65 15,-4-6-40-15,-4-10-323 16</inkml:trace>
  <inkml:trace contextRef="#ctx0" brushRef="#br1" timeOffset="8092.52">5082 7774 676 0,'2'9'402'0,"5"6"17"16,-3 2-283-16,4 5-12 15,0-2-47-15,-7-1-14 0,-1-2-22 16,1-1-1-1,-1-7-13-15,1-1-5 16,4-6-14-16,0-2-5 0,-2-5 1 16,2-6-1-1,-1-8 2-15,1-2-1 0,1 0-3 16,1 1-1-16,-1 4 0 16,1 1 0-16,1 7-1 15,0 7 1-15,1 11 6 16,0 7 8-16,-4 4 3 15,-1 1-2-15,-3-1-4 16,2-3-7-16,0-4-50 16,1-5-43-16,3-12-97 15,1-6-248-15</inkml:trace>
  <inkml:trace contextRef="#ctx0" brushRef="#br1" timeOffset="8310.48">5325 7712 1091 0,'-5'1'483'0,"-4"8"-257"0,0 4-35 16,1 10-52-16,2 4-30 0,10 1-38 16,3-4-15-1,10-5-28-15,6-3-11 0,-5-5-15 16,0-1-7-16,-9 1-16 16,-6-1-10-1,-3-1 1-15,-5 0-2 16,-4-4-9-16,-2-4-16 15,2-2-58-15,4-3-40 0,4-8-314 16</inkml:trace>
  <inkml:trace contextRef="#ctx0" brushRef="#br1" timeOffset="8454.57">5475 7813 779 0,'3'7'431'0,"5"8"-25"16,2 2-228-16,-7-1-65 15,-2 0-36-15,-1-4-57 0,0 0-13 16,3-6-66-16,0-2-57 16</inkml:trace>
  <inkml:trace contextRef="#ctx0" brushRef="#br1" timeOffset="8595.54">5464 7581 1554 0,'3'0'540'16,"11"0"-502"-16,-8 0-14 15,6-2-107-15,1 2 465 0</inkml:trace>
  <inkml:trace contextRef="#ctx0" brushRef="#br1" timeOffset="9055.65">5655 7802 1222 0,'-33'-13'489'15,"40"35"-316"-15,2 2-14 0,-2 7-33 16,0-1-31-1,-1-6-49-15,0-2-18 16,1-13-16-16,1-4-6 0,3-10-1 16,0-5 5-16,1-12-6 15,0-5 7-15,-5-3-4 16,1 0 4-16,-5 8 3 16,-3 4-8-16,0 7-37 15,-4 6-46-15,-2 2-110 16,2 4-34-16</inkml:trace>
  <inkml:trace contextRef="#ctx0" brushRef="#br1" timeOffset="9368.22">5875 7727 967 0,'4'13'510'0,"-2"9"-86"16,2 3-269-16,0 1-15 15,-7-3-58-15,4-3-17 16,-1-5-28-16,1-4-12 16,4-7-14-16,-1 0-11 0,0-7 0 15,3-2 0 1,-2-10-5-16,2-2 5 16,0-3-6-16,-1-4-1 0,2 1 5 15,1 2-2-15,1 4 5 16,-1 7-3-16,1 8 1 15,-4 2-4-15,0 15 5 16,-2-2 5-16,-4 11 1 16,1 1 8-16,-1-5-9 15,2 1 3-15,1-9-37 16,0-2-39-16,0-7-106 16</inkml:trace>
  <inkml:trace contextRef="#ctx0" brushRef="#br1" timeOffset="15473.67">3277 7625 986 0,'-2'21'391'0,"1"-23"-262"15,-1 2 0-15,2 0-13 16,0 0-30-16,0 0-36 16,0 0-2-16,0 0 9 15,4 12 6-15,4 39 11 16,-6-14-5-16,1 2-30 16,-2-1-13-16,2-7-14 15,0-6-3-15,1-5-2 16,2-3-3-16,-2-3 1 15,2 0-4-15,-3-1-2 16,2 1-3-16,-3-2-34 16,-1-2-27-16,-1-5-75 0,0-1-34 15</inkml:trace>
  <inkml:trace contextRef="#ctx0" brushRef="#br1" timeOffset="15647.27">3281 8102 1233 0,'4'-3'454'0,"4"-5"-365"0,3-6-43 16,2-2-20-16,4-3-8 16,0 1-5-16,1 2-57 15,-1 1-44-15</inkml:trace>
  <inkml:trace contextRef="#ctx0" brushRef="#br1" timeOffset="17675.36">10110 7647 1372 0,'0'0'510'0,"2"1"-389"16,-2-1-66-16,0 0-73 15,0 0-67-15</inkml:trace>
  <inkml:trace contextRef="#ctx0" brushRef="#br1" timeOffset="18173.62">10527 7552 1351 0,'-9'-10'515'16,"1"32"-394"-16,-2 4 11 15,6 4-35-15,6-2-25 16,0-4-35-16,7-4-9 0,7-12-12 15,0-8 1 1,7-15-5-16,-4-5-4 16,-2-9-2-16,-2 2-2 15,-13 7 4-15,-3 5 7 16,-12 4-1-16,-5 2 4 16,-1 6-9-16,-2 5-12 0,1 8-17 15,4 2-28-15,3 3-64 16,12-1-60-16</inkml:trace>
  <inkml:trace contextRef="#ctx0" brushRef="#br1" timeOffset="18439.8">10692 7525 1160 0,'-4'10'484'16,"-5"6"-285"-16,3 6-74 15,0 5-5-15,5 0-41 16,1-3-12-16,7-4-21 16,0-4-1-16,9-10-16 0,0-6-10 15,2-14-9-15,-1-8-8 16,-5-5-2-16,-2 3 4 16,-8 4-5-16,-2 4 7 15,-7 2-4-15,-1 3-5 16,-1 5-29-16,1 4-40 15,2 6-82-15,2 1-46 0</inkml:trace>
  <inkml:trace contextRef="#ctx0" brushRef="#br1" timeOffset="18691">10854 7536 1350 0,'-5'9'511'0,"-3"11"-389"16,3 4-5-16,2 0-24 16,3 2-19-16,5-4-14 0,3-2-10 15,9-7-26 1,0-11 3-16,6-11-26 16,1-10 4-16,-1-8-5 15,-3 1-9-15,-11-1 8 16,-2 5-7-16,-13 5 7 0,-4 1 3 15,-5 8-29-15,-8 3-45 16,-1 5-122-16</inkml:trace>
  <inkml:trace contextRef="#ctx0" brushRef="#br1" timeOffset="19023.41">11148 7613 1227 0,'29'26'478'0,"-34"-9"-337"16,-1 3-48-16,-4 4-59 15,0-3-62-15,3-7-236 16</inkml:trace>
  <inkml:trace contextRef="#ctx0" brushRef="#br1" timeOffset="19195.66">11352 7521 1461 0,'7'-3'515'15,"9"-4"-462"-15,5 0-11 16,-3 1-40-16,-3 0-44 0,-3 3-80 16</inkml:trace>
  <inkml:trace contextRef="#ctx0" brushRef="#br1" timeOffset="22125.64">9660 7541 1533 0,'-14'51'542'15,"5"-34"-475"-15,0 6 17 16,4 4-3-16,4 3-10 0,4-3-14 16,6-3-11-16,6-6-17 15,-1-9-10-15,6-6-11 16,-2-4-3-16,0-6-8 16,-2 2 0-16,-12-9 3 15,-4 2 2-15,-8-1 1 16,-5 2 0-16,-1 4 0 15,-1-2-6-15,-1-3 6 16,0-2 0-16,-1-6-1 0,-2-3 1 16,4 2-4-16,2-1 1 15,6 1-3 1,3 5 3-16,4 2 5 16,6 3-4-16,6 2-1 15,3 2 0-15,2 1 0 16,2 3-1-16,-6 4-2 15,1 5 0-15,-4 4-5 0,-4 5 1 16,1 5 2-16,-4 1-9 16,1 4-24-16,-3-3-14 15,-2-1-31-15,-1-2-15 16,-1-6-36-16,4 0-37 16</inkml:trace>
  <inkml:trace contextRef="#ctx0" brushRef="#br1" timeOffset="22389.25">9821 7515 1075 0,'-5'9'481'16,"-4"6"-241"-16,9 5-113 0,4 0-14 15,10-1-53 1,3 1-13-16,3-5-20 15,1 2-5-15,-6-6-3 16,-4-1-9-16,-8-1-3 16,-3 5 1-16,-4-1 2 15,-5 2 0-15,0-3-4 16,-2-2-5-16,3-5-20 0,0-1-25 16,2-1-97-1,-2-3 55-15</inkml:trace>
  <inkml:trace contextRef="#ctx0" brushRef="#br1" timeOffset="22543.31">9787 7541 1433 0,'4'-3'535'0,"15"-2"-415"16,4-1-8-16,4 5-44 15,5-1-21-15,-5 2-33 16,-3 0-38-16,-7 0 11 15</inkml:trace>
  <inkml:trace contextRef="#ctx0" brushRef="#br1" timeOffset="85607.11">8602 8233 1196 0,'-5'2'412'16,"-2"1"-373"-16,7-1-43 0,0-2 8 15,14-1 17-15,-1 0 11 16,6-2 28 0,4 0 3-16,-2-1-4 15,4 1-10-15,-1-1-16 16,1 1-9-16,3 0-8 0,-1 0 3 15,3 2-2-15,5-1 9 0,6 2 6 16,1-2-2 0,4-1 2-16,0 1-6 15,-5-2-5-15,-3 3-3 16,-2-2-9-16,-2 2 1 0,1 0-4 16,3-1 2-1,4 1 3-15,1-3-1 16,2-1 6-16,0 0-5 0,-2-1 1 15,-5 1-6-15,-2-2-2 16,1 3 2-16,-3-1-1 16,2 3-1-16,4 1 1 15,-3 1-3-15,5-2-3 16,-1-2 6-16,-5 2 3 16,0-2 0-16,-5 3 12 15,0-3-7-15,-4 1-5 16,1-1 7-16,-1 2-14 15,0 2 2-15,5 1 2 16,1 0-1-16,-1 1 8 16,-1-1 5-16,-1-1-2 15,-3 0 0-15,0 0-7 16,0-5-4-16,0 2 6 16,-1-1 1-16,2-1 12 15,-3 3-1-15,-1 2-4 0,6 1-3 16,-2 2-5-16,0 2 3 15,-1-4-1-15,0-1 0 16,3-2 1-16,2 1 1 0,3-4 0 16,-2 1 3-1,-2-1 2-15,-1-3-1 16,-2 6 2-16,-1-2-5 16,2 1-6-16,-2 4 1 0,0-1-4 15,-1-3 5-15,3 1-4 16,1-4 2-16,2 1-2 15,2 0-6-15,-5-1 4 16,-1-2-4-16,-3 0-2 16,-3 2-5-16,-3 4-66 15,-4 2-80-15</inkml:trace>
  <inkml:trace contextRef="#ctx0" brushRef="#br1" timeOffset="86497.83">11614 7977 1295 0,'-7'-21'465'0,"12"20"-388"15,5 1 1-15,12 0 20 16,0-3-3-16,8 1-13 15,1-3-10-15,-2 2-28 16,-1 0-15-16,-5 3-12 16,-5-1-14-16,-5 1-3 15,-1 1-17-15,-6 1-57 0,-1-1-37 16,-5-1-77-16,-1 2 44 16</inkml:trace>
  <inkml:trace contextRef="#ctx0" brushRef="#br1" timeOffset="86722.85">11735 7854 1218 0,'-2'5'453'0,"-5"8"-359"16,12 3 17-16,-10 10-12 15,5 4-3-15,0 4-14 16,1 3-21-16,8-3-27 15,0-4-16-15,6-5-21 16,-8-4-23-16,1-12-84 16,-2-2-45-16</inkml:trace>
  <inkml:trace contextRef="#ctx0" brushRef="#br1" timeOffset="88393.59">2470 8456 1143 0,'-57'-43'453'0,"55"42"-308"16,-1-1 0-16,4 10-32 15,2 9-16-15,-2 16-13 16,4 10-3-16,-1 7-11 16,-3-1-21-16,4-6-33 15,-5-6-12-15,3-5-5 16,-2-6-14-16,1-11-53 16,2-9-31-16,-4-13-79 15,-1-7-30-15</inkml:trace>
  <inkml:trace contextRef="#ctx0" brushRef="#br1" timeOffset="88561.68">2239 8524 1049 0,'-4'-6'444'16,"-1"-4"-263"-16,5 4-16 16,4 0-56-16,10-1-28 15,9-1-38-15,4-3-9 0,11-1-17 16,3 4-2-1,-1-2-58-15,-2 3-38 0,-6 5-220 16</inkml:trace>
  <inkml:trace contextRef="#ctx0" brushRef="#br1" timeOffset="88874.46">2613 8598 1185 0,'-3'7'446'0,"-4"11"-338"0,-1 4-3 15,3 1-14-15,1-2-19 0,6-6-30 32,6-5-10-32,4-9-16 0,8-4 0 15,4-13-7-15,-5-4-2 16,-1-6-4-16,-9 2 2 15,-10 1 16 1,2 8 1-16,-5 4 3 0,-2 4-5 0,-1 10-16 16,-2 4 3-1,-3 13-13-15,0 4-12 0,3 1-49 16,3-5-44-16,14-4-213 16</inkml:trace>
  <inkml:trace contextRef="#ctx0" brushRef="#br1" timeOffset="89093.63">2847 8419 1235 0,'-2'18'451'16,"2"17"-362"-16,1 11-44 15,1 4 2-15,2-6-25 16,0-11-14-16,3-8-32 0,1-7-32 16,-2-12-64-16,-2-2-258 15</inkml:trace>
  <inkml:trace contextRef="#ctx0" brushRef="#br1" timeOffset="89675.63">2850 8661 1110 0,'-51'-45'430'0,"54"45"-340"16,0 1-17 0,5-1-53-16,5-1-16 0,4-3 5 15,1-5 7-15,2 0 3 16,-1-3 4-16,-4 1 0 16,1 0-8-16,-6 4 8 15,-2 7 4-15,-6 2 14 16,0 4 22-16,-4 9 19 15,-1-1 7-15,0 10-5 16,-1 0-21-16,2-4-27 16,1-3-12-16,3-8-15 15,4-3 1-15,4-6-11 16,4-3-3-16,3-8-5 16,2-3-9-16,1-5 8 15,-4-2-4-15,-5 7 7 16,-4 4 6-16,-6 7 1 15,0 3 8-15,-2 8-2 0,1 4 11 16,1 7-2-16,7 0 2 16,-3-4-5-16,2-3-4 0,2-9-4 15,-2-2-8 1,11-6 4-16,-1-6-11 0,-3-6-2 16,-1-4 0-1,-7-4 2-15,2 0 9 16,-4-1-7-16,1 1 17 15,-1 0-4-15,-1 1 3 0,0 9 23 16,-3 6-6-16,-2 9 16 16,-1 6 1-16,-1 18-2 0,-2 3-4 15,1 13-9 1,1 1-2-16,6-8-8 16,5-2-9-16,3-13-5 15,1-6-18-15,3-9-49 0,1-3-26 16,-2-1-125-1</inkml:trace>
  <inkml:trace contextRef="#ctx0" brushRef="#br1" timeOffset="91659.33">3676 8489 1415 0,'1'24'529'16,"3"29"-428"-16,-1 2 0 0,-1-2-44 15,3 2-27-15,0-4-23 16,2-5-4-1,-1-14-22-15,-2-7-25 0,-2-19-66 16,-2-4-46-16,-3-19-237 16,-3-7-40-16,-4-16 60 15,-1-2 109-15,-2 1 363 16,-2 2 100-16,2 7 75 16,0 2-32-16,7 1-70 15,3 3-20-15,7 3-49 16,5 2-29-16,6 2-21 0,4 1-14 15,3 12-19 1,0 4 0-16,-3 8-12 16,-3 10 5-16,-9 3 19 15,-4 3 11-15,-10 3 17 0,-5-2-5 16,-6-2-19 0,-4 1-14-16,4-6-15 0,1-3-9 15,6-5-53-15,5-4-37 0,6-5-279 16</inkml:trace>
  <inkml:trace contextRef="#ctx0" brushRef="#br1" timeOffset="92235.5">3804 8630 1132 0,'5'5'428'0,"0"3"-334"16,4-3-2-16,9-6-30 15,-3-5-18-15,0-8-18 16,1-4-1-16,-10-3-4 16,-5-1 9-16,-5 4 26 15,-3 3 15-15,-9 1 7 16,-5 3-8-16,2 9-22 16,-4 2-18-16,9 15-3 15,10 6-9-15,5 3-5 16,5 4 0-16,7 0-13 15,4-2 3-15,1-7-4 16,4-1-4-16,-2-12-16 0,-2-4-17 16,5-6-33-16,-3-7-14 0,-5-8 4 15,-2-1 13-15,-9-4 32 16,-1 1 15 0,-3 1 16-16,0 3 5 15,0 5 2-15,3 5 4 0,1 10 13 16,-1 4 9-1,1 9 28-15,-2 2 3 0,2 3-7 16,-2-1-11-16,1 0-23 16,0-3-6-16,0-5-8 15,3-1 0 1,-1-7-5-16,2-3 1 0,-2-11 0 16,1-1 0-16,1-4 7 15,0-3-7-15,-2 1 5 16,1 2-1-16,-1 3-4 15,1 5 0-15,0 11-4 16,2 5 3-16,-3 8 7 16,0 3 4-16,1 1 6 15,-3 1-7-15,1-2-17 16,1-2-38-16,0-6 114 0</inkml:trace>
  <inkml:trace contextRef="#ctx0" brushRef="#br1" timeOffset="92742.99">4338 8566 1184 0,'-51'-29'479'0,"38"41"-291"15,2 4-42-15,2 1-26 16,1 1-38-16,9-2-48 15,5-5-19-15,6-3-13 16,1-6-3-16,0-7-2 16,-1-2 3-16,1-6-3 0,1 2 5 0,2 4-2 15,-1 2 4 1,-3 11 9-16,1 4 10 16,-6 12 14-16,-2 4 0 15,-2 4-1-15,-3 0-17 16,-2-1-5-16,-1-2-8 15,-1-2-6-15,-1-5 7 0,0-6-7 16,0-5 1-16,1-7-38 16,0-3-41-16,4-11-96 15,0-7-31-15</inkml:trace>
  <inkml:trace contextRef="#ctx0" brushRef="#br1" timeOffset="93025.46">4465 8551 1138 0,'0'5'462'0,"0"9"-288"15,1 0-29-15,-1 1-41 16,2 2-25-16,1-6-43 16,3-1-8-16,2-7-19 15,1-2-2-15,0-6-6 16,0-3 0-16,-1-5 0 15,0-2-1-15,-6-1 3 0,3-1-1 16,-3 3 1-16,-1 2 2 16,3 11 4-16,0 4 3 15,3 11 12-15,0 2-5 16,-1 5 0-16,3 2-4 16,-3-5-17-16,2 0-14 15,1-8-82-15,-6-4 76 0</inkml:trace>
  <inkml:trace contextRef="#ctx0" brushRef="#br1" timeOffset="93527.78">4737 8475 1182 0,'1'4'478'0,"4"11"-305"15,-3 5-3 1,3 7-40-16,-1 4-26 16,-1-3-51-16,1-2-14 15,0-8-29-15,0-4-4 16,-1-10-2-16,-1-4-5 15,-2-5 2-15,-2-7 0 0,-1-6-1 16,-1-3 3 0,2 0-5-16,-1 2 5 0,5 2-4 15,3 3 0 1,3 8 0-16,2-2-9 0,3 7-32 16,0 1-33-16,0 0-73 15,0 0 0-15</inkml:trace>
  <inkml:trace contextRef="#ctx0" brushRef="#br1" timeOffset="94157.39">4971 8511 744 0,'-3'2'475'16,"0"1"27"-16,-5 1-297 15,-1-2-36-15,2 6-58 0,0 4-27 16,1 2-29-1,2 6-10-15,4 0-16 0,1-1-3 0,5-3-16 16,3 0-2 0,4-8-7-16,-1-5-7 15,3-6-1-15,-1-7-11 0,-6-9-27 16,1 0 7 0,-3-3 1-16,4 4 12 15,-1 5 20-15,-1 2 3 0,-4 11 2 16,-4 3 0-1,-2 10 9-15,2 3 0 0,3 1 4 16,-1 2 0-16,5-3-3 16,0-1-14-16,-2-8-34 15,2-1-41-15,1-8-56 16,1-3-13-16,2-8-21 16,1-1-13-16,-3-3 26 15,0 0 25-15,-3 2 54 16,0 0 54-16,-1 2 93 15,-2 6 36-15,0 7 59 0,-1 6 24 16,-2 5-8-16,1 3-14 16,1 2-43-1,-1-2-21-15,1 4-43 0,0-4-26 16,-1-4-16-16,1-3-5 16,0-8-10-1,2-1 4-15,1-9-4 0,0-1 4 16,0 0-6-16,0-1 2 15,1 4 1-15,1 1-8 16,0 2 4-16,0 3 0 0,2 6-3 16,-3 3 4-1,2 6-3-15,1 3 6 16,0 0 2-16,0 2-5 16,-3-4-10-16,-2-2-35 0,0-4-106 15,-1-4-132-15</inkml:trace>
  <inkml:trace contextRef="#ctx0" brushRef="#br1" timeOffset="94643.23">5528 8540 877 0,'-70'-6'443'15,"51"3"-67"-15,4 7-147 0,1 12-31 16,-7 1-31-1,7 4-67-15,5-1-27 16,8-3-39-16,6-3-11 16,5-3-21-16,-1-5 1 0,0-6-6 15,5-4 3-15,-5-7-4 16,3-1-2-16,4 3 6 16,-2 0-7-16,0 10 6 15,0 7 4-15,-7 10 21 16,-4 5 17-16,-5 12 9 15,-2 4 1-15,1 1-25 16,-1 0-11-16,2-9-10 16,-6-4-5-16,0-12 3 15,-2-7-1-15,0-6-25 16,3-2-22-16,0-3-92 16,1-2-56-16,2-8-96 15</inkml:trace>
  <inkml:trace contextRef="#ctx0" brushRef="#br1" timeOffset="94975.12">5600 8511 1380 0,'-4'9'571'15,"-2"6"-326"-15,2 5-137 16,1 0-16-16,3-2-38 15,3-2-25-15,3-3-15 16,1-2-3-16,3-9-21 16,-3-2-14-16,4-9-21 15,-1 1-17-15,-1-3-8 16,1-1 7-16,-3 3 15 0,-1-4 14 16,-1 6 18-1,-1 1 8-15,-1 3 4 16,-1 5 0-16,0 5 8 15,0 3 6-15,-2 3 1 0,1 3 1 16,1-3-10 0,0-1-23-16,3-4-68 0,-1-4-44 15,2-4-324 1</inkml:trace>
  <inkml:trace contextRef="#ctx0" brushRef="#br1" timeOffset="95274.02">5807 8511 849 0,'2'3'461'0,"-2"5"10"16,2 10-319-16,-2 2-11 15,-1 1-32-15,2-1-36 0,3-7-46 16,-3-2-6-16,4-6-11 16,-4-2-3-16,1-6-1 15,4-2-3-15,-1-5-3 16,1-2 4-16,1 1 2 15,1-1-1-15,-1 1-3 16,2 1 4-16,4 3-11 16,2 4 3-16,-2 4-3 15,2 6 2-15,-4 4 5 16,-1 1-2-16,-3 4 1 16,-4-3 0-16,0 2-21 15,-3 0-50-15,1-5-151 16</inkml:trace>
  <inkml:trace contextRef="#ctx0" brushRef="#br1" timeOffset="100247.35">6190 8472 1508 0,'0'21'557'16,"-8"13"-459"-16,8 1-16 16,0-3 6-16,0-9-45 15,11-4-24-15,-2-6-11 16,3-5-18-16,-2-6-98 16,-3-3 534-16</inkml:trace>
  <inkml:trace contextRef="#ctx0" brushRef="#br1" timeOffset="100869.64">6619 8372 1232 0,'5'28'449'16,"0"29"-359"-16,5 2-3 15,-2-13-11-15,2-7-22 16,-3-19-25-16,2-4-6 16,-3-9-3-16,-4-7 1 0,0-6 2 15,3-7 1 1,-2-8-2-16,3-3-7 0,4 0-10 16,-1-1-5-16,5 9-2 15,-1 7 1 1,-2 16-2-16,-1 9 1 0,-7 7 5 15,-2 1-1-15,-3 1 3 16,-2-2-1-16,-5-3-3 16,1-2-1-16,-2-4-8 15,-1-4-13-15,3-5-46 16,4-1-40-16,4-7-331 16</inkml:trace>
  <inkml:trace contextRef="#ctx0" brushRef="#br1" timeOffset="101167.31">6840 8515 1079 0,'0'11'438'0,"-1"16"-254"0,1-3-72 16,2-5-23-16,2-3-26 0,3-7-27 15,0-3-9 1,2-8-12-16,2-3 0 0,1-9-9 15,1-3-6 1,-3-7 0-16,-1 0-1 16,-3 3 1-16,-1 3 0 15,-3 15 1-15,0 6 1 0,0 15 6 16,-2 5 3 0,3 5 3-16,-3-1 1 0,3-4-8 15,6-4-1-15,-3-10-38 16,6-1-36-16,1-12-15 15</inkml:trace>
  <inkml:trace contextRef="#ctx0" brushRef="#br1" timeOffset="101347.15">7046 8352 1187 0,'1'18'493'16,"4"12"-300"-16,-1 17-63 0,-3 3 0 15,4-4-44 1,0-5-23-16,1-8-36 0,0-7-13 16,-1-4-19-16,0-5-32 15,-5-7-116-15</inkml:trace>
  <inkml:trace contextRef="#ctx0" brushRef="#br1" timeOffset="101823.93">7226 8639 746 0,'2'-30'423'0,"-18"37"18"16,3 5-313-16,5 1 23 15,2 7-37-15,5-4-18 0,3-3-43 16,1-1-21-16,4-11-23 15,2 0-8-15,3-4-3 16,2-9-10-16,3-2-1 16,-4-3-2-16,-2-1 5 15,-4 6 10-15,-2 5-2 16,0 5 2-16,-4 7 1 16,3 6-2-16,-4 7 6 0,2 1 0 15,1 0 0 1,2-3 2-16,0-7-23 15,4-3-28-15,0-9-69 16,-2-5-41-16,3-7-260 16</inkml:trace>
  <inkml:trace contextRef="#ctx0" brushRef="#br1" timeOffset="102106.06">7397 8584 761 0,'4'5'383'15,"2"6"-100"-15,-1 3-61 16,3 7-68-16,-6-3-28 15,0-2-54-15,1-2-20 16,2-7-18-16,0-1-9 16,0-7-7-16,1-3-2 15,-3-8-6-15,0-5 4 16,0-1-9-16,3 0 1 0,3 4-2 16,4 5-5-16,0 4 2 15,-1 4-3-15,-4 2-1 16,1 6 5-16,-1 6-2 15,0 1 4-15,1 1 1 16,-4-3-5-16,-1-2-2 16,1-2-15-16,-3-1-78 0,1-4-35 15</inkml:trace>
  <inkml:trace contextRef="#ctx0" brushRef="#br1" timeOffset="117572.66">9240 8469 1367 0,'-38'-21'521'0,"38"24"-405"15,-2 0 4-15,2 8-34 16,1 9-5-16,2 2-11 16,2 0-8-16,-1 0-27 15,1-4-18-15,-1-5-11 16,-1 0-1-16,0-9-4 16,2 0 3-16,0-4-3 15,1 0-2-15,3 0 4 16,-1-2-6-16,7-1 6 15,-1-1-3-15,3 1-1 16,3 0 1-16,-10 0-2 16,0 3 2-16,-14 3-1 0,4 4 2 15,-4 5 1 1,1 2-3-16,3 3 6 0,-8-2-5 16,0-1-2-16,-1-3 4 15,-5-4-5-15,5 1 3 16,1-2-22-16,-1-1-19 15,7-3-56-15,-3-1-47 16,1-4 485-16</inkml:trace>
  <inkml:trace contextRef="#ctx0" brushRef="#br1" timeOffset="117752.87">9181 8439 1219 0,'0'-4'505'16,"1"-3"-278"-16,12 6-143 0,5-2 4 16,8 2-34-1,5-1-8-15,-2-3-27 0,1 4-27 16,0 1-103 0,-10 2 149-16</inkml:trace>
  <inkml:trace contextRef="#ctx0" brushRef="#br1" timeOffset="118229.19">9541 8442 800 0,'10'-58'427'0,"-20"57"8"15,-1 5-298-15,2 15 0 16,-4-1-22-16,6 10-37 16,1 0-11-16,3-7-16 15,5 1-17-15,3-11-15 16,0-3-12-16,9-7-5 0,-1-4 2 15,3-5-2 1,0-7 3-16,-3 0-2 16,-1 1 0-16,-3 2-2 15,-1 9 4-15,-4 3 11 16,-1 6 7-16,-1 10 29 0,-2 2 4 16,-1 8 1-16,0-1-7 15,-2 0-29 1,0-2-7-16,-1-5-11 0,0-1-2 15,-1-8 2-15,0-1 3 16,-2-3-14-16,-2-2-12 16,0-3-48-16,2 0-34 15,3-6-69-15,2-3-39 16</inkml:trace>
  <inkml:trace contextRef="#ctx0" brushRef="#br1" timeOffset="118544.49">9710 8467 1415 0,'0'9'543'0,"0"16"-396"0,-1 0-13 16,6-3-37-1,-4 1-20-15,3-8-29 16,4-2-7-16,7-6-23 15,4-6-4-15,3-5-10 16,2-2-8-16,-8-8 0 16,-7 2 2-16,-7-4-1 15,-2 0 4-15,-4 1 0 0,-1-3 2 16,0 5-4-16,-6-3 2 16,2 8-9-16,-6-1-15 15,3 7-39-15,3 7-46 16,-6 5 509-16</inkml:trace>
  <inkml:trace contextRef="#ctx0" brushRef="#br1" timeOffset="118747.43">9991 8537 1698 0,'1'1'644'0,"1"0"-503"15,0 2-29-15,-2-3-62 16,0 0-38-16,0 0-144 0,0 0-51 16</inkml:trace>
  <inkml:trace contextRef="#ctx0" brushRef="#br1" timeOffset="120028.22">10298 8369 1352 0,'0'0'513'0,"0"-3"-410"15,5 1-2 1,-5 1-52-16,0 0-19 0,10-2-11 16,23 0-7-1,-23 11-9-15,-3 5 3 0,-5 8 1 16,-2 9-3-16,-6 7 5 16,-3 0-1-1,-4-3 5-15,1-4 6 0,-3-9-2 16,3-5 5-16,5-4-4 15,0-4-3-15,3-4 4 16,3-2-10-16,3-2-4 16,-2-1-1-16,3 0-2 15,16-4 3-15,23-5 3 0,-20 6-3 16,-3 1-12 0,1 2-32-16,-1 1-112 15,0 0 105-15</inkml:trace>
  <inkml:trace contextRef="#ctx0" brushRef="#br1" timeOffset="120355.25">10587 8370 1298 0,'-8'30'529'0,"-3"15"-377"0,9 7 2 16,0-7-22-16,12-15-55 16,4-4-16-16,7-14-44 15,0-6 1-15,1-7-18 16,-1-7-4-16,-3-4 2 16,-3-3 0-16,-7 1-5 15,-4-2 3-15,-10 4 3 16,-2 0-9-16,-7 4 6 15,-4 7-5-15,2 8-15 16,0 3-2-16,3 8-35 16,3-2-22-16,11 0-62 15,-4-2-36-15</inkml:trace>
  <inkml:trace contextRef="#ctx0" brushRef="#br1" timeOffset="120789.79">10844 8470 1306 0,'-3'17'508'16,"0"16"-351"-16,1-3-20 0,4-6-10 15,4-8-25 1,9-6-45-16,3-4-13 15,0-9-27-15,5-1-8 16,-2-3-12-16,-5-4-7 0,-7 3-6 16,-8-3-4-16,-7 0 13 15,-10 1 6-15,-7 0 1 16,2 3 0-16,-10-8 1 16,5-1 1-16,2-4 1 15,0-2 4-15,7 3-1 16,5 0-1-16,8-1 0 15,4 5-3-15,7 0 1 0,5 3-5 16,3 5-3 0,3 1 5-16,1 4-2 0,0 4 0 15,-3 6-3 1,-6 0-9-16,-7 11 2 16,-3 0 0-16,-4 4-14 15,-1 3-12-15,-3-5-59 0,-1 2-33 16,-5-5-239-16</inkml:trace>
  <inkml:trace contextRef="#ctx0" brushRef="#br1" timeOffset="121765.77">9584 8447 665 0,'-2'-2'324'16,"1"-1"-105"-16,-1 1-87 0,1 1-48 16,0 0-20-16,1 0-19 15,-1 1-10-15,0-1-11 16,0 0-2-16,0 0 0 15,1 0 5-15,-1 1-3 16,0-1 1-16,0 0 0 16,0 0-3-16,0 0-2 0,1 0 0 15,-1 0-7 1,0-1 1-16,0 1-5 16,1 0 3-16,0-1 0 15,0 0-1-15,0 2 11 16,-1-1-1-16,0 0 6 15,1-1 0-15,-1-2-4 0,0 1-5 16,0 0-5 0,0-1 0-16,1 3-3 0,-1 0 0 15,0 0-2-15,0 1-1 16,-2 2-9-16,-3 10-22 16,-20 27-64-16,20-23-45 0</inkml:trace>
  <inkml:trace contextRef="#ctx0" brushRef="#br1" timeOffset="122329.23">9553 8435 742 0,'0'-22'377'0,"0"16"-65"15,0 0-188-15,0 1-46 16,2 1-22-16,2 0-28 16,-1 2-10-16,3 2-7 15,-2 2-1-15,2 7 2 16,0 2 0-16,-3 4 1 15,1 1-4-15,-1-2-10 16,-2-2-12-16,-1-3-57 16,-1-3-256-16</inkml:trace>
  <inkml:trace contextRef="#ctx0" brushRef="#br1" timeOffset="125239.92">11273 8432 1241 0,'18'36'474'0,"-20"-24"-305"16,-4 5-117-16,4 1-9 16,-1 0-13-16,5-2-26 15,-3-4-18-15,4-6-76 16,-1-4-7-16</inkml:trace>
  <inkml:trace contextRef="#ctx0" brushRef="#br1" timeOffset="125446.55">11503 8349 1400 0,'3'0'502'15,"2"3"-414"-15,1 0 7 16,8-1-5-16,2 0-17 15,0-2-38-15,0-5-25 0,-6 1-92 16,-4-1-67-16</inkml:trace>
  <inkml:trace contextRef="#ctx0" brushRef="#br1" timeOffset="138624.13">2412 8979 1211 0,'-2'2'466'15,"2"5"-301"-15,3 13-91 16,3 10 9-16,2 12-1 0,-1 2-9 15,-1-2-27-15,-1-4-12 16,-3-5-20-16,1-4-4 16,-3-7-10-16,1-5-17 15,-1-8-64-15,-1-4-34 16,-1-5-86-16,-2-4-223 16</inkml:trace>
  <inkml:trace contextRef="#ctx0" brushRef="#br1" timeOffset="138830.47">2379 9052 1075 0,'-2'-13'432'0,"2"-10"-293"16,3 1-26-16,6 7-35 16,2 3-26-16,4 4-26 15,0 3-3-15,0 7-10 16,-1 3-3-16,-2 8-1 16,-4 2-2-16,-5 3 2 15,-3 0 3-15,-5-1 8 16,-2-3 5-16,-1-1 1 15,1-1-5-15,-1-3-9 16,0-1-10-16,1-3-74 16,1 0-161-16</inkml:trace>
  <inkml:trace contextRef="#ctx0" brushRef="#br1" timeOffset="139393.18">2540 9145 1248 0,'-2'4'435'15,"1"6"-375"-15,1 1-38 16,1 1 2-16,3-2-4 15,4-4-8-15,2-3-2 16,1-4-1-16,1-2 5 16,-3-8 2-16,-4-4 3 15,-5-3 19-15,-3 1 6 0,-2 5 19 16,0 3 0-16,-3 4-13 16,1 2-7-16,0 3-15 15,1 4-6-15,1 7-7 16,1 2-2-16,5 9-10 15,2 1-1-15,6-1 1 16,2 0-3-16,4-5 0 16,-1 1 2-16,1-7-4 15,0-3-13-15,-1-4-46 16,5-4-39-16,-7-2-64 16,-1-5-23-16,-4-7-307 15</inkml:trace>
  <inkml:trace contextRef="#ctx0" brushRef="#br1" timeOffset="139676.77">2749 9119 1024 0,'0'3'393'15,"4"5"-251"-15,-3 5-27 16,-1 7-9-16,0 4-10 16,0 1-47-16,-2-5-18 15,2-4-18-15,1-5-6 0,1-8-7 16,3-3-3-1,3-7-1-15,0-4-1 0,1-6 6 16,2-1 4-16,-3-1-2 16,-1 2-3-16,-1 5-1 15,0 2-3-15,0 10 2 16,1 3 3-16,-1 6 2 16,-1 5 3-16,1 5 0 15,-1 1 0-15,1-1-4 16,1-3-28-16,-3-8-214 15</inkml:trace>
  <inkml:trace contextRef="#ctx0" brushRef="#br1" timeOffset="140243.16">2982 9145 1187 0,'-1'0'507'16,"-2"1"-299"-16,0 12-101 16,-2 6-26-16,0 10-44 15,3 4-9-15,2-9-10 16,4-4-4-16,3-10-11 16,1-5-5-16,2-7-2 15,0-4 2-15,0-8 1 16,4-4 7-16,1 8 11 15,2 3 4-15,7 13 14 16,-5 7-3-16,1 13 3 16,-2 6-3-16,-8 3-9 15,-1-1-5-15,-7-2-10 0,-2-4-2 16,-5-5-6-16,0-5 5 16,-4-4 8-16,-1 0 8 15,-1-6 0-15,-2-2-2 0,-1-8-14 16,0-6-5-1,-1-9-1-15,3-5-1 0,13-4 1 16,4-1-3 0,20 2-1-16,3 3 5 0,0 4-30 15,3 3-36-15,-12 7-126 16</inkml:trace>
  <inkml:trace contextRef="#ctx0" brushRef="#br1" timeOffset="140793.21">3168 8988 909 0,'0'2'453'0,"2"10"-11"16,4 7-354-16,3 13-1 16,-1 6-5-16,0 5-30 15,1-2-12-15,-1-5-16 16,1-4-4-16,-1-8-6 16,-1-8-4-16,-2-8-4 15,-2-5-5-15,-1-10 3 31,-1 4 1-31,0 0-2 0,5-14 6 0,1-6-5 16,0-3-1-16,2 8-1 16,-2 2-1-16,1 10-1 15,-2 3-4-15,0 9 8 0,-2 7-1 16,0 7 5-16,-1 4 2 16,-1 0-8-16,2-1-11 0,1-9-64 15,0-2-40 1,4-10-97-16,1-2-246 15</inkml:trace>
  <inkml:trace contextRef="#ctx0" brushRef="#br1" timeOffset="141073.34">3467 9168 975 0,'-2'1'439'0,"-4"4"-181"15,-1 4-112-15,0 9-40 16,-3 4-27-16,0-1-28 15,8 4-9-15,1-8-16 16,7-3-9-16,4-3-15 16,-1-7-5-16,9-4-4 15,-4-9 0-15,5-7-7 0,-2-1 0 16,-6-3 1 0,0 6 4-16,-5 6 7 0,1 5-2 15,1 7 0 1,-2 5-1-16,1 8 2 15,-3-1 5-15,-3 2-26 16,0-3-45-16,-1-6-331 16</inkml:trace>
  <inkml:trace contextRef="#ctx0" brushRef="#br1" timeOffset="141491.12">3698 9132 1157 0,'-1'1'493'15,"-2"4"-226"-15,3 6-170 0,2 11-12 16,2 4-6-16,6 4-19 16,2-3-9-16,1-9-22 15,-1-2-19-15,-3-6-8 16,-2-3 4-16,-5 0-4 15,-2-3 4-15,-3 4 0 16,-3 0-1-16,2-2 0 16,0-1 1-16,1-5-2 15,3-2-4-15,1-9-7 16,4-5-4-16,5-8-1 0,2-2 0 16,1 3 9-1,2 5-3-15,0 8 3 16,-3 4 0-16,1 7-5 0,-1 5 7 15,-3 10 5-15,0 1 2 16,-4 2 6-16,-3-1-5 16,1-4-10-16,0 0-26 15,2-8-107-15,-2-2-37 16</inkml:trace>
  <inkml:trace contextRef="#ctx0" brushRef="#br1" timeOffset="141631.65">3793 9098 1459 0,'7'1'510'15,"5"1"-447"-15,6 0-50 16,2-2-4-16,-5-2-91 16,-5-3-22-16</inkml:trace>
  <inkml:trace contextRef="#ctx0" brushRef="#br1" timeOffset="142024.78">3980 9020 1448 0,'1'3'528'0,"3"10"-407"16,-1 7-23-16,2 16-2 16,0 8-10-16,-1 5-34 15,1-2-16-15,-1-6-28 16,4-11-5-16,-2-9-25 16,3-5-36-16,1-14-91 15,-3 0-46-15,3-6-387 16</inkml:trace>
  <inkml:trace contextRef="#ctx0" brushRef="#br1" timeOffset="142356.67">4134 9148 1377 0,'-4'6'522'15,"-2"12"-402"-15,0 5-16 16,6 3-33-16,0-1-25 0,7-2-18 15,0-8-18-15,4-7-10 16,1-4 0-16,3-9-14 16,-4-4-2-16,-1-6-10 15,-1-1-4-15,-4-1 15 16,0 3 5-16,-2 3 8 16,-3 2 5-16,-1 8-2 0,2 2 3 15,3 12 6 1,2 4-2-16,-2 3 4 15,2 2-5-15,-3-7-8 16,6-2-18-16,1-11-76 16,-1-3-36-16,0-8-66 15,-7-8-182-15</inkml:trace>
  <inkml:trace contextRef="#ctx0" brushRef="#br1" timeOffset="142624.78">4317 9141 637 0,'1'0'352'16,"4"2"-41"-16,-2 4-56 15,3 7-78-15,1 3-20 16,-4 2-60-16,0 2-18 0,-1-5-38 16,0-3-14-16,3-3-15 15,-1-3-6 1,-2-5-3-16,-2-1 2 0,0-1-4 16,0 0 5-16,0 0 1 15,1-3 0-15,5-14-1 16,6-18-4-16,-3 20-2 15,-3 3-1-15,3 8-1 16,0 2 1-16,-1 10 1 16,-1 5-2-16,-4 5 2 0,1 6 3 15,0-2 1 1,-1-3-18-16,1-6 491 16</inkml:trace>
  <inkml:trace contextRef="#ctx0" brushRef="#br1" timeOffset="143160">5109 9076 1227 0,'3'2'499'0,"-3"7"-256"0,1 5-142 16,2 6-17-16,-4 6-6 15,2-4-23-15,1 0-10 0,-2-7-17 16,2-5-8 0,-2-4-1-16,3-5 3 15,-3-4 6-15,-1-4 0 0,0-6-3 16,-2-4-14-1,7-4-6-15,1-1-5 0,3 4 0 16,2 2 0-16,-1 7 0 16,1 2 0-16,2 11-3 15,-1 4-3-15,-3 13 6 16,-1 4 2-16,-4 1 1 16,0 0-1-16,-1-7-37 15,0-6-36-15,-1-5-108 16,-1-5 535-16</inkml:trace>
  <inkml:trace contextRef="#ctx0" brushRef="#br1" timeOffset="143510.29">5256 9090 1097 0,'3'9'429'16,"2"9"-258"-16,2 1-58 15,5-4-3-15,-1-7-19 16,4-4-41-16,-1-6-13 0,2-9-19 16,-2-3-5-1,-4-4-9-15,-2 3-1 0,-7 0 0 16,-5 3-3 0,-3 3 1-16,-2-1 0 0,-4 6 6 15,2 4 7-15,-1 9 15 16,0 2 14-16,4 10 19 15,3 5 1-15,5 6 5 16,5 4-12-16,5 3-21 0,0-7-9 16,6-6-17-1,-2-6-5-15,2-13-16 16,0-5-46-16,-1-10-124 16,0-4 568-16</inkml:trace>
  <inkml:trace contextRef="#ctx0" brushRef="#br1" timeOffset="143886.28">5553 8975 1493 0,'2'14'589'0,"3"22"-406"16,1 5-9-16,0 6-50 0,2 3-37 0,1-9-53 16,2-9-10-1,1-14-16-15,0-12-6 16,1-13-63-16,-2-5-54 16,-4-13-106-16,-3 0-53 15</inkml:trace>
  <inkml:trace contextRef="#ctx0" brushRef="#br1" timeOffset="144039.97">5508 9158 1378 0,'1'1'493'0,"7"-1"-440"16,2-2-13-16,5-7-64 0,4-3-25 15,-1-2-51 1,0 2-28-16,0 1-159 0</inkml:trace>
  <inkml:trace contextRef="#ctx0" brushRef="#br1" timeOffset="144259.87">5647 9090 1002 0,'59'-5'521'16,"-59"14"-154"-16,-3 6-109 0,1 2-22 0,2 5-63 31,2-1-34-31,6-4-57 0,0-3-22 0,6-6-40 16,1-8-8-1,-2-11-12-15,-2-10-7 16,-2-6-8-16,-7 3 8 16,-3 4-4-16,-1 9 7 0,-8 5 1 15,-1 3-26 1,-5 5-52-16,-2 2-54 16,6 4-88-16,3 0 566 0</inkml:trace>
  <inkml:trace contextRef="#ctx0" brushRef="#br1" timeOffset="144696.49">6403 9007 1440 0,'1'0'582'0,"3"3"-366"16,2 13-56-16,22 30-8 15,-20-13-33-15,2 5-33 0,-2-6-50 16,0-4-17-16,-1-8-12 15,1-4-18-15,-3-6-98 16,-2-3-70-16</inkml:trace>
  <inkml:trace contextRef="#ctx0" brushRef="#br1" timeOffset="145227.09">6754 8903 1427 0,'4'11'538'0,"3"15"-394"16,4 7-18-16,1 9-23 0,-1-2-27 15,-2-5-49-15,0-3-14 16,-4-12-10-1,0-4 2-15,-1-11-1 16,-4-5 11-16,-3-5-6 0,1-6 5 16,2-5-6-1,1-3-3-15,6 2-5 16,2 2-1-16,5 4 4 16,2 5-7-16,0 7 7 0,-3 7-6 15,-7 8 0-15,-5 1 6 16,-5 5-7-16,-3 1 8 15,-3-2-2-15,-1 1 0 16,2-9-1-16,0-2-7 16,2-5-33-16,1-4-31 15,3-4-102-15,1-3-55 16</inkml:trace>
  <inkml:trace contextRef="#ctx0" brushRef="#br1" timeOffset="145557.51">6992 9049 1230 0,'1'9'522'0,"2"9"-325"15,3 3-64 1,1-1-30-16,-1 3-56 16,3-5-17-16,4-6-20 15,-2-5-1-15,2-12-9 16,0-3 0-16,-3-11-14 15,-2-3-4-15,-3 1-4 0,-4-4 5 16,3 7 11 0,-3 3 6-16,3 5-2 0,-1 6 2 15,-2 6 5-15,4 5 6 0,-2 7 12 16,0 4 7 0,0 6-1-16,-2 0-11 15,1 2-6-15,2-3-10 16,-2-3-15-16,3-4-18 15,-2-8-79-15,-1-4-55 16</inkml:trace>
  <inkml:trace contextRef="#ctx0" brushRef="#br1" timeOffset="145765.44">7186 8938 1329 0,'3'10'523'0,"2"12"-359"0,0 6-12 16,-2 3-26 0,-1 1-20-16,2 1-34 0,0 2-10 15,1-6-22-15,3-5-18 0,-4-7-71 32,0-10-46-32,-1-7-131 0,-1-3-21 0</inkml:trace>
  <inkml:trace contextRef="#ctx0" brushRef="#br1" timeOffset="146193.07">7462 9082 2024 0,'0'-6'42'16,"-2"8"17"-16,1-4 45 15,-6 22 10-15,-1 1-8 16,6 2-34-16,-3-2-19 15,10-6-32-15,2-3-13 16,0-11-8-16,6-3-7 16,0-9-25-16,2-6-6 15,1-2-13-15,-5 1 5 16,-1 5 21-16,0 3 6 0,-5 10 12 16,1 4 1-16,-3 6 4 15,-2 8 4-15,-1 4 3 16,0 1 0-16,0-2-21 15,1-6-33-15,3-7-81 16,0-3-62 0</inkml:trace>
  <inkml:trace contextRef="#ctx0" brushRef="#br1" timeOffset="146526.26">7624 9085 1254 0,'2'6'481'0,"2"14"-357"0,0-2-14 16,-1 2-42-16,-1 1-12 0,2-6-20 15,-1 0-10 1,-1-10-10-16,0-2-7 0,-1-12-3 16,-1-8-5-1,2-6-9-15,1-1-3 16,3 6-3-16,0 4-3 0,2 4-9 15,2 1 0-15,-1 3-7 16,3 3 6-16,-5 5 22 16,1 4 11-16,-4 6 27 15,0 2 5-15,2 3 6 16,-6 1-8-16,4-3-20 16,2 2-7-16,-2-11-67 15,4-3-66-15</inkml:trace>
  <inkml:trace contextRef="#ctx0" brushRef="#br1" timeOffset="154046.74">8890 9126 1183 0,'-61'-10'527'15,"57"11"-238"-15,3 2-181 0,1-1-11 16,0-2-60-16,0 0-14 16,6 0-16-16,31-1 4 15,-16-7-2-15,2 0 2 0,-7 5 1 16,-1 3 6-1,-11 13 35-15,-4 10 13 16,-3 14 11-16,1 7-4 16,-3 2-31-16,3-1-17 0,-1-9-9 15,-3-8-6-15,0-3 2 16,3-4-3-16,1-3-4 16,6-4 0-16,-1-2-29 15,1-4-23-15,-3-6-73 16,-2-1-44-16,3-3-73 15,-3 1-250-15</inkml:trace>
  <inkml:trace contextRef="#ctx0" brushRef="#br1" timeOffset="154216.15">8819 9275 1405 0,'1'2'521'15,"2"-2"-421"-15,7 1-50 0,7 0-13 16,3-1-24-16,3 1-9 16,2-1-86-16,-4 1 52 15</inkml:trace>
  <inkml:trace contextRef="#ctx0" brushRef="#br1" timeOffset="154393.91">9077 9246 1436 0,'54'-20'485'0,"-54"17"-464"15,0 3-41-15</inkml:trace>
  <inkml:trace contextRef="#ctx0" brushRef="#br1" timeOffset="154974.84">9295 9112 1433 0,'-30'-10'502'0,"38"6"-451"16,2 1-5-16,6-1-24 15,-2 3-6-15,3 2-10 16,2 2-3-16,-6 6-3 16,-4 0 4-16,-6 9 10 0,-6 1 2 15,-7 5 14 1,1 1 4-16,-8-2 2 0,-1-2 5 15,3-6 17 1,0-3 2-16,8-6 4 0,4-4-4 16,5-1-29-16,4-2-13 15,11 1-16-15,6-3-4 16,4-3 2-16,1 0 2 16,-6 0-2-16,-9 6 3 15,-9 7-6-15,-4 7 2 16,-8 5 3-1,-2 0-3-15,-11 2 4 0,0-6 1 16,1-5-4-16,0-1 1 0,11-5-1 16,1 0-31-16,8-5-138 15</inkml:trace>
  <inkml:trace contextRef="#ctx0" brushRef="#br1" timeOffset="155439.18">9508 9129 1299 0,'-1'-1'539'0,"1"-3"-312"15,1 4-64-15,-1 0-14 16,0 7-23-16,8 39-35 0,-5-20-9 16,3-2-49-1,0-3-10-15,2-9-17 16,1 0-6-16,5-11 4 0,1-4-5 0,2-3-1 15,1 5 2 1,-5 1-3-16,-3 5-4 16,-4 8 4-16,-6-4-5 15,-6 7 8-15,-1 3 0 16,-3-2-1-16,-1 1 5 16,0-6-4-16,-1-1 4 0,3-3-20 15,2-1-21-15,2-3-67 16,1-3-46-16,1-6-79 15,1-5 21-15</inkml:trace>
  <inkml:trace contextRef="#ctx0" brushRef="#br1" timeOffset="155578.59">9493 9140 1173 0,'3'-4'487'0,"7"0"-283"16,4 0-32-16,5 3-35 15,4 0-34-15,6-5-50 16,0-3-18-16,-2-3-96 16,-5 3-73-16</inkml:trace>
  <inkml:trace contextRef="#ctx0" brushRef="#br1" timeOffset="156075.37">9810 9085 1331 0,'1'1'542'0,"1"6"-332"16,-1 8-48-16,0 12-32 15,3 3-25-15,2 4-38 16,3-3-23-16,5-10-31 0,-3-2-4 0,4-10-5 31,-2-6-1-31,3-5-1 0,1 0 1 16,-6 1-3-16,0 1 4 15,-6 8-3-15,-4 2 0 16,-1 4 1-16,-3 1 4 16,-4 1-6-16,-3-1 5 15,0-4-5-15,0 0 1 16,1-5-16-16,1-2-28 15,2-6-59-15,0-3-64 0,0-6-102 16</inkml:trace>
  <inkml:trace contextRef="#ctx0" brushRef="#br1" timeOffset="156215.29">9840 9165 1268 0,'8'-3'523'0,"7"-4"-343"15,2 2-22-15,0 5-69 0,3-1-41 16,-5 1-46 0,1 0-36-16,-1 3-93 15,-3 3 53-15</inkml:trace>
  <inkml:trace contextRef="#ctx0" brushRef="#br1" timeOffset="156373.9">10110 9203 1521 0,'1'-1'590'16,"1"-4"-411"-16,0-1-30 15,11-4-72-15,-4-2-14 16,-2 1-125-16,-3 5-94 0</inkml:trace>
  <inkml:trace contextRef="#ctx0" brushRef="#br1" timeOffset="156892.67">10330 9085 1268 0,'0'-11'539'16,"-1"30"-298"-16,-1 15-78 15,0 7-22-15,2 4-52 16,2-3-19-16,5-11-37 16,2-11-16-16,5-11-2 15,1-7-9-15,3-17-4 16,-1-6 5-16,-6-12-3 15,-2 1-2-15,-9 2 11 16,-2 2 1-16,-6 7 6 16,-3 1 0-16,-5 11-13 15,-1 2 0-15,1 9-13 16,0-1-16-16,6 7-71 16,2 1-71-16</inkml:trace>
  <inkml:trace contextRef="#ctx0" brushRef="#br1" timeOffset="157289.46">10602 9062 1536 0,'-11'0'158'0,"2"0"-31"0,-8 1 152 16,4 8-107-16,5 11-26 15,-4 2-26-15,6 8-40 16,-1-1-14-16,7-4-37 16,6-1-10-16,2-13-13 15,0-5-7-15,3-13-5 16,6-5-15-16,0-8-13 16,0-3 2-16,0 4 0 15,-8 0 11-15,1 11 10 16,-1 1 7-16,-3 8 4 0,0 5 2 15,-1 9 16 1,-2 6 8-16,-2 4 7 0,2 1-2 16,-1 2-10-16,-2-5-9 15,0-1-2 1,-4-1 5-16,-5-6-6 0,1-1 0 16,-5-4 0-16,0-5-12 0,-1-1-51 15,-4-2-67 1</inkml:trace>
  <inkml:trace contextRef="#ctx0" brushRef="#br1" timeOffset="157790.67">10862 9115 1551 0,'-31'-44'580'0,"36"40"-451"16,4 1-22-16,8 0-63 15,-1 2-11-15,3 3-20 16,-2 2-7-16,0 7-7 16,-7 4 0-16,-9 8 1 15,-2 7 0-15,-17 3 10 0,0 3 6 16,-4-5 21-16,1-2 8 15,3-7 10-15,2-5 0 16,7-5-6-16,3-4-9 16,10-1-17-16,2-4-6 15,8 1-7-15,1-6 3 0,6-5 6 16,6 0-1-16,-4-5-9 16,0 7-5-1,-8-3 0-15,-9 3-25 16,2 3-105-16,-8-3-100 0</inkml:trace>
  <inkml:trace contextRef="#ctx0" brushRef="#br1" timeOffset="158031.57">11107 9305 1206 0,'52'-14'666'0,"-52"10"-17"15,1 6-521 1,1-1-28-16,-2-1-52 0,-1 0-14 16,0 0-34-16,-5 16-37 15,-11 23-127-15,9-23-81 16</inkml:trace>
  <inkml:trace contextRef="#ctx0" brushRef="#br1" timeOffset="158472.43">11630 9098 1427 0,'1'0'632'0,"6"-2"-262"15,-1-1-181-15,10-3-69 16,-5 0-30-16,2 1-62 16,1 1-16-16,-6 3-75 15,4 1-97-15</inkml:trace>
  <inkml:trace contextRef="#ctx0" brushRef="#br1" timeOffset="198225.01">2362 9627 1127 0,'-1'0'453'0,"-2"0"-260"16,3 10-70-16,6 17 17 15,-4 5 2-15,-1 18-25 0,5 1 2 16,-1 2-33-1,4 4-28-15,4-2-32 0,-2-1-16 16,1-14-15-16,-2-5-32 16,-2-19-80-1,-3-8-52-15,-2-9 160 0</inkml:trace>
  <inkml:trace contextRef="#ctx0" brushRef="#br1" timeOffset="198456.41">2308 9764 781 0,'3'-13'357'16,"5"-16"-138"-16,4 1-90 0,11 7-13 16,-2 3-31-16,2 10-25 15,1 5-14-15,-8 9-14 16,-1 5-1-16,-6 14-12 16,-2 4 2-16,-6 0 2 15,-2 2-7-15,-6-6 0 16,0-4-3-16,-4-5-5 15,0-4 1-15,1-6-6 16,0-4-4-16,1-2-81 16</inkml:trace>
  <inkml:trace contextRef="#ctx0" brushRef="#br1" timeOffset="199061.36">2571 9943 1247 0,'-28'-14'445'0,"31"28"-363"0,1 0-37 16,2-5-5-1,0-4-13-15,4-9-11 16,-3-4-5-16,2-7-1 15,0 0 1-15,-4-1-4 16,-1 0 1-16,-7 4 1 0,-2 3 4 0,-5 3 14 31,0 5 2-31,-3 1 3 0,-1 2-1 0,6 9-4 16,3 6 3 0,4 12-1-16,2 5-4 15,3 1-12-15,0 2-8 16,7-7-2-16,2-4-9 0,3-12-48 15,5-4-28 1,-6-13 12-16</inkml:trace>
  <inkml:trace contextRef="#ctx0" brushRef="#br1" timeOffset="199376.76">2698 9906 1173 0,'3'6'438'0,"-1"12"-345"16,-2 5-9-16,0 2-20 16,3 2-17-16,-1-6-9 15,2-4-6-15,0-8-13 0,-4-5-8 16,3-6-8-16,1-7-1 16,3-11-1-1,-3-4 3-15,2-7-4 16,-1 3 0-16,3 7 7 0,6 3-4 15,-3 13 3-15,0 3-3 16,-3 10 3-16,-1 6 1 16,-3 12 0-16,0 5 3 15,-3-2-5-15,2 1-4 0,-2-12-68 16,4-8-12 0</inkml:trace>
  <inkml:trace contextRef="#ctx0" brushRef="#br1" timeOffset="199977.64">2923 9935 1254 0,'-5'13'464'0,"-3"17"-346"16,2 4-60-16,5-1-6 15,1-3-18-15,4-11-25 0,3-4 0 16,2-12-1 0,-1-1-1-16,2-7-6 0,-1-5-1 15,1-7 1 1,1-1 4-16,4 6 10 15,-2 5 8-15,7 16 16 16,-3 8 8-16,-2 11 5 16,-4 4-6-16,-9-3-10 15,3-2-15-15,-6-4-9 0,3-5-2 16,-7-5-1-16,-4-2-1 16,-5-7 2-16,-3 0 1 15,6-4-3-15,-6-4-2 16,4-7-4-16,1-4-2 15,6-1-7-15,5-5 7 16,14 4 0-16,3 2-2 16,15 0-1-16,3 5-21 0,0 0-86 15,-2 1 542-15</inkml:trace>
  <inkml:trace contextRef="#ctx0" brushRef="#br1" timeOffset="200527.16">3132 9792 1447 0,'0'11'520'0,"2"15"-438"16,6 8 6-16,2 10-16 0,1 2-15 0,-2 1-28 15,-2-2-14 1,-2-14 3 0,0-7-10-16,-1-14-5 15,-3-2 5-15,1-7-12 0,-1-2 7 0,1-10-3 16,5-5 3-1,0-6 2-15,1-2-5 16,4 1 4-16,0 4-2 0,-1 2-3 16,-1 5 5-1,-3 9-10-15,-1 5-1 0,-3 15 6 16,1 5-8-16,-4 7 1 16,0 0-22-16,0-4-54 15,2-6-38-15,4-10-29 16</inkml:trace>
  <inkml:trace contextRef="#ctx0" brushRef="#br1" timeOffset="200840.98">3388 9971 1290 0,'21'-28'483'16,"-30"48"-376"-1,-1 6 0-15,2 2-10 0,3 0-13 16,5 0-18 0,0-1-13-16,6-9-30 0,7-6-5 15,5-8-16-15,1-6-2 16,2-7-8-16,-3-4-9 16,-7-6 1-16,1-4 5 0,-5 1 2 15,1 2 5 1,2 11 5-16,-3 5-1 15,0 7-1-15,0 6 1 16,0 5-1-16,0 7-1 0,-3-2-29 16,0 0-38-16,-2-7 328 15</inkml:trace>
  <inkml:trace contextRef="#ctx0" brushRef="#br1" timeOffset="201339.48">3707 9887 1284 0,'-35'2'502'16,"32"27"-345"-16,4 2-54 15,10 4-20-15,3-2-39 0,4-10-31 16,2 1-8 0,-6-13-5-16,-1-1-3 15,-5-3-2-15,-7-4 2 0,-4 7 1 16,-5 0 2-16,-2 2 2 15,0-3 1-15,0-2 3 16,2-3 4-16,5-4-9 0,1-2-5 16,6-10-15-1,4-3-8-15,3-8-5 16,3-2 3-16,7-3 8 16,1 2 4-16,1 12 3 0,-4 3 0 15,-4 15 5 1,-2 9 1-16,-5 6 9 0,1 3 4 15,-3-3-2 1,-2-4-15-16,-3-12-84 16,2-1-152-16</inkml:trace>
  <inkml:trace contextRef="#ctx0" brushRef="#br1" timeOffset="201493.74">3805 9845 1239 0,'9'2'443'16,"12"2"-401"-16,-2-1-3 0,1-5-51 15,-1-3-47-15,-2-8-97 16,-2-3-104-16</inkml:trace>
  <inkml:trace contextRef="#ctx0" brushRef="#br1" timeOffset="201637.49">3968 9732 926 0,'2'9'452'0,"1"15"-152"16,2 5-63-16,0 5-57 16,0 2-32-16,0 3-39 15,0 2-19-15,1 0-36 16,-1-4-12-16,-1-5-27 16,1-9-21-16,-2-12-122 15,-1-4-83-15</inkml:trace>
  <inkml:trace contextRef="#ctx0" brushRef="#br1" timeOffset="202106.16">4163 9891 1103 0,'-6'4'481'0,"-6"8"-239"0,1 5-36 15,3 8-44-15,4 4-28 0,3 1-54 16,2 0-22 0,4-7-38-16,3-5-14 0,2-10-3 15,1-8-4 1,1-10-9-16,-2-10-7 0,2-9-17 16,-3 0 1-1,1 0 11-15,-2 7 8 0,-2 10 15 16,3 3-1-16,-5 11-6 15,6 7 0-15,-3 10 3 16,-1 9 2-16,2 0-13 16,-3-1-16-16,-1-6-57 15,5-4-30-15,-3-9 39 16</inkml:trace>
  <inkml:trace contextRef="#ctx0" brushRef="#br1" timeOffset="202424.97">4366 9893 1022 0,'2'12'487'0,"-1"5"-198"15,2 5-159-15,0 2-23 0,1-2-58 16,-1 0-11 0,-2-9-12-16,1-5-3 0,-2-7-9 15,0-3-5 1,1-6-4-16,0-2-4 15,0-9 2-15,2 0 3 0,3-2-3 16,-1-1-2 0,8 8 1-16,-2 2-3 15,1 5 1-15,-1 7 1 0,-4 6 4 16,-2 4 1-16,-1 10 17 16,-2 2 7-16,0 2 1 15,0-2-3-15,0-5-28 16,0-4-38-16,3-6-119 15</inkml:trace>
  <inkml:trace contextRef="#ctx0" brushRef="#br1" timeOffset="203355.91">5081 9836 1363 0,'5'7'504'0,"0"8"-406"0,-1 2 3 16,-3 4-24-16,2-1-15 15,-2-1-21-15,-1-2-6 16,1-9-18-16,2-1 2 0,-3-7-11 15,4-7-1-15,-1-10-4 16,-3-4 3 0,3-1 3-16,4 3-7 15,-1 8 9-15,6-2-10 0,-1 4 5 16,-2 1-1-16,1 2-6 16,-5 6 6-16,2 6-5 15,-4 4 1-15,0 4 3 16,3 1 2-16,-4 3-9 15,3 2-17-15,-1-1-55 16,-1-2-46-16,6-6-79 16,-1-10-269-16</inkml:trace>
  <inkml:trace contextRef="#ctx0" brushRef="#br1" timeOffset="203676.67">5306 9814 950 0,'0'7'421'16,"0"10"-159"-16,4-3-129 16,2 0-21-16,3-5-21 0,3-5-43 15,4-4-19 1,4-4-16-16,2-3-4 0,-5-6-7 16,-3-2-1-1,-9 1-2-15,-4 0 1 0,-6 5 0 16,0 5 5-1,-7 2 14-15,-2 2 2 0,-1 5 12 16,-4 3 11-16,5 9 7 16,0 1 6-16,8 6 3 15,3 4-11-15,13-6-11 32,-5-11-6-32,0 1-15 0,20 32-6 0,10-14-12 15,3-6-25-15,-18-38-109 16,0-4-67-16</inkml:trace>
  <inkml:trace contextRef="#ctx0" brushRef="#br1" timeOffset="204068.27">5592 9725 1456 0,'0'11'547'0,"2"15"-393"0,0 6-14 16,3 3-15 0,0-2-26-16,3-3-65 15,0-4-7-15,4-6-20 16,1-5-7-16,0-14-49 15,0-7-54-15,-6-11-103 16,-2-4 584-16</inkml:trace>
  <inkml:trace contextRef="#ctx0" brushRef="#br1" timeOffset="204201.09">5541 9861 1109 0,'2'-1'409'0,"4"1"-274"16,7-4-178-16,3 2-43 0,5-3-238 16</inkml:trace>
  <inkml:trace contextRef="#ctx0" brushRef="#br1" timeOffset="204443.48">5750 9826 953 0,'-2'7'472'0,"-3"8"-79"15,5 1-198-15,1 1-31 16,4 0-18-16,5 1-52 16,1-2-22-16,11-9-45 15,0-3-11-15,1-14-16 16,1-5-5-16,-15-5-7 16,-2 1 4-16,-7 1-1 15,-6 2 2-15,-4 4 7 16,-5 1-1-16,-9 6-8 15,-1 4-24-15,1 6-81 0,3 4-57 16</inkml:trace>
  <inkml:trace contextRef="#ctx0" brushRef="#br1" timeOffset="204998.27">6487 9713 1333 0,'1'1'568'16,"-1"0"-344"-16,2 12-33 15,-1 1-13-15,1 9-49 0,-1 2-24 16,0-2-43 0,0-2-24-16,-1-6-26 15,1 0-3-15,2-7-46 16,0-2-46-16,2-3-159 0,-3-3-63 16</inkml:trace>
  <inkml:trace contextRef="#ctx0" brushRef="#br1" timeOffset="205417.64">7001 9578 1134 0,'-4'2'513'0,"4"13"-137"0,0 11-265 16,0 14 14-1,5 7-2-15,0-5-38 0,3-5-14 16,6-10-44-16,1-6-15 0,-1-11-4 16,2-4-14-1,-2-9-62 1,-4-6-49-16,1-4-107 0,-4-2 256 15</inkml:trace>
  <inkml:trace contextRef="#ctx0" brushRef="#br1" timeOffset="205575.71">6909 9757 1188 0,'6'-2'396'0,"7"0"-396"15,9-3-3-15,7-6-13 16,4 1-23-16,2-3-190 16</inkml:trace>
  <inkml:trace contextRef="#ctx0" brushRef="#br1" timeOffset="205922.91">7153 9527 1307 0,'2'16'500'0,"3"23"-341"15,1 5-35-15,0 6-5 0,1-3-22 0,-2-12-42 16,0-2-10 0,0-11-4-16,-1-3-6 0,-2-8-14 15,0-5-7 1,-1-8-15-16,-1-3 0 0,1-9 2 15,3-4-3 1,4 0 2-16,2-2 0 16,5 3-3-16,2 5 1 0,1 6 2 15,-1 6-8-15,-4 9 7 16,-2 4 1-16,-5 7 0 16,-2 2 0-16,1-2-1 15,-5-3-15-15,3-6-115 16,0-5 530-16</inkml:trace>
  <inkml:trace contextRef="#ctx0" brushRef="#br1" timeOffset="210207.1">8716 9926 1099 0,'-57'-30'472'0,"50"30"-296"15,4 14-37-15,-2 5-21 0,3 15-22 16,0 7-3-16,1 1-17 15,2-2-15-15,5-10-27 16,2-6-14-16,4-14-15 16,-1-5-2-16,1-8-5 15,1-7-2-15,-5-9 8 0,-1-1 0 16,-7-4 3 0,-3-1 1-16,-2 7-4 15,-6 0 0-15,-1 6-5 16,-1 3-1-16,-3-8-2 15,-1 0-2-15,0-6-1 16,0 0-1-16,10 4 0 16,6 0 0-16,6 1-1 0,5 0 1 0,2 4 0 15,-1 1 1 1,3 7 0 0,-1 4 1-16,-6 9-1 0,-1 4 0 15,-7 10 4-15,-3 2 0 16,2 2 3-16,-2 2 2 0,5-4-33 15,2-1-40-15,1-6-97 16,1-5-216 0</inkml:trace>
  <inkml:trace contextRef="#ctx0" brushRef="#br1" timeOffset="210635.59">8834 9911 1027 0,'-5'11'451'0,"-4"18"-186"15,2 6-139-15,3 0-5 0,4 0-31 16,5-7-28 0,1-7-15-16,6-9-28 15,3-4-7-15,-1-10-12 0,1-4-1 16,-1-3 4-1,-4-4 2-15,-5 4 5 0,-5-3 2 16,-4 0-7-16,-2 0 1 16,-4-1-4-16,2 2-2 15,-5-8 0-15,0-6-1 16,2-4 1-16,1-3-1 0,4 4 1 16,1 6 1-1,2 5-4-15,2 1 0 16,4 5-1-16,3 0 1 15,3 6 3-15,0 4-5 0,-1 6 4 16,-1 5-3-16,-3 7 1 16,-2 1 3-16,-2 6-15 15,-3 2-9-15,-2 0-25 16,0-2-15-16,0-8-33 16,2-5-21-16,2-8-295 15</inkml:trace>
  <inkml:trace contextRef="#ctx0" brushRef="#br1" timeOffset="210782.91">9051 9892 1791 0,'-4'0'144'0,"4"1"-44"16,2-1 92-16,-3 0-78 15,1 0-70-15,0 0-54 16,0-1-140-16</inkml:trace>
  <inkml:trace contextRef="#ctx0" brushRef="#br1" timeOffset="211575.02">9426 9843 1162 0,'-24'-13'469'16,"17"7"-321"-16,14 0-59 15,0-1-30-15,11 4-33 16,0 1-10-16,-1 6-5 16,2 2 2-16,-4 4-6 15,-2 3 1-15,-4 3-1 16,-7 0 3-16,-4 6 14 15,-4-2 8-15,-3 3 10 16,0 0 2-16,-3-4-13 0,2-5-6 16,1-5-13-1,3-4-5-15,0-6-4 16,2-1-1-16,0-8 0 0,0-3 1 16,6 3-3-16,3 2 0 15,4 5 0 1,3 4-3-16,2 8 7 0,0-1 1 0,4 3-2 15,-1 1 4-15,-4-13-52 16,2-3-61-16</inkml:trace>
  <inkml:trace contextRef="#ctx0" brushRef="#br1" timeOffset="211907.61">9731 9714 1340 0,'-11'15'515'0,"-3"22"-367"16,-1 4-19-16,4 3-21 0,11 0-19 15,6-3-32 1,5-2-12-16,13-12-28 15,4-12-4-15,2-21-12 16,2-9-1-16,-5-13 5 16,-12-1-5-16,-9 6 5 15,-3 1 3-15,-10 9-5 0,-2 4 0 16,-11 9-3-16,-3 6-2 16,-1 18-1-16,-3 8-7 15,9 5-54-15,4 1-45 16,9-13-116-16</inkml:trace>
  <inkml:trace contextRef="#ctx0" brushRef="#br1" timeOffset="212295.46">9968 9771 1319 0,'0'12'531'15,"-2"6"-349"-15,-1 12-65 16,4 4-26-16,-1 5-33 16,2-3-21-16,4 0-30 0,0-1-4 15,3-15-20 1,-1 2-29-16,-1-9-92 0,-2-1-42 15</inkml:trace>
  <inkml:trace contextRef="#ctx0" brushRef="#br1" timeOffset="212464.81">10215 9894 1462 0,'-1'-1'590'16,"-4"-1"-376"-16,0 0-127 16,6-3-77-16,-4 1-78 0</inkml:trace>
  <inkml:trace contextRef="#ctx0" brushRef="#br1" timeOffset="212886.41">10436 9797 1160 0,'0'0'515'16,"-1"2"-254"-16,0 5-83 0,-2 12-36 15,-1 8-31 1,2 13-25-16,1 4-12 16,4 0-39-16,1-2-21 0,1-10-10 15,1-9-4-15,-1-14-38 16,-2-4-44-16,1-11-110 16,-1-7-52-16</inkml:trace>
  <inkml:trace contextRef="#ctx0" brushRef="#br1" timeOffset="213155.26">10616 9843 1217 0,'-6'14'524'15,"-3"13"-312"-15,3 5-62 0,8 3-24 16,4-3-55-16,0-6-20 15,5-9-30-15,-2-10-8 16,5-18-3-16,2-7 0 16,-4-15-3-16,-2 1-3 15,-7 4-1-15,-2 3 2 16,-4 9 7-16,-4 6-1 16,-3 4-6-16,-3 3-4 15,-2 4-35-15,-2 4-38 0,6 3-100 16</inkml:trace>
  <inkml:trace contextRef="#ctx0" brushRef="#br1" timeOffset="213709.1">10922 9697 1317 0,'1'0'531'0,"-1"4"-361"0,-3 8-9 15,-9 13-67 1,-1 8-8-16,-1 2-23 0,0-3-9 15,5-4-12-15,3-5-14 0,0-3-13 32,2 1 5-32,2-7-9 0,0-3-1 15,1-6-4-15,2-3-4 16,6 1-2-16,1-3 0 16,6-4 1-16,3-2 3 15,1-4 2-15,2 1-6 0,-7 3 5 16,-1 0-11-1,-3 6-68-15,-3 1-36 16,1 3-94-16,2 1-39 0</inkml:trace>
  <inkml:trace contextRef="#ctx0" brushRef="#br1" timeOffset="213877.31">10982 9901 846 0,'14'-53'467'15,"-14"57"-43"-15,-6 5-232 0,0 13-50 16,3 5-27-16,3 10-29 16,0 3-25-16,5-5-31 15,-3-1-12-15,-1-13-23 16,0-7-19-16,-1-6-103 16,4-6-57-16</inkml:trace>
  <inkml:trace contextRef="#ctx0" brushRef="#br1" timeOffset="214044.15">11172 10003 967 0,'-5'7'524'15,"-4"7"1"-15,0 0-432 0,3-4-44 16,3-2-38-16,1-5 472 15</inkml:trace>
  <inkml:trace contextRef="#ctx0" brushRef="#br1" timeOffset="214415.75">11547 9879 1421 0,'50'-41'535'0,"-45"43"-401"16,5 1-52-16,4-3-40 15,2-2-8-15,0-1-24 16,1-2-62-16</inkml:trace>
  <inkml:trace contextRef="#ctx0" brushRef="#br1" timeOffset="-206960.27">2294 10579 866 0,'3'-16'478'16,"-7"28"-12"-16,2 13-353 16,7 5 8-16,-1 15-37 15,-1 4-13-15,7 2-27 16,-2-1-10-16,3-16-13 16,1-4-6-16,-2-14-6 15,-1-1-9-15,-8-8-63 0,0-3-34 16,-5-6-189-16</inkml:trace>
  <inkml:trace contextRef="#ctx0" brushRef="#br1" timeOffset="-206741.89">2332 10596 1129 0,'6'-7'421'15,"5"-7"-330"-15,-2 3-5 0,0 6-17 16,1 5-23-16,-1 7-18 15,0 6-4-15,-3 6-8 16,-3 3-2-16,-4 2-8 16,-5-1-3-16,-1 0 0 15,-2-3-1-15,-4-3 2 16,1-4-2-16,-5-10-25 16,0-2-37-16</inkml:trace>
  <inkml:trace contextRef="#ctx0" brushRef="#br1" timeOffset="-206331.65">2511 10598 1279 0,'5'-2'441'0,"7"2"-403"16,3 0 3-16,5 0-3 16,3 2-8-16,2 0-14 15,-1-2-11-15,0 5-21 16,-6 1-39-16</inkml:trace>
  <inkml:trace contextRef="#ctx0" brushRef="#br1" timeOffset="-206139.05">2637 10632 1110 0,'-31'36'421'0,"33"-3"-329"0,5 6 5 15,5 9-34-15,-3-6-17 16,1-10-23-16,1-4-10 0,-2-14-11 16,-2-3-20-1,3-6-66-15,-4-4-221 16</inkml:trace>
  <inkml:trace contextRef="#ctx0" brushRef="#br1" timeOffset="-205827.51">2814 10614 1120 0,'3'13'451'0,"0"9"-336"16,2 12-8 0,-1 3-25-16,-2 3-50 0,2-2-9 15,-1-12-11 1,1-4-1-16,3-10-4 15,-2-3-2-15,3-6-5 16,-4-4 0-16,-1-6-3 0,1-4-2 16,-2-10 3-1,1-5 1-15,1-8 2 16,1-2 2-16,7 5 2 16,0 5-1-16,1 8-2 15,0 5-2-15,-7 10-33 16,0 3-29-16,-2 6 15 0,-2 3-368 15</inkml:trace>
  <inkml:trace contextRef="#ctx0" brushRef="#br1" timeOffset="-205678.49">2943 10677 1138 0,'-23'29'457'16,"22"-6"-290"-16,4 4-26 0,4 6-38 15,1 1-20-15,4-9-40 16,-2-6-16-16,3-6-17 15,-1-5-9-15,-3-6-59 16,-2-2-52-16</inkml:trace>
  <inkml:trace contextRef="#ctx0" brushRef="#br1" timeOffset="-205280.22">3158 10619 1252 0,'1'0'484'16,"0"4"-333"-16,1 5-21 15,2 14-11-15,2 7-23 0,2 13-36 16,-2-1-25-1,-2-5-29-15,1-7 5 0,1-10-30 16,0-2-24-16,-1-7-74 16,-4-3-48-16,-1-10-175 15</inkml:trace>
  <inkml:trace contextRef="#ctx0" brushRef="#br1" timeOffset="-205075.8">3174 10636 979 0,'2'-10'389'0,"5"-10"-265"0,3 5-13 15,1 2-43 1,2 7-13-16,-2 5-23 0,-2 3-4 16,-2 8-4-1,-2 3-2-15,-5 4 3 0,-1 2 4 16,-7-3-4-16,-1 0 3 16,-1-5-3-16,-2-3-4 15,0-8-9-15,0-2 0 16,1-7-35-16,1-2-48 15</inkml:trace>
  <inkml:trace contextRef="#ctx0" brushRef="#br1" timeOffset="-204474.06">3964 10590 1090 0,'6'-21'462'15,"-8"23"-230"-15,2 2-157 16,-1 1-6-16,2 0-31 15,2 1-11-15,0-5-14 16,1-1-3-16,0-2 6 16,-2-3 8-16,-3 0 13 15,1 1 4-15,0 3-3 16,-2 0-9-16,2 1-15 16,0 0-6-16,0 0-53 15,0 0-38-15,0 9-169 16</inkml:trace>
  <inkml:trace contextRef="#ctx0" brushRef="#br1" timeOffset="-204092.3">4016 10838 924 0,'4'27'377'0,"-4"-37"-199"16,0 1-77-16,0 2 1 0,0 3-13 15,1 3-33 1,-1 2-10-16,0-1-12 0,0 0-9 15,0 0-3 1,1 6-1-16,-1-4-8 16,1 0 2-16,-1-2-7 15,0 0-4-15,0 0 2 16,0-1-2-16,0 1 6 0,0-1 1 16,1-3-2-1,0 0-2-15,-1 3-37 0,0 1-55 16</inkml:trace>
  <inkml:trace contextRef="#ctx0" brushRef="#br1" timeOffset="-190924.37">6261 11330 1220 0,'-22'-22'458'0,"21"27"-366"15,1 5 7-15,5 7-15 16,1 1-11-16,1 0-11 16,-1 1-14-16,-3-6-12 15,4-3-8-15,-7-6-5 16,3-2-2-16,0-3-15 15,0-2 5-15,9-2 0 16,1 2-4-16,2-1 7 16,1 1-6-16,-4 3-6 15,1 0 3-15,-7 6-4 16,-1 4 4-16,-5 5 8 0,-3 5-2 16,-3 2 4-16,-3 0 5 15,-1-2-3-15,0-3-4 16,1-8-2-16,2-2-8 15,3-7-22-15,-1-2-42 16,5-7-112-16,1-5 213 16</inkml:trace>
  <inkml:trace contextRef="#ctx0" brushRef="#br1" timeOffset="-190781.75">6268 11301 1010 0,'6'-3'472'15,"0"-5"-154"-15,11 8-194 16,0-1-9-16,1 1-43 16,-1 0-19-16,0 0-48 15,-2-1-54-15</inkml:trace>
  <inkml:trace contextRef="#ctx0" brushRef="#br1" timeOffset="-190290.72">6527 11252 1228 0,'1'1'450'16,"-1"8"-351"-16,0 5-9 0,-5 4-22 16,5 4-13-16,-2-5-21 0,0 0-11 15,0 3-4 1,-3-4-7-16,3 1-7 16,2-2-3-16,3-6-2 15,1 1 0-15,6-3 1 16,1-3 2-16,10-3-2 15,-2-1-1-15,-2-4 1 16,-1-1-6-16,-9-2-31 16,-1 3-37-16,0 4 84 0</inkml:trace>
  <inkml:trace contextRef="#ctx0" brushRef="#br1" timeOffset="-190054.41">6631 11399 1129 0,'-10'-48'470'16,"9"48"-259"-16,2 4-38 15,-1 11-33-15,-1 3-31 16,-4 7-40-16,3 0-12 0,3 1-25 16,9-1-8-16,0 0-19 15,-1-4-2-15,-2-6-32 16,-5-5-40-16,3-9-110 15,-4 0 340-15</inkml:trace>
  <inkml:trace contextRef="#ctx0" brushRef="#br1" timeOffset="-189929.27">6771 11353 1425 0,'0'-1'508'0,"-1"-3"-451"0,1 0-14 16,0 3-125 0</inkml:trace>
  <inkml:trace contextRef="#ctx0" brushRef="#br1" timeOffset="-189487.26">6886 11326 1259 0,'-4'4'510'0,"-1"6"-326"0,-1 8-15 15,3 8-54 1,3-1-25-16,7 1-33 16,1-7-16-16,2-2-22 15,3-6-6-15,-2-8-12 16,2-4-4-16,-1-13-3 0,-4-3 2 15,-2-3 5-15,-4-1 2 16,-5 4 5-16,-4-1-3 0,-4 4 2 16,-1 3-6-16,-1 3-17 15,-1 5-14 1,6 3-45-16,1 3-28 16,7 4-77-16,0 1-44 15</inkml:trace>
  <inkml:trace contextRef="#ctx0" brushRef="#br1" timeOffset="-189217.54">7028 11347 1070 0,'17'0'455'16,"-24"20"-193"-1,2 1-149-15,8 0 12 16,2-1-15-16,3-4-19 15,6-2-16-15,1-9-32 16,1-3-17-16,0-7-19 16,-4-5-6-16,-3-5 0 0,-4-2-1 15,-4-2 4 1,-2 1 2-16,-5 4-3 0,-2-1 4 16,0 6-26-16,-4 5-24 15,5 3-91-15,-4 2-51 16</inkml:trace>
  <inkml:trace contextRef="#ctx0" brushRef="#br1" timeOffset="-188857.43">7169 11337 1396 0,'38'4'588'15,"-42"8"-377"-15,2 4-58 16,2 5-23-16,0 0-61 16,2-1-17-16,4-4-28 15,2-2-8-15,4-8-13 16,-1-1-3-16,1-8 1 0,-6-3-2 15,3-3 0 1,-2-4 1-16,-2 1-4 0,1-1 2 16,-4-3 3-16,-1 0 0 15,-1 0-1-15,-1 2-8 16,-2 5-24-16,-2 1-23 16,-2 3-61-16,0 1-37 15,0 3-65-15</inkml:trace>
  <inkml:trace contextRef="#ctx0" brushRef="#br1" timeOffset="-188467.37">7509 11353 1531 0,'-46'-19'557'16,"47"20"-483"-16,0-1-7 0,1 0-83 15,-2 0-59-15</inkml:trace>
  <inkml:trace contextRef="#ctx0" brushRef="#br1" timeOffset="-187996.51">7621 11338 1318 0,'18'-28'519'16,"-24"44"-332"-16,2 7-18 0,1 1-34 15,2 1-24-15,5-3-53 16,3-6-16-16,6-8-25 16,2-5-8-16,-2-7-9 15,1-4-2-15,-5-6 1 16,0 0 0-16,-5-2 5 15,-4 1-2-15,-3 2 5 16,-5 0-5-16,-2 5-2 16,1 2 2-16,0 1-9 15,0 3-10-15,2 2-46 16,0 0-35-16,4 5-105 16,0 1 252-16</inkml:trace>
  <inkml:trace contextRef="#ctx0" brushRef="#br1" timeOffset="-187716.32">7781 11326 1327 0,'24'0'560'0,"-28"17"-354"15,-2 4-65-15,2 3-15 0,9-1-51 16,4-5-19-16,3-6-27 15,6-2-11-15,-2-10-12 16,-3-4-6-16,1-9 3 16,-5-1-4-16,-4-3-6 15,-5-2 3-15,0 3 1 16,-5-1 3-16,-2 3 3 16,-1 3-5-16,-2 2-25 15,-1 4-19-15,3 5-90 16,2 1-55-16</inkml:trace>
  <inkml:trace contextRef="#ctx0" brushRef="#br1" timeOffset="-187270.41">7958 11324 1136 0,'40'-24'485'15,"-45"22"-265"-15,-4 3-15 16,2 11-37-16,-1 4-20 16,2 10-26-16,4 1-20 0,2-2-27 15,5-3-16-15,4-8-27 16,1-1-10-16,7-9-11 16,-3-4-7-16,2-9-7 15,-2-8 1-15,-4-1-5 16,-3-1 1-16,-4-2 7 15,-3 3-3-15,-7 3 4 16,-1 3-2-16,-3 4-19 16,-1 4-18-16,-4 4-97 15,2 5-78-15</inkml:trace>
  <inkml:trace contextRef="#ctx0" brushRef="#br1" timeOffset="-177287.82">2926 11511 1154 0,'-30'-24'464'0,"29"36"-279"16,2 4-105-16,6 14 1 0,-1 1-25 15,3-1-20-15,0-3-10 16,-1-8-17-16,0-1 2 0,0-9-7 16,-1-2-1-1,1-7-4-15,-2-3-2 16,0-9 5-16,1-1-2 16,-5-3 6-16,-1-2-4 15,1 2 4-15,0 2 6 16,-1 4 5-16,1 4 6 0,4 11-6 15,-1 0 1-15,4 13 7 0,5 4 1 16,4 2-4 0,3 1-2-16,4-11-13 15,-3-2-4-15,-2-11-4 16,1-3-1-16,-6-7 1 16,-6-6-2-16,-6-7 19 15,-4 1 17-15,-6-1 26 16,-2-2 8-16,0 2-9 15,-1 1-17-15,2 5-29 16,-2 4-12-16,3 6-53 16,2-1-55-16,6 5 20 15</inkml:trace>
  <inkml:trace contextRef="#ctx0" brushRef="#br1" timeOffset="-176721.37">3295 11448 1256 0,'1'6'509'15,"2"15"-306"1,0 8-81-16,0 9-37 0,1 0-26 15,0-4-36 1,-1-5-19-16,2-7-46 16,-1-6-25-16,-2-12-58 0,2-4-20 15,-3-15-28-15,-1-2-58 16,-4-12 43-16,-1-2 48 16,-1 2 125-16,-2-4 102 15,5 5 60-15,1 4-1 16,6 4-33-16,1 5-12 15,4 6-26-15,0 1-9 16,1 8-20-16,-1 4-5 16,-1 8 8-16,-3 1 4 0,-9 6 18 15,1 6 6-15,-7-5-11 16,1 3-11-16,1-6-22 16,-3-7-8-16,2-2-33 15,0-9-44-15,-3-7 470 16</inkml:trace>
  <inkml:trace contextRef="#ctx0" brushRef="#br1" timeOffset="-176141.64">3910 11419 1209 0,'-51'-13'516'16,"46"34"-202"-16,6 7-215 15,1 10-10-15,2 1-11 16,9-6-35-16,-4-4-13 16,9-9-16-16,3-10-9 15,-5-10-2-15,-1-3-3 16,-4-13 0-16,-1 0 0 0,-5-4 5 16,-2-5-2-16,-5-1 21 15,-1-1 10-15,-4 4 5 16,-2 4 5-16,-3 6-15 15,-2 1-5-15,-2 9-11 16,-2 2-8-16,8 7-28 16,-3 8-29-16,10 5-65 15,3 2-50-15,3-1-262 16</inkml:trace>
  <inkml:trace contextRef="#ctx0" brushRef="#br1" timeOffset="-175910.3">4080 11397 1521 0,'1'12'577'15,"3"18"-433"-15,-1 5-10 16,1 4-55-16,0-2-25 15,2-6-39-15,0-6-27 16,0-11-62-16,-1-5-42 0,-2-9-97 16,-1-5-30-16</inkml:trace>
  <inkml:trace contextRef="#ctx0" brushRef="#br1" timeOffset="-175702.15">4086 11460 721 0,'-2'-11'417'15,"-5"-10"-45"-15,5 5-181 16,2 1-25-16,4 1-53 15,5 1-18-15,3 6-31 16,0 3-6-16,2 8-20 16,-1 8-7-16,-3 0-3 0,-1 4-7 15,-9 2 7-15,0-2 2 16,-4 1 1 0,-5 0 7-16,-1-7 0 0,-2-3-7 0,-2-5-8 15,0-2-14 1,2-5-80-16,1-3-54 15</inkml:trace>
  <inkml:trace contextRef="#ctx0" brushRef="#br1" timeOffset="-146774.3">6317 11882 1386 0,'5'4'485'16,"3"2"-328"-1,15 2-221-15,6-5 53 0,12-3 11 16,9-4 0-16,14-5 4 15,7-2 1-15,-1-1 8 16,-2 2 1-16,-7-3 6 16,-1 0 1-16,10 1 2 15,5 0-1-15,-1 4 5 16,-6 2 0-16,-7 3 1 16,-4 2-4-16,4 1-14 15,3 3 3-15,-6 3-13 16,-2-1 3-16,-13-1 3 15,-3-3-7-15,-4 0 5 16,0 1 2-16,-3-2 3 16,3 1 7-16,-3 0-6 15,-2-1 0-15,-2 4-4 0,-7-4-6 16,-4 3 2 0,-1-1-3-16,-2 0-3 0,-1 2 4 15,-4-1-2-15,-1 1 2 16,-4-2-5-16,2 1-3 15,1 0-9-15,0-2-4 0,1 1 0 16,0-2-5 0,0-1-17-16,2 1-25 15,-2 0 144-15</inkml:trace>
  <inkml:trace contextRef="#ctx0" brushRef="#br1" timeOffset="-144819.98">9163 12049 1484 0,'1'-2'512'0,"3"-4"-482"16,0 1-8-16,3 0-94 15,1 3-28-15</inkml:trace>
  <inkml:trace contextRef="#ctx0" brushRef="#br1" timeOffset="-144369.39">9406 11986 1075 0,'2'1'464'0,"-3"0"-255"0,1 7-30 16,0 11-23 0,0 3-33-16,0 6-34 0,10-1-21 15,-5-8-30 1,4-7-9-16,5-7-19 0,-1-3 6 16,1-6-9-1,-1-2-6-15,-1-8 3 0,-4 1 1 16,-4-2-2-16,-3-1 5 15,-4 2-1-15,-3 0-7 16,-7 1 4-16,1 2-2 16,-6 4-8-16,0 1-7 15,3 6-30-15,5 9-27 16,10 9-75-16,1 1-51 16</inkml:trace>
  <inkml:trace contextRef="#ctx0" brushRef="#br1" timeOffset="-144094.07">9577 12019 1261 0,'-1'11'480'0,"-2"13"-361"0,0 1-9 15,6-5-11 1,3-3-27-16,6-5-29 15,4-4-8-15,1-6-22 0,3-6 2 16,-2-10-9-16,-6-4 0 16,-2-6-1-16,-2 3 6 15,-10-3 9-15,-1 3 0 16,-9 4 6-16,-5 1-14 16,3 12-36-16,0 4-24 15,4 8-89-15,4 2-24 0</inkml:trace>
  <inkml:trace contextRef="#ctx0" brushRef="#br1" timeOffset="-142240.94">9843 12056 818 0,'-30'-14'379'15,"20"32"-99"-15,2 0-157 16,-2 5 14-16,2-2-13 0,9 0-33 16,6-4-10-16,0-7-29 15,7-2-15-15,3-8-13 16,-2 0-3-16,5-8-13 16,-2-1 1-16,-6-6-7 15,-2-1 2-15,-5 1 0 16,-4-1-3-16,-6 1 9 15,-4 3-5-15,-4 1 2 16,-4 1 4-16,-1 6-7 16,-1 4-1-16,0 4-14 15,8 7-28-15,9 3-80 16,8 0-51-16</inkml:trace>
  <inkml:trace contextRef="#ctx0" brushRef="#br1" timeOffset="-142096.68">10059 12060 1360 0,'-2'0'483'15,"2"0"-439"-15,-4-1-27 16</inkml:trace>
  <inkml:trace contextRef="#ctx0" brushRef="#br1" timeOffset="-141604.48">10329 11932 1076 0,'-4'5'490'16,"-4"4"-235"-16,1 16-102 16,0 8-16-16,4 4-48 15,2-1-8-15,5-9-29 16,0-6-18-16,7-8-14 16,-1-5-7-16,2-11-11 15,1-5 7-15,-1-9-3 16,1-3-5-16,-6 0 2 0,-3-5-6 15,-4 3 1 1,-3 1 5-16,-7 1-8 0,-1 5-3 16,-4 4-16-16,0 3-10 15,5 11-22 1,0 2-17-16,5 5-73 0,5 4-32 16</inkml:trace>
  <inkml:trace contextRef="#ctx0" brushRef="#br1" timeOffset="-141339.39">10491 11930 1210 0,'-4'16'499'16,"-4"13"-337"-16,1 4-28 15,-1 2-14-15,8-5-36 16,0-6-16-16,18-9-22 15,1-5-13-15,8-10-22 16,2-4 0-16,-5-10-10 16,-2-7-1-16,-8-2-2 15,-6-4-2-15,-6 3 1 16,-5 0 0-16,-7 5-8 0,-1 3-16 16,-5 4-34-1,0 6-22-15,2 6-62 16,2 0-27-16</inkml:trace>
  <inkml:trace contextRef="#ctx0" brushRef="#br1" timeOffset="-141037.45">10711 11904 1107 0,'-4'8'478'0,"-1"10"-203"16,1 6-126-16,-1 8 1 15,4 1-26-15,2-2-31 16,5-4-9-16,6-13-39 16,0-4-6-16,3-9-29 15,-2-6-7-15,-2-9 3 16,-1-6-6-16,-4-7 5 16,-1-1-3-16,-5-3-2 15,-3 4 4-15,-4 0-1 16,-3 2-2-16,0 7-4 15,-4 2-10-15,0 13-40 0,1 4-30 16,3 8-100 0,4 6 25-16</inkml:trace>
  <inkml:trace contextRef="#ctx0" brushRef="#br1" timeOffset="-140798.37">11010 12062 1154 0,'18'23'486'0,"-23"-17"-281"16,-3-1-7-16,2 6-83 0,-3 0-35 15,5 4-97 1,0-3-55-16,4-4-303 16</inkml:trace>
  <inkml:trace contextRef="#ctx0" brushRef="#br1" timeOffset="-140568.85">11349 11895 1391 0,'5'-2'581'0,"5"-4"-251"0,5 1-215 15,3 0-28-15,-1 1-10 0,0 1-46 16,-4 2-17-16,-4 0-67 15,-2-1-78-15</inkml:trace>
  <inkml:trace contextRef="#ctx0" brushRef="#br1" timeOffset="-138639.36">8418 12558 1387 0,'-29'21'528'15,"29"-21"-277"-15,5 6-303 0,9-2 0 16,5 0 37-16,7-3 14 16,1-2 0-1,10-1 3-15,4-1 0 0,4-1 0 16,2-1 3-16,-3 1 3 16,-4-1 3-16,-2 1 11 15,0 1 1-15,6 2 2 16,1 0 2-16,9 1-10 15,2 0-3-15,-3 0-8 16,1-1-2-16,-3-3-4 16,2 2 3-16,6-4 0 15,3 1 5-15,4 1 14 0,-2-2 0 16,-6 2 11 0,0 2-3-16,1 0-9 15,5 0-6-15,7-1-7 16,0-1-4-16,-1 1 2 0,-2-2 1 15,3 0 3 1,6 2 1-16,-1-3 0 0,-1 1 8 16,-6 0-1-16,0-1 2 15,3 3-6-15,2 0-1 16,-1 0-6-16,-3-1 1 16,-3-2 6-16,-1 2-6 15,5 1 6-15,2-3 3 16,-3 4-3-16,-4-4 1 15,-6 4-2-15,0 2-5 0,0 0 0 16,-1 1-2 0,-4-3-2-16,-6-1 4 0,-6 0 8 15,-1 0 8-15,-2 5 2 16,0-2 4-16,-4 0-6 16,2 1-4-16,-7-1-5 15,0 2-10-15,-4-2-4 16,0-1 2-16,-2-1-3 15,-1-2 6-15,-2 2-6 16,-4 0 2-16,-9 1-37 16,-6 1-44-16,-8 6-113 0,-8 1-75 15</inkml:trace>
  <inkml:trace contextRef="#ctx0" brushRef="#br1" timeOffset="-137702.33">12278 12442 1155 0,'-4'0'421'16,"1"-1"-306"-16,1 0-80 15,1 1 2-15,1 0 12 16,-1 0-1-16,0 0 24 15,1 0 8-15,0 0 10 16,12-1-5-16,29-1-27 16,-18-2-13-16,2 0-17 15,-1 1-4-15,0 1-7 0,-1 2-7 16,-4 1-2-16,-4 0-4 16,-7 0-4-16,-3-1 5 15,-4 0-33 1,-2-1-30-16,1 0-108 0,0 1-324 15</inkml:trace>
  <inkml:trace contextRef="#ctx0" brushRef="#br1" timeOffset="-136492.5">2158 12873 1310 0,'-20'-7'456'0,"20"39"-405"16,1 7-13-16,2 10 3 16,-1-4-14-16,4-1-21 15,0-5 0-15,-1-15-21 16,1-2-32-16,2-10-103 16,-1-4-232-16</inkml:trace>
  <inkml:trace contextRef="#ctx0" brushRef="#br1" timeOffset="-136252.72">2115 12901 926 0,'2'-10'389'15,"2"-11"-244"-15,10 9-48 0,2 2-11 16,9 3-38-16,1 3-11 16,1 4-12-16,-3 2-10 15,-11 6-7-15,-4 3-5 16,-11 5 11-16,-9 5 10 15,-4 3 11-15,-4 1 1 0,-4-1-8 16,4-2-9-16,-2-6-6 16,4-3-1-16,8-5-25 15,3-6-38-15</inkml:trace>
  <inkml:trace contextRef="#ctx0" brushRef="#br1" timeOffset="-135556.13">2458 12916 843 0,'-3'-52'425'0,"3"53"-93"16,3 11-180-1,2 1-14-15,2 10-26 0,0 4-18 16,0 7-49 0,0 2-17-16,-1 3-20 0,2-3-2 15,-2-9-6-15,2-2 6 16,-4-10-37-16,1-2-31 15,-3-10-82-15,-2-3-371 16</inkml:trace>
  <inkml:trace contextRef="#ctx0" brushRef="#br1" timeOffset="-135279.96">2632 12839 1039 0,'-10'3'464'15,"-1"6"-224"-15,-5 5-134 0,0 5-17 16,1 5-56 0,-2-1-12-16,6-4-11 15,2-4-6-15,1-6-3 16,3-4 0-16,0-4 2 16,2-2-1-16,6-4-3 15,2-3-3-15,7 1-1 16,3 2 4-16,4 5 4 15,5 3 5-15,0 10 2 16,2 2 0-16,-2 6-2 0,-2-2-4 16,-4-5-18-16,0-2-37 15</inkml:trace>
  <inkml:trace contextRef="#ctx0" brushRef="#br1" timeOffset="-134847.5">2860 12864 1225 0,'1'5'455'0,"1"12"-329"16,5 4-17-16,-2 19-26 16,0 6-10-1,0 1-48-15,-2 2-9 0,2-16-16 16,0-5-8 0,0-15-47-16,-2-7-34 0,-4-9-63 15,-3-9-137-15</inkml:trace>
  <inkml:trace contextRef="#ctx0" brushRef="#br1" timeOffset="-134664.22">2878 12884 411 0,'3'-8'282'0,"4"-7"6"15,2 3-75-15,5 5-45 16,-1 6-54-16,-3 2-27 16,-3 5-5-16,-6 5 1 15,0 0-1-15,-3 6-19 16,-2-1-9-16,-5-1-26 15,-4-3-7-15,0-6-10 16,3 0-3-16,1-2-17 16,2-3-27-16,0 1-50 0</inkml:trace>
  <inkml:trace contextRef="#ctx0" brushRef="#br1" timeOffset="-134190.82">3399 12828 1211 0,'-5'6'457'16,"-3"11"-344"-16,4 12-16 15,4 9-12-15,5 7-13 16,7 8-10-16,0-6-2 0,9-5-13 16,3-9-9-1,2-14-18-15,0-5-10 16,0-11-74-16,-3-2-45 0</inkml:trace>
  <inkml:trace contextRef="#ctx0" brushRef="#br1" timeOffset="-133808.59">3620 12869 1230 0,'1'10'463'0,"2"16"-349"16,0 11-19-16,3 14-15 15,0 1-26-15,1-4-36 0,1-9-8 16,0-18-40-1,-1-7-39-15,-2-16-96 0,-4-7-261 16</inkml:trace>
  <inkml:trace contextRef="#ctx0" brushRef="#br1" timeOffset="-133610.68">3624 12862 948 0,'4'-5'380'31,"4"-5"-246"-31,5 4-55 0,1 1-11 15,2 3-25-15,-3 2-6 0,-2 3 8 16,-5 6 18-16,-5 5 18 16,-4 4-3-16,-9 5-20 15,1-3-20-15,-3-1-23 16,0-3-6-16,4-7-14 16,-1 0-34-16,6-8 383 15</inkml:trace>
  <inkml:trace contextRef="#ctx0" brushRef="#br1" timeOffset="-133088.04">3826 12968 1228 0,'-53'41'456'16,"60"-11"-364"-16,4 0-2 0,3-14-44 15,4-5-15 1,0-14-21-16,-4-11-9 0,0-9 2 16,-5-6 0-16,-8 3-3 15,0 4 6-15,-9 8-4 16,-4 5 0-16,-3 3 5 15,-3 4-1-15,5 5 10 16,-1 6 7-16,5 10-2 16,3 5 2-16,6 8-7 15,2 4-5-15,10-2-1 16,1-4-4-16,5-9-4 16,2-4 2-16,1-10-5 15,0-6-23-15,0-6-72 0,-7-8-47 16</inkml:trace>
  <inkml:trace contextRef="#ctx0" brushRef="#br1" timeOffset="-132771.1">3960 12955 1192 0,'3'7'459'0,"0"13"-332"15,-1 3-6 1,-2 3-42-16,-3 1-16 0,3-3-31 15,2-5-12 1,1-5-7-16,-1-8-5 0,-1-8-9 16,1-6 2-16,-1-15-2 15,2-4 1-15,-1-4 1 16,3-1 2-16,3 9-3 16,1 4 0-16,3 10 1 15,-1 4-3-15,-2 6 9 16,-1 7 3-16,-4 11 13 15,-1 5 6-15,0 5-4 16,1 0-8-16,1-10-12 16,1-7-27-16,2-12-101 15,1-8-5-15</inkml:trace>
  <inkml:trace contextRef="#ctx0" brushRef="#br1" timeOffset="-132257.43">4232 12946 1004 0,'-6'-2'441'16,"-6"1"-226"-16,4 0-26 0,-4 9-48 16,0 7-33-16,2 15-49 0,1 4-13 15,5 7-23 1,4-4-8-16,4-9-10 15,3-4 1-15,4-11-4 16,1-5 3-16,1-8-2 16,-1-7-4-16,1-8 0 15,-1-6 1-15,1-2-2 0,0 2 2 16,0 9 3-16,-4 7-5 16,2 16 4-1,1 5 0-15,-9 12 11 0,2 6 6 16,-8-3-1-16,2 0 3 15,-3-8-13-15,-1-5-3 16,-4-1 5-16,-4-2-7 16,1-5 0-16,-4 2 4 0,-2-8-33 15,1-4-37 1,0-5 497-16</inkml:trace>
  <inkml:trace contextRef="#ctx0" brushRef="#br1" timeOffset="-131723.32">4376 12862 1304 0,'2'11'481'15,"3"16"-391"-15,2 2-7 16,2 6-27-16,-1 1-20 16,-2-5-22-16,0-5-5 0,-4-6 2 15,-1-9-3-15,1-5 3 16,-2-4 1-16,0-7-1 16,1-3 5-16,3-10-8 15,3-2-5-15,3-6-1 16,1 0-3-16,2 7 1 15,-2 3 0-15,-2 9 1 16,-1 3-1-16,-3 7 5 16,-4 3 5-16,-1 16 5 15,0 4 0-15,-1 4-5 0,0 2-3 16,2-8-27-16,3-7-32 16,3-8-92-1,2-9-64-15</inkml:trace>
  <inkml:trace contextRef="#ctx0" brushRef="#br1" timeOffset="-131432.07">4695 12899 811 0,'-4'3'440'15,"-1"5"31"-15,0 2-354 0,3 2-22 16,2 0-12-16,-1 8-30 15,0 1-4-15,1 5-19 16,4 0-5-16,-1-10-14 16,7-3-6-16,-2-10-5 15,1-5-2-15,-1-12-2 16,-1-2-1-16,0-5 1 16,-2 1 2-16,3 10 2 15,-1 3-4-15,-2 8 4 16,1 7-1-16,-1 10-1 0,-2 1 2 15,2 7-7 1,1-6-29-16,-2-10-14 16</inkml:trace>
  <inkml:trace contextRef="#ctx0" brushRef="#br1" timeOffset="-131021.09">4865 12873 1189 0,'-4'1'548'16,"-4"3"-216"-16,7 7-233 15,2 5 0-15,6 11-58 16,3 3-13-16,4 0-14 16,-1 2-1-16,-3-8-13 15,-2 0 4-15,-5-6 0 16,-3-6-3-16,-2-2 4 15,-3-3-6-15,-3-1 4 16,0-5-2-16,2-6-4 16,1-3-9-16,6-7-17 15,5-1-5-15,5-5-1 16,3 1 10-16,9-1 9 16,-2 1 2-16,6 4 6 15,-2 3 0-15,-6 9 7 16,-1 4 1-16,-8 11 1 15,-3 6 8-15,-6 9 6 0,2 5 5 16,-1-5-8-16,-1-4-2 16,7-9-35-16,-3-6-46 15,-2-10 405-15</inkml:trace>
  <inkml:trace contextRef="#ctx0" brushRef="#br1" timeOffset="-130877.05">4984 12866 1471 0,'1'3'539'0,"13"1"-406"15,0 0-103-15,10-4-12 16,3-2-28-16,-6-4-92 16</inkml:trace>
  <inkml:trace contextRef="#ctx0" brushRef="#br1" timeOffset="-130462.46">5190 12838 1433 0,'3'8'548'0,"2"12"-387"16,2 7-27-16,1 13-27 15,-2 1-31-15,-1 2-48 16,-1 0-22-16,1-7-4 16,2-10 5-16,-2-10-26 0,0-5-33 15,0-8-95 1,-2 0-58-16</inkml:trace>
  <inkml:trace contextRef="#ctx0" brushRef="#br1" timeOffset="-130135.02">5371 12934 1185 0,'-6'1'497'16,"-9"5"-308"-16,5 4-79 0,1 7-14 15,3 8-50-15,6 0-9 16,4-1-15-16,5-2-11 16,4-7-4-16,0-4-7 0,6-9 0 15,-1-3-6-15,-2-13-18 16,0-2-2-16,-7-2-10 16,2 0 6-16,-4 4 14 15,-4 0 6-15,-1 10 9 16,0 4 0-16,0 10 0 15,5 8 1-15,-1 4-1 16,-4 1 1-16,4-3-2 16,-1-5-18-16,0-4-58 0,3-6-34 15,-1-5-387 1</inkml:trace>
  <inkml:trace contextRef="#ctx0" brushRef="#br1" timeOffset="-129836.56">5544 13004 1044 0,'21'-21'434'0,"-18"43"-249"0,1 3-105 15,-1-3-11-15,1-8-32 16,-1-1-16-16,-2-11-6 16,1 1-3-16,-1-5-12 15,-1 1 7 1,0 0-7-16,1-13 4 0,5-24-1 15,-3 19-3-15,3 7 0 16,2 2 0-16,2 3 4 16,4 7-3-16,0 6 3 15,-2 5-1-15,-3 11 0 16,-5 0 6-16,-1 3 1 16,1-2-2-16,0-7-18 15,0-4-43-15</inkml:trace>
  <inkml:trace contextRef="#ctx0" brushRef="#br1" timeOffset="-129309.08">6022 12821 1271 0,'1'4'495'0,"0"5"-341"15,3 9-22 1,0 8-10-16,2 9-26 16,2 3-32-16,0 4-45 15,0-6-8-15,-1-8-8 0,-3-4 1 16,-2-12-28-1,1-4-42-15,-2-6-91 16,1-6 92-16</inkml:trace>
  <inkml:trace contextRef="#ctx0" brushRef="#br1" timeOffset="-129100.3">6165 12841 936 0,'-17'7'519'15,"-14"5"-29"-15,10 6-333 16,6 1-1-16,10 2-50 16,5-2-24-16,13-5-42 15,8 0-10-15,12-9-16 16,3-1-5-16,-3-4-22 16,-6-4-46-16,-9 1-136 15,-4 2 81-15</inkml:trace>
  <inkml:trace contextRef="#ctx0" brushRef="#br1" timeOffset="-128753.51">6309 12926 1326 0,'24'-13'514'0,"-25"27"-379"0,5-1-60 15,4-3-2-15,-1-4-41 16,6-4-16 0,-2-3-14-16,-3-2-1 15,-1-4-2-15,-2 1 0 16,-2-2 4-16,-3-1-1 16,-4 2-1-16,-3 0 1 15,0 5-2-15,-1 2 0 0,-1 6 5 16,1 2 7-16,1 7 14 15,2 1 2-15,5 10-1 16,0 1-2-16,7 3-12 16,1 0-5-16,3-10-2 15,2-4-3-15,0-15-30 16,-1-1-39-16,-1-17-98 16</inkml:trace>
  <inkml:trace contextRef="#ctx0" brushRef="#br1" timeOffset="-128256.07">6520 12910 1316 0,'0'7'476'0,"1"13"-389"15,2 5-4-15,2 1-26 0,3 3-18 16,-1-7-29 0,-4-5-7-16,1-8 1 15,-4-3 0-15,-3-6 4 16,2-5-4-16,-2-8-2 16,1-6-3-16,4-7-4 15,0 0 3-15,8 9 2 16,6 2 2-16,2 9-2 15,0 5 0-15,-2 6 3 16,-5 7 5-16,-4 7 5 0,1 2-1 16,-4 4-2-16,1-2-9 0,2-8-61 15,0-3-51 1,0-13-296-16</inkml:trace>
  <inkml:trace contextRef="#ctx0" brushRef="#br1" timeOffset="-127972.66">6769 12906 1232 0,'-3'8'477'0,"-3"6"-343"16,-1 5-16-16,1 4-46 16,0 0-18-16,2-4-23 15,4-3-10-15,3-9-11 16,5-3-5-16,4-10-3 15,-1-4-2-15,1-7-2 16,-2 0-2-16,-4 6-2 16,0 3-2-16,-2 8 2 15,1 4 3-15,-1 9 1 16,-1 2 3-16,-2 4-15 16,2-1-26-16,1-12-79 0,0-2-212 0</inkml:trace>
  <inkml:trace contextRef="#ctx0" brushRef="#br1" timeOffset="-127420.57">7233 12736 1358 0,'2'22'522'16,"1"9"-377"-16,8 10-52 16,-2 3-2-16,4-5-42 0,0 4-14 15,-2-2-27 1,1-2-9-16,-4-10-38 0,-2-11-39 16,-4-14-72-1,-2-7-22-15,-5-21-83 16,-4-8-100-16,-2-8 42 15,-1-1 38-15,0 4 183 0,3 5 179 16,5 0 102-16,3 0 13 16,9 4-32-16,5-2-31 15,5 9-49-15,2 6-13 16,-2 11-11-16,0 10 8 16,-7 12 17-16,-7 0 2 15,-6 8 2-15,-5-2-20 16,-4-5-38-16,-2 2-11 0,-2-8-23 15,2-4-1-15,-3-3-45 16,4-3-38-16,7-1 86 16</inkml:trace>
  <inkml:trace contextRef="#ctx0" brushRef="#br1" timeOffset="-127120.8">7415 12865 1256 0,'14'8'472'0,"-24"4"-377"0,-2 1 0 15,9 3-34 1,1-2-23-16,7-5-18 0,6-1-11 16,0-8-8-16,1-1-2 15,-4-6-2 1,-1-2-3-16,1-3 1 0,-2 1 3 15,2 6 0-15,-2 2-1 16,-1 7 3-16,0 5 1 16,0 5 1-16,0 0 2 15,-1 0-13-15,1 0-21 16,-2-9-51-16,0-2-36 16,0-7-280-16</inkml:trace>
  <inkml:trace contextRef="#ctx0" brushRef="#br1" timeOffset="-126955.39">7545 12937 1140 0,'33'-9'470'0,"-31"41"-282"15,0 3-33-15,0 5-46 0,-2 0-21 16,0-5-42 0,0-3-8-16,0-9-19 0,-1-3-16 15,0-10-58 1,-1-1-43-16</inkml:trace>
  <inkml:trace contextRef="#ctx0" brushRef="#br1" timeOffset="-126808.69">7499 12854 1432 0,'3'-3'505'16,"6"2"-458"-16,4-3-9 15,4 4-41-15,2 0-46 16,-3 0-200-16</inkml:trace>
  <inkml:trace contextRef="#ctx0" brushRef="#br1" timeOffset="-126505.26">7727 12881 1302 0,'-8'0'491'0,"-7"5"-372"16,0 1-4-16,2 10 1 16,2 1-18-16,4 3-32 15,4 2-7-15,2-3-29 16,2-1-10-16,6-6-14 16,-2-7 2-16,4-7-12 15,4-7-14-15,0-6-8 16,2 1-15-16,3 3 5 15,-8 3 8-15,-1 8 4 0,0 0 11 16,-7 13 3-16,0 3-2 16,0 4-1-16,-2 2-24 15,2-9-75-15,2-3-35 16</inkml:trace>
  <inkml:trace contextRef="#ctx0" brushRef="#br1" timeOffset="-126113.97">7823 12796 1096 0,'0'11'466'15,"5"8"-263"-15,-4 5-97 16,2 3-5-16,-1 0-52 16,-3-2-23-16,3-4-14 15,0-5-1-15,1-7-7 16,2-1 0-16,-3-6 0 15,0-3-6-15,0-5-1 16,1-3 3-16,5-4-11 16,2-1-2-16,5 0-11 0,0 0-14 15,-5 1-34-15,-3 1-16 16,-5 3-61 0,-2 2-71-16,-3 5-140 0,0 0-34 15,-2 4 104-15,1 4 149 16,2 2 367-16,-1 5 104 15,0 1 46-15,3 2-39 16,2 3-140-16,3 4-35 16,3-1-63-16,2 2-25 15,-1-6-43-15,0-8-12 16,0-5-33-16,-1-5-25 16,-1 0-83-16,-3-1-221 0</inkml:trace>
  <inkml:trace contextRef="#ctx0" brushRef="#br1" timeOffset="-125589.14">8050 12644 1487 0,'5'6'543'16,"6"3"-421"-16,14 17-48 0,2 7-3 15,7 7-4-15,0 1-19 0,-7-7-28 16,-5-4-13-16,-11 4 1 16,-11 3 0-1,-12 13-1-15,-6 4 2 16,-16-1-9-16,-1-2 2 0,1-16-6 16,3-5-17-16,8-14-80 15,7-4-72 1</inkml:trace>
  <inkml:trace contextRef="#ctx0" brushRef="#br1" timeOffset="-118556.08">8792 12094 1365 0,'-59'-30'521'16,"58"36"-411"-16,1 3-5 16,0 6-25-16,4 2-30 0,0 4-8 15,3-2-3-15,1-3-18 16,-3-3-5 0,-1-6-6-16,-1-1-1 15,-2-2-3-15,1-4-2 16,4-2 1-16,3 0-2 0,7-5-1 15,0 2 0-15,1-1-2 16,-2 3-1-16,-8 3 1 16,-2 0 3-16,-6 7 3 15,-4 2 1-15,-2 6 7 16,-1 2-7-16,0 3-4 0,1-5-2 16,2-2-3-1,1-1-3-15,0-2-22 16,2 2-27-16,-1-2-73 15,0-4-39-15,0-6-243 16</inkml:trace>
  <inkml:trace contextRef="#ctx0" brushRef="#br1" timeOffset="-118403.32">8741 12097 1125 0,'4'-1'480'0,"3"-3"-256"15,4 4-115-15,5 0-14 16,3 1-42-16,0 3-15 16,2-1-44-16,-4-1-30 15,-3-2-16-15</inkml:trace>
  <inkml:trace contextRef="#ctx0" brushRef="#br1" timeOffset="-118040.58">8870 12098 1368 0,'4'-1'503'0,"3"6"-414"16,17 31-6-16,-16-15-39 0,0-3-15 15,0-6-16 1,6-3-7-16,-4-4-6 0,3-5-1 15,2-5 0-15,-5-1-1 16,3-7 2 0,-8-4 0-16,-2 1 0 0,7-1 2 15,-9 4-1-15,6 6 1 16,-1 7 9-16,-6 3 16 16,4 13 36-16,-1 2 11 15,-3 7-7 1,3 2-16-16,3 6-34 0,-6 0-11 15,6 2-9-15,-2-7-19 16,-2-8-82-16,1-4-67 0</inkml:trace>
  <inkml:trace contextRef="#ctx0" brushRef="#br1" timeOffset="-117271.89">8742 12836 1202 0,'-37'3'404'0,"54"-10"-395"16,1 0-5-16,-2 3 3 15,-2 1 7-15,-5 5 35 16,-3 3 22-16,-5 6 25 16,-2 0 6-16,-3 5-26 15,-3 2-14-15,2 2-24 16,-3-2-6-16,0-5-3 15,1-3-2-15,2-5-4 16,3-2-5-16,6-2-13 0,4-1-5 16,5-1 2-1,2-2-2-15,3 0 3 0,0 2 2 16,0 1-2 0,-7 4 7-16,-6 9 24 0,-5 4 8 15,-5 8 1-15,-1 2-1 16,-2-1-24-16,-2-5-5 15,0-5-5-15,0-5-4 0,0-6-11 16,1 3-21 0,1-7-78-16,3-2-49 0</inkml:trace>
  <inkml:trace contextRef="#ctx0" brushRef="#br1" timeOffset="-116845.52">8943 12876 1472 0,'-22'-27'566'0,"27"44"-403"16,2 4-20-16,2 6-49 16,3 0-26-16,-1-6-47 15,3-3-14-15,4-10-10 16,0-6-17-16,-1-9-63 16,0-6-38-16,-3-5-78 15,-4 1-24-15,-2 0-251 16</inkml:trace>
  <inkml:trace contextRef="#ctx0" brushRef="#br1" timeOffset="-116702.02">9078 12881 960 0,'0'-18'510'0,"-1"37"-87"16,2 8-257-16,-1 6-18 16,3 7-76-16,-2 0-21 0,3 3-49 15,-1-7-25 1,3-13-81-1,-3-8-59-15</inkml:trace>
  <inkml:trace contextRef="#ctx0" brushRef="#br1" timeOffset="-116522.54">9209 12897 1512 0,'-1'0'643'16,"-1"2"-336"-16,5-2-243 16,-3-1-8-16,0 1-109 15,0-1-87-15</inkml:trace>
  <inkml:trace contextRef="#ctx0" brushRef="#br1" timeOffset="-115637.35">9471 12868 1396 0,'-4'0'557'16,"-3"-1"-391"-16,5-2-70 16,3 0-8-1,10 0-62-15,1-2-23 0,6 2 1 16,0-1 7 0,-4 4-5-16,-2 3 13 15,-5 7 10-15,-4 3-6 0,-3 8 7 16,0 3-9-16,-4 6-14 15,-1 0 2-15,-2 0 2 16,-2 2 4-16,-2-4 10 16,0-3 4-16,-1-3-4 15,1-3-4-15,3-5-9 16,3-4-3-16,2-8-5 16,3 0-2-16,3-5-2 0,-3 3 0 15,0-1 0 1,1-2 0-16,12-7 4 0,20-18 2 15,-18 26 0 1,-1 2 2-16,-2 6-4 16,-1-2-3-16,1 0-42 0,-2-1-36 15,-1-7-112-15,-3-1 309 16</inkml:trace>
  <inkml:trace contextRef="#ctx0" brushRef="#br1" timeOffset="-113651.94">10347 12936 1914 0,'-1'1'706'16,"-3"-1"-580"-16,2 2-59 0,2-2-25 16,0-1-47-16,0 0-83 15,0 1-79-15</inkml:trace>
  <inkml:trace contextRef="#ctx0" brushRef="#br1" timeOffset="-111794.59">10516 12884 988 0,'-23'-32'483'15,"21"29"-184"1,-1 4-116-16,7 3-7 16,2 9-44-16,1 6-17 15,3 5-36-15,-2 3-18 16,2 5-30-16,1 0-15 15,-8-2-18-15,5 6-30 0,-3-13-81 16,2-6-40 0,0-9-148-16</inkml:trace>
  <inkml:trace contextRef="#ctx0" brushRef="#br1" timeOffset="-111518.61">10651 12819 1191 0,'-4'12'524'16,"-2"9"-296"-16,6 5-91 0,-2 1-2 0,8 0-60 31,1-2-15-31,4-5-13 0,2-2-13 0,4-11-17 31,1-8-7-31,-5-13-7 0,1-6 0 16,-8-4 3-16,-2 0-2 15,-4 1 7-15,-1 1 6 16,-10 7 0-16,-2 1-2 0,-6 9-51 16,-3 4-41-16,6 3-104 15,2 7 79-15</inkml:trace>
  <inkml:trace contextRef="#ctx0" brushRef="#br1" timeOffset="-110955.43">10847 12749 1340 0,'2'6'518'0,"4"14"-364"16,0 7-11-16,-4 3-39 15,1 3-11-15,-5-5-49 0,1-2-3 16,1-5-21-16,0-6-9 16,-1-5-2-16,2-3-9 15,-1-5-1-15,0-1 1 0,9-3-6 16,-3-4-1-16,7-1 3 16,6 0-10-1,-2 1-31-15,5 1-22 16,-2 0-71-16,-7 1-39 15</inkml:trace>
  <inkml:trace contextRef="#ctx0" brushRef="#br1" timeOffset="-110732.05">10955 12892 1372 0,'-14'-46'551'0,"24"62"-380"16,-1 7 4-16,0 10-67 0,-2 4-28 16,-1 8-38-1,1-5-12-15,-1 0-21 0,0-3-3 16,1-18-43-16,-5-1-45 16,3-13-107-1,-1-5 60-15</inkml:trace>
  <inkml:trace contextRef="#ctx0" brushRef="#br1" timeOffset="-110537.48">11177 13068 1421 0,'-1'12'575'15,"-1"7"-392"-15,-1 1-81 16,-1 1-15-16,-3-5-91 16,-1-2-62-16,0-4 284 15</inkml:trace>
  <inkml:trace contextRef="#ctx0" brushRef="#br1" timeOffset="-105452.4">10026 12859 1259 0,'1'0'489'0,"2"5"-302"15,1 4-64 1,0 11 15-16,-1 6-19 0,1 8-42 16,-1 2-30-16,-1 2-33 15,3-1-2-15,-1-10-54 16,4-2-45-16,2-14-99 15</inkml:trace>
  <inkml:trace contextRef="#ctx0" brushRef="#br1" timeOffset="-100521.86">9871 12829 1162 0,'18'-43'537'0,"-27"34"-210"0,1 8-167 16,-1 1 9-16,-2 14-46 15,-2 5-5-15,-4 7-18 16,2 9-9-16,1 7-10 15,2 8-16-15,3 13-22 0,6-4-11 16,5-9-14 0,6-9-2-16,11-21-14 15,1-4 2-15,7-13-10 16,-1-9-6-16,-2-9-5 0,-5-6-1 16,-7-10-1-1,-5 3 12-15,-7 6 7 16,-2 3 5-16,-7 13 4 0,-5 4-11 15,-3 10-8-15,0 8 8 16,0 8 0-16,3 4-13 16,5-1-84-16,2-4-83 0</inkml:trace>
  <inkml:trace contextRef="#ctx0" brushRef="#br1" timeOffset="-26672.27">13731 1696 1210 0,'4'1'283'16,"4"3"-300"-16,3-1-3 15,-4-1-18-15,-3 2-37 0,-4 0-115 16</inkml:trace>
  <inkml:trace contextRef="#ctx0" brushRef="#br1" timeOffset="-26341.01">13721 1683 807 0,'-24'-65'424'15,"25"61"-113"-15,4 8-129 16,-7 8-8-16,7 9-17 16,-1 8-14-16,1 11-38 15,2 1-32-15,-5 9-50 16,4 3-12-16,-2-6-8 16,3-4-9-16,0-16-48 15,-1-11-33-15,1-9-97 16,0-7-34-16</inkml:trace>
  <inkml:trace contextRef="#ctx0" brushRef="#br1" timeOffset="-26240.56">13714 1698 1007 0,'0'-10'434'16,"3"-10"-243"-16,14 2-29 16,4 0-50-16,1 3-28 15,-1 3-31-15,-3 4-16 16,-3 11-24-16,-4 6-6 15,-7 12-4-15,-3 1 4 0,-5 3 8 16,-2-2-6-16,-3-3 4 16,0-3-6-16,-4-5-2 15,-2-1 1-15,0-9-3 16,-2-3-3-16,5-7-62 16,2-2-54-16</inkml:trace>
  <inkml:trace contextRef="#ctx0" brushRef="#br1" timeOffset="-25339.62">13935 1612 1102 0,'2'-3'442'16,"3"8"-280"-16,2 12-8 16,-1 15-35-16,-1 10-3 0,-2 5-22 15,0-1-29-15,-1 0-36 16,3-2-13-16,-1-10-14 16,0-7 0-16,0-14-5 15,-5-3 0-15,0-11-9 16,0-7-3-16,0-14 2 15,1-8-1-15,0-5 12 16,1-1 0-16,6 3 2 16,4 2 0-16,8 5-2 15,0 3 3-15,6 7 0 0,1 4 1 16,-5 2 0 0,-2 0-6-16,-7 6-55 15,-6 0-23-15,-5 5-58 16,-1 1-19-16,-8 2-5 0,-8 1 4 15,2 0 35 1,-4 0 27-16,7 1 75 0,8 2 45 16,-2 6 68-16,9 7 26 15,2 2 20-15,2 2-8 16,7 1-22-16,0-3-25 16,1-3-35-16,2 1-17 15,-8-8-37-15,0-6-31 16,-2-3 55-16</inkml:trace>
  <inkml:trace contextRef="#ctx0" brushRef="#br1" timeOffset="-25150.99">14257 1681 1240 0,'1'7'485'0,"2"13"-338"16,-1 9-22-16,1 9-48 15,-3 3-27-15,5-1-32 16,0-5-9-16,2-12-32 16,-1-6-28-16,-1-11-76 15,-3-8-41-15</inkml:trace>
  <inkml:trace contextRef="#ctx0" brushRef="#br1" timeOffset="-24952.74">14289 1674 746 0,'7'-13'429'0,"4"-6"-45"15,2 6-217-15,0 1-35 16,-1 10-55-16,-2 1-22 0,-2 6-33 16,0 5-10-16,-7 5-2 15,-1-1 4 1,-5 1 6-16,-1-4 3 16,-5 0 1-16,1-2-2 0,-4-2-4 15,-2-1-7-15,0-4-5 16,0-2-19-16,3-4 490 15</inkml:trace>
  <inkml:trace contextRef="#ctx0" brushRef="#br1" timeOffset="-19122.72">13655 2337 1370 0,'3'9'493'0,"-3"17"-383"16,0 11-43-16,-2 13-9 16,-3 3-5-16,6-3-37 15,3-3-6-15,7-6-30 16,0-5-29-16,-1-7-74 16,-2-7-53-16</inkml:trace>
  <inkml:trace contextRef="#ctx0" brushRef="#br1" timeOffset="-18892.33">13692 2479 823 0,'7'-14'405'15,"11"-10"-136"1,-3 2-60-16,-3 7-69 16,-3 9-38-16,-7 9-54 0,2 4-15 15,-4 11-17-15,2 3-2 16,-6 0-4-16,-2 2-8 15,-5-3-9-15,-1-3-9 16,0 0-9-16,2-6-3 16,-4-4-14-16,3 1-7 15,0-1-70-15,1 0-95 0</inkml:trace>
  <inkml:trace contextRef="#ctx0" brushRef="#br1" timeOffset="-18680.55">13859 2380 1348 0,'2'7'506'0,"1"16"-364"16,-1 6-38-16,3 18-18 16,-2 1-15-16,0 1-40 0,0-1-15 15,5-13-14 1,-2-4-14-16,2-12-59 15,0-5-31-15,-6-10-77 16,2-6-9-16,-6-9-279 16</inkml:trace>
  <inkml:trace contextRef="#ctx0" brushRef="#br1" timeOffset="-18486.54">13867 2447 926 0,'3'-13'403'15,"9"-10"-220"-15,4 5-18 0,3 9-52 16,0 4-22-1,-6 9-38-15,-3 5-20 0,-6 6-26 16,0 3-1-16,-8 2 0 16,-1 0-4-16,-3 1-7 15,-2-1-12-15,0-4-17 16,-4-3-7-16,-1-5-34 16,1-4-22-16,3-4-331 15</inkml:trace>
  <inkml:trace contextRef="#ctx0" brushRef="#br1" timeOffset="-17711.88">14087 2406 1028 0,'0'4'480'0,"-1"9"-195"16,2 9-116-16,9 18-72 15,-4 3-29-15,2 3-23 0,0 3-22 16,-3-9-15 0,3-2-8-16,0-9-21 15,-5-10-7-15,-1-11-21 16,-1-2 2-16,-2-12 18 16,1-2 11-16,-1-10 16 15,0-5 6-15,-1-3 14 16,2-2 3-16,6 6 10 15,1-1 0-15,6 6-7 0,-1 3-3 16,1 8-8 0,-1 3 2-16,-4 9-9 0,-1 5 3 15,-3 7 7-15,-2 4-6 0,0 4 5 16,-1 0-3 0,0-4-7-16,3 0 5 15,1-6-8-15,2-10-9 16,5-5-59-16,1-10-46 0</inkml:trace>
  <inkml:trace contextRef="#ctx0" brushRef="#br1" timeOffset="-16255.57">14802 2518 988 0,'-44'6'409'15,"45"-16"-237"-15,2 1-47 16,9 2-24-16,4 0-22 0,3 4-19 16,4 1-7-1,-4 1-11-15,-4 1-5 16,-6 1-6-16,-1 4-2 16,0 4 2-16,-8 5 6 15,0 7-4-15,-11 5-2 0,-4 8-17 16,0 2-9-1,2 1-1-15,5 2-1 0,-2-10 2 16,4-4-2-16,1-7-3 16,-4-7-3-16,4-5-1 15,-2-3 0-15,2-6 8 16,4-5 0-16,2-6 4 16,3-4 4-16,5 1 1 15,0-1 3-15,5 5 9 16,1 3-6-16,4 5 0 15,-3 1-5-15,5 4-13 16,-2 6 0-16,-3 1-2 16,3 1-1-16,-7-4-10 15,1-6-17-15,-4-3-64 16,-4-2-43-16,0 0-60 0</inkml:trace>
  <inkml:trace contextRef="#ctx0" brushRef="#br1" timeOffset="-16052.82">15057 2478 1178 0,'3'-2'517'15,"1"-3"-294"-15,2 12-59 16,-2 11-30-16,-4 10-40 16,1 7-20-16,-1 2-41 15,1-5-14-15,3-4-19 16,0-5-10-16,1-7-38 15,-1-4-30-15,-1-8-74 16,-2-3-42-16</inkml:trace>
  <inkml:trace contextRef="#ctx0" brushRef="#br1" timeOffset="-2354.64">14231 3207 719 0,'-6'-29'379'16,"1"23"-2"-16,2 3-250 15,1 9-25-15,1 7-16 0,-1 5-36 16,1 3-19-16,1 1-4 15,-1-4-6-15,2-3-10 16,-1-3 1-16,3-4-5 16,0-2-4-16,1-4 0 15,2-2 0-15,3-6 3 16,2-2 4-16,3-3 6 16,2 0 0-16,1 4-6 15,-3 6-2-15,-4 4-4 16,-3 4 0-16,-6 9 5 15,-1 3-3-15,-5 6-1 16,-2 1 1-16,-2-1-4 16,-2-1-1-16,2-1-1 0,0-6 0 15,3-3 1-15,-2-6 0 16,2-7-12 0,0 3-23-16,0-5-77 0,0-2 80 15</inkml:trace>
  <inkml:trace contextRef="#ctx0" brushRef="#br1" timeOffset="-2194.77">14213 3226 1090 0,'3'-6'478'0,"5"-4"-209"16,2 3-114-16,2 1-29 15,2 0-35-15,7 1-48 16,0 3-16-16,0 0-75 15,-1 4-68-15</inkml:trace>
  <inkml:trace contextRef="#ctx0" brushRef="#br1" timeOffset="-1842.1">14560 3008 1445 0,'-3'-2'612'0,"-7"-3"-360"16,2 10-134-16,1 10-20 0,0 6-58 15,4 3-13 1,4-2-10-16,3-4-2 0,6-5-11 15,2-7 2-15,1-7-3 16,1-1-3-16,-3-12 4 16,-3-1 0-16,-3-4-2 15,-5-2 3-15,-3 5-3 16,-2 3-13-16,-3 7-52 16,-2 1-59-16,0 5 362 15</inkml:trace>
  <inkml:trace contextRef="#ctx0" brushRef="#br1" timeOffset="-1486.83">14773 3104 1353 0,'-3'1'608'16,"-3"4"-358"-16,-9 21-68 15,-1 13-45-15,-10 15-87 16,3 2-13-16,1 2-23 16,3 3-2-16,10-5-11 15,4-6 0-15,7-14-1 16,4-11-24-16,3-11-107 16,0-2-77-16</inkml:trace>
  <inkml:trace contextRef="#ctx0" brushRef="#br1" timeOffset="-1264.56">14798 3445 1190 0,'1'0'532'0,"-4"9"-260"0,0-1-63 16,-6 13-74-16,-1 3-28 15,4-6-40-15,2-2-26 16,6-9-18-16,1-3-16 15,0-6-2-15,5-1-3 16,-4-10-2-16,0 0 6 16,-2 2-3-16,-5-3-1 0,-4 6-5 15,0 3-44-15,-4 5-150 16</inkml:trace>
  <inkml:trace contextRef="#ctx0" brushRef="#br1" timeOffset="-851.88">15394 3223 1254 0,'-9'4'549'16,"-6"6"-327"-16,-11 12-89 16,-6 5-32-16,0 8-71 15,2-2-9-15,5-3-13 16,7-3-5-16,8-5-31 16,-1-1-41-16,8-9-100 15,-1-3-276-15</inkml:trace>
  <inkml:trace contextRef="#ctx0" brushRef="#br1" timeOffset="-683.76">15217 3252 1403 0,'9'8'568'16,"12"11"-387"-16,3 4-5 15,2 1-75-15,0-1-37 16,-2-4-42-16,2-2-13 15,-8-5-34-15,-3-2-55 16,-11-9-213-16</inkml:trace>
  <inkml:trace contextRef="#ctx0" brushRef="#br1" timeOffset="49.04">15755 3102 1122 0,'5'-11'459'0,"3"-10"-306"0,7 6-66 15,0 0 0 1,0 6-52-16,-3 4-6 16,-5 4-21-16,1 9 1 0,-7 6-3 15,-2 8-3-15,-3 9 9 16,-5-3 1-16,-1 6 1 15,-3-3 4-15,0-7-3 16,-1-3 1-16,5-10 4 16,0 0 7-16,8-8 9 15,0 0-1-15,3-3-4 16,-2-1 1-16,1 0-5 0,15-5 2 16,22-8-2-1,-22 5-3-15,-4 4-6 16,0 5-9-16,-5 8 6 15,-3 4-7-15,-5 5-1 16,-1 4 4-16,-5-1-8 0,0-1 2 16,-2-1-1-1,-2-4-1-15,1 0-3 0,-2-5 4 16,1-3 0 0,-1-1-5-16,3-5 9 15,0-1-27-15,4-2-131 0,3-2 261 16</inkml:trace>
  <inkml:trace contextRef="#ctx0" brushRef="#br1" timeOffset="588.79">16102 2973 1347 0,'0'0'561'16,"0"-4"-376"-1,-8 21-28-15,-5 10-38 16,-1 15-61-16,-1 4-13 0,6 0-26 16,2-6-9-16,4-12-5 15,1-3-3-15,-1-10-2 16,3-1 1-16,-1-7 1 16,-4-2-4-16,7-6 4 15,3-1 2-15,9-1-4 16,7-3 2-16,-2-2-3 15,2-2 1-15,-2 2 4 16,-2 0-23-16,-3 8-93 16,-5 0-66-16</inkml:trace>
  <inkml:trace contextRef="#ctx0" brushRef="#br1" timeOffset="796.8">16161 3209 1213 0,'-1'-65'510'16,"1"60"-312"-16,0 9-6 16,2 16-35-16,-2 6-37 0,0 6-44 15,0-1-22-15,0-5-41 16,0-3-5-16,1-6-7 16,-1-1 5-1,1-6-16-15,-1-4-24 0,0-3-79 16,-1 0-56-16</inkml:trace>
  <inkml:trace contextRef="#ctx0" brushRef="#br1" timeOffset="980.02">16332 3215 1547 0,'2'-3'653'0,"-1"-3"-376"15,1-1-98-15,1 6-76 16,-2 0-45-16,-1 2-126 0,-1-1 379 16</inkml:trace>
  <inkml:trace contextRef="#ctx0" brushRef="#br1" timeOffset="1994.8">16594 3120 812 0,'-1'0'432'0,"0"-6"0"16,1-10-318-16,10-22-10 15,3 23-28-15,5 2-34 16,1 8-8-16,-3 5-18 15,-1 3-6-15,-7 15-4 16,-4 4-2-16,-8 13 8 16,-4 7 3-16,-8-1 4 15,-1-3 0-15,2-6 0 16,-1-3-2-16,5-8-7 16,-2-5 1-16,1-5-7 0,0-5 2 15,2-6 10-15,3 0 11 16,8-5 8-16,4-1 3 15,6-5-5-15,1-1-3 16,3 0 4-16,-1 2-8 16,4 3-4-16,-1 2-7 15,0 4-10-15,3 1-1 0,-3 0-71 16,0 0-80-16</inkml:trace>
  <inkml:trace contextRef="#ctx0" brushRef="#br1" timeOffset="2414.82">17040 2945 1170 0,'-9'0'519'16,"-11"6"-214"-16,2 11-182 16,1 19 4-16,2 7-33 15,5 10-30-15,3-1-1 0,9-11-22 16,5-5-13 0,6-14-12-16,4-5-7 0,3-10-4 15,0-6-3 1,1-10 2-16,-3-4 1 15,-4-3-4-15,-5-3 3 0,-7 2-2 16,-3-1-3-16,-6 3 3 16,-3 1 1-16,-6 13-3 15,-2 8 2-15,-2 13-4 16,1 8 0-16,3-2-1 16,3-2-7-16,5-3-54 15,2-2-38-15,9-5-103 16,2-2-8-16</inkml:trace>
  <inkml:trace contextRef="#ctx0" brushRef="#br1" timeOffset="2608.45">17234 3054 1222 0,'-1'0'524'16,"1"6"-274"-16,0 8-58 15,-3 16-55-15,-1 4-31 16,2 2-52-16,1-2-23 16,7-6-42-16,-2-4-38 0,5-5-98 15,-2-3-63 1</inkml:trace>
  <inkml:trace contextRef="#ctx0" brushRef="#br1" timeOffset="2786.37">17472 3171 1458 0,'-1'0'703'0,"-3"0"-200"0,1 4-379 15,1-4-123 1,1 0-117-16</inkml:trace>
  <inkml:trace contextRef="#ctx0" brushRef="#br1" timeOffset="15127.45">19177 3005 1300 0,'-2'-4'500'15,"0"3"-374"-15,2 1-15 16,-1 0-3-16,1 19-28 0,0 38-14 15,-2-15-8-15,3-3-30 16,-3-3-4 0,8-10-18-16,2-2-3 0,-2-8-1 15,4-2-13-15,-1-6-63 16,-1 1-46-16,1-6 23 16</inkml:trace>
  <inkml:trace contextRef="#ctx0" brushRef="#br1" timeOffset="15273.67">19363 3167 1255 0,'-3'0'517'16,"-1"-1"-318"-16,2 1-136 0,1 0-26 15,0 0 133 1</inkml:trace>
  <inkml:trace contextRef="#ctx0" brushRef="#br1" timeOffset="15813.09">19586 2961 1251 0,'0'-5'478'0,"-4"-5"-363"0,4 0-9 16,9 1-27-16,5-2-26 15,10 4-22-15,2 2-8 16,-3 8 0-16,-2 8-4 16,-7 12 16-16,-3 10 11 15,-6 17 0-15,-3 3 1 16,-2 7-19-16,1-7-15 0,2-10-8 16,1-3 0-16,-3-10-4 15,-1-5-1-15,0-5-14 16,-4-4-27-16,2-4-57 15,-1-4-33-15,-2-6-72 16</inkml:trace>
  <inkml:trace contextRef="#ctx0" brushRef="#br1" timeOffset="15970.34">19587 3134 1436 0,'1'-3'523'0,"14"-1"-444"16,7-1-19-16,10-5-46 0,8 2-6 16,-5-4-79-16,-4-2-24 15</inkml:trace>
  <inkml:trace contextRef="#ctx0" brushRef="#br1" timeOffset="16210.39">19914 2909 1549 0,'-3'6'565'0,"-7"16"-457"15,5 7-21-15,2 15-15 0,1 6-19 16,7-3-34-1,4-1-9-15,5-11-26 16,4-10-49-16,2-8-106 16,-4-7 210-16</inkml:trace>
  <inkml:trace contextRef="#ctx0" brushRef="#br1" timeOffset="16630.34">20072 2953 997 0,'0'-4'471'16,"4"-5"-109"-16,4 1-286 15,5 1-27-15,2 1-21 16,1 5-20-16,0 2-3 0,-7 5-1 16,-3 3-3-16,-4 4 11 15,-2 4 10-15,-4 4 16 16,-4 3 8-16,-3 1-3 15,-1 2-4-15,-1-2-7 16,4-5-4-16,3-6-4 16,3-3-3-16,4-4-11 15,5-2-10-15,8-5 1 16,4-7-1-16,5-5 4 16,1 2 0-16,-6 5-2 15,-3-2-2-15,-5 9 1 16,-5-2 0-16,-4 8 0 15,-4 8 9-15,-7 3-1 16,-3 3 1-16,-3-3 4 0,1-1-10 16,0-6-3-1,2 0 3-15,3-6-11 16,0 1-7-16,5-4-62 16,1-2-51-16,5-4-246 15</inkml:trace>
  <inkml:trace contextRef="#ctx0" brushRef="#br1" timeOffset="16805.68">20330 3024 1548 0,'2'1'625'0,"3"1"-379"15,-3 0-98-15,5 1-55 16,-4-2-34-16,0-1-95 15,-1 0-97-15</inkml:trace>
  <inkml:trace contextRef="#ctx0" brushRef="#br1" timeOffset="17761.45">20601 2888 1137 0,'-7'12'492'16,"-7"6"-286"-16,2 14-48 0,1 7-3 15,3 1-45-15,6 1-18 16,3-7-35-16,4-6-11 16,9-12-18-16,1-5-4 15,6-15-13-15,-1-9-5 16,0-9-4-16,-6-8 0 15,-3-1 4-15,-7 3-2 0,-8 0 1 16,-2 3 3 0,-9 2-7-16,-1 2 3 0,-1 8-10 15,-3 5-5-15,6 9-24 16,0 10-26-16,9 6-71 16,3 3-47-16</inkml:trace>
  <inkml:trace contextRef="#ctx0" brushRef="#br1" timeOffset="18142.43">20838 2894 1394 0,'50'-10'513'16,"-59"36"-398"-16,-4 4-16 0,6 3-15 15,0-1-13 1,10-6-31-16,9-5-10 16,7-8-9-16,4-6-12 15,2-13-1-15,-1 2-4 16,-3 0-4-16,-5 1 5 0,-11 8-5 15,-5 4 1-15,-9 8 5 16,-7 3-6-16,-4 3 2 16,-1-2 1-1,3-5 0-15,3-4-2 0,4-3-12 16,2-4-27-16,2-3-107 16,3-2-50-16</inkml:trace>
  <inkml:trace contextRef="#ctx0" brushRef="#br1" timeOffset="18283.45">20861 2926 1270 0,'4'-2'516'16,"5"-3"-328"-16,3 5-106 0,3 1-17 16,0 2-42-16,-1 0-24 15,3 0-83-15,-1 0-46 16,1 0-371-16</inkml:trace>
  <inkml:trace contextRef="#ctx0" brushRef="#br1" timeOffset="18558.66">21113 2897 1254 0,'23'-18'576'15,"-33"24"-242"-15,-1 9-156 16,4 6-1-16,6 6-49 15,6 3-26-15,10-7-43 16,7 0-22-16,2-5-29 16,-1-3-7-16,-5 1-2 15,-6-5-9-15,-10 2 4 0,-5 1-4 16,-9 1 0 0,0 3 10-16,-6-5-4 0,3 1 2 15,1-5-31 1,-2-3-31-16,5-2-95 15,2-3-59-15</inkml:trace>
  <inkml:trace contextRef="#ctx0" brushRef="#br1" timeOffset="18709.52">21146 2895 1509 0,'13'-3'604'0,"2"2"-418"15,11-2-76-15,-5 3-30 0,0 2-50 16,1-2-17-16,-7 0-49 16,1 0-59-16</inkml:trace>
  <inkml:trace contextRef="#ctx0" brushRef="#br1" timeOffset="19782.24">18626 3118 1597 0,'-20'-13'598'0,"19"10"-455"16,5 5-102-16,3-1-5 16,2-1-36-16,-1 3-33 0,1 0-85 15,-3-3-59-15,-3 2-331 16</inkml:trace>
  <inkml:trace contextRef="#ctx0" brushRef="#br1" timeOffset="19986.57">18634 3236 1451 0,'-1'2'580'15,"-2"1"-395"-15,5 0-79 0,-2-3-28 16,0 0-45-1,0 0-27-15,0 0-125 16,0 0 91-16</inkml:trace>
  <inkml:trace contextRef="#ctx0" brushRef="#br1" timeOffset="20847.43">18588 3960 1532 0,'-1'0'598'0,"1"-1"-412"15,-1 0-134 1,0 1-10-16,1 0-35 0,0 0-31 16,0 0-97-1,1 0-56-15</inkml:trace>
  <inkml:trace contextRef="#ctx0" brushRef="#br1" timeOffset="21008.18">18585 4117 1283 0,'-2'0'579'0,"2"0"-211"0,6-4-312 16,4-1-9-16,6-4-55 16,0 2-50-16</inkml:trace>
  <inkml:trace contextRef="#ctx0" brushRef="#br1" timeOffset="21694.46">21961 2596 1466 0,'-4'14'540'0,"-18"28"-407"15,-7 17-13-15,-5 17 4 16,-4 1-22-16,8-7-36 16,5-9-5-16,11-6-20 15,5-8-1-15,9-6-17 0,2-8-12 16,5-15-11-16,0-3-15 15,0-9-79-15,-2-2-61 16,-2-2-471-16</inkml:trace>
  <inkml:trace contextRef="#ctx0" brushRef="#br1" timeOffset="22144.06">22221 2797 1398 0,'-3'5'563'15,"-6"10"-361"-15,-1 12-25 16,0 13-18-16,3 5-35 15,4 0-47-15,3-4-22 0,7-7-35 16,4-5-9-16,3-11-5 16,6-1-8-16,0-16-7 15,0-5-7-15,-1-9-61 16,-6-4-44-16,-4-2-78 16,-3 0-46-16</inkml:trace>
  <inkml:trace contextRef="#ctx0" brushRef="#br1" timeOffset="22314.33">22126 2930 1386 0,'-1'-2'516'0,"2"1"-411"15,8-1-59-15,10-3-14 0,6-2-18 16,7 0-9-16,-2-2-3 15,-1 3-68-15,-1 1-43 16</inkml:trace>
  <inkml:trace contextRef="#ctx0" brushRef="#br1" timeOffset="22677.99">22429 2693 1328 0,'-3'24'534'16,"-6"19"-328"-16,9 8-86 16,-3 2 6-16,4-1-52 15,5-6-30-15,1-5-26 16,2-6 1-16,-1-13-9 16,0 1-2-16,-2-9-5 15,-1-5-5-15,-1-4 3 16,-3-7-6-16,0-10 0 15,1-5 1-15,3-7-13 16,5 1 1-16,3 2-3 0,2 4 4 16,2 8 10-1,-2 4-2-15,-2 10 8 0,-2 5-6 16,-6 7 8 0,-1 0 2-16,-3 1 1 15,1-1-1-15,1-5-22 0,-1 0-38 16,2-6-117-16,0-5-99 15</inkml:trace>
  <inkml:trace contextRef="#ctx0" brushRef="#br1" timeOffset="36664.71">19440 3915 1208 0,'0'-1'466'0,"-2"1"-351"16,2 8 18-16,4 13 8 16,-1 6-23-16,-2 5-23 15,-1 1-22-15,-2 0-40 16,0-1-14-16,1 0-11 16,1 1-6-16,2-3-41 15,1-2-34-15,2-9-79 0,2-7-36 16</inkml:trace>
  <inkml:trace contextRef="#ctx0" brushRef="#br1" timeOffset="38524.35">19722 3896 1179 0,'0'-1'461'15,"4"-1"-337"-15,-4 14-23 0,0 11 2 16,-5 7-30-16,-4 4-2 16,-3-3-16-16,1-2-13 15,2-3-17-15,3-1-7 16,8-7-16-16,3-4 0 15,3-4-2-15,6-3-1 0,1-7 1 16,2 0-2 0,1-6 6-16,1 0-2 0,-2 1-2 15,-1 0 2-15,-2 2 0 16,-2 3-9-16,-4 1-44 16,-1 1-32-16,-6-1-83 15,1 1-131-15</inkml:trace>
  <inkml:trace contextRef="#ctx0" brushRef="#br1" timeOffset="38709.18">19840 4090 1131 0,'-2'-56'463'16,"1"60"-314"-16,1 7-15 15,-2 7-7-15,0 7-27 16,0 5 2-16,2 3-32 15,2 2-28-15,1-1-18 0,0-5-17 16,-1-5-53-16,0-7-42 16,1-11-87-16</inkml:trace>
  <inkml:trace contextRef="#ctx0" brushRef="#br1" timeOffset="39097.33">20005 4006 1364 0,'0'-3'532'0,"5"-1"-400"15,4-1-58 1,4 1-15-16,8 1-49 16,-3 0-1-16,0 5-7 15,-4 2 3-15,-8 5-4 16,-2 3 2-16,-4 6 3 15,-4 2-4-15,-3 4 7 16,-1 1 1-16,-4-2-8 16,-4-1 6-16,1-3-7 0,-2-2-1 15,-2-3 3 1,1-3 3-16,12-3 13 0,-2-2 2 16,8-5 8-16,10-3-11 0,-2-6-9 15,11-1 1 1,9-1-8-16,-2 2 5 15,-2 3-6-15,-2 3 1 0,-7-1-3 16,-5 3-10 0,-3 0-61-16,-4 0-52 15,0 0-172-15</inkml:trace>
  <inkml:trace contextRef="#ctx0" brushRef="#br1" timeOffset="39285.68">20360 4076 1717 0,'0'0'636'16,"-2"1"-506"0,2 1-50-16,0-2-38 0,0 0-18 15,0 0-36 1,0 0-67-16</inkml:trace>
  <inkml:trace contextRef="#ctx0" brushRef="#br1" timeOffset="40544.01">20552 3873 1261 0,'-3'-4'493'0,"-2"4"-346"15,-3-3-13-15,11 4-36 16,2 5-40-16,8-5-39 0,3 1 9 16,4-4 1-1,2-3-2-15,2 4-8 16,-5-1-10-16,-5 12 6 15,-5 8 4-15,-9 12 29 0,-4 9 17 16,-5 9 3-16,-1-2-3 16,0 6-21-16,2 2-15 15,4-2-11-15,-1-2-6 0,2-7-7 16,-2-6-2 0,3-10-9-16,0-6-21 15,1-10-69-15,1-5-42 16,2-10-93-16,0-5-27 0</inkml:trace>
  <inkml:trace contextRef="#ctx0" brushRef="#br1" timeOffset="40713.25">20553 4043 1207 0,'2'0'495'15,"2"-3"-334"-15,9 3-67 0,6 0-9 16,6 0-45-1,0 0-6-15,6 0-46 16,0-1-42-16,-2 1-134 0,1-1-237 0</inkml:trace>
  <inkml:trace contextRef="#ctx0" brushRef="#br1" timeOffset="40963.15">20934 3911 1097 0,'-4'8'488'0,"-3"2"-279"16,0 14-58-16,0 5-14 16,2 1-40-16,7 1-14 0,4-3-33 15,7-5-11 1,5-5-32-16,-4-4-3 0,-1-6-13 16,-7 0-8-16,-7-1 1 15,-4 2-2-15,-9 2 8 16,-2 0 3-16,-2 1-15 15,-1-3-8-15,-1-6-38 16,2-3-27-16,-1-2-11 16</inkml:trace>
  <inkml:trace contextRef="#ctx0" brushRef="#br1" timeOffset="41125.18">20862 3933 1213 0,'7'0'439'0,"7"1"-357"0,9 2-11 16,5 3-17-16,1 0-18 0,2-2-49 15,-4 3-34 1,-4-2-187-16,-4-2-150 16</inkml:trace>
  <inkml:trace contextRef="#ctx0" brushRef="#br1" timeOffset="41460.83">21086 3947 891 0,'18'-15'466'15,"-22"24"-75"-15,3 7-237 16,-2 5-8-16,-1-1-19 16,4 3-18-16,2-2-44 0,3-2-15 15,9-1-36 1,-3-4-10-16,4-6-3 0,4-4-9 15,3-5-21-15,0-5-5 16,-1-9-11 0,-2-2 7-16,-7-5 11 15,-1 1 6-15,-4 0 12 16,-1-2 4-16,-5 5 11 16,-1 3 14-16,0 13 15 15,-5 7 0-15,-1 13 5 0,0 5-4 16,-1 6-2-16,3 3-4 15,4 1-11-15,0 0-10 16,1-4-50-16,2 1-35 16,1-8-129-16</inkml:trace>
  <inkml:trace contextRef="#ctx0" brushRef="#br1" timeOffset="41787.37">21518 4158 1376 0,'-2'3'555'16,"-2"1"-359"0,-4 14-138-16,-3 6-17 0,-8 0-83 15,2 4-55 1,4-13-241-16</inkml:trace>
  <inkml:trace contextRef="#ctx0" brushRef="#br1" timeOffset="42491.12">21508 4006 1034 0,'-1'-2'438'16,"0"0"-213"-16,-2 1-166 15,3 1-29-15,0 0-34 16,0 0-40-16</inkml:trace>
  <inkml:trace contextRef="#ctx0" brushRef="#br1" timeOffset="43111.25">21424 3154 741 0,'0'-1'375'0,"0"1"-2"16,-7 21-353-16,-12 23-50 15,6-24-158-15</inkml:trace>
  <inkml:trace contextRef="#ctx0" brushRef="#br1" timeOffset="43287.92">21534 2987 1163 0,'2'-1'439'16,"12"1"-357"-16,-5 0-21 0,1 3-33 15,4 0-38 1,-5-2-425-16</inkml:trace>
  <inkml:trace contextRef="#ctx0" brushRef="#br1" timeOffset="43809.18">21830 3708 1204 0,'3'-2'500'16,"1"-2"-359"-16,-5 15 27 0,-2 16-3 16,-9 25-47-1,-1 12 1-15,-4 6-42 0,0 0-23 16,-2-10-20 0,1-4-16-16,5-2-15 0,3-5-8 15,8-14-73 1,2-12-44-16,5-16-108 0,3-11 16 15</inkml:trace>
  <inkml:trace contextRef="#ctx0" brushRef="#br1" timeOffset="44225.94">21995 3681 1160 0,'-1'5'469'0,"-3"12"-303"16,-1 11 0-16,-3 22-35 16,2 7-9-16,2 3-24 15,-2-5-23-15,10-17-33 16,0-9-13-16,0-6-25 16,3-4 6-16,-7-7-6 15,-2-2-4-15,1-8-1 16,2-2-3-16,2-2-4 15,-3 1 3-15,4-2 5 16,16-4-4-16,30-23 6 16,-23 25-4-16,-4 5 1 15,-8 1 0-15,-9 5-4 16,-2 2 5-16,-7 5 0 0,-2 3 9 16,-6 0-1-1,-2 0-3-15,-2-5 6 0,-3-2-7 16,2-3-4-1,0-3-8-15,1-3-53 0,6-1-43 16,2-2-80-16,4-2 98 16</inkml:trace>
  <inkml:trace contextRef="#ctx0" brushRef="#br1" timeOffset="44511.24">22208 3733 1398 0,'2'16'524'0,"3"29"-411"15,0 11 0-15,-1 7-15 0,-1-1-22 16,-2-9-13 0,-2-6-10-16,-2-2-24 0,3-3-18 15,-1-5-84-15,4-5-51 16,0-16-101-16,1-9-195 16</inkml:trace>
  <inkml:trace contextRef="#ctx0" brushRef="#br1" timeOffset="45128.42">22378 4023 1227 0,'21'-51'410'0,"-23"53"-398"16,1 2-15-16,4-1-14 15,-3-3-3-15,0 0 1 0,0 0 0 16,0 0 16-16,0 0 8 16,0 0 22-16,0 0 20 15,0 0 31 1,0 0 12-16,0 0 4 15,0 0-6-15,0-1-4 0,0 0 0 0,0 1 0 16,0-1-5 0,0 0-8-16,0 0-3 0,0 0-13 15,0 0-5 1,0 1-21-16,0 0-7 0,0 0 1 16,6 17 2-16,3 24 0 15,-6-20-2 1,-2-3-13-16,0 0-9 0,2-6 0 15,-3-3 0-15,1-5 0 16,-1-1 1-16,-1-6 3 0,1 2-9 16,-1 0-3-1,-1-12 0-15,0-25-7 16,4 20 8-16,3 4 1 16,1 1 0-16,1 2 5 15,4 3-3-15,-4 3 0 16,2 2 1-16,-1 4-5 15,-3 2 4-15,0 4-2 16,-1 4 0-16,0 2 3 16,-2 3 1-16,0 2 5 15,-2 0 1-15,-1 2-16 16,0-3-38-16,0-4-107 16,1-3-60-16</inkml:trace>
  <inkml:trace contextRef="#ctx0" brushRef="#br1" timeOffset="45291.25">22656 4084 1877 0,'5'3'668'0,"-5"1"-567"15,5 2-70-15,-6-5-66 16,-1-1-66-16</inkml:trace>
  <inkml:trace contextRef="#ctx0" brushRef="#br1" timeOffset="45772.24">22881 3151 1445 0,'0'-1'520'0,"-2"0"-430"0,1 0-112 15</inkml:trace>
  <inkml:trace contextRef="#ctx0" brushRef="#br1" timeOffset="47260.38">19313 4940 1536 0,'-49'8'538'0,"-35"2"-473"16,48 2-23-16,26-2-7 15,52 0-11-15,22-3-24 16,42-12-18-16,31-12-17 0,40-26-46 15,22-12-15 1,40-12-2-16,0-4 17 0,17-8 43 16,2 1 22-16,-13 7 29 15,3 7 8-15,-33 25 0 16,-14 13-2-16,-30 16-27 16,-24 3-40-16</inkml:trace>
  <inkml:trace contextRef="#ctx0" brushRef="#br1" timeOffset="47559.63">19434 5277 1741 0,'25'-7'547'0,"25"-7"-565"16,59-10-15-16,42-10 4 15,55-17 30 1,21-11 2-16,52-16-6 16,17-8-15-16,31-2-17 15,3-2-16-15,6 0-39 0,-2 3-40 16</inkml:trace>
  <inkml:trace contextRef="#ctx0" brushRef="#br1" timeOffset="125027.51">18807 1738 1387 0,'-27'-22'491'0,"23"17"-434"0,4 0 0 16,10-5-17-16,8 1-15 16,7-3-10-1,1 3-2-15,-6 6-3 16,-7 3-2-16,-6 9-2 0,-2 2-1 16,-4 5 0-16,-1 4 0 0,-5 1-1 15,2 5-1 1,-8-1 5-16,1-2 5 15,-3-1 8-15,-1-1 7 16,2-2 11-16,1-1 3 16,3-8 8-16,8-1-2 15,3-10-18-15,1-3-6 0,10-5-17 16,-3-7-4-16,11 4 2 16,2-1-3-16,-3 13 1 15,-3 7-2-15,-8 9 0 16,-4 8 4-16,-6 7 4 15,-1 1 1-15,-5-5-2 16,-3-4-3-16,-1-7-4 0,-2-4 0 16,-5-1 6-1,0-4 1-15,-4-4-10 0,1-2-32 16,7-1-138 0,-3-4-372-16</inkml:trace>
  <inkml:trace contextRef="#ctx0" brushRef="#br1" timeOffset="125442.59">19083 1660 1358 0,'0'-1'535'0,"-2"5"-367"15,0 6-21-15,1 14-16 16,1 8-26-16,2 9-36 16,6 4-8-16,4-3-38 15,1-5-9-15,6-14-12 16,2-4-1-16,6-20-28 15,-4-8-41-15,-3-14-118 16,-4-9-61-16</inkml:trace>
  <inkml:trace contextRef="#ctx0" brushRef="#br1" timeOffset="125644.7">19288 1690 1297 0,'-4'26'557'0,"-8"20"-347"16,3 21-34-16,-1 5-34 16,4-8-72-16,5-4-25 15,4-24-27-15,3-8-17 16,1-9-71-16,0-7-58 16,-1-9-141-16</inkml:trace>
  <inkml:trace contextRef="#ctx0" brushRef="#br1" timeOffset="125896.27">19455 2027 1892 0,'0'2'674'16,"-4"0"-581"-16,4-1-36 16,0-1-24-16,0-1-28 15,0 0-176-15</inkml:trace>
  <inkml:trace contextRef="#ctx0" brushRef="#br1" timeOffset="126463.79">19778 1745 1470 0,'-1'-4'543'15,"0"-8"-430"-15,3 2-33 16,8 1-17-16,6 0-28 0,3 5-23 16,-1 2-5-16,-4 9-2 15,-5 0 22-15,-8 19 28 16,0 8 9-16,-7 11 2 15,-2 10-18-15,-3-7-25 16,-2-2-11-16,-5-14-3 16,0-4 3-16,4-10 1 15,0-8 6-15,11-4 5 16,1-4-7-16,6-3 0 16,4 0-8-16,12-3-2 15,4 2-1-15,10 1-5 16,2 0 3-16,0-1-56 15,4 0-52-15,-4-2-143 16,-4-5-440-16</inkml:trace>
  <inkml:trace contextRef="#ctx0" brushRef="#br1" timeOffset="126760.83">20149 1686 1250 0,'-8'10'560'16,"-7"18"-181"-16,0 14-192 0,4 22-23 15,2 4-26-15,8-8-58 16,6-8-19-16,11-25-32 16,3-9-1-16,7-13-14 15,1-7-11-15,-1-12 2 16,-4-7-5-16,-12-10-1 15,-4 2 3-15,-11-3 1 16,-2 5-2-16,-10 22 4 16,-4 8-4-16,-5 25-3 15,-1 9 3-15,7-3-32 0,4-1-40 16,15-11-152 0,6-6 518-16</inkml:trace>
  <inkml:trace contextRef="#ctx0" brushRef="#br1" timeOffset="127013.72">20553 1685 1339 0,'0'-2'636'0,"3"3"-197"15,-3 7-234-15,-3 10-36 16,1 12-32-16,-3 16-50 16,2 12-20-16,3-3-44 15,4-3-13-15,1-12-35 16,1-13-24-16,1-2-102 16,-3-3-92-16,2-4-504 15</inkml:trace>
  <inkml:trace contextRef="#ctx0" brushRef="#br1" timeOffset="127339.68">20758 1943 1850 0,'-2'-2'728'0,"-3"2"-457"0,3 0-208 16,2-1-35-16,0 1-29 15,-1 0-174-15,0 0-54 16</inkml:trace>
  <inkml:trace contextRef="#ctx0" brushRef="#br1" timeOffset="127856.64">20956 1561 1232 0,'-1'-2'488'0,"1"7"-349"16,-1 5 27-16,4 21-6 0,-4 8-8 15,-2 7-21 1,1 2-41-16,0 3-59 16,3-4-15-16,2-5-35 15,1-3-45-15,1-14-99 16,-2-5-71-16</inkml:trace>
  <inkml:trace contextRef="#ctx0" brushRef="#br1" timeOffset="128151.69">21123 1608 884 0,'-5'20'490'15,"-4"16"-74"-15,1 2-222 16,0 3 3 0,6-2-57-16,9-2-15 0,8-10-40 15,6-8-19-15,9-24-33 16,1-11-14-16,2-21-8 15,-4-6-3-15,-10 3-5 0,-8 3 4 16,-15 5 0 0,-8 6-5-16,-12 4 0 15,-7 10-17-15,-2 18-76 16,1 7-51-16,9 14-109 16,9-3-392-16</inkml:trace>
  <inkml:trace contextRef="#ctx0" brushRef="#br1" timeOffset="128662.69">21464 1609 993 0,'-2'-4'573'16,"-5"4"56"-16,3 9-420 15,2 12-39-15,-3 8-35 16,3 4-50-16,4 2-11 0,2 0-42 16,10-1-9-16,7-10-21 15,4-6-4-15,9-22-39 16,-7-10-42-16,3-13-99 16,-10-6-43-16,-8 6-11 15,-1 1 23-15,-7 4 75 16,0 2 31-16,-1 2 34 15,0 1 16-15,-1 5 48 16,0-1 39-16,-1 12 68 16,0 7 38-16,1 13 66 15,2 7 6-15,-4 11-7 16,-3 5-30-16,0 18-81 16,-4 4-29-16,4-1-44 15,-2-5-16-15,4-21-117 16,1-9-113-16</inkml:trace>
  <inkml:trace contextRef="#ctx0" brushRef="#br1" timeOffset="128923.24">21957 1979 1318 0,'-7'2'581'0,"3"0"-299"31,-2 6-86-31,1 7-112 0,0 3-23 0,-6 4-120 16,3-4-101-1</inkml:trace>
  <inkml:trace contextRef="#ctx0" brushRef="#br1" timeOffset="129087.6">22186 1747 1563 0,'5'-1'622'0,"5"-4"-400"0,6 0-138 16,0-2-48 0,-1-3-51-16,-2 0 207 0</inkml:trace>
  <inkml:trace contextRef="#ctx0" brushRef="#br1" timeOffset="130210.86">8836 13828 1436 0,'-1'0'500'16,"11"-9"-428"-16,23-6-62 15,37-10 0-15,13-8 1 16,33-9-2-16,10-1-3 16,6-7-4-16,21-4 2 15,3-10 0-15,2-5-2 0,17 6-1 16,-8 5 2-1,12 20-4-15,-6 9-19 0,0 11-80 16,-2 4 69 0</inkml:trace>
  <inkml:trace contextRef="#ctx0" brushRef="#br1" timeOffset="130542.06">9834 13760 1141 0,'-7'0'386'16,"-9"0"-380"-16,26-5-10 16,13-3 3-16,16-8 8 15,16-5 18-15,34-6 29 16,13-7 10-16,25-9 0 16,17-5-8-16,10-18-23 15,15-2-13-15,17-5-7 16,10 0-16-16,5 7-101 15</inkml:trace>
  <inkml:trace contextRef="#ctx0" brushRef="#br1" timeOffset="131528.67">21970 2119 1178 0,'-7'5'433'0,"-2"3"-372"16,13-3-10-16,19-9-5 15,9-6-16-15,16-12-5 16,5-7 5-16,13-14-19 16,11-9-5-16,13-16-1 0,3-6-4 15,-2 9 0-15,-4 10 4 16,-8 19-11-16,-11 12-22 16,-20 14-124-1,-15 5-234-15</inkml:trace>
  <inkml:trace contextRef="#ctx0" brushRef="#br1" timeOffset="131742.73">22163 2112 1627 0,'16'-10'545'16,"37"-14"-543"-16,27-14-1 0,26-24 7 0,25-7-6 16,14-10-31-1,-1 7-40-15,14 12-175 16</inkml:trace>
  <inkml:trace contextRef="#ctx0" brushRef="#br1" timeOffset="139269.12">17742 2938 863 0,'-1'2'479'0,"-2"3"-60"15,-1 8-278-15,3 7-6 16,0 15-50-16,-2 3-11 16,3 4-19-16,0 0-19 15,1-10-23-15,4-2-6 16,1-10-15-16,0-4-24 16,-1-5-63-16,0-6-45 15,0-5-260-15</inkml:trace>
  <inkml:trace contextRef="#ctx0" brushRef="#br1" timeOffset="139577.94">17856 2981 1168 0,'-4'15'481'16,"-2"12"-334"-16,2 15-18 15,1 7-15-15,3-4-40 16,3-7-13-16,5-14-21 16,3-7-13-16,3-8-10 15,0-6-5-15,0-9-6 16,2-8 2-16,0-8-8 0,-7-6 0 16,-9-1 3-16,-1 0-1 0,-11 4 1 15,-1 7 2 1,-3 4-20-16,-3 5-15 0,2 11-42 15,3 0-34 1,6 8 16-16</inkml:trace>
  <inkml:trace contextRef="#ctx0" brushRef="#br1" timeOffset="140013.28">18021 2984 1213 0,'52'31'476'0,"-49"-8"-323"16,3 4-9-16,-2 2-21 0,1 5-21 15,6-6-32 1,-3-5-20-16,6-6-23 0,1-9-15 15,1-7-11 1,2-1-14-16,-6-7-63 0,1-2-27 16,-6-5-64-16,-1-2-5 15,-3-4-5-15,-1-1-21 16,0-4 1-16,-4 5 19 16,2 0 62-16,1 0 69 15,1 6 72-15,1-2 41 16,-1 8 57-16,-2 1 11 0,0 8 29 15,-1 4-5-15,-1 14 7 16,1 7-4-16,-4 18 5 16,1 5-17-16,-1 4-51 15,0-3-23-15,3-9-44 16,2-5-14-16,2-12-34 16,3-4-53-16,1-12 49 0</inkml:trace>
  <inkml:trace contextRef="#ctx0" brushRef="#br1" timeOffset="192709.27">10515 3532 581 0,'1'-3'290'0,"-1"-4"-82"16,6 3-105-16,-6-2 10 0,3 4-23 16,0-2-1-16,-2 2-2 15,0 0 9-15,-1 1 5 16,0 1 1-16,-1 0 0 16,0 0-10-16,1 0-18 15,-5 16-3-15,-27 28-26 16,20-19-7-16,0 0-15 15,2-5-11-15,1-3-19 16,2-4-33-16,4-6-104 16,-1-2-41-16</inkml:trace>
  <inkml:trace contextRef="#ctx0" brushRef="#br1" timeOffset="193574.29">10522 3500 2117 0,'0'0'40'16,"0"2"1"-16,-6 1 31 16,-1 4-25-16,-5 6-12 15,-2 6-22-15,4 4-3 16,3-2-9-16,-2-2 3 0,0-5-41 15,2-1-36-15,0-3-90 16,4-1 234-16</inkml:trace>
</inkml:ink>
</file>

<file path=ppt/ink/ink3.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4-04T06:12:09.905"/>
    </inkml:context>
    <inkml:brush xml:id="br0">
      <inkml:brushProperty name="width" value="0.05292" units="cm"/>
      <inkml:brushProperty name="height" value="0.05292" units="cm"/>
      <inkml:brushProperty name="color" value="#FF0000"/>
    </inkml:brush>
  </inkml:definitions>
  <inkml:trace contextRef="#ctx0" brushRef="#br0">5679 2614 1532 0,'-1'0'539'0,"1"-1"-486"15,-1 0-13-15,0 0-6 16,1 0-19-16,5-9-14 16,25-20-1-16,-8 28 4 15,1 2 0-15,-3 15 6 16,0 6 10-16,-6 14 23 15,-3 10 8-15,-1 2 7 0,1 3-3 16,-5-5-20-16,-4-8-9 16,-2-6-14-16,-2-7-3 15,2-6-8-15,0-1-3 0,1-10-41 16,-1 2-42 0,-5-5-98-16,-1-5-41 15</inkml:trace>
  <inkml:trace contextRef="#ctx0" brushRef="#br0" timeOffset="170.39">5704 2780 1352 0,'-1'-2'481'0,"4"-3"-414"16,6-2-31-16,10-2-21 15,8-3-4-15,4-2-47 16,-1 4 490-16,74-8-1644 31</inkml:trace>
  <inkml:trace contextRef="#ctx0" brushRef="#br0" timeOffset="464.39">6041 2765 1295 0,'-1'0'532'16,"0"2"-314"-16,-1 5-134 16,0 9-19-16,-1 10-44 15,-1 2-34-15,1-4-98 16,2-3-51-16</inkml:trace>
  <inkml:trace contextRef="#ctx0" brushRef="#br0" timeOffset="811.43">6089 2545 1249 0,'3'-4'468'15,"3"-8"-326"-15,5 2-113 16,15 1-16-16,0 1-3 0,5 8-4 16,-1 0 5-16,-8 14 11 15,0 7 13-15,-6 13 19 16,-4 8 3-16,-9 14-9 16,-2 0-13-16,-1-6-19 15,0-3-5-15,-3-16-6 16,3-6 4-16,-4-8-6 15,3-6 0-15,0-7-20 16,-1 0-18-16,3-3-53 16,-5-2-35-16,2-3-102 15</inkml:trace>
  <inkml:trace contextRef="#ctx0" brushRef="#br0" timeOffset="1001.57">6175 2707 1357 0,'3'-2'474'16,"13"-5"-416"-16,6-2-20 16,10-9-10-16,2 3 0 15,-9 0-15-15,-6 4-46 0</inkml:trace>
  <inkml:trace contextRef="#ctx0" brushRef="#br0" timeOffset="1607.98">6533 2646 1418 0,'-1'0'546'0,"-3"-2"-427"16,4 6-26-16,0-4 0 16,6 21-7-16,15 50 11 15,-11-16-1-15,-4-5-19 16,-6-5-38-16,-1-6-16 15,-3-7-17-15,-3-1 3 16,-6-6 5-16,4-1 2 0,-2-11 0 16,3-1-1-16,0-8-10 15,2-4-16-15,-1-5-81 16,0-7-61-16,5-4-116 16,1-7-181-16</inkml:trace>
  <inkml:trace contextRef="#ctx0" brushRef="#br0" timeOffset="1821.52">6686 2596 1283 0,'2'-4'505'16,"4"-1"-347"0,2 10-8-16,0 18 0 15,1 14-9-15,-4 15-22 0,-2 3-26 16,1 0-49-16,1-10-16 15,4-13-21-15,1-8-5 16,0-16-22-16,1-3-34 16,-2-11-78-16,0-5-53 15,-2-8-302-15</inkml:trace>
  <inkml:trace contextRef="#ctx0" brushRef="#br0" timeOffset="1955.14">6711 2766 1373 0,'0'1'482'16,"2"3"-431"-16,1 0-22 0,6-6-17 15,1-3-14-15,-4-6 195 16</inkml:trace>
  <inkml:trace contextRef="#ctx0" brushRef="#br0" timeOffset="2114.84">6474 2569 1458 0,'5'-3'494'0,"9"-3"-475"0,8 1-5 16,13 2-11-16,1 3-21 15</inkml:trace>
  <inkml:trace contextRef="#ctx0" brushRef="#br0" timeOffset="2434.38">7323 2563 1376 0,'-1'0'562'0,"-3"2"-335"15,-8 7-80-15,-8 15-60 16,-6 10-30-16,1 9-45 15,-1-4-5-15,8-7-17 16,6-7-31-16,4-11-75 0,3-2-51 16,1-11-55-16</inkml:trace>
  <inkml:trace contextRef="#ctx0" brushRef="#br0" timeOffset="2576.57">7153 2601 1208 0,'9'6'472'15,"7"11"-298"-15,4 6-16 0,7 11-22 16,-2 4-26-16,1-6-60 16,-3-4-22-16,-2-8-68 15,-2-9-73-15</inkml:trace>
  <inkml:trace contextRef="#ctx0" brushRef="#br0" timeOffset="2939.48">7594 2555 1646 0,'4'6'618'0,"1"15"-457"0,0 5-35 16,2 13-35-16,-1 5-25 15,0-5-43-15,0-5-11 16,0-10-56-16,-1-9-54 16,-2-10-134-16,0-4-51 15</inkml:trace>
  <inkml:trace contextRef="#ctx0" brushRef="#br0" timeOffset="3199.39">7735 2560 1056 0,'8'-1'398'0,"7"0"-295"16,-3 1 4-16,-4 7 11 0,-4 3 12 15,-3 12 21 1,-1 2 9-16,-2 6-20 16,-2 1-18-16,2-2-36 15,2-4-17-15,9-8-30 0,6-7-10 16,9-11-22-1,0-3-2-15,1-5-41 0,1-1-47 16,-10 1-135 0,-6-5 165-16</inkml:trace>
  <inkml:trace contextRef="#ctx0" brushRef="#br0" timeOffset="4100.74">9520 2475 1124 0,'-5'0'508'0,"-5"-2"-240"16,-2 11-103-16,-3 7-12 0,1 11-49 16,-1 5-18-16,7 3-32 15,4-4-13-15,5-7-16 16,7-6-7-16,4-12-12 15,4-5-2-15,3-12-4 16,0-9-1-16,-2-7 1 16,-5 0-2-16,-3 0 4 15,-5 4 2-15,-3 9 6 0,1 3 11 16,-2 11 23 0,0 5 4-16,-1 12-3 15,-1 9-2-15,-1 11-22 16,2 8-4-16,0 2-2 0,1-2-13 15,0-7 5 1,0-4-7-16,-3-10 0 16,-1-3 4-16,-2-6-8 0,-2-4-5 15,1-4-40 1,-1-4-35-16,1-3-99 0,2-4-51 16</inkml:trace>
  <inkml:trace contextRef="#ctx0" brushRef="#br0" timeOffset="4432.04">9647 2605 1405 0,'3'-4'503'0,"6"0"-424"16,1-1-11-16,3-1-22 15,3 4-10-15,3 2-19 16,0 2-10-16,-5 8-4 15,-2 2 2-15,-12 11 0 16,-6 4 11-16,-4 9 19 16,-8-1 7-16,1-5 18 15,3-4 1-15,0-8-10 16,7-1 0-16,2-7-17 16,5-2-7-16,9-7-14 15,5-3-8-15,11-4-5 16,2 0 0-16,3-2 2 0,-8-1-10 15,-8 2-78-15,-3 5-75 16</inkml:trace>
  <inkml:trace contextRef="#ctx0" brushRef="#br0" timeOffset="4729.21">9995 2670 1484 0,'0'-1'594'0,"-2"-1"-392"16,3 2-98-16,-1-1-76 0,0 1-41 16,0-1 434-16</inkml:trace>
  <inkml:trace contextRef="#ctx0" brushRef="#br0" timeOffset="5149.75">10353 2560 1293 0,'10'-47'546'0,"-10"42"-336"0,-1 7-17 15,-3 5-19-15,-4 11-59 16,-2 7-29-16,-6 5-47 15,2 1-4-15,-1-4-12 0,2-1-7 16,4-7-3-16,2-1-6 16,2-8 0-16,4-7-2 15,5-3-4-15,1-2-1 16,8-2-2-16,3 1 4 16,1-4-2-16,3-2 1 15,-1 2-23-15,-3-1-22 16,-4 7-92-16,-4-2-60 0,-6 2-65 15</inkml:trace>
  <inkml:trace contextRef="#ctx0" brushRef="#br0" timeOffset="5350.82">10382 2560 1235 0,'0'-2'525'15,"-1"-4"-314"-15,1 9-50 16,0 8-13-16,0 15-33 15,1 8-17-15,-1 13-30 16,0 0-15-16,0-7-33 16,2-3-10-16,0-12-10 15,1-7-13-15,-1-8-73 16,0-5-51-16,1-8-95 16,0-5 189-16</inkml:trace>
  <inkml:trace contextRef="#ctx0" brushRef="#br0" timeOffset="5600.32">10523 2569 1388 0,'-4'13'587'0,"-3"9"-341"0,1 12-76 16,-1 3-19-16,4-5-41 16,7-4-29-16,7-10-36 15,1-5-15-15,9-13-25 16,2-6-4-16,-4-18-5 15,6-1-1-15,-10-2 1 16,-11-3 1-16,-4 9 3 16,-6-2-3-16,-10 6-12 15,-2 8-25-15,-4 9-99 16,-1 7-52-16,5 3-370 16</inkml:trace>
  <inkml:trace contextRef="#ctx0" brushRef="#br0" timeOffset="5873.18">10668 2603 1587 0,'13'42'645'15,"-25"-15"-429"-15,4 6-65 0,5 1-19 16,6-9-55-16,7 0-13 15,8-12-43-15,1-4-8 16,1-10-11-16,-1-8-1 0,-6-12-4 16,-1-2 0-16,-4-6 2 15,-2-2-2-15,-6 6 0 16,-4-3-12-16,-4 13-32 16,-4 6-29-16,3 7-93 15,-3 4-53-15</inkml:trace>
  <inkml:trace contextRef="#ctx0" brushRef="#br0" timeOffset="6069.29">11047 2688 1905 0,'0'1'725'15,"0"4"-545"-15,-2-2-61 0,2-2-68 16,0 2-21 0,-1-4-85-16,0 0-108 0</inkml:trace>
  <inkml:trace contextRef="#ctx0" brushRef="#br0" timeOffset="6534.08">11338 2539 1551 0,'-4'5'615'0,"-8"12"-421"16,-3 9-30-16,-2 11-55 15,3 5-17-15,10-4-26 16,7-5-10-16,9-9-32 15,9-8-2-15,3-13-14 16,4-6-8-16,1-12 0 16,-7-8-4-16,-5-5-4 15,-7-2 6-15,-8 0 0 0,-2 5 5 16,-9 5 5-16,-4 2-8 16,-5 8-4-16,-5 6-7 15,-3 8-29-15,4 5-20 16,3 5-90-16,5 0-58 15,14 2-65-15</inkml:trace>
  <inkml:trace contextRef="#ctx0" brushRef="#br0" timeOffset="6799.55">11499 2567 1281 0,'-6'7'593'16,"-2"9"-221"-16,-4 11-203 15,-1 3-23-15,6 7-31 16,2-5-13-16,10-7-36 16,5-2-12-16,5-11-27 15,5-7-12-15,6-7-14 16,-2-11-7-16,-2-13-2 16,-3 0 1-16,-12-4 5 0,-1 2 2 15,-10 7-3 1,-2 0-7-16,-5 5-41 15,-2 5-21-15,-3 5-86 16,2 3-43-16,4 2 13 0</inkml:trace>
  <inkml:trace contextRef="#ctx0" brushRef="#br0" timeOffset="7150.51">11701 2551 1268 0,'-31'10'537'0,"9"10"-261"0,3 5-96 0,8 12-22 16,3-1-10-16,8 1-38 15,3-3-27-15,10-9-40 16,2-6-14-16,10-12-20 0,3-7-3 16,0-12-17-1,3-10-2-15,-8-10-10 16,-6-3 0-16,-12 2 1 16,-3 8-1-16,-14 3-6 0,-8 8-23 15,-12 9-69-15,-10 5-51 16,5 9-56-16</inkml:trace>
  <inkml:trace contextRef="#ctx0" brushRef="#br0" timeOffset="31410.51">7247 3174 1125 0,'4'-26'473'0,"-4"24"-195"15,3-1-275-15,5-1-10 0,3-1 1 16,3 0 6 0,2 5 5-16,-5 11 11 15,-1 4 9-15,-10 9 14 0,-4 1 0 16,-3 4-4-16,-5 0-4 0,2-2 5 15,0-4 8-15,0-8 6 16,1-2 1 0,1-7 2-16,3-1 0 15,3-2 1-15,2-2-6 16,2-2-22-16,-2 1-9 16,0-1-17-16,0 0 1 0,10-6 0 15,25-14 1-15,-19 18-2 16,-4-1-9-16,-1 3-52 15,-3 1-42-15,-3 0-84 16</inkml:trace>
  <inkml:trace contextRef="#ctx0" brushRef="#br0" timeOffset="31852.5">7464 3258 1558 0,'24'-7'534'16,"-36"17"-498"-16,-4 1-40 16,1-1-105-16</inkml:trace>
  <inkml:trace contextRef="#ctx0" brushRef="#br0" timeOffset="32418.92">7578 3091 1482 0,'-2'2'535'0,"1"12"-445"16,-2 7-35-16,1 6-17 15,2 2-8-15,0-2-8 16,2-7-10-16,2-4-32 15,0-4-24-15,-1-6-84 16,1-2-45-16</inkml:trace>
  <inkml:trace contextRef="#ctx0" brushRef="#br0" timeOffset="32647.46">7655 3064 944 0,'-1'9'470'0,"0"7"-67"15,1 11-266 1,0 5-1-16,5-1-8 16,2-5-15-16,5-5-53 0,3-7-28 15,-3-5-22-15,-1-2-4 16,-9-4-17-16,-2 0 6 16,-4 2-8-16,-6 4-7 15,-1-3-1-15,0 2-18 16,-2-3-47-16,1-5-38 15,0-2-118-15</inkml:trace>
  <inkml:trace contextRef="#ctx0" brushRef="#br0" timeOffset="32792.39">7649 3079 1233 0,'4'0'458'0,"6"-6"-357"16,3 3-26-16,8 0-33 15,0 0-10-15,3 3-69 16,-3 1-36-16</inkml:trace>
  <inkml:trace contextRef="#ctx0" brushRef="#br0" timeOffset="33099.93">7840 3077 989 0,'16'30'532'16,"-31"-7"18"-16,3 4-351 15,5 5-39-15,1 0-6 16,8-3-53-16,1-3-24 16,9-7-38-16,1-3-18 0,8-11-22 15,-1-5-5-15,-2-10-11 16,0-6-8-16,-9-10-2 15,-3 2 3-15,-4-2 9 16,-4 4 7-16,-8 3 11 16,-3 1 2-16,-6 8-17 0,-5 2-31 15,-1 8-104 1,1 3-74-16</inkml:trace>
  <inkml:trace contextRef="#ctx0" brushRef="#br0" timeOffset="34691.68">8285 3166 1163 0,'-3'-26'501'0,"-2"23"-206"16,0 5-137-16,-4 12-32 0,-3 3 0 0,-6 9-24 31,-2-2-5-31,0-6-22 16,2-2-18-16,4-3-28 0,1 0-11 15,2-3-22-15,1-4-23 16,3-3-74-16,2-2-56 16,5-4-109-16,0 2-145 15</inkml:trace>
  <inkml:trace contextRef="#ctx0" brushRef="#br0" timeOffset="34855.21">8115 3173 1149 0,'-4'-2'481'15,"3"1"-301"-15,5 1-74 16,-4 0-16-16,9 4-31 16,35 20-7-16,-23-6-12 15,4 1-3-15,-4-3-28 16,-1-1-21-16,-6-4-55 16,-3-3-53-16</inkml:trace>
  <inkml:trace contextRef="#ctx0" brushRef="#br0" timeOffset="35101.35">8388 3152 1534 0,'1'9'553'16,"1"14"-437"-16,1 5-20 16,1-1-4-16,-2 0-19 0,0-3-42 15,-2-1-14-15,0-6-76 16,2-2-57-16,0-8-19 16</inkml:trace>
  <inkml:trace contextRef="#ctx0" brushRef="#br0" timeOffset="35416.99">8467 3185 1341 0,'3'-4'475'16,"8"-6"-398"0,1 2-31-16,6 3-8 15,0 3-5-15,-1 5-17 16,-1 3-5-16,-8 6 15 0,-4 3 18 15,-9 3 39-15,-2 3 21 16,-5 1 17-16,0 1-2 16,4-2-13-16,3-4-11 15,4-2-34-15,4-3-15 16,11-7-26-16,3-2-14 16,6-7-5-16,2 0-4 15,-4-5 4-15,-4 4-1 16,-9 0-10-16,-1 1-13 0,-6 1-64 15,2 1-54-15,0 1-131 16</inkml:trace>
  <inkml:trace contextRef="#ctx0" brushRef="#br0" timeOffset="36966.41">9513 3166 1096 0,'-22'-47'465'0,"21"38"-266"16,0 5-55-16,1-3-6 0,1-2-31 16,4 1-19-16,0-4-43 15,4 0-13-15,0 5-19 16,1 7-3-16,-1 9-7 16,0 1 2-1,-3 13-4-15,-4 4-2 0,0 2 3 16,-2 4-1-16,-5-7 6 15,-1-3 2-15,-3-1 14 16,-2-4 9-16,1-3 8 16,0 0 9-16,3-5-7 0,-1-3 1 15,3-5-3 1,1-2 2-16,1-2-10 16,1-3-5-16,4-2-14 15,4-1-12-15,6-2-2 16,0-1-1-16,5 6 4 15,-2 1 3-15,-1 4 0 0,0 0-2 16,-3 4-4 0,1-2-9-16,-3 1-63 0,-1 0-47 15,-2-6-108-15,-1-1-39 16</inkml:trace>
  <inkml:trace contextRef="#ctx0" brushRef="#br0" timeOffset="37351.89">9686 3081 1200 0,'0'0'525'0,"-3"5"-220"16,-1 4-180-16,1 13-33 15,-1 3-4-15,2 2-13 16,3-4-11-16,1-10-33 16,4-1-15-16,4-8-12 15,4-4-2-15,7 0-2 16,3-6-6-16,-6 0-11 16,1 1-6-16,-6 4 0 15,-7 2 8-15,1 8 11 0,-7 3 9 16,-8 4 15-16,-3 4 4 15,0-4 11-15,-4 1-7 16,4-6-12-16,3-3-5 16,-1 0-9-16,4-4-12 15,2-2-68-15,-4-2-50 16,3-6-113-16</inkml:trace>
  <inkml:trace contextRef="#ctx0" brushRef="#br0" timeOffset="37510.18">9659 3114 1217 0,'8'-6'524'15,"-1"-5"-240"-15,7 3-185 16,6 4-20-16,-3-1-29 16,10 5-18-16,-8 1-28 15,-2-3-27-15,-3 4-96 16,-1-3-52-16</inkml:trace>
  <inkml:trace contextRef="#ctx0" brushRef="#br0" timeOffset="37704.65">9947 3221 1693 0,'-1'3'735'15,"0"3"-345"-15,1-1-182 16,2-5-90-16,0 0-31 0,-2 0-43 16,0-1-45-16,-1 0-152 15,0 0-145-15</inkml:trace>
  <inkml:trace contextRef="#ctx0" brushRef="#br0" timeOffset="42615.53">10330 3168 1276 0,'-24'-9'472'0,"15"28"-352"16,3 2-23-16,0 0 3 15,2-6-9-15,4 1-24 16,4-3-17-16,5-1-26 16,2-3-7-16,2-5-10 15,-2-3-1-15,0-3-2 16,-2-2-3-16,-4-3-4 0,2-2 1 15,-7-1-5-15,-3 1 3 16,-3-1 8-16,-3 2-2 16,-4 1 2-16,1-2 3 15,-4 3 1-15,-2 0 8 16,2-4 6-16,2 3 6 16,7-5-1-16,1-1-5 0,6-3-8 15,5-3-9-15,4 4-5 16,3-1-5-16,2 7-2 15,1 2 1-15,-3 5-3 16,-1 4 1-16,-4 6-1 16,-3 7 1-16,-7 5 2 15,-3 1 5-15,-1-3 1 16,0-5-5-16,6-2-57 16,0-5-64-16</inkml:trace>
  <inkml:trace contextRef="#ctx0" brushRef="#br0" timeOffset="43083.32">10548 3176 1011 0,'-46'-61'504'0,"38"61"-104"15,5 7-207-15,-8 12-48 0,0 7-19 16,6 5-16-16,-5 0-3 0,12-3-21 16,6-5-19-1,3-9-38-15,11-4-15 16,4-11-14-16,-3-7 3 16,6-10-5-16,-10-3-9 15,-3 0 3-15,-7 2-9 16,-12 1 10-16,-1 2 4 15,-11 0 0-15,0-1 0 0,-6 7-16 16,-6-1-5-16,4 10-45 16,3 5-31-16,11 4-94 15,5 2-36-15</inkml:trace>
  <inkml:trace contextRef="#ctx0" brushRef="#br0" timeOffset="43350.46">10701 3150 1301 0,'-8'16'612'0,"-6"12"-245"15,3 3-164-15,-1-3-32 16,4-5-44 0,6-6-25-16,8-5-44 15,8-4-17-15,9-8-28 0,0-5-10 16,-3-9-25-16,-1-7-11 15,-8-2-1-15,-2 0-2 16,-9 2 28-16,-3 4 8 16,-5-1-4-16,-4 4 5 15,-4 8-25-15,-1 0-17 0,0 12-69 16,3 0-53 0,12 0-99-16</inkml:trace>
  <inkml:trace contextRef="#ctx0" brushRef="#br0" timeOffset="43545.18">10896 3185 1735 0,'-1'2'760'16,"-1"0"-376"-16,-1-1-220 15,2-1-63-15,0 0-63 16,0-1-64-16,0 1-223 0,1-1 44 15</inkml:trace>
  <inkml:trace contextRef="#ctx0" brushRef="#br0" timeOffset="44015.07">11211 3120 1519 0,'-7'9'592'16,"-3"10"-395"-16,0 8-69 0,1 4 1 15,6-1-16 1,3-4-26-16,6-7-46 16,3-5-21-16,11-9-20 15,0-4 1-15,10-13-5 16,-1-5-14-16,-6-7-10 0,-7-3-3 0,-12 5 11 31,-4 0 8-31,-10 5 18 0,-3 3 0 16,-12 3-1-16,-1 7 1 15,-1 7-8-15,4 4-1 16,10 7-59-16,4 0-46 16,10 1-120-16,4-3 121 15</inkml:trace>
  <inkml:trace contextRef="#ctx0" brushRef="#br0" timeOffset="44265.56">11382 3148 1389 0,'17'-14'620'16,"-32"36"-284"-16,2 5-163 15,1-2-16-15,8-3-32 0,4-1-20 16,12-6-52-1,6-4-19-15,4-8-29 16,2-7-7-16,-3-8-12 16,-3-6-5-16,-3-4-6 15,-5 0 2-15,-8 1 17 16,-2 1 5-16,-9-2 3 16,-4 4 0-16,-5 7-15 0,-2 6-14 15,3 8-70-15,1 2-53 16,8-2-116-16</inkml:trace>
  <inkml:trace contextRef="#ctx0" brushRef="#br0" timeOffset="44600.01">11566 3116 1322 0,'22'-17'600'16,"-44"34"-234"-1,-1 5-137-15,2 9-67 16,3 1-15-16,13-3-39 16,3-5-25-16,11-7-41 15,9-3-17-15,7-9-19 16,5-6-18-16,3-12-34 0,-3-5-15 15,-7-5-11-15,-4 0 12 0,-12 3 21 32,-4-1 9-32,-13 5-6 0,-7 2-18 15,-6 8-72-15,-3 4-46 16,6 8 136-16</inkml:trace>
  <inkml:trace contextRef="#ctx0" brushRef="#br0" timeOffset="57712.39">9691 3630 876 0,'6'-31'463'16,"-6"34"-32"-16,0 6-300 16,0 4-31-16,3 2-19 15,-3 1-20-15,8-2-14 0,-1-3-27 16,-1 1-7-16,-2-3-2 16,-1-1-9-16,-3-4-1 15,0-1 4-15,0-3-5 16,-1 0 2-16,1-1 0 15,0 0-2-15,12-1-3 16,28-6 2-16,-24 3-3 16,0 0 4-16,-2 2 0 0,-4 1 0 15,-1 1-1 1,-3 3 1-16,-5 2-1 16,0 6 0-16,-4 6 3 15,0 4-3-15,-2 2 2 16,-3-1 3-16,1-1-2 15,-2-8 0-15,1 1 1 16,0-1-3-16,-2-6-2 0,-1 3 4 16,1-6-26-16,-2 3-28 15,6-8-70-15,-5-3-38 0</inkml:trace>
  <inkml:trace contextRef="#ctx0" brushRef="#br0" timeOffset="57876.46">9674 3634 848 0,'2'-2'451'0,"11"-2"10"15,2-2-318-15,8 0-32 16,2-1-17-16,1 2-50 16,-5 1-18-16,1 3-29 15,-4 4-41-15,-5 3 218 16</inkml:trace>
  <inkml:trace contextRef="#ctx0" brushRef="#br0" timeOffset="58040.77">9985 3656 1436 0,'1'0'550'0,"-1"1"-408"0,4-1-40 15,-4 0-59-15,0 0-48 16,0-1-221-16</inkml:trace>
  <inkml:trace contextRef="#ctx0" brushRef="#br0" timeOffset="58600.3">10315 3681 1167 0,'-21'-56'516'15,"20"56"-282"-15,-1 6-59 16,-2 4-23-16,1 10-44 16,0 4-30-16,3 4-29 0,3 2-7 15,4-6-27-15,3-5-1 16,4-12-4-16,1-7-4 16,2-10-1-16,-1-6-4 15,-3-3 1-15,-2-1 2 16,-4 2-3-16,-5 0 1 0,-2 3 0 15,-4 0-2-15,-5 1 3 16,-1 0-1-16,-3 3 0 16,2 3-2-16,2 5-8 15,1 3-25-15,2 6-88 16,1 1-54-16,5 3-71 16</inkml:trace>
  <inkml:trace contextRef="#ctx0" brushRef="#br0" timeOffset="58934.25">10432 3629 1439 0,'18'-5'537'0,"-27"17"-411"0,2 3-10 15,3 5-42-15,4 1-16 16,6 2-30-16,2-2-8 16,7-5-9-16,3-7 2 15,2-11-6-15,2-3-6 16,-2-11 0-16,-4-3 1 16,-6-1-2-16,1 1 4 15,-7 1-3-15,-1 4 0 0,-5 2-1 16,-5 0-1-16,1 2-2 15,-11 3-20-15,4 3-88 16,3 3-58-16</inkml:trace>
  <inkml:trace contextRef="#ctx0" brushRef="#br0" timeOffset="59284.34">10667 3605 1329 0,'-1'0'515'15,"-4"6"-363"-15,-22 27-41 0,20-15-22 16,3 1-25-16,7 1-29 15,7 0-8 1,7-6-22-16,0-4-2 16,3-12-3-16,0-5-2 15,-2-8 6-15,-2-5-6 0,-7 1 1 16,0 2 1-16,-8 0 0 16,-1 3 3-16,-5 1 5 15,-2 1-2-15,-5 4-5 16,-4 3-1-16,0 7-46 15,-2 3-43-15,3 4-125 16</inkml:trace>
  <inkml:trace contextRef="#ctx0" brushRef="#br0" timeOffset="59502.51">10941 3675 1938 0,'19'19'729'0,"-25"-19"-560"16,7-1-94-16,-1 0-40 15,-1 0-71-15,1 1-128 16</inkml:trace>
  <inkml:trace contextRef="#ctx0" brushRef="#br0" timeOffset="60083.32">11261 3671 1033 0,'-25'-18'493'15,"15"32"-106"-15,-3 2-214 16,6 4-34-16,2 6-17 16,8-4-47-16,7 0-19 0,6-9-32 15,7-5-11 1,7-9-9-16,-4-13-3 0,4-4 0 16,-6-3-2-16,-11-5-2 15,-4 6 2-15,-7 6-2 16,-10-2 7-16,-7 6 0 15,-3 1-3-15,-7 1 1 16,1 4-1-16,2 4-10 16,0 2-22-16,6 7-89 15,5-1-74-15</inkml:trace>
  <inkml:trace contextRef="#ctx0" brushRef="#br0" timeOffset="60442.05">11464 3642 1463 0,'-1'-1'549'0,"0"1"-424"16,-8 8-15-16,-17 33-44 16,23-20-14-16,6 0-24 0,5-2-4 15,9-8-18-15,2-3 1 16,2-12-8-16,-2-5-1 16,1-7 2-16,-4-4-6 15,-4 1 6-15,-4 2-1 16,-10 2-4-16,-1 2 7 15,-8 4-1-15,-2-1 1 0,-1 5-8 16,-4 1-12-16,6 5-48 16,0 1-40-16,4 3-46 15</inkml:trace>
  <inkml:trace contextRef="#ctx0" brushRef="#br0" timeOffset="60749.89">11651 3616 1402 0,'-3'9'569'0,"-8"7"-343"16,0 0-58-16,4 6-40 15,0-3-28-15,10 2-45 16,6 1-16-16,9-8-31 0,3-4-1 15,1-10-7-15,1-9 0 16,0-5 3-16,-6-5-6 16,-5-1 3-16,-4 1 0 15,-6 2 1-15,-2 3 1 16,-9 4 1-16,-5-1-11 0,-8 3-71 16,0 4-48-16,3 4-111 15,3 1-286-15</inkml:trace>
  <inkml:trace contextRef="#ctx0" brushRef="#br0" timeOffset="82037.17">9184 4157 1408 0,'-32'-36'520'0,"30"36"-420"15,2 3-14-15,3 14 20 0,-1 9-12 16,-2 7-12 0,2 2-16-16,0-3-38 0,0-7-16 15,1-6-23 1,1-6-20-16,-1-5-61 0,0-3-32 15,-1-5-59-15,-1 0-20 16</inkml:trace>
  <inkml:trace contextRef="#ctx0" brushRef="#br0" timeOffset="82417.08">9230 4168 1186 0,'65'-54'419'0,"-54"49"-353"16,-1 0-17-16,9 1-1 16,0-1-8-16,1 6-17 15,-3 1-4-15,-5 6-5 16,-3 3 7-16,-6 7 13 0,-3 5 5 15,-8 7 12 1,2 0-1-16,-8-5-7 16,1-4 2-16,4-7-11 15,-4-3 2-15,3-4-8 16,3-3-2-16,7 0 2 0,-1-3-10 16,7-1 3-16,2 2-4 15,5-4-8-15,5-1-1 0,3 0-5 16,-2-4 3-1,-5 4-47-15,0 0-46 16,-9 3-126-16</inkml:trace>
  <inkml:trace contextRef="#ctx0" brushRef="#br0" timeOffset="82902.92">9555 4088 1495 0,'1'0'515'0,"0"-2"-479"0,3 0-23 16,-4 2-6-1,0-1-4-15,9 0-3 16,23-1-13-16,-20 3-43 15,-4 2-11-15,-4 7 0 16,-3-1 16-16,-5 8 62 0,-4 3 26 16,-2 4 36-16,-3-3 13 15,2 0 16-15,1-6 3 16,2-4-14 0,4 1-7-16,3-8-38 0,2 3-20 15,7-8-18-15,2 0-6 16,6 0-2-16,0-2 0 15,3 0-17-15,-5 2-5 0,-3 1-11 16,-4 4 5-16,-7 6 14 16,-1 1 4-16,-6 5 15 15,-2-1 8-15,-1 1 6 16,-3-1 6-16,-1-2-4 16,2-3-9-16,-1-1-6 15,6-5-14-15,2-2-59 16,0 0-57-16,4-2-458 15</inkml:trace>
  <inkml:trace contextRef="#ctx0" brushRef="#br0" timeOffset="83086.58">9793 4202 1803 0,'-1'-1'694'15,"-3"1"-496"-15,4 2-65 16,0-3-50-16,-1 1-46 16,0-1-215-16,-10-1-267 0</inkml:trace>
  <inkml:trace contextRef="#ctx0" brushRef="#br0" timeOffset="83634.25">10040 4179 1409 0,'-21'-38'507'0,"22"31"-425"15,3 0-26-15,8-2-15 16,5-2-13-16,8 2-13 16,2 1-8-16,-9 8-3 15,-1 2-3-15,-13 9-1 16,-7 3 1-16,-3 11 33 15,-8 7 21-15,-6 1 43 16,4 2 11-16,0-11-8 16,7-5-10-16,6-4-35 15,4-6-8-15,9-4-24 16,7-1-12-16,12-4-11 0,-1-6-4 16,5-1-51-1,-9-5-39-15,-7 2-124 16,-4 2-58-16</inkml:trace>
  <inkml:trace contextRef="#ctx0" brushRef="#br0" timeOffset="83922.54">10295 4090 1563 0,'-6'12'592'0,"-4"16"-425"16,2 8-4-16,4 1-23 16,6-1-18-16,9-11-60 15,0-9-20-15,7-11-31 16,3-7-7-16,-1-10-15 16,-1-8-14-16,-6-6-7 15,-5-4-7-15,-8 3 15 16,-2 3 12-16,-10 6 10 15,-1 4 2-15,-7 5-66 16,2 7-55-16,3 3-123 16</inkml:trace>
  <inkml:trace contextRef="#ctx0" brushRef="#br0" timeOffset="84334.48">10444 4132 1248 0,'-3'1'499'0,"-1"6"-330"16,1 4 0-16,0 9-17 15,3 8-20-15,4 4-22 16,1-4-18-16,6-5-34 16,1-9-16-16,7-8-23 15,-1-8-7-15,3-11-14 16,0-6-6-16,-7-12-7 16,-1 5 0-16,-7-2 2 15,-3 4 6-15,-12 6 7 16,-5 0 2-16,-10 7 0 0,-1 2 4 15,0 9-4 1,3 4 2-16,7 7-42 0,2 3-35 16,10-2-122-1,4 0 553-15</inkml:trace>
  <inkml:trace contextRef="#ctx0" brushRef="#br0" timeOffset="84500.39">10741 4144 1671 0,'0'0'737'0,"0"0"-319"15,0 3-207-15,0-3-118 16,-1 0-23-16,0 0-96 16,1 0-67-16,-1 0-221 15</inkml:trace>
  <inkml:trace contextRef="#ctx0" brushRef="#br0" timeOffset="84965.73">11078 4107 1551 0,'-6'14'584'16,"-3"18"-432"-16,2 1-5 16,4-1-30-16,6-5-19 15,6-11-53-15,8-4-16 16,4-8-14-16,4-6-9 16,-1-15-8-16,-2-5-6 0,-4-10-4 15,-7 4-2-15,-9 5 5 16,-4 3 8-16,-10 8 1 15,-4-1 6-15,-5 7-3 16,1 3-3-16,-1 5 1 16,5 5-4-16,5 4-34 15,2-1-46-15,6 1-119 16,6-1-50-16</inkml:trace>
  <inkml:trace contextRef="#ctx0" brushRef="#br0" timeOffset="85249.23">11291 4103 1207 0,'-10'9'613'0,"-5"7"-134"16,-2 10-287-16,3 1-13 16,6 4-48-16,7-1-20 15,6-10-48-15,8-1-21 16,6-11-29-16,1-8-8 15,7-7-8-15,0-10-8 16,-5-8-12-16,-4-1-2 16,-10 2 7-16,-8 2 6 0,-6 4 12 15,-6 0-6-15,-1 3-19 16,-4 3-11-16,-2 6-54 16,5 3-52-16,0 3-110 15,7 2 358-15</inkml:trace>
  <inkml:trace contextRef="#ctx0" brushRef="#br0" timeOffset="85616.25">11451 4108 881 0,'15'8'504'0,"-27"-7"24"16,1 8-374-16,1 5-8 15,2 4-17-15,4 9-14 16,6 1-33-16,3-3-10 16,10-4-32-16,1-4-12 15,3-10-18-15,1-6-8 16,-4-8 0-16,-1-5 4 0,-3-8-2 15,-2-3 0-15,-4 0-4 16,-4 0-1-16,-8 5 0 16,-2 0 3-16,-9 4-2 15,0 1 4-15,-4 6-16 16,0 4-22-16,6 7-77 16,1 3-64-16</inkml:trace>
  <inkml:trace contextRef="#ctx0" brushRef="#br0" timeOffset="137765.9">9635 5034 827 0,'-7'-2'418'16,"-6"-2"-62"-16,-2 4-244 15,1 3 5-15,1 11-17 16,0 5-12-16,5 12-15 16,-3 1-6-16,5 5-16 15,4 0-4-15,3-6-17 16,5-2-16-16,4-10-5 16,0-3-9-16,7-9-2 15,0-4 1-15,1-4-14 16,-1-6-4-16,-4-2-10 0,-2-1-1 15,-5-1 9-15,-2 0 11 16,-4 1 12-16,-7 0 3 16,-3 2 3-16,-4 2-3 0,-2 4 6 15,3 4-1-15,1 5-1 16,3 4 4 0,3 3-10-16,0-1-10 15,4-1-53-15,1 0-41 0,2-7 41 16</inkml:trace>
  <inkml:trace contextRef="#ctx0" brushRef="#br0" timeOffset="137934.99">9813 5219 1193 0,'-1'0'543'15,"-1"2"-162"-15,-3-2-331 16,4 0-20-16,0 0-115 16,0 0 194-16</inkml:trace>
  <inkml:trace contextRef="#ctx0" brushRef="#br0" timeOffset="138584.34">10015 5136 1351 0,'-3'2'500'15,"-5"5"-388"-15,0 4-13 16,-2 8-6-16,2 1-13 0,2 1-17 15,3 1-18-15,7-5-23 16,6-2-8-16,2-7-11 16,1-2-2-16,1-4-1 15,-3-5-3-15,4-5-12 16,0-5-6-16,-4-4-8 16,-3-3 9-16,-7 0 7 15,-3 1 13-15,-10 1 6 16,3 4-3-16,-5 5-1 15,2 2 0-15,1 10-10 16,0 3-15-16,2 5-65 16,1 0-46-16,4-3-305 0</inkml:trace>
  <inkml:trace contextRef="#ctx0" brushRef="#br0" timeOffset="138884">10128 5140 1208 0,'37'-14'444'16,"-48"29"-333"-16,3 2-28 0,5 4-3 16,3-3-4-16,5-1-31 15,3-1-11-15,10-4-18 16,2-3-10-16,3-8-3 15,-3-1-6-15,-6-7-17 16,-4-2-5-16,-5-4-11 16,2-5 2-16,-6 2 9 15,0 0 11-15,-5 2 12 16,-2 2 0-16,-6 1-6 16,-1 4-7-16,2 2-29 15,0 1-18-15,4 5-57 16,-1-1-342-16</inkml:trace>
  <inkml:trace contextRef="#ctx0" brushRef="#br0" timeOffset="139191.68">10291 5142 1035 0,'34'12'474'16,"-44"6"-108"-16,0 0-242 0,10-2-13 16,0 0-7-16,7-5-43 15,3-1-19-15,4-4-31 16,4-3-8-16,1-5-29 16,-2-6-13-16,-5-2-21 15,-1-3 5-15,-6-1 24 16,-1 1 16-16,-4 1 25 15,-4 1 3-15,-4 1 5 16,-1 1-2-16,-2 2-16 16,3 3-14-16,-2 0-96 15,2 2 264-15</inkml:trace>
  <inkml:trace contextRef="#ctx0" brushRef="#br0" timeOffset="139391.31">10620 5191 1613 0,'-1'3'653'0,"-2"-1"-450"15,5-2-91-15,-2 0-39 16,0 0-145-16,0 0-102 0</inkml:trace>
  <inkml:trace contextRef="#ctx0" brushRef="#br0" timeOffset="140003.28">10934 5127 1311 0,'-7'7'509'15,"-4"4"-349"-15,3 7-44 16,3-1-2-16,6 2-16 16,2 0-18-16,7-3-37 15,5 0-14-15,4-6-15 16,5-5-10-16,-1-5-18 15,1-6-18-15,-7-5-18 16,-4-1-1-16,-4-3 17 0,-3-1 12 0,-7-3 30 16,-3 3 11-1,-7 2 13-15,-2 3 10 16,-6 3-12-16,-1 3-8 16,-3 6-22-16,-1 2-15 0,4 6-70 15,7-1-46 1</inkml:trace>
  <inkml:trace contextRef="#ctx0" brushRef="#br0" timeOffset="140466.78">11107 5126 1150 0,'-1'0'464'0,"1"0"-305"0,-3 17-21 15,-26 25-11 1,29-18-29-16,1-2-16 16,9-4-43-16,4-2-19 15,-1-7-13-15,3-5-7 16,-1-8-20-16,-1-3-4 16,0-9-10-16,-2 4-8 0,-5-4 21 15,-1-1 8-15,-6 3 29 16,-3-1 16-16,-5 1 10 15,-5 4 1-15,-1 1-7 16,-1 1-13-16,3 8-15 16,3-1-2-16,4 5-48 15,1-1-31-15,2 1-99 16,2 3-159-16</inkml:trace>
  <inkml:trace contextRef="#ctx0" brushRef="#br0" timeOffset="140763.43">11245 5176 1430 0,'-5'11'547'16,"-5"13"-384"-16,-1-1-11 15,11-3-27-15,2 0-27 16,13-5-52-16,2 0-20 15,2-9-23-15,5-6-4 16,-2-5-28-16,-3-6-14 0,-2-4-12 16,-1 1 6-16,-13-3 20 15,5 3 18-15,-7 3 18 16,-3-2 0-16,-5 4 12 16,-6-1-5-16,-3 2-6 15,-5 1-12-15,5 3-70 16,0 0-44-16</inkml:trace>
  <inkml:trace contextRef="#ctx0" brushRef="#br0" timeOffset="179850.03">9648 5621 1194 0,'0'6'442'15,"-5"16"-341"-15,4 4 0 16,0 10-2-16,-1 2-23 0,2-5-36 15,2-4-17 1,3-9-13-16,0-5-5 0,0-7-11 16,2-2-13-16,-1-5-56 15,-1 2-36-15</inkml:trace>
  <inkml:trace contextRef="#ctx0" brushRef="#br0" timeOffset="179996.93">9764 5805 1150 0,'19'-21'392'0,"-23"20"-368"16,3-1-90-16</inkml:trace>
  <inkml:trace contextRef="#ctx0" brushRef="#br0" timeOffset="180700.48">10046 5716 963 0,'-14'-24'394'0,"3"59"-192"16,1 1-107-16,4 2 8 0,0-5-15 16,4-14-30-16,3-1-17 15,5-11-21-15,4-7-8 16,4-5-7-16,-1-4 0 16,2-4-3-16,-7 1 2 15,-3-1-3-15,-3 1 0 16,-9 0 2-16,-2 1 0 0,-6-1 4 15,-2-2 2-15,-2-6 2 16,3-2-1 0,0-5 5-16,1-2 1 0,9 7-7 15,4 2 1-15,4 8-6 16,3-1-3-16,7 3 1 16,0 3-2-16,2 2-2 15,-2 4 0-15,-2 4 0 16,-2 3 0-16,-1 5 0 15,-5 4 0-15,-3-1 1 16,-2 1 1-16,0 0-11 16,-1 0-18-16,3-2-73 15,1-4-136-15</inkml:trace>
  <inkml:trace contextRef="#ctx0" brushRef="#br0" timeOffset="181236">10304 5563 1179 0,'-8'11'463'15,"-8"6"-324"1,-6 6-10-16,-2 4-7 0,-3 1-26 16,3 1-20-1,5-3-35-15,2-4-5 0,10-8-21 16,5-5-4-16,4 0-12 15,5-6 0-15,6 0-1 16,1 1-4-16,1-4 5 16,4 0 0-16,-2-2 0 15,1-4 4-15,0-3-25 16,-4-1-30-16,-3 2-70 16,-2 0-37-16</inkml:trace>
  <inkml:trace contextRef="#ctx0" brushRef="#br0" timeOffset="181439.45">10288 5627 1052 0,'-2'0'427'0,"0"0"-269"0,0 4-15 16,1-4-6-16,-1 20-22 15,-6 59-32-15,3-26-18 16,5-6-35-16,1-7-13 15,3-14-12-15,2-5 2 0,-2-10-32 16,1-4-28 0,0-2-79-16,0-6-44 0</inkml:trace>
  <inkml:trace contextRef="#ctx0" brushRef="#br0" timeOffset="181884.37">10450 5687 1309 0,'-6'16'497'15,"-9"11"-365"1,4 2-6-16,7-9-26 0,4-9-28 16,9-8-40-1,5-6-13-15,6-7-17 16,4-4 4-16,-6-1-11 15,-3 0-7-15,-11 3 3 0,-8 3-4 16,-2 4 15-16,-6-1 6 16,-5-2 8-16,0-1 7 15,-9-5-2-15,5-3 5 16,5 0-8-16,4 2-2 16,7 0-3-16,4 2-7 15,2 3-2-15,5-3-5 16,3 7 1-16,2 0 0 0,1 3-3 15,2 3 5-15,-3 4-8 16,2 2 4-16,-3 7-2 16,-7 0 0-16,-6 2 5 15,-5-1-2-15,-2-3-4 16,4 1-13-16,3-3-46 16,2-3-31-16,3-1-11 15,1-2-309-15</inkml:trace>
  <inkml:trace contextRef="#ctx0" brushRef="#br0" timeOffset="182036.06">10698 5612 1046 0,'0'0'550'0,"0"1"-44"0,-3-1-342 16,2 0-61-16,0 0-28 15,1 0-68-15,-1 0-99 0</inkml:trace>
  <inkml:trace contextRef="#ctx0" brushRef="#br0" timeOffset="182584.81">10927 5563 1223 0,'-8'4'467'0,"-4"6"-335"15,-2 8-2-15,-2 5-8 16,9 4-11-16,1 2-28 0,7 3-24 16,10-8-32-16,0-4-18 15,15-12-7-15,-1-10-3 0,5-11-5 16,-2-6-5 0,-12-6-3-16,0 0 1 15,-11 5 2-15,-3 1 10 16,-5 5 8-16,-2-1 4 15,-14 1 1-15,0 2-1 0,-6 5-5 16,0 5-4-16,7 3 1 16,4 4-3-16,9 0-39 15,5 1-43-15,14 1-55 16</inkml:trace>
  <inkml:trace contextRef="#ctx0" brushRef="#br0" timeOffset="182884.39">11126 5552 1238 0,'-8'11'492'0,"-6"8"-344"16,-3 5-8-16,0 4-1 16,7 0-23-16,3-3-17 15,11-4-39 1,6-6-20-16,7-7-23 0,1-8-14 15,2-10-3-15,0-6-7 16,-2-8-10-16,-2 1 4 16,-7 3-3-16,-3 5 10 15,-8 1 3-15,-5 0 1 16,-4 0 6-16,-4 3-6 16,0 6 2-16,2 3-12 15,5 3-53-15,4-1-37 0,6 1-118 16</inkml:trace>
  <inkml:trace contextRef="#ctx0" brushRef="#br0" timeOffset="183185.55">11262 5576 1413 0,'-2'7'543'0,"-9"10"-389"15,0 1 0-15,4 5-25 16,0 1-18-16,11 1-40 16,3-4-20-16,6-8-24 0,6-3-13 0,0-11-12 15,6-4-2 1,-1-8-3-16,-5-3 1 16,-5-2 0-16,-5 0-3 15,-2 1 3-15,-5 2-1 16,-4 2 4-16,-5 2 1 15,-10-3-8-15,0 3-18 0,0 3-67 16,0 2-54 0,7 6-136-16</inkml:trace>
  <inkml:trace contextRef="#ctx0" brushRef="#br0" timeOffset="192002.31">9559 6123 1075 0,'-46'-7'394'0,"38"4"-281"0,5 3-40 16,1-5-10 0,1 1-12-16,6-4-38 15,0 0-10-15,7 3-3 16,3-2-3-16,-2 7 2 16,0 5 8-16,-4 14 30 15,-3 11 25-15,-2 9 26 0,1 5 8 16,-5-5-13-1,-1-4-10-15,1-7-19 16,0-4-14-16,-3-3-13 16,3-2-8-16,1-7-12 0,1-1 0 15,3-3-8-15,-1 0-10 0,-2-2-20 32,0-1-20-32,0-2-37 15,-2 0-24-15,0-3-49 0,0-1 78 16</inkml:trace>
  <inkml:trace contextRef="#ctx0" brushRef="#br0" timeOffset="192168.37">9553 6256 1137 0,'-2'-4'436'15,"0"1"-311"-15,1 1-17 0,1 2-43 16,0 0-21-16,0 0-36 15,8 0-8-15,33-5-64 16,-19-7-72-16</inkml:trace>
  <inkml:trace contextRef="#ctx0" brushRef="#br0" timeOffset="192331.13">9813 6207 1460 0,'-4'-2'567'16,"-1"-2"-403"-16,-4 0-18 16,0 3-62-16,3-1-32 15,8 1-140-15,4 1-84 16</inkml:trace>
  <inkml:trace contextRef="#ctx0" brushRef="#br0" timeOffset="193068.2">10100 6151 1174 0,'-4'4'478'0,"-12"7"-289"16,1 10-25-16,-3 9-34 15,-2 5-17-15,7-4-34 0,4-3-18 16,8-8-25 0,1-4-12-16,7-8-12 15,6-7-10-15,8-6-3 16,5-5-2-16,-1-5-7 16,-2 1-2-16,-12 3-2 15,-7 2 3-15,-7 1 4 0,-8 3 4 16,-6-2 3-16,-4-1 0 15,-2-4 3-15,0-5 0 16,5-11-1-16,2-1-2 16,8-4 4-16,2 1-4 15,6 9-1-15,4 4-2 0,2 7-2 47,2 3 3-47,0 4 0 0,1 5 2 0,3 6-7 16,0 2-3-16,1 12-12 0,-1 1-4 0,-2 4-12 15,-4 1-11-15,-2-6-23 16,-4-2-23-16,-4-3-44 16,3-1-23-16,-4 1-197 15</inkml:trace>
  <inkml:trace contextRef="#ctx0" brushRef="#br0" timeOffset="193500.52">10350 6054 1071 0,'1'-1'471'0,"-3"-2"-251"16,-3 7-30-16,-4 6-28 0,-5 13-56 16,-2 7-37-16,-1 4-42 15,-5 0-7-15,7-8-3 16,3-4-10-16,4-9-3 15,6-3-1-15,3-5-5 16,2-2 1-16,8-1-3 16,3-2-1-16,4 0 4 15,1-5-5-15,-2 0-11 16,0 0-20-16,-2-2-48 16,-3 2-31-16,-3 0-89 0,-4 4-343 15</inkml:trace>
  <inkml:trace contextRef="#ctx0" brushRef="#br0" timeOffset="193733.75">10355 6201 1095 0,'-10'-44'440'15,"10"65"-271"-15,0 2-7 16,0 12-22-16,-1-1-10 0,1-2-27 15,-1 0-19 1,-1-9-36-16,1 0-10 16,1-8-25-16,0-3-6 0,1-5-30 15,2-2-39-15,0-5-78 16,2 0 113-16</inkml:trace>
  <inkml:trace contextRef="#ctx0" brushRef="#br0" timeOffset="194335.83">10591 6175 1232 0,'-6'8'489'0,"-10"9"-318"0,-1 6-16 0,2 2-35 15,1 1-18-15,10-4-43 16,5-4-14-16,7-5-25 16,6-4-11-16,8-9-7 15,-1-1-4-15,1-6 0 16,-2-1-7-16,-10-2 1 16,-3 1 0-16,-7 0 4 15,-1 0 8-15,-9-1 2 16,0 0-1-16,-4-1-4 15,-4-3-2-15,0-4 1 16,0-1 1-16,5-4 2 0,1 2-2 16,10 1-2-1,-1-2-3-15,3 6 1 0,6 3 3 16,1 7-3 0,3 1-3-16,4 4-8 0,-2 3-2 15,-3 4 0-15,0 2 0 16,0 3 5-16,-4 2 2 15,-5 4 4-15,0 0-2 0,-7 1-2 16,3-1-14 0,1-3-34-16,0-5-18 15,6-2-77-15,-2-5-118 0</inkml:trace>
  <inkml:trace contextRef="#ctx0" brushRef="#br0" timeOffset="194485.1">10764 6146 1472 0,'-1'0'569'0,"-1"0"-416"16,-1 1-33-16,2-2-69 16,1 1-60-16,0-1-137 0</inkml:trace>
  <inkml:trace contextRef="#ctx0" brushRef="#br0" timeOffset="194984.55">11116 6126 1104 0,'-34'-39'477'0,"24"46"-242"15,-1 8-41-15,1 14-43 0,3 2-26 16,2 2-40 0,3-2-12-16,4-9-31 0,4-2-8 15,6-10-19 1,4-2-4-16,3-10-8 16,-3-5-2-16,-1-7-2 15,-2-5-7-15,-4-3 4 16,-2-1-2-16,-4-6 5 0,-4 1 3 15,-5 4 0-15,-2 4 1 16,0 10-2-16,-2 1 0 16,0 11-2-16,-1 3-3 15,3 6-32-15,3 2-33 0,4-3-80 16,1-2-53 0,3-8-237-16</inkml:trace>
  <inkml:trace contextRef="#ctx0" brushRef="#br0" timeOffset="195284.58">11212 6085 1286 0,'-4'11'500'0,"-6"12"-340"16,0 5-8-16,4 5-29 15,1-4-12-15,6-2-36 16,1-7-14-16,4-10-28 15,5-1-15-15,3-7-12 16,2-3-5-16,5-8-1 0,-5-3 1 16,0-6-1-16,3 0-4 15,-10-4-2-15,-1 1 6 16,-3-3-1 0,-13 0 4-16,1 5-7 0,-1 1-13 15,-5 5-19-15,1 3-16 16,6 3-53-16,-3 1-31 0,7 4-338 15</inkml:trace>
  <inkml:trace contextRef="#ctx0" brushRef="#br0" timeOffset="195648.97">11411 6058 1094 0,'-4'24'475'0,"-7"-13"-213"15,-2 7-69-15,2 12-22 0,-1 3-14 16,6 3-44 0,6-4-20-16,9-9-43 0,5-4-20 15,8-8-22 1,-3-7-5-16,4-9-5 15,-3-5 1-15,-2-6-8 0,-2-3 0 16,-7-2 2-16,-2-2 1 16,-6-2 8-16,-2-1 3 15,-9-1-3-15,-3 1-1 16,-9 9-1-16,0 3-1 16,-3 12-41-16,0 5-41 15,5 3-122-15,9 5-2 16</inkml:trace>
  <inkml:trace contextRef="#ctx0" brushRef="#br0" timeOffset="202242.75">2099 6022 1259 0,'-24'-10'432'0,"29"6"-404"15,2 2 3-15,5-2 13 16,3-1 0-16,4-2 3 16,8 2-12-16,6 1-16 15,4 2-4-15,1-1-8 0,-4-1-4 16,-6 3-5 0,-5 0-17-16,-11 2-58 15,-1 2-36-15</inkml:trace>
  <inkml:trace contextRef="#ctx0" brushRef="#br0" timeOffset="202452.89">2199 5999 1056 0,'-2'7'406'0,"-2"6"-283"16,3 12-44-16,1 6 6 0,0 8-16 15,1 0-11-15,3-2-26 16,4-3-10-16,2-8-12 16,4-3-7-16,-4-7-27 15,-2-5-33-15,-2-5-77 16</inkml:trace>
  <inkml:trace contextRef="#ctx0" brushRef="#br0" timeOffset="202737.1">2354 6190 1102 0,'4'11'418'0,"-3"12"-303"0,3 1-21 0,-1-4-22 31,4-3-17-31,4-8-29 16,-1-1-8-16,0-8-13 0,-1-1-4 15,-1-7-1-15,0-1 0 16,-5-4 1-16,-3-2 3 16,-5 2 6-16,-2-1 2 0,-4 3 1 15,-2 0-2-15,3 3-5 16,1 4-4 0,3 2-26-16,1 4-32 15</inkml:trace>
  <inkml:trace contextRef="#ctx0" brushRef="#br0" timeOffset="203019.18">2501 6058 1157 0,'-3'5'420'16,"3"13"-321"-1,0 2-26-15,0 16 4 0,3 2 6 16,-2-2-18-16,5 0-14 16,3-10-25-16,2-6-12 15,2-11-25-15,2-2-25 16,-2-9-72-16,4-7-9 0</inkml:trace>
  <inkml:trace contextRef="#ctx0" brushRef="#br0" timeOffset="203169.63">2480 6201 1051 0,'2'5'411'16,"-4"-1"-247"-16,11 0-144 15,3-3-5-15,4-6-26 16,4 0 14-16</inkml:trace>
  <inkml:trace contextRef="#ctx0" brushRef="#br0" timeOffset="203660.22">2800 6197 1173 0,'-60'-3'412'0,"45"12"-341"16,3 2-22-16,-3 3 20 16,10 3-1-16,0-1-16 15,6 0-7-15,4-5-25 16,-4-4-9-16,8-4-11 15,-3-3-2-15,9-4-1 16,-2-4-3-16,-3-3-11 0,3-1-2 16,-7-4 1-1,1 7 6-15,1 3 12 16,-3 0 0-16,-2 9 5 16,-3 1 2-16,1 9 7 15,1 4 5-15,-1-3-5 0,1 0-5 16,1-5-6-16,0-3-7 15,0-3-54-15,2-1-35 16</inkml:trace>
  <inkml:trace contextRef="#ctx0" brushRef="#br0" timeOffset="203844.13">2864 6077 979 0,'4'5'405'15,"1"8"-267"-15,1 10-26 16,-2 5-10-16,0 8-44 16,-1-1-14-16,2-5-28 15,1-7-7-15,1-8-15 16,-1-4-28-16,-3-5-224 16</inkml:trace>
  <inkml:trace contextRef="#ctx0" brushRef="#br0" timeOffset="204261.31">3442 6177 1408 0,'-1'18'493'0,"1"20"-430"15,4 4 7-15,3-3-11 16,3-5-17-16,2-4-27 16,2-5-11-16,-7-6-36 15,5-2-30-15,-2-5-78 16,-4-4-167-16</inkml:trace>
  <inkml:trace contextRef="#ctx0" brushRef="#br0" timeOffset="204470.87">3458 6235 1106 0,'0'-14'429'15,"11"-11"-321"-15,-5 7-15 16,7 5-12-16,-1 8-30 0,-6 7-10 15,-1 10-25-15,-3 2 3 16,-1 6-3-16,0-1-3 16,-2-3-4-16,-1-1-3 15,-1-6-4-15,-4-1-9 16,0-5-45-16,-2-1-37 16</inkml:trace>
  <inkml:trace contextRef="#ctx0" brushRef="#br0" timeOffset="204967.87">3641 6175 858 0,'-11'38'435'0,"7"-31"-33"15,3-3-346-15,1 1-6 16,3-3-24-16,2-2-19 0,4-1-8 15,1 0-4-15,-1-8-12 16,-3-5-5 0,-2 0-7-16,-2-3-1 15,-3 4 13-15,-1 6 10 0,-5-1 7 16,-1 3 5-16,-1 6 22 16,-1 3 9-16,3 10 20 15,1 3 2-15,4 7-6 16,4 1 1-16,5-2-13 15,2-2-6-15,5-8-16 16,0-1-11-16,4-9-8 0,-1 0-17 16,0-5-52-1,0-2-41-15,-6-5-229 16</inkml:trace>
  <inkml:trace contextRef="#ctx0" brushRef="#br0" timeOffset="205268.75">3775 6165 752 0,'5'5'407'0,"0"5"-28"16,-2 2-270-16,0 5-11 15,-3 1-32-15,2-3-18 16,0-1-24-16,0-2-6 16,2-7-8-16,-4 0-1 15,3-5-3-15,-4-1-1 16,0 0-2-16,0 0 2 0,0-5-3 15,3-30 2-15,1 18 0 16,6 3 0-16,0 2-2 16,5 7-2-16,0 6 0 15,-2 1 3-15,2 12 9 16,0 1 2-16,0 5 0 16,-4 0-4-16,2-3-7 15,-5-4 0-15,-2-3-57 16,1-5-36-16</inkml:trace>
  <inkml:trace contextRef="#ctx0" brushRef="#br0" timeOffset="205750.48">4050 6208 1150 0,'0'-1'474'16,"-1"0"-301"-16,0 1-48 16,-7 0 7-16,-20 21-35 15,23-2-15-15,3 0-32 16,3-3-17-16,3-5-19 15,3-2-4-15,4-7-16 16,0-1-11-16,3-4-22 16,-4-6-16-16,2-5-1 0,-2-1 8 15,-5-3 24 1,2 6 13-16,-3 2 13 0,-2 2 8 16,3 11 21-1,-2 4 16-15,0 13 20 16,-1 5 3-16,1 4-13 15,0 0-16-15,0-2-16 16,-2-2-8-16,-1-2-6 16,-3-3-1-16,-2 0-3 15,1-2-5-15,-4-7-2 0,-2-4 2 16,-1-7-40-16,1-3-33 16,0-6-103-16,2-3 144 0</inkml:trace>
  <inkml:trace contextRef="#ctx0" brushRef="#br0" timeOffset="206183.3">4246 6184 1178 0,'-23'26'452'0,"23"-15"-285"0,-1-2-77 16,7-2-18 0,6-4-17-16,1-3-37 15,3-2-9-15,-7-7-9 16,0 1 0-16,0-3-2 0,-8-1-1 15,0 2-2-15,-3-1 3 16,-5 3 2-16,0 2-1 16,-4 2 3-16,-1 7 0 0,2 10 11 15,1 3 9 1,9 8 28-16,3-1 13 0,4-4 5 16,6 2-5-1,2-6-27-15,3-1-13 16,3-5-13-16,-2-2-2 0,-3-7-38 15,-3-2-36-15,-3-4-103 16,-4-2-44-16</inkml:trace>
  <inkml:trace contextRef="#ctx0" brushRef="#br0" timeOffset="206536.59">4422 6062 1349 0,'2'17'495'0,"0"23"-372"16,3 3 5-16,1 3-13 16,1-6-31-16,0-13-57 15,-1-4-18-15,0-7-10 16,-1-5-18-16,1-4-71 15,-1-1-52-15,-2-8-108 16</inkml:trace>
  <inkml:trace contextRef="#ctx0" brushRef="#br0" timeOffset="206787.61">4503 6229 1216 0,'4'12'466'0,"3"9"-346"16,0 1-9-16,3-6-39 0,2-4-25 0,3-5-25 16,3-3-11-1,-2-7-10-15,-3-5-1 0,-2-5 0 16,-3-2 0 0,-3-2 1-16,-1 0 3 15,-8-1 2-15,-3-1-1 16,3 6 3-16,-4 1-2 15,3 6-29-15,2 3-30 16,1 2-187-16</inkml:trace>
  <inkml:trace contextRef="#ctx0" brushRef="#br0" timeOffset="207232.9">4772 6204 1076 0,'-24'50'463'15,"14"-48"-277"-15,2 4-53 0,3 2-8 16,3 4-44-16,2 0-16 15,5 2-26-15,1 1-7 16,1-4-19-16,1 0-6 0,1-8-15 16,1-3-16-16,2-5-22 15,0-4-12 1,-2-3-9-16,-1 0 4 0,-1 0 27 16,-3 0 13-1,-1 1 18-15,-1 1 5 0,-2 4 13 16,-1 3 11-16,0 7 14 15,1 2 9-15,1 6 3 16,1 2-6-16,2-1-15 16,-4-1-5-16,2-2-20 15,2 1-15-15,-1-4-45 16,4-2-28-16,1-3-70 16,-2-6-67-16</inkml:trace>
  <inkml:trace contextRef="#ctx0" brushRef="#br0" timeOffset="207484.15">4936 6252 1035 0,'3'10'463'0,"0"10"-241"16,1 0-93-16,0-3-24 16,3-1-55-16,1-2-16 15,-6-7-23-15,1-2-3 16,-3-9-7-16,-1-5-2 15,0-5-7-15,-3-4-3 16,-3 1 1-16,3 2 5 0,2-1 3 16,4 1 2-16,6 5 0 15,2 2-5-15,4 8 2 16,-3 0-2-16,5 3-43 16,2-1-37-16</inkml:trace>
  <inkml:trace contextRef="#ctx0" brushRef="#br0" timeOffset="207935.51">5194 6211 947 0,'-7'3'453'15,"-32"12"-95"-15,22-1-173 0,1 4-16 16,4 4-9 0,8 2-47-16,6 2-23 15,9-6-48-15,2-4-22 16,1-9-17-16,-2-6-7 0,1-5-31 15,-1-6-10-15,-1-4-20 16,-4-3 3-16,-1 1 25 16,-4 2 13-16,-1 5 19 15,0 0 2-15,-1 4 11 16,0 1 10-16,1 4 10 16,-1 5 8-16,3 4-8 15,-1 2-4-15,3 1-6 16,0 0-10-16,-1 1-6 15,1-1-3-15,-1-2-33 16,-2-3-25-16,0-6-78 0,-1-1-49 16,-1-8-155-1</inkml:trace>
  <inkml:trace contextRef="#ctx0" brushRef="#br0" timeOffset="208243.54">5300 6255 945 0,'1'10'479'0,"1"6"-117"16,1-2-220-16,0 1-33 16,2-4-52-16,-2-2-22 15,2-5-30-15,-3 1-5 16,-1-8-8-16,2-1-1 0,-1-5 4 16,2-1-3-16,-3 0 8 15,5 2-4-15,-1 1 2 16,1-2 1-16,5 2-1 15,-1 1 0-15,1 4 2 16,3 2-1-16,-3 1-3 16,1 3 2-16,-2 2 8 15,-2 3 3-15,-2 3 10 16,-5-2-2-16,4 0-9 16,-1-2-12-16,-3-4-68 15,3 0-48-15</inkml:trace>
  <inkml:trace contextRef="#ctx0" brushRef="#br0" timeOffset="210735.52">5979 6211 1257 0,'2'-59'456'16,"-2"54"-362"-1,0 7-2-15,-1 1 1 0,1-2-17 16,0-1-20-16,0 2-4 15,2 19-4-15,7 27 6 16,-6-26-12-16,0-1-8 16,0-9-13-16,-2-2-12 15,2-1-4-15,0-5-5 0,-1-2-36 16,1 1-28-16,-2-6-68 16,-1 2-48-1</inkml:trace>
  <inkml:trace contextRef="#ctx0" brushRef="#br0" timeOffset="211190.78">6427 6023 886 0,'0'5'423'0,"-1"14"-47"16,1 9-255-16,1 14-8 15,3 1 8-15,1-3-28 16,5-8-23-16,3-12-37 15,1-6-11-15,0-5-28 16,0-5-24-16,4-4-47 16,-2-2-33-16,0-4-70 15,-7-4-161-15</inkml:trace>
  <inkml:trace contextRef="#ctx0" brushRef="#br0" timeOffset="211360.91">6396 6201 1131 0,'-1'0'405'15,"1"0"-343"-15,3 0-21 16,-3-1-11-16,5-2-20 16,15-6-57-16,25-11-91 0</inkml:trace>
  <inkml:trace contextRef="#ctx0" brushRef="#br0" timeOffset="211884.94">6734 6157 861 0,'-31'-5'434'15,"20"8"-75"1,0 7-250-16,-1 2 8 0,-1 3-21 16,8 3-12-16,1-1-15 15,9-1-15-15,4-5-23 16,-4-1-8-16,4-7-20 16,-3-1-4-16,2-5-23 15,-2-4-14 1,0-5-23-16,0-2-2 0,2-1 18 15,2 3 11-15,-5-2 25 16,-1 6 9-16,-3 6 11 16,0 2 12-16,2 10 13 0,-3-1 5 15,1 7 0 1,1 0-9-16,0-4-16 16,3 1-6-16,-1-6-19 15,0-3-23-15,0-4-83 16,-2-3-28-16</inkml:trace>
  <inkml:trace contextRef="#ctx0" brushRef="#br0" timeOffset="212240.71">6800 6073 1155 0,'3'14'445'16,"-1"15"-304"-16,2 3-12 0,-1 2-17 15,0-3-19 1,1-5-42-16,0-2-16 0,0-8-19 16,0-4-6-16,-1-6-8 15,0-2-2-15,-1-4-4 16,-1-1-5-16,-1 0-1 16,0 0-2-16,2-8 1 15,9-26-2-15,-5 19 5 16,3 1 2-16,0 4 4 15,-1 1 2-15,2 9-4 16,0 3 0-16,0 8 10 16,-2 3 3-16,-2 1 7 15,-3 1 5-15,-1-3-10 16,1-2-7-16,-1-3-31 16,0-4-33-16,0-4-74 15,2-3 55-15</inkml:trace>
  <inkml:trace contextRef="#ctx0" brushRef="#br0" timeOffset="212492.7">7022 6153 1043 0,'1'9'442'16,"0"12"-212"-16,-1 0-68 15,5 1-33-15,-1-2-17 0,9-9-42 16,0 2-13-16,-2-11-22 15,5-2-15-15,-5-7-11 16,-1-6-1-16,-2-7-8 16,-3-2 1-16,-2 4 1 15,-1 1 0-15,-2 5 0 16,0 0 2-16,-1 7-2 16,-2-1-15-16,3 3-57 15,-1 3-55-15</inkml:trace>
  <inkml:trace contextRef="#ctx0" brushRef="#br0" timeOffset="212921.34">7157 6126 846 0,'39'23'448'16,"-37"-15"20"-16,1 6-327 0,-1 4-34 16,2 2-5-16,-3-3-39 15,1-1-11-15,0-3-21 16,-1-2-3-16,0-3-8 16,-1-5-10-16,0-3-9 15,-1-3-3-15,1 2 1 16,0 0 1-16,2-10 1 15,7-21-1-15,-2 18-6 16,1 5 2-16,0 0-2 16,-1 1-1-16,2 2 3 0,2 4 2 15,0 4 0 1,0 5 2-16,1 5 5 16,-2-1 5-16,-5 3 11 15,3 0 6-15,-6-3 0 16,0-2-8-16,2 0-5 15,-3-7-10-15,-1 0-31 0,0-1-32 16,-1-1-105-16,0-1 178 16</inkml:trace>
  <inkml:trace contextRef="#ctx0" brushRef="#br0" timeOffset="-196236.26">9287 6565 1261 0,'-4'9'486'16,"2"7"-360"-16,0 7-13 16,0 7-13-16,4-1-36 15,2 1-19-15,1-7-35 16,0-3-4-16,-3-3-12 16,1-3-17-16,0-2-48 0,-2-5-33 15,-1-4-64 1,-1-3-54-16</inkml:trace>
  <inkml:trace contextRef="#ctx0" brushRef="#br0" timeOffset="-196027.43">9442 6609 1264 0,'0'8'491'16,"-5"12"-333"-16,0 3-37 15,3 2-39-15,-1 0-24 16,3-6-34-16,3 0-23 16,1-6-42-16,1-1-30 0,0-3-94 15,0-4-115-15</inkml:trace>
  <inkml:trace contextRef="#ctx0" brushRef="#br0" timeOffset="-195655.42">9606 6626 1278 0,'-4'11'457'16,"-2"10"-395"-16,1-2-1 15,2-3-8-15,3-5-20 16,2-4-21-16,2-2-8 16,2-2-3-16,1-3 1 15,6-2-2-15,1 0-2 0,-1-4-6 16,1 1 1 0,3-1-2-16,-7 1 5 0,1 4 1 15,-3 3 3 1,-10 4 9-16,0 4 0 15,-7 5 10-15,-5-1 5 0,3 4 0 16,0-4 0-16,1-1-5 16,4-4-10-16,0-4-13 15,1 0-15-15,0-5-55 16,1 1-32-16</inkml:trace>
  <inkml:trace contextRef="#ctx0" brushRef="#br0" timeOffset="-195495.45">9604 6610 1066 0,'1'0'493'0,"5"0"-137"16,2 0-191-16,2 1-59 16,3-1-18-16,5-3-52 0,1 0-32 15,6-6-83-15,-2 2-70 16</inkml:trace>
  <inkml:trace contextRef="#ctx0" brushRef="#br0" timeOffset="-195267.07">9835 6622 1848 0,'36'0'700'0,"-41"0"-531"15,3 0-20-15,0 0-62 16,2 0-29-16,0 0-58 16,0-1-52-16,0 0-195 15,1 0 201-15</inkml:trace>
  <inkml:trace contextRef="#ctx0" brushRef="#br0" timeOffset="-194296.22">10066 6557 1169 0,'-4'0'476'0,"-6"-2"-268"16,7-2-71-16,4 0-37 15,4-2-27-15,9-4-50 16,4 2-10-16,3 4-12 0,2 3 1 16,-8 6-2-1,-5 5-6-15,-6 6 1 0,-8 3 1 16,-5 1 5-16,1 3 5 16,-6-3 15-16,0-4 2 15,4-3 7-15,-7-1 6 16,6-8 1-16,3 0-7 15,8-1-7-15,4-3-7 16,9 0-13-16,5 1-2 16,6-2 0-16,1-3-2 0,0 3-15 15,-4 1 0-15,-8 4-4 16,-3 2-1-16,-10 10 12 16,-6 0 4-16,-9 3 3 15,-5 3 7-15,1-3 1 16,3 0 2-16,2-6 2 15,5-3-6-15,3-5-2 16,-3-3 1-16,6-4-62 16,1-1-39-16,5-4 322 15</inkml:trace>
  <inkml:trace contextRef="#ctx0" brushRef="#br0" timeOffset="-193914.23">10331 6566 1436 0,'-5'7'561'0,"-3"7"-396"16,-1 7-36-16,2 3-20 15,2 0-22-15,2-1-22 16,3-8-40-16,1-3-10 15,3-3-14-15,4-5-4 16,2-4-13-16,0 0-10 0,7-7-18 16,-2-1-13-16,2 1-16 15,2-2-1-15,-7 3 9 16,0 0 17-16,-6 4 24 16,-6 2 17-16,-7 9 20 15,-3 5 5-15,1 6 14 16,-2-1 3-16,4 1-11 15,0-3-4-15,2-5-11 0,2 0-3 16,3-5-16 0,-2-4-23-16,1-6-61 15,-4-1-53-15</inkml:trace>
  <inkml:trace contextRef="#ctx0" brushRef="#br0" timeOffset="-193775.26">10333 6596 1275 0,'2'0'528'16,"3"-1"-279"-16,4-4-103 15,5 2-56-15,4-2-20 16,5-3-67-16,0 2-38 16,-4-3 459-16</inkml:trace>
  <inkml:trace contextRef="#ctx0" brushRef="#br0" timeOffset="-193261.47">10611 6596 1407 0,'0'-3'518'16,"0"-6"-419"-16,5 1-9 0,9 1-42 0,-2 2-15 16,3 3-24-16,-2 6-9 0,-5 12 2 15,-3 4-5-15,-12 10 8 16,-3 0 14-16,-6 0 28 16,-1-3 19-16,-2-8 18 15,-1 0 1-15,3-4-18 16,1 0-13-16,5-6-12 15,4-4-19-15,9-3-5 16,6-2-9-16,13-3-8 16,1 0 3-16,3-5-2 15,0-1 1-15,-2 0-7 16,-2 2-24-16,-4 3-85 16,-3 1-50-16,-5 3-105 0</inkml:trace>
  <inkml:trace contextRef="#ctx0" brushRef="#br0" timeOffset="-193085.28">10858 6697 1548 0,'-1'0'603'16,"0"0"-404"-16,-1 0-88 0,2-1-74 15,-1 0-65-15,0 0 403 16</inkml:trace>
  <inkml:trace contextRef="#ctx0" brushRef="#br0" timeOffset="-192627.94">11131 6655 1467 0,'21'-29'562'16,"-33"51"-379"-1,0 1-5-15,5 3-31 16,4 0-17-16,3-6-54 0,5-6-22 16,6-5-36-16,3-7-1 0,7-8-20 15,0-4-3 1,-2-8-5-16,0-3-13 0,-6 1 7 15,-5 0 0 1,-4 3 14-16,-6-1 7 16,-7 4 3-16,-4 0-3 0,-5 5-3 15,-1 4-5 1,1 5-37-16,4 4-22 0,4 6-80 16,3-1-53-16,8 3 148 15</inkml:trace>
  <inkml:trace contextRef="#ctx0" brushRef="#br0" timeOffset="-192312.6">11263 6633 1467 0,'31'-12'577'0,"-39"23"-390"16,-2 2-22-16,3 7-35 0,1 2-28 15,3-3-37 1,4 0-17-16,10-6-32 0,-1-4-4 16,4-5-12-1,6-3 0-15,-4-5-13 0,5-2-7 16,-4-7-16-16,-7 0-4 16,0-4 7-16,-6 0 10 15,-5-1 15-15,-1 0 6 16,-7 4-11-16,0 1-16 15,-1 7-45-15,0-1-35 0,-2 3-98 16,3 2-31-16</inkml:trace>
  <inkml:trace contextRef="#ctx0" brushRef="#br0" timeOffset="-191979.96">11506 6545 1371 0,'11'30'589'16,"-27"-11"-323"-16,7 6-68 0,-1 1-17 15,6 0-51 1,4-4-31-16,4-4-56 0,4-5-17 15,4-5-18-15,2-5-8 16,4-5-10-16,0-6-12 16,-4-6-20-16,-1-3 1 15,-4-3 1-15,-4 1 8 16,-5-1 21-16,-2 0 7 0,-5 4 1 16,-5 1-4-16,-5 4-44 15,-1 7-32-15,-1 7-87 16,2 3-56-16</inkml:trace>
  <inkml:trace contextRef="#ctx0" brushRef="#br0" timeOffset="-168556.42">9437 7532 884 0,'-25'0'467'16,"18"8"1"-16,1 7-379 15,3 0-2-15,3 2-21 16,2-2-15-16,1-1-37 16,3 1-7-16,-1-6-7 15,-2 0 2-15,2-4 0 16,0 0-2-16,4-4 2 15,1-3-2-15,3-3 4 16,-1-3-2-16,0 0 0 0,2 4 0 16,-5 1-4-1,-1 3 5-15,-5 7-3 16,0 4 1-16,-3 5 5 16,0 3 4-16,-3-4 8 15,-1 1 4-15,-1-4 2 0,1 2-7 16,-1 1-6-16,-2-5-5 15,2-1-6-15,-2-3 0 16,4-4-39-16,0 4-30 0,2-4-85 16,1-3 383-1</inkml:trace>
  <inkml:trace contextRef="#ctx0" brushRef="#br0" timeOffset="-168404.73">9447 7560 954 0,'0'-3'437'0,"5"-1"-134"16,1 1-200-16,8 0-38 15,2 0-16-15,1 0-31 16,1-1-30-16,-2 2 1 16</inkml:trace>
  <inkml:trace contextRef="#ctx0" brushRef="#br0" timeOffset="-167995.34">9704 7528 1311 0,'36'-15'484'0,"-47"26"-347"16,-8 4-23-16,1 4-3 15,-3-1-9-15,6 4-48 16,3-3-12-16,4-3-22 15,0-1-11-15,4-6-4 0,2-3-5 16,3 0-6-16,-1-3 6 16,7-1-6-16,2 0 3 15,4-2-13-15,3 0-10 0,3-2-19 16,-2-4-25 0,-1-1-46-16,-3 1-31 15,1 2-188-15</inkml:trace>
  <inkml:trace contextRef="#ctx0" brushRef="#br0" timeOffset="-167800.34">9747 7615 877 0,'0'-52'435'0,"0"54"-74"16,-2 6-192-16,-1 12 1 15,1 7-10-15,1 15-27 16,2 4-15-16,3-2-55 15,-1-6-21-15,1-13-28 16,1-4-11-16,-3-13-45 0,2-4-43 16,1-7-110-1,0-7-47-15</inkml:trace>
  <inkml:trace contextRef="#ctx0" brushRef="#br0" timeOffset="-167637.07">9863 7684 1699 0,'35'-53'650'15,"-38"52"-476"-15,1 0-48 16,0 1-57-16,1-1-35 0,1 0-139 16,0 0-107-16</inkml:trace>
  <inkml:trace contextRef="#ctx0" brushRef="#br0" timeOffset="-167162.43">10134 7579 1177 0,'-49'6'525'0,"42"3"-205"15,4 12-178-15,1 6 3 0,3 2-26 16,5 2-16 0,2-7-57-16,7-3-15 0,2-10-16 15,2-7-3-15,2-9-6 16,-2-10-3-16,-2-6-14 16,-4-5-6-16,-6-4-3 15,-3 1 2-15,-8 4 14 16,-6 8 4-16,-3 7 5 15,-11 5 0-15,1 8-3 0,-3 3-2 16,1 7-15 0,10-2-20-16,4 5-69 15,8-1-51-15,10-4-84 16</inkml:trace>
  <inkml:trace contextRef="#ctx0" brushRef="#br0" timeOffset="-166860.86">10252 7599 1431 0,'44'-12'549'16,"-52"34"-376"-16,1 5-16 16,2 7-16-16,3-1-16 0,4-2-43 15,2-5-19-15,5-10-32 16,4-7-15-16,2-8-14 15,0-8-1-15,0-14-10 16,-3 0-3-16,-3-9 0 16,-2 1 0-16,-7 2 9 15,0 0 7-15,-5 5 0 16,-4 3-1-16,0 7-11 16,-2 2-15-16,1 6-59 15,3 3-55-15,1 3 488 16</inkml:trace>
  <inkml:trace contextRef="#ctx0" brushRef="#br0" timeOffset="-166478.8">10385 7577 1169 0,'-11'25'466'15,"8"-13"-292"-15,3 3-10 0,2 8-21 16,4 4-15-16,2 1-31 16,1-4-18-16,0-5-28 15,3-7-8-15,2-9-19 16,0-4-11-16,3-11-5 15,-5-6-5-15,0-12 0 16,1 1 1-16,-9-1-4 16,2 5 0-16,-10 4 0 15,-10 3 1-15,-3 7-1 16,-2-1 0-16,0 12 0 16,6 4-8-16,2 6-38 15,-2 4-40-15,8 2-92 16,1-1-58-16</inkml:trace>
  <inkml:trace contextRef="#ctx0" brushRef="#br0" timeOffset="-166295.46">10647 7644 1206 0,'0'0'670'15,"-1"-1"-22"-15,0-2-437 0,1 3-91 16,0 0-41-16,0 0-44 16,0 0-49-16,0-1-172 15,0 1-106-15</inkml:trace>
  <inkml:trace contextRef="#ctx0" brushRef="#br0" timeOffset="-165813.62">11017 7566 1430 0,'-2'13'539'0,"-6"15"-397"16,5 4 2-16,4 0-35 15,4-5-19-15,9-9-45 16,3-4-22-16,2-14-12 16,1-6-4-16,0-13-20 15,-6-6 0-15,-3-5-6 16,-4 0-3-16,-5 7 16 16,-2 4 5-16,-6 6 9 15,-2 2 5-15,-8 4 2 16,-1 1-1-16,-3 9-5 15,2 6-5-15,7 7-8 16,3 2-26-16,10 1-68 16,3 0-51-16,5-5 498 0</inkml:trace>
  <inkml:trace contextRef="#ctx0" brushRef="#br0" timeOffset="-165496.68">11208 7536 1341 0,'-5'6'536'16,"-4"11"-318"-16,-1 1-44 0,2 11-33 15,3-1-9 1,5 0-42-16,5 4-18 0,5-12-29 16,3-4-20-16,4-10-18 15,1-10-10-15,-1-11-12 16,-6-8-3-16,-3-7-3 15,-2 0 7-15,-6 5 9 16,-1 4 5-16,-6 3 0 16,-3 2 1-16,-3 5 1 15,3 4 0-15,-2 4 2 0,2 4-13 16,5 4-74 0,-1 2-50-16,3 1-107 15,4-2 510-15</inkml:trace>
  <inkml:trace contextRef="#ctx0" brushRef="#br0" timeOffset="-165215.41">11364 7535 1197 0,'-3'4'541'16,"-4"8"-203"-16,-2 4-104 15,9 8-51-15,0 2-27 0,-3 5-49 16,8 0-22-16,3-2-37 15,4-3-10-15,10-10-29 16,-7-4-7-16,4-16-4 16,0-7-7-16,-3-13-11 15,0-7-4-15,-7-3 2 16,-4 4 11-16,-5 4 8 16,-1 6 3-16,-8 6 2 15,-3 1-3-15,-5 5-21 16,-3 6-19-16,3 5-64 15,1 5-54-15,0 4-99 0</inkml:trace>
  <inkml:trace contextRef="#ctx0" brushRef="#br0" timeOffset="-115330.14">9552 7974 852 0,'-7'1'446'15,"-5"6"-66"-15,-1 15-249 16,-3 12 7-16,1 9-30 16,2 6-4-16,5-8-28 15,7-4-10-15,9-10-28 16,4-6-15-16,5-8-13 15,1-5-8-15,2-8-5 0,0-6 2 0,-2-7-19 32,-1-3 0-32,-5-1-2 0,-6 0-1 0,-9 3 17 31,-5 0 5-31,-8 9 2 16,0 4 5-16,-2 9 2 0,0 5-3 15,4 4 3-15,4 0-2 16,6-2-4-16,3 0 1 15,5-3-42-15,3-4-45 0,2-3-157 16</inkml:trace>
  <inkml:trace contextRef="#ctx0" brushRef="#br0" timeOffset="-115094.42">9773 8061 976 0,'1'9'522'0,"-1"10"-60"15,2 6-306 1,-3 5-15-16,1 2-70 16,2-4-27-16,2-6-32 15,2-6-13-15,-3-9-70 16,-1-2-61-16</inkml:trace>
  <inkml:trace contextRef="#ctx0" brushRef="#br0" timeOffset="-114756.02">10028 8199 1321 0,'-56'-22'582'16,"48"18"-238"0,6 4-258-16,5-1-43 15,2 0-75-15</inkml:trace>
  <inkml:trace contextRef="#ctx0" brushRef="#br0" timeOffset="-114162.54">10218 8163 911 0,'-25'-62'481'0,"16"56"10"0,7 1-401 16,3-4-8-16,9 0-28 0,5-3-36 0,1 1-12 16,-1 9-1-16,-3 2-5 15,-6 9 0-15,-5 7 0 16,-4 5 0-16,-4 4 0 16,-6-1 5-16,2-1-1 15,-5-5-5-15,2-3 2 16,3-6-1-16,-1-3 2 15,11-2 9-15,0-2 0 0,6-1-2 16,4-1 0 0,1-3-4-16,8 0-3 0,-1 0 3 15,3 1-4-15,-2 5 1 16,-7 2-1-16,-4 4-1 16,-4 3 0-16,-5 4-2 15,-3 2 0-15,-4 1 3 16,-3 0 0-16,-3-3 0 15,2-3 0-15,1-3-1 0,2-2 5 16,4-5-5 0,2-1-11-16,4-3-82 15,2-5-21-15</inkml:trace>
  <inkml:trace contextRef="#ctx0" brushRef="#br0" timeOffset="-113795.29">10357 8159 1374 0,'-1'8'524'16,"-2"7"-388"-16,1 2-10 0,0-2-58 15,1-2-25-15,2-2-35 16,3-1-5-16,1-4-3 15,1-1 1-15,1-4-8 16,1-2-3-16,1-4-3 16,2-1 1-16,3-2-4 15,-1-1-2-15,1 4 3 16,-3 1-3-16,-2 4 6 16,-1 2 3-16,-6 6 5 15,-4 3 3-15,-6 8 10 16,-2-2 3-16,-3-1 6 15,3 2-3-15,0-6-7 16,1 0-2-16,3-4-6 16,0-4-17-16,4-5-91 0,-1-3-57 15</inkml:trace>
  <inkml:trace contextRef="#ctx0" brushRef="#br0" timeOffset="-113655.52">10358 8130 1531 0,'9'-5'596'16,"9"-1"-438"-16,5 3-33 0,5-3-71 15,0 3-25 1,3-4-60-16,-7 0-61 16</inkml:trace>
  <inkml:trace contextRef="#ctx0" brushRef="#br0" timeOffset="-113144.71">10652 8094 1432 0,'5'-8'532'16,"8"-7"-427"-16,2 0-15 15,6 4-49-15,-4 2-18 0,-1 11-17 16,-4 3-5-16,-7 12-2 16,-3 7 1-16,-4 6 0 15,-6 1 0-15,-2-3 0 16,-5-2 3-16,-1-8-2 16,1-2 6-16,-2-7 5 15,7-3-6-15,4-3 11 16,3 0-2-16,8-3-6 15,2-1 1-15,9-2-3 16,2 1-1-16,3-1 2 16,0 2 1-16,-4 0-6 15,-3 1-16-15,-3 0-63 16,-1 1-48-16</inkml:trace>
  <inkml:trace contextRef="#ctx0" brushRef="#br0" timeOffset="-112978.9">10923 8219 1813 0,'34'-8'697'16,"-36"8"-503"-16,2 0-97 15,0 0-32-15,0-1-53 16,0 1-90-16</inkml:trace>
  <inkml:trace contextRef="#ctx0" brushRef="#br0" timeOffset="-112393.47">11164 8080 1242 0,'-5'9'554'15,"-2"7"-288"-15,-1 14-90 16,2-1-25-16,4 1-56 16,2-5-24-16,6-9-30 15,3-2-17-15,4-9-13 16,1-1-3-16,2-6-6 16,2-5 2-16,-3-7-4 0,-2-5 5 46,-3-4-2-46,-7 0-3 0,-5-1 1 0,-5 1 1 0,-9 2 0 16,-3 2 0-16,-1 11-4 0,-2 8-14 16,7 13-25-16,2 6-20 15,7 2-61-15,3-4-43 16,7-2-182-16</inkml:trace>
  <inkml:trace contextRef="#ctx0" brushRef="#br0" timeOffset="-112110.47">11295 8103 1415 0,'37'-9'546'0,"-51"33"-394"16,7 3-8-16,-1 2-40 15,1-3-24-15,12-3-35 16,0-4-13-16,8-6-16 0,4-3-6 15,2-8-8 1,2-3 0-16,0-8-5 16,-2-3-3-16,-3-7-7 15,-3-4 1-15,-4-4 3 16,-4 0 7-16,-7-1 5 16,-4 3-1-16,-7 5-14 15,-2 6-27-15,-3 10-88 0,-2 3-62 16</inkml:trace>
  <inkml:trace contextRef="#ctx0" brushRef="#br0" timeOffset="-111745.59">11559 8106 1295 0,'10'-13'571'15,"-32"27"-297"-15,2 10-96 16,2 3-22-16,9 2-51 16,4-3-21-16,11-5-40 15,5-3-13-15,11-7-20 16,1-4-8-16,4-9-3 15,0-6 0-15,-5-7-6 16,-1-3 1-16,-6-4-2 16,-3 0-3-16,-14-2 7 15,-2 4-1-15,-12 4-1 0,-6-3-8 16,0 10-47-16,-6 5-37 16,2 11-115-16,5 6-189 15</inkml:trace>
  <inkml:trace contextRef="#ctx0" brushRef="#br0" timeOffset="-85494.92">9660 9087 1025 0,'19'-22'398'0,"-17"18"-250"15,3 0-111-15,6 0-11 16,7-1-7-16,0 2-12 16,1 4 1-16,-8 1-7 15,-1 3-1-15,-9 2 3 16,-1 3-4-16,-4 5 13 15,-7-1 12-15,-1 4 15 16,2-3 5-16,-2 0 1 16,3 0-6-16,1-5-11 15,-2 0 2-15,7-3-9 16,1-3-6-16,7-2-6 16,4-2-6-16,4-1-2 15,5-2 2-15,5-2-1 16,-3 0 1-16,0 4-1 15,-7 2-2-15,-6 5 1 0,-3 2 0 16,-7 7 9 0,0 4 8-16,-9 0 10 0,3 2 5 15,-6-7-5-15,-1-2-4 0,7-5-9 16,-2-1-6 0,9-1-4-16,1 0-2 15,1-5-68-15,5-2-52 16</inkml:trace>
  <inkml:trace contextRef="#ctx0" brushRef="#br0" timeOffset="-85343.94">9948 9177 1410 0,'-1'0'546'0,"1"0"-392"16,1-4-48-16,-2 4-53 15,1 0-52-15</inkml:trace>
  <inkml:trace contextRef="#ctx0" brushRef="#br0" timeOffset="-84845.57">10207 9099 1255 0,'-26'-23'516'0,"18"35"-325"0,0 4-46 16,-4 12-30-16,4 0-28 16,3 2-24-16,6-2-16 0,13-5-27 15,-1-3-8 1,3-12-10-16,4-6 2 15,-8-11-4-15,5-7 1 0,-6-7 3 16,-2-4-4 0,-2-1 0-16,-4 2 1 15,-5 6-1-15,-4 0 1 16,-3 9 1-16,-1 1-3 16,-7 9-16-16,1 6-16 0,1 4-47 15,1 7-23-15,10-1-63 16,6-1-19-16</inkml:trace>
  <inkml:trace contextRef="#ctx0" brushRef="#br0" timeOffset="-84594.92">10346 9066 1210 0,'-1'2'502'0,"-2"8"-296"16,-3 7-45-16,3 11-41 15,-2 2-20-15,4-1-28 0,2-2-19 16,6-7-31-16,3-3-4 16,6-11-15-16,-1-6-2 0,4-16-16 15,-3-5-20 1,-4-8-7-16,-2-1-7 16,-6 3 18-16,-4 0 8 15,-5 10-22-15,0 4-6 16,-5 8-59-16,1 5-22 15,0 4-30-15</inkml:trace>
  <inkml:trace contextRef="#ctx0" brushRef="#br0" timeOffset="-84313.38">10555 9045 1364 0,'-1'3'520'0,"-6"8"-366"0,4 5-25 16,-4 8-23-16,2-1-5 16,6 3-36-1,0-2-20-15,12-6-30 16,0-2-9-16,9-11-6 16,1-6-5-16,0-12-18 15,-2-7-7-15,-6-3-3 0,-4-2 5 16,-6 4 14-16,-5 2 3 15,-1 4-31-15,-4 0-43 16,-3 5-99-16,2 3-227 16</inkml:trace>
  <inkml:trace contextRef="#ctx0" brushRef="#br0" timeOffset="-83983.35">10816 9083 1479 0,'3'0'615'15,"1"2"-386"1,2-2-37-16,-6 1-98 16,0-1-36-16,-1-1-172 15,0 1 105-15</inkml:trace>
  <inkml:trace contextRef="#ctx0" brushRef="#br0" timeOffset="-83528.08">11137 9124 1385 0,'-35'-38'550'0,"22"49"-377"15,-1 7-26-15,4 8-31 16,2 3-30-16,8 1-33 16,4-3-16-16,9-7-19 15,3-3-9-15,5-14-8 16,2-3 1-16,-2-17-2 16,-1-5-3-16,-5-5-2 15,-3 1 3-15,-9 2-2 16,-4 4 2-16,-10 6 5 0,-4 4-3 15,-5 8 0-15,0 5-1 16,0 8-4-16,3 3-6 16,6 3-50-16,3-1-39 15,8-1-100-15,6-2 388 0</inkml:trace>
  <inkml:trace contextRef="#ctx0" brushRef="#br0" timeOffset="-83261.63">11260 9092 1444 0,'-5'9'549'0,"-6"14"-414"16,2 4-10-16,6 2-37 16,3 0-19-16,8-6-29 15,3-2-15-15,5-9-17 16,3-4-4-16,3-14-4 15,-1-10-8-15,-2-12-9 16,-2-1 4-16,-9-3 2 16,-6 2 9-16,-9 6 2 15,-3 2 3-15,-5 8-6 0,2 4-22 16,1 10-61-16,-2 2-47 16,6 4-416-16</inkml:trace>
  <inkml:trace contextRef="#ctx0" brushRef="#br0" timeOffset="-82945.66">11469 9076 1396 0,'0'6'566'0,"-19"31"-377"0,2-14-19 15,4 6-43 1,2 0-32-16,9-2-33 16,5-5-15-16,13-6-28 15,4-7-10-15,7-8-9 0,-1-8 2 16,2-12-21 0,-3-6-11-16,-8-7-16 15,-3 3-3-15,-12 2 20 16,-3 5 10-16,-8 6 10 15,-9 0-22-15,-5 3-87 16,-2 1-59-16</inkml:trace>
  <inkml:trace contextRef="#ctx0" brushRef="#br0" timeOffset="-82310.79">10682 9088 888 0,'-22'-23'387'0,"18"20"-182"16,0-1-88-16,0 2-44 0,-1-1-22 15,0 2-27 1,-2 1-7-16,-3 2-13 16,0 7-25-16,-4 8-395 15</inkml:trace>
  <inkml:trace contextRef="#ctx0" brushRef="#br0" timeOffset="-73911.51">10136 9554 790 0,'-6'-1'380'16,"-3"-1"-26"-16,3 2-244 0,-1-3 12 16,7 3-16-16,2-4-50 15,6-1-13-15,5-1-29 16,3-3-3-16,4 2-2 16,2 2-7-16,-1 3 2 15,-6 0-3-15,-3 6-1 16,-3 1 2-16,-3 5 3 15,-5 4 0-15,-1 3 14 16,-5 3 4-16,-4 3 9 16,-2 2 6-16,-5-2-1 15,1 0-1-15,6-2-6 16,-5-4 1-16,4-4-8 0,2-5-1 16,2-7 3-1,5 2-4-15,3-3-5 0,0 1 0 16,-2-2-7-16,0 0-7 15,4 0 1-15,15-1-4 16,24-6 0-16,-21 3 5 16,-2 1-13-16,-5-1-19 0,-2 3-82 15,-4 4-59 1</inkml:trace>
  <inkml:trace contextRef="#ctx0" brushRef="#br0" timeOffset="-73595.08">10391 9528 1347 0,'-4'2'500'0,"-6"7"-393"0,-1 4 4 15,2 11-14 1,0 4-17-16,4-1-22 15,5-4-14-15,4-4-28 16,7-5-7-16,3-10-7 16,1-3-3-16,1-14 2 15,-2-6 3-15,-2-4-2 0,0 2 0 16,-7-1-2 0,-2 0-4-16,-5 3 0 0,-4 1 1 15,-5 7 3-15,0 2 2 16,-1 7-45-16,0 3-47 15,3 4 518-15</inkml:trace>
  <inkml:trace contextRef="#ctx0" brushRef="#br0" timeOffset="-73094.31">10496 9559 1153 0,'-2'-1'502'0,"-6"-3"-278"16,7 1-106-16,10-3-7 16,4-2-63-16,6 0-21 15,8 1-22-15,-4 3-5 16,-1 6-4-16,-5 2-4 16,-11 6-4-16,-3 5 2 15,-10 5 2-15,-1 4 2 16,-4 4 10-16,1 1-2 15,-5-4 13-15,1-3 3 0,0-4 4 16,-3-5 6-16,13-3 0 16,-2-2 0-16,7-4-6 15,0-3-6-15,9-2-6 16,11-3-3-16,3-3-3 16,6 0 3-16,-7-1-8 15,-6 3-20-15,-5 5-69 16,-5 2-53-16</inkml:trace>
  <inkml:trace contextRef="#ctx0" brushRef="#br0" timeOffset="-72776.56">10784 9650 1703 0,'0'-4'633'0,"1"-3"-500"16,3-1-24-16,-3 6-49 16,1-1-19-16,-2 1-138 15,-1 1 454 1</inkml:trace>
  <inkml:trace contextRef="#ctx0" brushRef="#br0" timeOffset="-72205.64">11081 9647 1239 0,'-24'-31'490'0,"13"60"-290"16,1 8-69-16,-2-3 6 0,7-1-26 15,2-11-54-15,7-7-14 16,11-6-26-16,1-8-12 16,9-6-2-16,-4-4-3 15,-1-8-4-15,-3-2 0 16,-9-1-4-16,-5 2 1 16,-9 5 1-16,-4 4 6 15,-13 1 1-15,1 0 0 16,-7-6 1-16,2 0-2 0,6-5 0 15,1 0 0-15,13 0-1 16,5-1 1-16,6-1 0 16,8 3 0-16,3-1 2 15,0 6-4-15,2 7 0 16,1 1 1-16,-5 7-3 16,-3 2 5-16,-8 12 2 15,-2 2-6-15,-6 5 3 16,3 3-2-16,1-2-43 15,2 3-24-15,3-9-95 16,3-5 311-16</inkml:trace>
  <inkml:trace contextRef="#ctx0" brushRef="#br0" timeOffset="-71894.49">11254 9519 1223 0,'-7'10'516'0,"-4"6"-314"0,-2 11-34 16,0 0-16-1,6 5-34-15,2-2-15 0,10-3-46 16,1-3-12-16,9-13-24 16,3-4-10-16,3-11-9 15,2-9 2-15,-2-9-4 16,-2-2-4-16,-10-6 2 15,-3 4 1-15,-10 4 0 0,-2 2 3 16,-6 4-2 0,-3 3-10-16,-7 6-33 0,2 4-34 15,5 4-101 1,1 1 557-16</inkml:trace>
  <inkml:trace contextRef="#ctx0" brushRef="#br0" timeOffset="-71561.93">11458 9545 1336 0,'-1'3'529'0,"-5"17"-338"15,-35 27-42-15,25-17 8 16,4 3-39-16,11-3-52 16,9-5-13-16,6-7-34 15,8-8-8-15,4-11-7 16,-2-5-4-16,4-12-10 16,-4-4-4-16,-6-3-8 15,-4-2 2-15,-10 3 7 16,-4-1 9-16,-11 6 3 15,-4 1 1-15,-6 9 1 16,0 4-14-16,-1 6-68 16,3 6-52-16</inkml:trace>
  <inkml:trace contextRef="#ctx0" brushRef="#br0" timeOffset="-65476.54">9595 10003 1157 0,'-55'-24'443'0,"53"17"-347"16,3 0-34-16,4-1-1 0,1-1-41 15,3 4-9-15,5-1-7 16,0 1 1-16,1 5-4 16,-1 2-1-16,-6 8 4 15,-4 8 6-15,-4 8 17 16,-2 1 5-16,-5-1 5 15,-2 0 0-15,-2-8-5 16,0-1 1-16,0-2-4 16,2 0-1-16,3-4-1 15,1-3 2-15,5-4 2 16,0-3-8-16,0-2-8 16,0 0-11-16,0 0-6 15,0-1 2-15,14-8 1 16,24-17 4-16,-20 22-4 0,-3 10-2 15,-5 1-2 1,-4 3 0-16,-4 8 4 0,-3-4 3 0,-4 5-4 16,0-3 6-1,-4-2-4-15,0 0 0 0,-2-5 1 16,0-1-1 0,2-4-2-16,0 1 1 0,4 0 2 15,1-2-15 1,3-1-65-16,0-2-58 15</inkml:trace>
  <inkml:trace contextRef="#ctx0" brushRef="#br0" timeOffset="-65284.17">9838 10117 1064 0,'0'0'525'0,"-1"1"-132"16,-3-1-285-16,4 0 8 16,0-1-67-16,0 1-17 15,0 0-128-15,-1-1-51 16</inkml:trace>
  <inkml:trace contextRef="#ctx0" brushRef="#br0" timeOffset="-61926.71">10048 10055 988 0,'-1'0'407'15,"0"0"-260"-15,1 0-12 16,-1 0-48-16,0-1-26 0,1 1-30 16,4-9-8-16,24-18-9 15,-8 24-6-15,-1 4-4 16,-4 3-5-16,-2 8 3 16,-5 6 5-16,-8 7 9 15,-2 0 7-15,-8 2 4 16,-2-3 0-16,-5-4-3 15,3 0 0-15,-2-6-4 16,1 0 0-16,4-4-1 16,-1-1 0-16,5-4-1 15,2-1 2-15,3-4-8 16,1 0-3-16,2-4-5 16,-1 3-4-16,0 1 0 0,0-1 2 15,8-2-1 1,27-21-1-16,-17 21 2 15,1 2-2-15,-1 1-6 0,-2 0-24 16,-2 0-58-16,-1 0-40 16,1 0-311-16</inkml:trace>
  <inkml:trace contextRef="#ctx0" brushRef="#br0" timeOffset="-61578.05">10312 10045 1139 0,'-2'3'447'0,"-4"8"-302"0,2 7 1 16,-1 6-21 0,1 3-26-16,2-1-43 15,2-2-10-15,3-8-19 16,3-4-6-16,3-5-12 0,1-3-1 15,1-4-3 1,1-2-5-16,2-6 1 0,-1-2 0 16,-1-5-1-1,-5-4 2-15,-2-3 0 16,-1-1-4-16,-4 0 1 16,-1 1 3-16,-7 7-1 0,-1-1 0 15,-4 14 3-15,0 2-12 16,1 8-34-16,1-2-24 15,4-2-70-15,3 1-51 16</inkml:trace>
  <inkml:trace contextRef="#ctx0" brushRef="#br0" timeOffset="-61193.79">10475 10073 1201 0,'44'-46'487'16,"-44"34"-333"-16,3 5-38 15,9 0-15-15,1 1-56 16,7 6-20-16,3 2-18 0,-4 3-3 16,-5 5-2-1,-4 7-1-15,-9 7 2 16,-1 0 3-16,-5 4-1 15,-2-2-4-15,-4-5 2 16,-3-2-4-16,-1-4 1 16,1-3 8-16,-2-4 3 0,6 1 8 15,1-6 5-15,-1-1-3 0,10 0-5 16,0-2-7 0,8 0-10-16,5 1 1 0,4-2 0 15,0 0 4 1,2 0 1-16,-1 0-5 15,-5 1-14-15,0 0-28 0,-4 2-75 16,-3-1 31-16</inkml:trace>
  <inkml:trace contextRef="#ctx0" brushRef="#br0" timeOffset="-61014.89">10769 10171 1382 0,'2'-1'530'0,"1"-1"-416"0,0-1 1 16,-3 2-57 0,0 1-51-16,0-1 464 0</inkml:trace>
  <inkml:trace contextRef="#ctx0" brushRef="#br0" timeOffset="-59911.32">11064 10158 948 0,'0'-36'442'0,"-8"49"-102"16,1 4-229-16,2 2 4 15,0-2-16-15,5-2-31 16,3-2-12-16,2-4-30 16,2 0-5-16,3-1-10 15,-3-3-6-15,4-1-2 16,-2-1-3-16,-3-3-1 0,2-2 1 16,-4-6-4-1,3-2 4-15,-2-8 0 16,-1-1 2-16,-1 0-1 0,-2-1 1 15,-2 3-2-15,-1 3 0 16,-2 3 3-16,-2 2-2 16,-3 4 0-16,0 1-7 15,0 4-12-15,1 0-14 0,4 0-20 16,0 1-2 0,3-1 2-16,0 0 4 15,0 0 12-15,1 0 8 16,-1 0 11-16,0 0 9 0,1 0 11 15,0 0 13-15,0 0 16 16,0 0 4-16,0-1 2 16,-1 0-2-16,0 0-18 15,0 0-1-15,1 1-6 16,-1-1-7-16,0 0 0 16,0 0 0-16,-5-2-3 15,-19-15 2-15,19 13-3 16,-1-1-2-16,-1-1 2 15,0 0 1-15,0-4-1 16,5 1 2-16,0-3-2 16,4 2-1-16,6 2 1 15,1-3 0-15,7 1 0 0,-1-1 0 16,4 2 0-16,1 2-2 16,-1 6 3-16,-3 3-1 0,-4 8 0 15,-4 3 2 1,-4 10 3-16,-2 5 6 15,-3 0 6-15,-2 2-1 16,-1-7-3-16,0-4-5 16,2-7-8-16,3-3 0 15,0-5-61-15,0 0-47 16</inkml:trace>
  <inkml:trace contextRef="#ctx0" brushRef="#br0" timeOffset="-59361.69">11377 10090 1096 0,'-57'-41'480'16,"48"50"-268"-16,-3 12-58 16,3 5-12-16,4 5-41 15,1-3-11-15,7-7-20 16,4-7-5-16,6-6-26 16,5 1-13-16,6-6-16 15,0-3-7-15,-3-4-3 16,-2-6-3-16,-7-3-3 15,-1-1-4-15,-7-6 2 0,-3-4 6 16,-3-1 4 0,-7-2 3-16,-3 3-1 15,-3 3-4-15,-3 10 1 16,0 7-1-16,-4 9-3 16,1 6-13-16,4 5-36 15,0-1-31-15,11 1-62 16,2-1-31-16</inkml:trace>
  <inkml:trace contextRef="#ctx0" brushRef="#br0" timeOffset="-59028.78">11483 10031 1181 0,'-7'12'487'15,"-4"7"-325"-15,-1 8-23 0,3 5-9 16,5-3-41 0,2-6-12-16,10-5-31 15,2-4-8-15,7-7-20 16,1-2-14-16,0-5-3 16,2-4-4-16,-3-4-7 15,-2-2 0-15,-5-3-3 16,-3-2 4-16,-5-2 3 15,-2-1 5-15,0-3 4 16,-3 1-1-16,-6 1 1 16,-3 3 5-16,-2 12-10 15,-2 1-7-15,2 8-74 0,2 4-61 16</inkml:trace>
  <inkml:trace contextRef="#ctx0" brushRef="#br0" timeOffset="-58553.17">11726 10224 1206 0,'33'20'505'16,"-30"-20"-295"-1,0 3-65-15,-5-1-24 0,1-2-54 16,0 0-33-16,-2 4-65 16,-3 7-39-16,-13 16-40 15</inkml:trace>
  <inkml:trace contextRef="#ctx0" brushRef="#br0" timeOffset="-58295.33">11921 10128 1373 0,'4'-1'476'16,"5"-3"-426"-16,-1-1-28 16,3 0-24-16,-3 1-52 0</inkml:trace>
  <inkml:trace contextRef="#ctx0" brushRef="#br0" timeOffset="-32413.16">21214 2592 954 0,'-7'-37'403'15,"-13"43"-178"-15,-1 5-128 0,-8 12 4 16,6 0-8-16,4 2-28 16,4 2-5-1,8-7-26-15,6 5-16 0,1-6-11 16,3-4-5-16,4-5-2 16,1-6-2-16,-2-7-5 15,7-8 2-15,3-5 1 16,-4-6 0-16,3 0 6 15,1 1-4-15,-3 4 1 16,2 6 1-16,-1 6 0 16,-5 8 7-16,-5 11 14 15,0 2 10-15,-2 15 18 0,-3 0 1 16,-3 1-12 0,3-1-9-16,-6-5-12 15,4-1-2-15,-5-3 4 16,0-6 0-16,-3-3-3 0,-6-2 3 15,7-4-7-15,-4 3-3 0,5-4-2 16,4-2-13 0,1-2-52-16,4-2-39 15,5-4-99-15,-1-4-138 16</inkml:trace>
  <inkml:trace contextRef="#ctx0" brushRef="#br0" timeOffset="-32061.86">21319 2689 1151 0,'2'-5'447'0,"8"-8"-274"16,5 5-108-16,0 1-4 15,3 2-11-15,-3 5-28 16,1-1-5-16,-6 5-15 15,-4 1-2-15,-4 7-1 16,-5 6 7-16,-3 6 32 16,0 3 17-16,-5-2 16 15,2 0 3-15,-3-6-19 0,-1 0-13 16,1-4-8-16,0-2-6 16,8-4-8-1,2-2-4-15,2-2-7 0,5-3-4 16,1-2-4-16,6-1 0 15,5-4-21-15,-1 0-22 16,0-3-64-16,-5 4-54 0,-3 2-342 16</inkml:trace>
  <inkml:trace contextRef="#ctx0" brushRef="#br0" timeOffset="-31906.52">21621 2783 1277 0,'0'-1'580'16,"0"-4"-165"-16,3 3-350 15,2 0-11-15,-1-4-84 16,0 5-97-16</inkml:trace>
  <inkml:trace contextRef="#ctx0" brushRef="#br0" timeOffset="-31410.34">21857 2569 1303 0,'2'-2'514'0,"-4"4"-332"16,-3 10-16-16,-13 13 25 16,-2 7-14-16,-3 5-27 15,0-1-28-15,4-3-58 0,3-9-19 16,4-4-18 0,1-5-8-16,7-6-13 15,3 0 0-15,4-4-6 16,4-3-1-16,6 0-1 0,5-4-2 15,7-4-5-15,1-5-1 0,1 0-26 16,-1 1-21-16,-5 3-65 16,-3 5-40-1,-4 4-66-15,-5 4-33 16,-7-1-257-16</inkml:trace>
  <inkml:trace contextRef="#ctx0" brushRef="#br0" timeOffset="-31200.86">21884 2679 1059 0,'0'-8'505'16,"-2"-7"-192"-16,3 10-97 15,1 6-14-15,-9 16-38 16,3 12-24-16,-1 14-47 16,-1 6-14-16,5-4-36 15,-4-3-18-15,2-8-15 16,2-5-5-16,1-5-24 15,5-7-26-15,-1-8-90 16,1-8-56-16,3-13-98 16</inkml:trace>
  <inkml:trace contextRef="#ctx0" brushRef="#br0" timeOffset="-30895.36">22045 2671 1417 0,'-9'22'613'16,"-6"14"-338"0,3 1-68-16,-1-4-6 15,10-10-69-15,7-3-39 0,9-12-54 16,7-4-23-16,0-9-20 16,0-10-14-16,-4-7-13 15,-3-1 4-15,-5-5 3 16,-2 2 9-16,-7-2 6 15,-4 1-7-15,-4 4-12 0,0 5-15 16,2 12-37 0,2 3-34-16,2 12-90 15,2 4-40-15</inkml:trace>
  <inkml:trace contextRef="#ctx0" brushRef="#br0" timeOffset="-30639.49">22179 2629 1287 0,'0'2'587'0,"-4"-1"-261"15,0 14-116-15,-2 3-13 16,-2 10-34-16,2 1-25 16,4-3-56-16,2 0-23 0,5-7-37 15,1-2-9 1,3-4-13-16,3-6-7 0,2-8-16 15,-3-4-5-15,-1-9-4 16,-1-1 7-16,-6-7 15 16,3-2 6-16,-6 2-14 15,-3-1-16-15,1 5-55 16,-3 3-27-16,-1 3-77 16,2 4-42-16</inkml:trace>
  <inkml:trace contextRef="#ctx0" brushRef="#br0" timeOffset="-30444.01">22469 2661 1186 0,'1'0'680'0,"1"2"1"16,0-2-489-16,-2 0-38 15,0 0-70-15,0 0-48 16,0 0-194-16,0-1-136 16</inkml:trace>
  <inkml:trace contextRef="#ctx0" brushRef="#br0" timeOffset="-30063.19">22643 2624 1350 0,'-1'3'554'15,"-11"8"-286"1,1 7-17-16,-2 11-20 15,-1 4-16-15,7 0-74 16,4-1-35-16,7-6-56 0,3-4-21 16,10-8-21-1,5-5-15-15,2-13-26 0,3-6-8 16,-8-10-12 0,0-2 9-16,-8-5 20 0,-8 0 18 15,-9-1 14-15,-4 5-5 16,-7 5 2-16,3 4-3 15,0 10-26-15,-2 1-33 0,10 5-107 16,-4 3-67 0,8 1-119-16</inkml:trace>
  <inkml:trace contextRef="#ctx0" brushRef="#br0" timeOffset="-29713.68">22852 2639 1270 0,'46'-34'555'0,"-56"35"-264"16,0 5-35-16,-4 7-28 16,-5 12-20-16,4 10-49 15,-2 4-33-15,5 3-52 16,4-7-21-16,8-10-22 15,7-4-10-15,10-10-12 0,4-8-2 16,3-9-18-16,-4-6-9 16,-3-8-8-16,-3 0-8 15,-6-5 9-15,-1 0 7 16,-7-3 2-16,-1-1 0 16,-7 6-11-16,-1 2-1 15,2 5-16-15,-1 7-20 16,0 5-75-16,2 5-56 0,5 7-123 15</inkml:trace>
  <inkml:trace contextRef="#ctx0" brushRef="#br0" timeOffset="-29394.83">23080 2608 1622 0,'-9'0'566'0,"-11"2"-452"16,-3 8 54-16,1 10 39 0,4 8 2 16,8 6-55-1,2 1-55-15,9 0-52 0,3-5-9 16,5-6-23 0,0-5-1-16,8-8-5 15,3-4-14-15,4-10-21 0,0-3-13 16,-2-10-11-16,-6-1 6 15,-7-5 20-15,0 1 9 16,-12-2 8-16,-3-2 5 0,-6-3-19 16,-4 2-14-1,-4 8-32-15,1 6-28 16,2 12-63-16,0 1-45 16,7 7-87-16</inkml:trace>
  <inkml:trace contextRef="#ctx0" brushRef="#br0" timeOffset="-27227.93">21205 3194 981 0,'-5'0'382'0,"1"-2"-254"0,1-2 11 15,0 2-5 1,3-3-34-16,3 4-52 15,2-3-20-15,10 4-19 16,-2-1-4-16,3 1-1 16,-1 9-2-16,-5-4-1 0,-1 4 0 15,-9 0-1-15,-2 3 7 16,-6 3 11-16,-4 3 7 16,-2-2 12-16,-2 1 3 15,-2-1-2-15,6-3-6 0,-5 1-6 16,4-1-6-1,-1-4-8-15,2-2-2 0,9-5-2 16,-5-2-3-16,12 0-2 16,1-1 1-16,9-1 0 15,5 0 7-15,3 1 2 16,0-2-4-16,-4 3-1 16,2 0-7-16,-2 0-1 15,-3 1-2-15,-2-1-68 16,0-1-44-16,-3-6-253 15</inkml:trace>
  <inkml:trace contextRef="#ctx0" brushRef="#br0" timeOffset="-26526.95">21647 3231 1259 0,'35'19'518'0,"-37"-23"-278"15,2 3-180-15,2-3-27 0,-2 3-36 16,0 1 496 0</inkml:trace>
  <inkml:trace contextRef="#ctx0" brushRef="#br0" timeOffset="-25509.35">21444 3165 1151 0,'-24'-46'454'0,"24"42"-340"16,0 13 9 0,-1 2 6-16,0 11-18 0,-3 2-8 15,2-1-22 1,-1-1-28-16,1-5-31 0,3-4-3 15,0-5-18 1,2-2 4-16,0-5-5 16,0 0-1-16,7 0 2 0,1-2 1 15,4 1 0-15,2-2 1 16,0-1-3 0,0 1 1-16,-1-1 0 0,-2 1-1 15,-8 1 2-15,-3 2-1 16,-2 5-2-16,-13 1 1 15,2 4-1-15,2 2 0 16,-7-2 5-16,6-1-2 0,-6-1 4 16,0-3-4-16,3-1-2 15,5 2 5-15,4-3-21 16,-1-3-22-16,1-1-72 16,0-2-47-16,-1-5-130 15</inkml:trace>
  <inkml:trace contextRef="#ctx0" brushRef="#br0" timeOffset="-25355.31">21408 3145 1128 0,'4'-2'443'0,"5"1"-322"16,1 0-5-16,5 1-37 15,1 7-22-15,9-2-28 16,2 0-12-16,4-2-66 0,-2-3-44 15</inkml:trace>
  <inkml:trace contextRef="#ctx0" brushRef="#br0" timeOffset="-24525.36">21928 3245 905 0,'-4'10'444'16,"-9"2"-75"-16,-1 6-251 16,6 2 10-16,4-3-20 15,6 2-12-15,8-6-44 0,1-2-18 16,6-8-18 0,2-3-13-16,0-6 2 15,1-4-4-15,-9-1-1 16,-5-3 4-16,-7 3-2 15,1-1-2-15,-7 1 5 16,-8 0-6-16,-1-1 2 0,-6 0 3 16,-2-2-7-16,4-3 4 15,5 1-1-15,6-3-3 16,9-1 3-16,5 2-1 16,9 1-3-16,4-1 3 15,0 5-3-15,-3 3-6 16,3 7-3-16,-2 4 2 15,-2 10-3-15,-5 4 4 0,-11 3 6 16,-3 4 2-16,-5-1 1 16,4 1 4-16,-3-7-3 15,3 0-7-15,7-4-53 16,-1-3-43-16,4-2-103 16</inkml:trace>
  <inkml:trace contextRef="#ctx0" brushRef="#br0" timeOffset="-24195.77">22123 3168 1197 0,'-4'11'470'0,"-6"15"-318"15,1-3 0-15,0 1 1 0,5-4-16 16,6-2-35-16,3-3-27 15,5-4-43-15,5-5-16 16,4-8-13-16,1-6 0 16,2-6-11-16,-6-2 1 15,-7-1 0-15,-2 1-4 0,-7 0 10 16,-1 1 2-16,-6 3-2 16,-4-3-2-16,-3 4-6 15,-2 2-7-15,2 5-28 16,2 6-40-16,5 6-88 15,4 1-34-15</inkml:trace>
  <inkml:trace contextRef="#ctx0" brushRef="#br0" timeOffset="-23895.69">22328 3141 1174 0,'-3'11'512'0,"-6"5"-258"16,-6 7-72 0,3 1-4-16,2-2-29 0,3-1-15 15,9 0-45-15,1-2-29 16,8-7-30-16,8-4-16 16,5-9-15-16,5-7-9 15,-1-6-15-15,-8-1-4 16,-7 0 1-16,-4 0 13 15,-9 1 15-15,-1-1 0 16,-6 0 1-16,-6-3-1 16,0 0-21-16,1 0-7 15,-2 6-42-15,5 1-39 0,1 10-94 16,-1 1 468-16</inkml:trace>
  <inkml:trace contextRef="#ctx0" brushRef="#br0" timeOffset="-23722.37">22532 3203 1492 0,'5'-2'587'0,"0"-2"-409"0,1 1-62 15,-3 3-57 1,-2 0-24-16,-1 3-171 0,-1-3-408 15</inkml:trace>
  <inkml:trace contextRef="#ctx0" brushRef="#br0" timeOffset="-23210.72">22763 3232 895 0,'16'-44'501'0,"-33"52"32"16,0 6-326-16,0 8-20 0,-2 1-10 15,9 1-37-15,4-2-30 16,9-5-42-16,7-3-18 15,8-6-27-15,1-3-13 16,9-5-7-16,-4-3-3 16,-2-5-13-16,-4-4 1 15,-10-2-1-15,-2-3-8 16,-5-1 13-16,-3 0 4 0,-3 1-8 16,-5 0 7-16,-4 4-2 15,-2 4-10-15,-4 6-37 16,0 2-30-16,5 5-105 15,6 0-56-15</inkml:trace>
  <inkml:trace contextRef="#ctx0" brushRef="#br0" timeOffset="-22827.09">22927 3207 1143 0,'0'0'499'0,"-7"3"-267"16,-28 22-51-16,20-5-21 15,3 0-30-15,3-2-20 16,9 0-48-16,2-5-15 15,10-3-28-15,4-2-6 16,2-8-9-16,3-1-5 0,-1-7-20 16,-4-3-7-16,-4-2-4 15,-3-2 4 1,-6-2 19-16,-3 2 5 0,-4-1 3 16,-3 3 0-16,-7 1 1 15,1 3 1-15,1 5 1 16,1 3-3-16,7 5-44 15,1 2-26-15,2 3-88 16,0 0-47-16</inkml:trace>
  <inkml:trace contextRef="#ctx0" brushRef="#br0" timeOffset="-22495.77">23054 3220 1451 0,'15'2'579'15,"-33"16"-375"-15,3 0-8 16,4 3-35-16,3-1-35 16,11-3-52-16,6 0-28 15,12-3-31-15,0-2-6 0,10-2-36 16,0-3-2-16,-7-8-28 15,2-3-5-15,-14-8 11 16,2-3 1-16,-3-4 21 0,-5-1 7 16,1 0 16-1,-4-1 2-15,-7 4-2 16,-4 2 0-16,-11 8-20 16,-8 1-18-16,-5 6-61 15,1 5-45-15</inkml:trace>
  <inkml:trace contextRef="#ctx0" brushRef="#br0" timeOffset="-15983.4">20828 4094 1176 0,'0'-1'468'16,"2"1"-337"-16,1 5-6 15,-1 14-20-15,4 7-12 16,-6 8 0-16,4 3-10 0,-2-3-37 16,-2-6-13-16,3-7-18 15,-2-4-7-15,1-8-2 16,-1 0-2-16,1-4-14 16,-2-3-16-16,3 0-44 15,-3-2-32-15,0-1-66 16,0 0-32-16</inkml:trace>
  <inkml:trace contextRef="#ctx0" brushRef="#br0" timeOffset="-15742.12">20980 4087 1164 0,'1'-2'502'16,"-1"0"-303"-16,3 7-41 0,-2 6-3 0,-1 14-34 15,-1 9-4 1,1 6-31-16,0-2-31 0,1-6-30 16,2-8-12-1,-1-5-9-15,1-2 2 16,-2-9-9-16,-1-2-13 16,1-2-69-16,-1-4-37 0,3 0-99 15,-3-1 91 1</inkml:trace>
  <inkml:trace contextRef="#ctx0" brushRef="#br0" timeOffset="-15310.15">21193 4183 1305 0,'-2'14'529'0,"-3"16"-336"16,3-1-41-16,5-3-34 15,1-3-32-15,5-11-45 16,5-1-15-16,4-10-18 16,2-2-13-16,-1-4-15 15,-6-2-5-15,-8 1-8 0,-2-1 11 0,-7 1 13 16,-3 1 4 0,-6-2 6-16,-2 0-1 46,0-3-1-46,-3-4 1 0,0-4-2 0,1-5 3 0,2-2-1 0,4-1 0 16,7 3-1-16,4 1-3 16,1 7 5-16,11 1-1 15,7 2 0-15,-4 2-1 0,6 2-4 16,-7 3-9 0,-5 9-15-16,-1 3-2 0,-6 8-4 15,-3 2 11-15,-5 5 16 16,-6 0 4-16,0-1 4 15,0 1 0-15,3-7-40 16,3 0-27-16,2-5-77 16,2-2-126-16</inkml:trace>
  <inkml:trace contextRef="#ctx0" brushRef="#br0" timeOffset="-15162.81">21375 4181 1659 0,'0'1'618'0,"0"-3"-499"0,-2 0-45 15,2 1-131-15,0 0-91 16</inkml:trace>
  <inkml:trace contextRef="#ctx0" brushRef="#br0" timeOffset="-14661.32">21601 4112 1274 0,'2'-7'485'0,"4"-4"-371"0,7 4-19 15,5 3-36-15,4 3-19 16,-2 3-28-16,-4 3-5 0,-8 8-7 16,-4 2 0-1,-9 8 1-15,-4 1-1 16,-4 4 20-16,-4-2 17 16,-1-2 25-16,-4-6 13 0,4-4 1 15,1-1-10-15,9-7-15 16,7 1-14-16,12 1-14 15,5-3-12-15,6-1-7 16,4-2 2-16,-5-6-5 16,2 1-10-16,-8-2-75 0,-1 3-52 15,-7 2 72 1</inkml:trace>
  <inkml:trace contextRef="#ctx0" brushRef="#br0" timeOffset="-14365.49">21851 4117 973 0,'-1'3'535'0,"-5"2"-20"16,-2 10-364-16,0 8-12 16,-4 9-29-16,5 0-14 15,7-2-35-15,1-9-24 16,7-6-23-16,3-5-8 15,1-9-8-15,4-1 3 16,0-13-6-16,0-1 3 16,-3-5-2-16,-1-4 3 15,-7 0-1-15,-5-1 2 0,-5 4-7 16,-10 1-12-16,4 9-31 16,0 1-26-16,2 9-74 15,3 3-48-15</inkml:trace>
  <inkml:trace contextRef="#ctx0" brushRef="#br0" timeOffset="-14063.43">22027 4107 1228 0,'0'7'519'15,"0"14"-280"1,-6 6-50-16,-1 6-33 15,-1 0-27-15,3-4-42 0,5-5-21 16,11-7-34-16,4-6-13 16,3-9-17-16,-1-1-2 15,-3-9-15-15,0-3-2 16,-5-7-8-16,2-4-3 0,-8-4 7 16,-2-2 2-1,-1 2 1-15,-8 0-7 16,-2 8-17-16,-1 1-12 15,-1 7-41-15,0 3-27 0,4 5 494 16</inkml:trace>
  <inkml:trace contextRef="#ctx0" brushRef="#br0" timeOffset="-13892.92">22294 4149 1909 0,'0'-1'727'16,"-1"-2"-542"-1,-3 2-50-15,4 1-78 16,-1 0-32-16,1 0-161 0,0 0-136 16</inkml:trace>
  <inkml:trace contextRef="#ctx0" brushRef="#br0" timeOffset="-13426.8">22555 4104 849 0,'0'-1'493'0,"-7"-2"33"16,0 5-328-16,0 11-46 15,-3 6-18-15,4 17-28 16,0 1-19-16,5-1-26 0,2-1-19 16,4-17-23-16,3-4-6 15,4-8-2-15,3-6-6 16,2-6-1-16,-1-4-2 16,-3-13-5-16,-3-2 3 0,-6-4-4 15,-2 1 1 1,-6 3 0-16,-3 2 2 15,-6 4-2-15,0 3-4 16,0 11-30-16,4 1-30 0,7 4-107 16,-1 5-56-16</inkml:trace>
  <inkml:trace contextRef="#ctx0" brushRef="#br0" timeOffset="-13094.81">22642 4097 1468 0,'19'7'570'16,"-23"8"-399"0,-1 5-14-16,4 9-44 0,2 4-27 0,-1-5-36 31,9-1-26-31,0-7-19 0,-3-7 3 15,9-6-7-15,-4-4 0 16,6-7 6-16,1-7-5 16,2-5-2-16,-1-2-1 15,-7-5-9-15,-1-1 4 16,-11 1 3-16,-2 2-2 16,-7-1 5-16,-6 5-6 15,1 1-20-15,-2 5-19 0,6 6-110 16,2 1-55-16</inkml:trace>
  <inkml:trace contextRef="#ctx0" brushRef="#br0" timeOffset="-12777.2">22912 4076 1421 0,'16'8'531'0,"-25"-4"-373"16,0 3-25-16,-1 10 34 15,0 6-17-15,4 8-44 16,3 2-35-16,6 0-51 16,3-6-5-16,4-12-6 0,3-5-5 15,6-12-4-15,-1-3-7 0,2-11-11 16,-1-6 0-1,-6-4-3-15,-3-3 5 0,-8-1 8 16,-4 4 1-16,-9 3 1 16,-5 3-4-16,-7 6-43 15,0 4-27 1,0 9-98-16,2 2-40 0</inkml:trace>
  <inkml:trace contextRef="#ctx0" brushRef="#br0" timeOffset="3906.9">21130 5138 1228 0,'-49'-40'463'0,"49"50"-339"15,-1 4 9-15,0 6-28 0,-1 1-3 16,2-2-25 0,0-2-28-16,3-5-30 15,0-2-8-15,-3-4-4 0,4-2-5 16,-1-4-1 0,2-1-4-16,4-5-1 0,1 0 2 0,5 0 0 15,5 2 8 1,-1 2-6-16,0 1 0 0,-4 2 0 15,-4 2-3 1,-5 5-2-16,-4 2-2 0,-5 4 7 16,-4-1 0-16,-1 1 3 15,-2-2 1-15,0-3-2 16,-1-1-3-16,-2-1 5 16,3-1 2-16,-2-1-2 15,5 1-8-15,2-2-47 16,3 0-32-16,1-2-80 15,-1-3-40-15</inkml:trace>
  <inkml:trace contextRef="#ctx0" brushRef="#br0" timeOffset="4074.01">21058 5122 1000 0,'4'-3'421'16,"2"-3"-265"-16,5 5-41 0,3 1-15 15,7 2-30 1,3 2-15-16,6-4-30 0,-2 0-28 16,-5 0-78-16,-8 0-137 15</inkml:trace>
  <inkml:trace contextRef="#ctx0" brushRef="#br0" timeOffset="4389.85">21370 5177 1556 0,'31'38'545'0,"-32"-37"-497"16,0-1-8-16,1 0-66 15,-1 0-60-15</inkml:trace>
  <inkml:trace contextRef="#ctx0" brushRef="#br0" timeOffset="5038.76">21644 5145 1203 0,'-13'-36'476'16,"-5"53"-345"-16,0 2 4 15,4 0-19-15,4-3-36 16,2-1-13-16,11-2-45 16,4-3-12-16,9-6-13 15,2-4-10-15,-1-8-10 16,0-2-5-16,-6-4 5 16,0-2 6-16,-4-4 14 15,1 3 3-15,-2 2 4 16,-2 4 6-16,-2 8 11 15,-1 3 3-15,2 16 48 0,-2 5 18 16,0 14 5-16,0 4-2 16,-2-5-46-16,1 0-24 15,-2-6-16-15,-2 0-5 16,-2-7 3-16,-2-1 4 0,-4-6 2 16,-2-3-1-16,-5-4-6 15,0-5-14 1,5-3-55-16,0-5-32 0,10-4-100 15,1-5-42 1</inkml:trace>
  <inkml:trace contextRef="#ctx0" brushRef="#br0" timeOffset="5245.14">21808 5121 1437 0,'1'9'547'0,"-1"14"-386"0,-2 4-14 0,1 2-43 16,-1 0-16-1,4-4-55-15,1-4-17 16,-1-2-40 0,1-2-38-16,-1-8-85 15,-2-1-55-15</inkml:trace>
  <inkml:trace contextRef="#ctx0" brushRef="#br0" timeOffset="5536.72">21995 5119 1328 0,'-7'13'538'0,"-10"14"-318"16,0 6-77-16,9 1-10 15,6-3-21-15,11-2-36 16,1-9-25-16,13-9-41 16,-1-7-10-16,2-11-10 15,0-6-12-15,-7-7-4 16,-4-4 0-16,-8-1 11 16,-2 1 6-16,-5 2 10 0,-4 1 3 15,-7 7-17 1,2 3-10-16,-2 9-60 0,1 5-47 15,3 5-341 1</inkml:trace>
  <inkml:trace contextRef="#ctx0" brushRef="#br0" timeOffset="5742.54">22265 5179 1949 0,'1'1'697'0,"-1"0"-583"16,1-1-39-16,-1 0-35 15,0 0-21-15,0-1-179 16,0 1 148-16</inkml:trace>
  <inkml:trace contextRef="#ctx0" brushRef="#br0" timeOffset="6288.65">22506 5104 1426 0,'-3'6'559'16,"-3"6"-404"-16,0 8-42 15,-2 4-21-15,4 2-31 16,3-1-10-16,5-2-30 16,0-3-12-16,5-6-9 15,3-3 1-15,6-9-3 16,2-2-8-16,-1-11-9 15,0-3-4-15,-8-6 1 16,-2-2 7-16,-4 0 11 16,-3-1 5-16,-2 2 0 15,-3-1 2-15,-5 3-1 16,0 5-2-16,-5 5 0 0,0 5-11 16,-2 5-15-16,-1 5-10 15,5 3-52-15,2 2-16 16,7 3-71-16,1-2-140 0</inkml:trace>
  <inkml:trace contextRef="#ctx0" brushRef="#br0" timeOffset="6586.71">22662 5102 1315 0,'-7'8'510'0,"-6"13"-361"16,0 2-14-16,10 4-30 16,2-1-17-16,9-4-36 15,4-3-18-15,5-4-28 16,5-4-6-16,3-11-6 16,2-2-4-16,-4-10-8 0,-1-5-1 15,-7 0 3 1,-5-2 6-16,-8-1 9 15,-4 1 4-15,-10-2 0 16,-1 0 1-16,-3 6-4 16,0 3-2-16,4 12-29 0,-1 7-28 15,1 3-91-15,3 2-86 16</inkml:trace>
  <inkml:trace contextRef="#ctx0" brushRef="#br0" timeOffset="6887.63">22900 5120 1455 0,'-8'14'578'0,"-6"15"-374"16,-1-1-34-16,7 0-33 15,6-5-29-15,5-2-49 16,8-4-27-16,6-9-24 15,3-4-11-15,7-10-10 0,-4-7-14 0,1-9-10 32,-7-3 6-32,-5-1 8 15,-2 2 17-15,-13-2 9 0,-1 3 0 16,-13 4-6 0,-3 1-12-16,-4 18-61 15,-3 4-51-15,2 12-195 0</inkml:trace>
  <inkml:trace contextRef="#ctx0" brushRef="#br0" timeOffset="12488.57">21150 5626 1197 0,'0'0'445'0,"-3"6"-310"16,3 5-54-16,6 12 23 15,-2 6-9-15,7 4-24 16,1 1-17-16,-5-8-33 16,1-3-10-16,-2-8-5 15,0-6-6-15,-2-5-35 0,-2-3-32 16,-5-2-81 0,-2-4 81-16</inkml:trace>
  <inkml:trace contextRef="#ctx0" brushRef="#br0" timeOffset="12632.14">21288 5692 1256 0,'-1'-3'461'0,"-2"-3"-372"0,3 3-15 15,3-2-41-15,2 0-66 16</inkml:trace>
  <inkml:trace contextRef="#ctx0" brushRef="#br0" timeOffset="13223.71">21686 5633 765 0,'-2'-1'426'16,"-4"-4"59"-16,1 5-341 0,0 4 26 15,-4 3-13-15,-2 12-32 16,2 8-12-16,0 8-41 16,2-2-18-16,7-4-29 15,1-8-10 1,11-9-6-16,2-1-5 0,1-12-2 16,3-3 1-16,-5-11-9 0,-1 1-3 15,-6-3-5 1,-6-1-3-16,-7 3 5 15,-3-4 6-15,-6 2 2 16,-2 0 3-16,-4 1 1 16,1 2 0-16,5 2 0 15,5-2-1-15,8 4-2 16,3-4 1-16,5-1 1 16,6 2-2-16,3 1-2 15,0 3-4-15,3 3-9 0,-4 1-7 16,-4 5-5-16,0 4-3 15,-8 8 8-15,1 4 7 16,-5 2 3-16,-3 1-6 0,2-3-41 16,-2-2-29-16,8-2-77 15,0-3-231-15</inkml:trace>
  <inkml:trace contextRef="#ctx0" brushRef="#br0" timeOffset="13488.34">21893 5550 1234 0,'-4'7'462'0,"-12"9"-346"16,0 6-3-16,-6 2-17 15,-1 1-5-15,1-1-30 16,2 0-15-16,4-6-19 15,4-2-12-15,10-9-12 0,2-4 4 16,7-2-5 0,2-1-2-16,7-1-2 0,2-3-8 15,2 0-33-15,-1 0-19 16,-4-1-62-16,-4 4-31 16</inkml:trace>
  <inkml:trace contextRef="#ctx0" brushRef="#br0" timeOffset="13686.15">21887 5596 947 0,'2'5'446'16,"-1"3"-109"-16,-1 8-223 16,4 5-2-16,-9 7-17 15,4 4-20-15,-3 4-41 16,-2 1-15-16,6-4-18 15,-3-2-15-15,3-8-39 16,0-6-33-16,4-3-76 16,-2-5-244-16</inkml:trace>
  <inkml:trace contextRef="#ctx0" brushRef="#br0" timeOffset="14107.02">22100 5678 1121 0,'-2'9'416'15,"-1"14"-314"-15,-1 4-7 16,4-3-15-16,1-2-10 16,6-9-35-16,1-3-14 15,0-10-21-15,2-1-9 0,-2-8-16 16,0-4-4-16,-1 0-3 15,-4 0 4-15,-3 0 19 16,-4 1 8-16,-3 2 18 16,-4-1 12-16,-4 1 7 15,0-2-2-15,-2-5-5 16,3 1-4-16,5 2-5 16,3 1-2-16,7-1-6 15,4-1-6-15,4-3-5 16,3 4 1-16,1 4 0 15,0 3-2-15,-4 7-1 0,0 4 1 16,-4 10-2 0,-1 3 2-16,-4 3-3 15,-2 3-2-15,-3-4-11 16,0 0-5-16,2-3-21 16,-2-3-21-16,0-4-1 0</inkml:trace>
  <inkml:trace contextRef="#ctx0" brushRef="#br0" timeOffset="14272.04">22267 5619 1358 0,'0'0'534'15,"0"0"-333"-15,-1 0-146 16,1 0-23-16,0 0-121 15</inkml:trace>
  <inkml:trace contextRef="#ctx0" brushRef="#br0" timeOffset="14739.78">22559 5642 1245 0,'-10'-26'500'15,"-2"30"-307"-15,3 4-56 0,-2 10 15 16,1 8-11-16,4 4-24 16,2 3-20-16,6-1-53 15,4-7-16-15,-2-6-18 16,3-7-6-16,5-15 3 16,-1-5-7-16,5-9-6 15,-1-7-6-15,-4-2-6 16,-5 0 2-16,-5-1 5 15,-2 2 8-15,-6 3 3 16,-2 4 0-16,-6 5 0 16,0 6-1-16,3 5-10 15,1 3-18-15,5 7-40 0,2 1-30 16,2 4-62 0,1-2-28-16,5 0-265 0</inkml:trace>
  <inkml:trace contextRef="#ctx0" brushRef="#br0" timeOffset="15055.56">22679 5617 1312 0,'-5'5'516'16,"-5"9"-325"-16,-3 5-37 0,-1 4 14 15,6 4-13-15,4 1-29 16,6-2-20-16,4-3-52 15,1-4-12-15,7-9-26 16,2-4-9-16,-3-11-9 16,5-3-9-16,-3-5-12 15,-4-4-13-15,9 0-11 16,-10-1 2-16,-5-5 4 16,-1 3 2-16,-5-1 3 0,-4 1-1 15,2 8-7 1,-2 2 5-16,-5 4-16 15,2 1-28-15,1 1-66 16,1 2-35-16</inkml:trace>
  <inkml:trace contextRef="#ctx0" brushRef="#br0" timeOffset="15384.76">22865 5618 1304 0,'2'18'561'16,"-15"28"-335"-16,4-7-51 16,3 2-21-16,7-6-66 15,6-3-26-15,5-13-42 16,4-5-15-16,-1-10-7 15,0-4-7-15,3-11-17 0,0-3-1 16,-1-10-10 0,-2-2 5-16,-7-5 14 15,-3-2 6-15,-5 2 7 16,-4 2-10-16,-6 7-11 16,-4 5-7-16,-4 11-27 15,-3 5-16-15,-1 5-62 16,2 1 68-16</inkml:trace>
  <inkml:trace contextRef="#ctx0" brushRef="#br0" timeOffset="27307.42">21111 6082 1194 0,'-6'-2'442'0,"-1"0"-381"16,5-3 15-16,4 2 0 0,9-1-28 15,-8-6-7-15,6 3-27 16,1-2-5-16,0 3-4 15,4 6-4-15,-2 6 4 16,-3 5-1-16,-3 10 17 16,-1 6 18-16,-6 10 25 15,1 5 10-15,-1 2-13 0,-4-3-13 16,5-8-25 0,-3-5-8-16,2-7-5 0,2-4-3 15,-1-3-6 1,3-3 1-16,-1-2-3 0,3-3-3 15,-1-3-25 1,-4-3-24-16,0-2-73 16,0 1-45-16</inkml:trace>
  <inkml:trace contextRef="#ctx0" brushRef="#br0" timeOffset="27460.87">21086 6261 1147 0,'1'-2'423'0,"6"-3"-327"16,2-1-31-16,6 1-10 16,3-1-19-16,2 1-17 15,0 3-30-15,-5-4-39 16</inkml:trace>
  <inkml:trace contextRef="#ctx0" brushRef="#br0" timeOffset="27619.96">21317 6214 1346 0,'-2'-1'490'16,"-2"-1"-429"-16,2-1-26 16,1 3-20-16,4 2 137 15</inkml:trace>
  <inkml:trace contextRef="#ctx0" brushRef="#br0" timeOffset="31573.27">21506 6171 1245 0,'-7'-25'427'0,"6"5"-395"15,6 6-5-15,9 1 10 16,5 2-9-16,3 2-11 16,4-1-2-16,-4 10-12 15,-2 5-3-15,-9 17 17 16,-9 13 20-16,-4 13 42 16,-3 5 26-16,-1-6 10 15,1-1-13-15,4-11-30 16,-1-1-23-16,1-4-26 15,2-3-5-15,2-6-17 16,-1-7-8-16,3-9-59 0,-3-3-35 16,-2-4-73-1,-4-5-35-15</inkml:trace>
  <inkml:trace contextRef="#ctx0" brushRef="#br0" timeOffset="31707.72">21541 6276 852 0,'5'-3'428'16,"1"-4"-91"0,8 4-266-16,2 0-11 0,5 0-40 15,1 3-23-15,0 0-140 16</inkml:trace>
  <inkml:trace contextRef="#ctx0" brushRef="#br0" timeOffset="32022.29">21753 6139 1245 0,'-1'7'471'16,"0"3"-348"-16,1 9-34 0,0 0-6 16,4 1-12-1,1-5-12-15,5-1-38 16,3-5-12-16,2-3-8 15,2 1-5-15,-2-6-9 0,-1 0 1 16,-1 1-1-16,-5 1 0 0,-7 3 7 16,-5 1 4-1,-7 1 0-15,-1 3 2 0,-2-1 5 16,1 1 0 0,-2-2-3-16,2-3 0 15,-1-1-17-15,5-2-24 16,-1-1-75-16,3-4 234 15</inkml:trace>
  <inkml:trace contextRef="#ctx0" brushRef="#br0" timeOffset="32169.55">21744 6140 1116 0,'8'-5'441'15,"6"0"-321"-15,2 5-47 16,2 3-24-16,-4 3-39 15,4 1-28-15,2-3-77 16,-1 1-320-16</inkml:trace>
  <inkml:trace contextRef="#ctx0" brushRef="#br0" timeOffset="32573.7">22010 6151 1348 0,'32'36'515'0,"-46"-11"-348"15,3 2 0 1,4-7-40-16,7-4-17 16,8-4-59-16,4-4-25 15,6-6-27-15,-3-2-14 16,0-7-23-16,-2-2-18 0,-4-4-30 16,-3 0-9-16,-4 1 15 15,-3 0 13-15,-3 2 40 16,-5-3 21-16,-5 1 11 15,-3-3 7-15,-6-5 3 16,2 2 0-16,1-2-2 0,2 0-3 16,12 4-5-1,3 1-3-15,11 1-2 0,10 2-2 16,-1 1 0 0,3 1-7-16,-1 5-9 0,-4 1-9 46,-1 7-20-46,-3 5 1 16,-8 5 11-16,-3 3 8 0,-6 5 24 0,-2 3 3 0,-1 0 1 16,1 1 3-16,1-8-29 15,3-1-39-15</inkml:trace>
  <inkml:trace contextRef="#ctx0" brushRef="#br0" timeOffset="32735.57">22216 6154 1413 0,'1'-1'554'0,"1"1"-362"16,0 1-115-16,-2-1-45 16,0 0-55-16</inkml:trace>
  <inkml:trace contextRef="#ctx0" brushRef="#br0" timeOffset="33237.11">22551 6100 1322 0,'-16'-30'548'16,"4"53"-342"-16,-2 12-43 16,-1 3-4-16,3 0-38 15,6-5-20-15,6-11-53 16,5-5-19-16,7-11-18 16,2-4-5-16,7-9-12 15,0-5-10-15,-3-10-25 16,0-2-3-16,-8-6 8 15,-3-1 9-15,-6 4 24 16,-4 1 3-16,-6 8 1 16,-2 3-1-16,-4 8-4 15,-1 6-8-15,4 7-27 0,-2 5-19 16,6 6-68-16,3-1-42 16,3-3-225-16</inkml:trace>
  <inkml:trace contextRef="#ctx0" brushRef="#br0" timeOffset="33537.28">22635 6084 1312 0,'-7'15'583'0,"-6"14"-296"0,8 5-95 15,-2 0-12-15,7-3-51 16,0-9-25-16,7-8-66 15,2-5-18-15,8-9-21 16,-1-3-6-16,2-9-27 16,-1-4-14-16,-2-8-10 15,-4-1 6-15,-4-2 23 0,-4-1 5 16,-10 5 2 0,4 2-6-16,-6 8-13 15,-2 5-12-15,5 5-42 16,-5 2-28-16,8 9-62 15,0-3-135-15</inkml:trace>
  <inkml:trace contextRef="#ctx0" brushRef="#br0" timeOffset="33821.64">22765 6077 1291 0,'56'8'526'0,"-60"15"-293"15,-8 7-25-15,1 5-15 16,5-2-16-16,5-6-54 16,1-6-32-1,10-6-47-15,3-8-20 0,3-8-16 16,4-6-10-16,0-10-37 16,-3-4-12-16,-4-8-14 0,-1-3 10 15,-9-1 27 1,-2 2 17-16,-6 5 7 15,-5 6-5-15,-4 9-26 16,-3 5-36-16,-5 10-99 16,4 4-52-16</inkml:trace>
  <inkml:trace contextRef="#ctx0" brushRef="#br0" timeOffset="58276.33">20916 6578 966 0,'-1'1'410'0,"-1"0"-231"16,3 11-48-16,1 7-1 16,0 10-22-16,0 4-18 0,2-1-43 15,-2-2-19-15,1-3-16 16,-2-1 0 0,-2-5-14-16,-1-4-8 15,0-6-36-15,1-4-23 0,1-7-51 16,0-2-31-16,0-4-283 15</inkml:trace>
  <inkml:trace contextRef="#ctx0" brushRef="#br0" timeOffset="58468.8">20988 6633 835 0,'1'4'382'16,"3"3"-186"-16,-1 12-26 15,-1 6-12-15,-2 6-45 0,0 0-26 16,-1-1-50 0,1-2-12-16,1-4-20 15,1-6-20-15,0-9-61 16,2-1-45-16,-1-9-272 0</inkml:trace>
  <inkml:trace contextRef="#ctx0" brushRef="#br0" timeOffset="58755.63">21123 6679 1048 0,'0'10'427'0,"-3"13"-261"16,1-1-13-16,2 3-34 16,-2-3-26-16,8-3-33 15,2-2-23-15,3-10-31 16,5-5-3-16,-4-10-9 15,1-6-7-15,0-5-1 16,-7-3-1-16,-3 0 6 16,-4 1 4-16,-14 3 5 15,0 2-3-15,0 4-7 0,-6 2-11 16,6 6-30 0,2 1-28-16,-1 9-152 15,7 4-166-15</inkml:trace>
  <inkml:trace contextRef="#ctx0" brushRef="#br0" timeOffset="58910.82">21352 6678 1352 0,'0'1'483'16,"1"0"-418"-16,0-1-20 0,-1 0-79 15,0 0-77-15</inkml:trace>
  <inkml:trace contextRef="#ctx0" brushRef="#br0" timeOffset="59477.75">21692 6682 893 0,'-16'-70'449'16,"18"64"-139"-16,-3 6-135 16,-1 4 0-16,-9 10-39 15,-2 6-8-15,-8 6-44 16,-6 2-14-16,1-5-18 16,1-2-7-16,4-1-22 15,12-3-12-15,3-4-9 0,5-5-5 16,11-5-1-1,1-3-2-15,13-4-2 16,1-2 2-16,1-5-13 16,0 1-9-16,-3 2-30 15,-3 1-22-15,-6 3-44 0,-2 3-25 16,-8 0-121-16,-2 2-211 16</inkml:trace>
  <inkml:trace contextRef="#ctx0" brushRef="#br0" timeOffset="59687.02">21695 6647 776 0,'0'-2'429'15,"-1"-5"-66"-15,1 9-204 16,2 9 3-16,-2 8-35 16,1 9-7-16,1 9-37 15,-2 0-22-15,0 1-29 16,-1-2-13-16,-1-6-15 15,2-2-3-15,2-7-26 16,1-5-25-16,-2-7-69 16,-1-4-49-16,0-9-281 15</inkml:trace>
  <inkml:trace contextRef="#ctx0" brushRef="#br0" timeOffset="59965.01">21898 6538 1108 0,'-5'13'454'0,"-3"10"-302"16,-11 7-30-16,-1 2-16 16,-1-4-30-16,4-2-9 15,2-7-34-15,1-4-7 0,7-5-13 16,0-3-12-16,8-3-4 15,7-1-6-15,4-3 1 16,2 0 2-16,2-4 3 16,0 1-7-16,3 0-24 15,0-1-24-15,-2 3-61 16,1 0-1-16</inkml:trace>
  <inkml:trace contextRef="#ctx0" brushRef="#br0" timeOffset="61432.47">21997 6662 922 0,'-60'-25'402'0,"60"17"-185"15,3 8-62-15,-1 8-1 16,5 11 5-16,-7 10 1 16,-9 4-6-16,1 6-46 15,1 1-29-15,2 0-34 16,2-3-16-16,3-11-17 15,2-4-9-15,1-11-59 0,3 0-45 16,-3-7-112-16,-1 1-66 16</inkml:trace>
  <inkml:trace contextRef="#ctx0" brushRef="#br0" timeOffset="61754.42">22034 6696 1139 0,'8'-7'479'16,"4"-5"-278"-16,5 3-126 16,-1 1-20-16,-3 4-32 0,1 4-7 15,-5 2-13 1,-2 2-5-16,-4 6 1 16,-3 2-1-16,-5 6 9 15,-2 1 17-15,-4 3 15 16,1 1 7-16,-3-5-1 15,1-3-9-15,3-5-11 16,3-3-3-16,5-5 2 0,0-2-5 16,3 1-11-16,-2-1 3 15,0 0-9-15,13 2-2 16,22 1-1-16,-22-3-25 16,-1-2-57-1,-3 1-46-15</inkml:trace>
  <inkml:trace contextRef="#ctx0" brushRef="#br0" timeOffset="61909.58">22294 6728 1457 0,'4'-2'517'0,"0"1"-428"16,1-2-67-16,-5 0-63 15,1 2 352-15</inkml:trace>
  <inkml:trace contextRef="#ctx0" brushRef="#br0" timeOffset="62338.7">22536 6695 1461 0,'-25'-12'554'15,"14"32"-391"-15,0 2-1 0,3 1-32 16,1 0-15-1,8-3-49-15,6-2-26 16,4-7-34-16,2-5-3 16,5-6-25-16,-1-6-20 0,-2-7-28 15,1-5-4-15,-7 0 19 16,-3-2 17-16,-4 2 33 16,-3 3 3-16,-4 1 3 15,-2 3 3-15,-5 3-3 16,-1 3 6-16,1 5-5 15,-1 3-8-15,4 2-58 16,1 3-40-16,4-2-93 16,3-1-230-16</inkml:trace>
  <inkml:trace contextRef="#ctx0" brushRef="#br0" timeOffset="62588.53">22640 6663 1328 0,'0'7'560'0,"-3"6"-319"16,-4 7-102-16,2 3-20 0,-1 4-22 15,3 1-8-15,9-6-52 16,2-4-12-16,9-13-22 16,0-7-10-16,3-12-24 15,2-4-12 1,-3-4-1-16,0 0 10 0,-10 4 24 15,-3 2 8 1,-7 0 1-16,-7 2-6 0,-3 3-32 16,-5 1-14-16,0 8-58 15,2 2-39-15,4 4-285 16</inkml:trace>
  <inkml:trace contextRef="#ctx0" brushRef="#br0" timeOffset="62924.02">22858 6649 1235 0,'47'-22'543'0,"-57"32"-297"15,-3 9-45-15,-1 3-18 16,2 3-43-16,5 2-22 0,5-3-62 15,3-2-20 1,8-4-21-16,1-5-8 0,7-9-5 16,3-3-5-1,1-7-27-15,-2-5-10 16,-1-4-11-16,-6-1 0 0,-4-1 25 16,-3 1 13-16,-6 1 10 15,-2-1 3-15,-4-1 1 16,-2 4 0-16,-3 3-26 15,-3 5-36-15,0 6-105 16,-1 4 198-16</inkml:trace>
  <inkml:trace contextRef="#ctx0" brushRef="#br0" timeOffset="66473.13">21027 7548 943 0,'-1'0'421'0,"0"0"-201"15,0 9-114-15,1 4-8 16,-1 5-22 0,0 2 2-16,1-2-23 0,0 1-12 15,1-4-18-15,-1-4-11 16,0-3-6-16,1-4-1 0,0-4-7 15,1-1 1 1,-2 0 0-16,0 0 0 0,0 1-1 16,14-8 2-1,21-9-2-15,-21 10-1 0,2 4 2 16,-7 4 0 0,-5 7 0-16,-1 7 2 0,-8 3-3 15,-4 3 1-15,1-2-1 16,-2-2 2-16,1-3-1 15,3-2 1-15,-6-3-2 16,2 1 0-16,1-4 1 0,0 1-8 16,3-5-28-1,-2-2-29-15,2-2-54 0,1-5-29 16</inkml:trace>
  <inkml:trace contextRef="#ctx0" brushRef="#br0" timeOffset="66623.86">21006 7561 939 0,'9'-1'406'0,"2"-2"-233"15,8 2-77-15,2 1-18 16,1 1-47-16,6 0-13 16,-3 1-32-16,-2-2-27 15,-5 0-161-15</inkml:trace>
  <inkml:trace contextRef="#ctx0" brushRef="#br0" timeOffset="66906.42">21392 7500 863 0,'-8'8'420'16,"-6"4"-111"-16,-2 8-216 15,-1-1-8-15,0 2-34 16,2 1-8-16,-4-4-17 0,3 1-8 16,2-5-9-16,1-4-4 15,8-1-4-15,4-5-1 16,8 0 0 0,4-2-3-16,7-3 3 15,-1-1 1-15,1-6-2 0,-1 2-5 16,1-2-41-1,-1 0-30-15,-3 4-199 0</inkml:trace>
  <inkml:trace contextRef="#ctx0" brushRef="#br0" timeOffset="67109.48">21389 7544 1026 0,'0'8'431'16,"-3"9"-253"-16,-1 13-51 15,-2 7-15-15,-2 8-34 16,1 3-15-16,0-6-36 16,3-6-13-16,1-12-6 15,1-5-9-15,3-7-38 16,2-6-30-16,3-4-63 16,0-5-269-16</inkml:trace>
  <inkml:trace contextRef="#ctx0" brushRef="#br0" timeOffset="67239.97">21494 7620 1352 0,'2'0'496'0,"4"-2"-412"0,-3-2-26 16,3 0-110-16,3 0 168 15</inkml:trace>
  <inkml:trace contextRef="#ctx0" brushRef="#br0" timeOffset="67629.86">21835 7570 862 0,'-41'-18'431'0,"26"26"-95"15,0 8-168-15,0 10-23 0,2 1-15 16,5 8-16 0,4-5-12-16,7-9-37 0,3-2-21 46,8-14-30-30,4-4-4-16,3-7-7 0,0-10-2 0,-3-8-9 0,-4 0-9 0,-5-2 1 16,-4 2 2-16,-8 7 14 0,-4 0-1 15,-6 5 1-15,-1 0 1 16,0 6-7-16,0 4-2 16,5 6-34-16,0 6-28 15,8 1-65-15,2 0-31 16</inkml:trace>
  <inkml:trace contextRef="#ctx0" brushRef="#br0" timeOffset="67914.78">21910 7567 1253 0,'25'-9'483'0,"-34"38"-336"16,-1-5-9-16,5 6-29 0,2 0-15 15,4-7-33 1,4 0-19-16,13-10-26 16,-2-8-2-16,0-14-10 15,3-2-4-15,-5-13 0 16,-1-1 0-16,-4 2 0 16,-4-2 1-16,-7 4-1 15,-2 3-10-15,-7 1-10 0,1 3-8 16,3 8-20-16,-1 2-12 15,7 6-47-15,1 3-28 16,0 2-158-16</inkml:trace>
  <inkml:trace contextRef="#ctx0" brushRef="#br0" timeOffset="68204.83">22098 7540 1130 0,'-3'8'479'0,"-3"12"-249"15,0 5-44-15,0 9-28 16,3 1-23-16,3 2-38 16,2-2-27-16,6-12-31 15,0-4-9-15,5-18-18 16,1-6-7-16,3-12-1 0,-1-12-6 16,-3-4-1-1,-2-3 1-15,-8 2-2 0,-3 7 1 16,-5 5 3-1,-4 4-3-15,-2 8-6 0,-2 3-12 16,4 7-45 0,1 2-44-16,4 3-93 15,2 0-136-15</inkml:trace>
  <inkml:trace contextRef="#ctx0" brushRef="#br0" timeOffset="68375.81">22363 7569 1650 0,'1'-3'628'16,"1"0"-482"-16,3-1-22 0,4 2-83 16,-3 0-20-16,4 0-117 15,0 2-98-15</inkml:trace>
  <inkml:trace contextRef="#ctx0" brushRef="#br0" timeOffset="68854.81">22569 7581 1306 0,'-5'12'504'0,"-12"12"-359"16,7 6-10-16,6 1-44 16,5-3-23-16,13-5-41 15,2-7-13-15,5-14-15 16,2-4-7-16,-2-13-26 16,2-5-12-16,-7-7-1 15,-4-1 2-15,-8 4 32 16,-9 0 10-16,-8 9 10 15,-1-1 9-15,-5 2 3 0,5 8 8 0,-1 6 1 16,-1 8-6 0,6 11-7-1,0 7-9-15,4 8-34 16,4-2-33-16,7-2-82 16</inkml:trace>
  <inkml:trace contextRef="#ctx0" brushRef="#br0" timeOffset="69156">22748 7592 1167 0,'13'-25'489'0,"-29"46"-250"16,3 3-67-16,-2 3-29 15,10 1-25-15,11 1-49 16,2-5-28-16,10-4-30 15,2-7-5-15,-3-15-6 16,3-4-1-16,-4-13-11 16,-6-5 1-16,-2-1-1 15,-6-3-1-15,-5 4 15 16,-3 2-4-16,-3 2 3 16,-7 2 3-16,4 5-4 15,0 7-1-15,-2 7-6 16,7 6-22-16,6 6-64 15,-3-1-34-15,11 2 75 16</inkml:trace>
  <inkml:trace contextRef="#ctx0" brushRef="#br0" timeOffset="69472.05">22968 7570 1057 0,'-5'6'512'15,"-6"6"-131"-15,-3 10-240 16,2 9 0-16,-2 8-31 16,5 2-12-16,8-1-41 15,-1-11-24-15,8-11-13 16,6-7-10-16,6-14-8 16,1-6-1-16,4-13-22 15,-6-5 2-15,-2-9-5 16,-2 4-1-16,-7 0 21 15,-6 2 4-15,-6 8 0 16,-6-1-1-16,-6 11 0 0,2 6-10 16,-4 9-31-1,-1 3-27-15,2 8-61 16,-2-1-31-16,9 2 137 16</inkml:trace>
  <inkml:trace contextRef="#ctx0" brushRef="#br0" timeOffset="79626.93">20948 7994 1071 0,'0'7'381'0,"0"7"-301"15,0 8 15-15,0 8 1 0,1-3-7 16,-1-4-28-1,1-3-15-15,0-9-20 16,-1-2 0-16,0-3-11 0,0-3-2 16,1-3-9-16,4 0-3 15,-5-1-1-15,0 0 1 16,6-1 2-16,28-11-3 16,-18 10 3-16,-1 0-4 15,-4 4 1-15,-5 4 0 31,-3 8 0-31,-3 0 1 0,-4 4 0 0,-1-1-1 16,-5-4 5-16,0-1 0 16,-1-2 5-16,1-1-2 0,2-2-2 15,0 0-3-15,3-2-1 16,-1 2 0-16,1-1-14 16,-1-2-23-16,1 0-71 15,2-4 41-15</inkml:trace>
  <inkml:trace contextRef="#ctx0" brushRef="#br0" timeOffset="79781.32">20940 8022 962 0,'5'-2'362'0,"6"-2"-269"0,4 4-27 15,6 1-18 1,-1 2-18-16,-2 0-27 15,1-1-34-15,-1 1-273 0</inkml:trace>
  <inkml:trace contextRef="#ctx0" brushRef="#br0" timeOffset="80123.25">21220 8029 1084 0,'12'-8'443'16,"-31"34"-298"-16,-2 11-11 16,6 4-11-16,2-3-23 15,5-4-18-15,8-9-35 16,3-4-11-16,15-7-19 16,-1-3-9-16,3-7-4 0,0-4-7 15,-3-8-19 1,-1-1-2-16,-5-2-6 0,-4-1 5 15,-6 0 16-15,-4 0 4 16,-8 5 7 0,-4 3-1-16,-2 8 1 15,-3 3 0-15,5 4-1 16,-1 1-1-16,4-3 1 0,6-1-13 16,0-2-54-1,8 1-42-15</inkml:trace>
  <inkml:trace contextRef="#ctx0" brushRef="#br0" timeOffset="80273.45">21421 8139 1255 0,'0'-1'467'0,"0"0"-372"15,1 3-36-15,-1-2-38 16,0 0-40-16,0 0-215 15</inkml:trace>
  <inkml:trace contextRef="#ctx0" brushRef="#br0" timeOffset="80738.35">21744 7984 1124 0,'-1'3'432'0,"-3"14"-287"16,-6 8-7-16,-9 12-29 16,-4 4-7-16,-6-4-30 15,1-5-7-15,4-11-21 16,9-4-8-16,10-11-17 15,6 0-8-15,13-6-5 16,3 0 0-16,6-3-6 16,-1-1-5-16,-1 0-16 15,-1-1-19-15,-7 0-45 0,-2 2-28 16,-5 3-66 0,-3 0-248-16</inkml:trace>
  <inkml:trace contextRef="#ctx0" brushRef="#br0" timeOffset="80929.93">21726 8029 1159 0,'1'6'449'16,"0"15"-293"-16,-1 7-3 0,4 15-36 16,-4 0-13-16,0-5-47 15,0-2-18-15,-3-8-23 16,3-2-10-16,1-3-3 15,0-5-15-15,1-6-62 16,-1-4-33-16,0-8 33 16</inkml:trace>
  <inkml:trace contextRef="#ctx0" brushRef="#br0" timeOffset="81205">21948 7960 1146 0,'-8'11'440'0,"-22"19"-311"15,9 10-18-15,-10 8-16 0,3-5-19 16,9-8-16 0,1-8-10-16,11-15-16 0,3-1-10 15,7-6-10-15,4-3-8 0,4-3-5 16,5-2 5-1,4-1-4-15,4-2 4 16,2 3-20-16,-6-1-20 16,-2 2-50-16,-4 1-33 15,0 2-41-15</inkml:trace>
  <inkml:trace contextRef="#ctx0" brushRef="#br0" timeOffset="81406.06">21942 8029 1150 0,'3'9'444'0,"1"17"-286"15,-4 5-7-15,-2 13-29 16,-3-1-6-16,-2-7-47 16,3 1-15-16,2-11-26 15,2-1-10-15,0-5-14 16,5-5-11-16,-1-3-51 15,-4-4-49-15,2-5-222 16</inkml:trace>
  <inkml:trace contextRef="#ctx0" brushRef="#br0" timeOffset="81872.35">22125 8048 1151 0,'-2'-8'485'16,"0"-1"-270"-16,3 0-150 0,4 2-10 0,8 1-37 31,2-2-3-31,2 8-14 0,-2 1-10 0,-7 12-5 32,-5 4-1-32,-9 11 5 0,-4 2 12 15,-6 5 24-15,-2-3 13 16,3-6 19-16,4-3 11 15,3-7 2-15,7-5-10 16,1-4-12-16,4-2-13 16,5-3-15-16,0 0-6 15,3-2-6-15,1 0-4 16,2-3-7-16,1-2-9 16,-1-1-62-16,0 2-45 15,1 1 305-15</inkml:trace>
  <inkml:trace contextRef="#ctx0" brushRef="#br0" timeOffset="82027.89">22381 8194 1183 0,'20'-23'454'16,"-17"23"-298"-16,2-1-172 15,5 0-34-15</inkml:trace>
  <inkml:trace contextRef="#ctx0" brushRef="#br0" timeOffset="82438.72">22669 8053 1389 0,'-9'17'534'0,"-11"18"-385"16,2 1 3-16,7-4-44 15,4-6-22-15,8-7-35 0,4-4-25 16,13-7-21 0,1-4-6-16,7-7-37 15,0-4-21-15,-5-8-26 16,4-2-2-16,-10-4 30 16,-3-1 24-16,-12-2 27 15,-6-3 7-15,-7 2 2 16,-1 0-4-16,-4 11-1 15,-3 7-3-15,5 13-6 0,-4 4-9 16,9 10-43-16,3 3-39 0,6-2-102 16</inkml:trace>
  <inkml:trace contextRef="#ctx0" brushRef="#br0" timeOffset="82738.7">22826 8092 1305 0,'11'2'489'0,"-27"34"-351"16,3-4-1-16,10-8-21 16,6-1-23-16,10-10-50 15,2-4-18-15,7-9-21 16,-1-5-7-16,-5-8-17 15,1-2-9-15,-6-3-8 16,-5 0 8-16,-3 0 10 16,-4-1 13-16,-6 1-3 15,1 2-14-15,-2 0-26 0,0 2-24 0,2 6-56 32,3 7 49-32</inkml:trace>
  <inkml:trace contextRef="#ctx0" brushRef="#br0" timeOffset="83055.14">23040 8058 1312 0,'-2'2'500'0,"-7"7"-367"16,0 4-9-16,0 12-15 15,-6 4 1-15,6 4-3 16,-1-3-13-16,5-7-22 15,5-5-7-15,7-4-21 16,2-6-10-16,12-5-23 0,2-3-10 16,8-8-2-1,1-3-9-15,-7-5-4 16,-2-4-6-16,-13-2 0 16,0 1 6-16,-7-1 6 15,-8-2 3-15,-10-1-12 16,-6 0-12-16,-10 10-23 0,1 8-14 15,0 14-55 1,0 4-45-16</inkml:trace>
  <inkml:trace contextRef="#ctx0" brushRef="#br0" timeOffset="84773.69">15356 9027 1002 0,'0'-2'423'0,"-3"-2"-218"15,0 4-55-15,-13 8-2 16,0 5-40-16,-8 11-41 16,-3 6-10-16,0 5-30 15,2-2 2-15,6-2-9 0,3-2-2 16,7-12-6-1,4 1-2-15,2-8-9 0,1-6 2 16,7 3-2 0,1-5-3-16,11-2 0 15,4 0 2-15,4-1 0 0,2-1 3 16,-6-2 1-16,1 3 0 16,-5-1-15-16,0 0-19 0,-4 5-59 15,-4-1-35 1,-4 1-125-16,-1 1-191 0</inkml:trace>
  <inkml:trace contextRef="#ctx0" brushRef="#br0" timeOffset="84996.28">15347 9113 944 0,'-1'-3'399'0,"-2"-3"-198"15,2 6-36-15,-1 8-26 16,0 9-10-16,0 17-26 15,-3 10-9-15,2 10-29 16,1-2-24-16,3-6-30 16,3-5-4-16,2-13-2 15,0-2 2-15,0-11-5 0,-1-6-17 16,0-7-58 0,2-3-30-16,0-9-74 0,-1-6-190 15</inkml:trace>
  <inkml:trace contextRef="#ctx0" brushRef="#br0" timeOffset="85305.9">15519 9044 943 0,'1'2'394'0,"-3"4"-244"16,-6 11-19-16,-2 7-3 0,-7 10-17 15,0 2-18-15,2-4-33 16,-2-3-8-16,5-8-20 16,2-3-5-16,6-5-12 15,3-4-2-15,4-2-7 16,5-3-2-16,5-3 0 16,1-1-3-16,5-4 1 15,0-2-1-15,-1-2-1 16,2 2-5-16,-3-2-34 15,1 3-24-15,-8 4-67 0,-4-3-107 0</inkml:trace>
  <inkml:trace contextRef="#ctx0" brushRef="#br0" timeOffset="85567.98">15543 9063 1118 0,'-1'2'416'16,"2"11"-287"-16,-1 10 12 15,0 16-10-15,0 7-2 0,1 4-40 16,2 0-21-16,-2-10-38 16,3-2-1-16,2-8-18 15,0-6-4-15,1-4-3 16,-1-6-2-16,1-4-2 15,-1-1 2-15,0-4-11 16,-3-1-25-16,1-4-46 16,-1-2-31-16,-2-3-44 15</inkml:trace>
  <inkml:trace contextRef="#ctx0" brushRef="#br0" timeOffset="98089.07">20922 9075 1086 0,'-23'16'447'16,"16"-26"-321"-16,5 3-9 15,0-2-13-15,5 3-50 16,4 3-17-16,3-1-22 0,2 1 0 16,-2 2-12-16,3 1 3 15,-3 4-4-15,0 1-2 0,-6 9 3 16,-3 3 3-1,-7 6 16-15,-4 3 6 16,-1-2 16-16,-3 1 0 0,3 0-5 16,0 0-6-16,0-5-12 15,0 2-8-15,2-9-9 16,1-6 3-16,3-3-5 16,4-4 0-16,-1-1 1 15,1-2-1-15,1 2-2 16,0 0-1-16,0 1 3 15,6-9-3-15,26-18 1 16,-20 26 4-16,1 1-3 16,0 0-6-16,0 3-49 15,-2-3-37-15,0 1-95 16</inkml:trace>
  <inkml:trace contextRef="#ctx0" brushRef="#br0" timeOffset="98244.98">21099 9194 1219 0,'-2'1'462'16,"-5"-1"-330"-16,7 0-40 16,4 0-37-16,-1-1-36 0,-3 0 386 15</inkml:trace>
  <inkml:trace contextRef="#ctx0" brushRef="#br0" timeOffset="99273.59">21379 9139 1054 0,'19'-21'432'0,"-22"26"-239"16,-2 3-38-16,-1 7-25 16,-4 2-21-16,2 3-34 15,1 2-11-15,5-2-24 16,4-1-10-16,5-4-16 16,1-2-9-16,2-4-4 15,0-2 0-15,3-3-1 16,1-6-1-16,2-6-4 15,-5-5 0-15,-1-6 0 0,-3 1 0 16,-7 0 3 0,1 4 0-16,-9 1 1 15,-5 2-2-15,-2 0 6 16,-1 0-1-16,0 0 4 16,1-2 1-16,0 0-4 15,1-2 1-15,5-1-1 16,2 3 1-16,6 0-1 0,2 3 2 15,5 0-2-15,4 0-3 16,3 0-1-16,0 1-4 0,2 5 2 16,-3 1 2-1,-1 7 1-15,-3 4 2 16,-4 5-1-16,-4 2-1 16,-5 6 1-16,1 2-3 0,-1-2-16 15,2 1-26-15,5-8-93 16,3-5 561-16</inkml:trace>
  <inkml:trace contextRef="#ctx0" brushRef="#br0" timeOffset="99641.13">21630 9058 1165 0,'47'-48'422'16,"-42"48"-342"-16,3 0-3 15,0 2-18-15,0 2-20 0,-3 3-27 16,-1 0-1 0,-4 4-4-16,-3 5 5 0,-8 4 18 15,-2 3 9 1,-4 2 18-16,-1-1 5 15,2-3 3-15,2-2-7 16,5-6-12-16,2-3-13 0,7-6-19 16,6-2-3-16,7-2-10 15,2-4 5-15,5-1 2 16,-3 0-5-16,1 1 3 16,-1 1-5-16,-7 0-22 15,-2 1-25-15,-3 2-91 16,0 0-44-16</inkml:trace>
  <inkml:trace contextRef="#ctx0" brushRef="#br0" timeOffset="100006.78">21831 9031 1221 0,'4'-3'448'16,"3"-2"-355"-16,2 2-10 16,2 1-32-16,-2 2-17 0,6 2-25 15,-2 1-2 1,-4 3-7-16,-1 0 0 16,-8 3-4-16,-4 1 0 15,0 5 1-15,-3 2 5 0,-5 3 6 16,0 1 9-16,0 0 18 15,1-3 5-15,7-4 4 16,2-3-2-16,5-7-11 16,2 1-6-16,8-5-8 15,-2-1-8-15,5-2-6 16,1-1-3-16,-2 0-12 16,4 1-15-16,-5 0-56 15,-3 2-44-15</inkml:trace>
  <inkml:trace contextRef="#ctx0" brushRef="#br0" timeOffset="100163.68">22061 9145 1449 0,'59'-14'574'0,"-57"13"-381"16,-1 2-100-16,1 0-25 15,-2-1-67-15,0 0-87 16</inkml:trace>
  <inkml:trace contextRef="#ctx0" brushRef="#br0" timeOffset="100567.07">22338 9003 1421 0,'-1'6'570'0,"-7"9"-358"16,-1 6 4-16,0 9-42 15,-1 2-41-15,9 2-74 16,1-3-27-16,3-4-22 15,2-3-8-15,3-5-37 16,1-5-41-16,1-6-109 16,0-8-55-16,0-10-96 15</inkml:trace>
  <inkml:trace contextRef="#ctx0" brushRef="#br0" timeOffset="100854.92">22484 9043 911 0,'-2'4'478'0,"-5"11"-11"0,-3 6-243 16,0 4-19-16,1 4-14 15,7-3-60-15,3-3-24 0,8-5-54 16,6-4-17 0,4-12-26-16,1-4-11 15,2-8-9-15,-3-4-15 0,-4-3 0 16,-5-3 6-16,-6-3 6 15,-4-2 10-15,-6 1 3 16,-2 1-9-16,-8 7-9 16,2 6-2-16,-2 9-28 15,3 5-22-15,3 4-64 16,1 1-49-16,6 3-421 16</inkml:trace>
  <inkml:trace contextRef="#ctx0" brushRef="#br0" timeOffset="101155.87">22678 9013 1237 0,'-7'8'528'16,"-9"11"-200"-16,-1 4-106 0,3 5-7 15,4 0-15 1,9-2-81-16,6-3-34 0,10-10-49 15,4-3-16 1,12-10-15-16,-2-8-7 16,2-9-19-16,2-3 4 15,-14-5-8-15,-2 0 6 16,-13 0 16-16,-6 3 1 16,-9 5-2-16,-8 2-2 0,-12 9-32 15,-3 4-23-15,-5 6-91 16,10 3-83-16</inkml:trace>
  <inkml:trace contextRef="#ctx0" brushRef="#br0" timeOffset="106006.11">20819 10143 1049 0,'-38'-30'429'15,"36"21"-312"-15,-1 1 2 16,7 3-13-16,8 4-66 15,-4-1-14-15,8 5-16 16,1 6 4-16,-7 1 13 0,-2 7 1 16,-8 3 3-16,-2-1-8 15,-7 0-9-15,2-3-3 16,-7 2 3-16,0-3 1 16,3 0 6-16,-8-1 1 15,8-7 1-15,2-1 1 16,0-5-6-16,6-1 3 15,1-3-4-15,2-1-4 0,0 4-6 16,0-1-2-16,10-3-3 16,25-6-2-16,-25 6 2 15,9 2 0-15,-1-4-4 16,2 5 2-16,1-3 4 16,-6 0-12-16,-4 3-58 15,-3 0-43-15,-5 1-280 16</inkml:trace>
  <inkml:trace contextRef="#ctx0" brushRef="#br0" timeOffset="106193.92">21005 10161 1127 0,'0'0'435'0,"-1"0"-295"15,1 0-27-15,-1 0-10 16,1 0-34-16,0 0-31 16,0 0-42-16,0 0-44 15</inkml:trace>
  <inkml:trace contextRef="#ctx0" brushRef="#br0" timeOffset="107154.58">21364 10192 958 0,'-22'-34'426'0,"17"36"-243"16,-3 8-17-16,-1 4-26 15,0 3-48-15,0 3-15 0,5-4-29 16,3 1-14 0,5-2-16-16,4-2-8 15,4-5-4-15,1-5 0 0,6-8 0 16,-2-4-4-16,0-3 2 15,-3 0-3-15,-9 1 0 16,-4 0 2-16,-7 2-2 16,-5 1 5-16,-7 0-2 15,-2 1-1-15,0 0-4 16,0-2 1-16,3-3-2 16,2 3 1-16,3-1 3 0,0-1-1 15,9 2 1 1,2-2 0-16,8 0-2 15,4-2-2-15,2-3 2 16,2 4 0-16,-1-1 0 16,0 9 1-16,-2 3-2 15,-2 2 0-15,-2 12 0 16,-8-1-2-16,0 9 3 0,-5 1 0 16,-2-4 1-1,5 0-5-15,-1-6-32 0,1-4-19 16,4 0-68-16,1-3-49 15</inkml:trace>
  <inkml:trace contextRef="#ctx0" brushRef="#br0" timeOffset="107554.69">21543 10157 975 0,'-25'-57'435'0,"23"52"-124"16,3 2-208-16,5 2-1 15,2-3-29-15,9 1-52 16,1 1-11-16,2 2-6 15,4 4-2-15,-9 4 0 16,-3 2-2-16,-8 5 2 16,-10 4 0-16,-13 5 12 15,-5 0 17-15,-8 0 18 16,3-1 8-16,13-1 8 16,0-6-12-16,17-3-16 0,8-3-8 15,8-10-22 1,8 0 1-16,8-7-29 15,1-1-30-15,-2 0-80 0,-5-1-53 0</inkml:trace>
  <inkml:trace contextRef="#ctx0" brushRef="#br0" timeOffset="107856.82">21737 10112 1261 0,'1'-4'481'0,"2"-6"-364"16,4 3 5-16,4 0-39 15,0 3-30-15,3 3-40 16,-1 1-6-16,-2 13-4 16,-3-1-3-16,-7 7 1 15,-2 2-1-15,-4-1 0 16,-4 2 2-16,-3-3 0 15,-1 0 11-15,2-6 24 16,4-1 4-16,5-2 10 16,6-1-5-16,7-7-24 15,2-2-5-15,8-6-9 16,1-3-17-16,-2 0-73 16,0-1-50-16</inkml:trace>
  <inkml:trace contextRef="#ctx0" brushRef="#br0" timeOffset="108033.79">22007 10210 1000 0,'44'-11'521'15,"-43"8"-30"-15,2 0-395 16,-1-2-16-16,-1 3-60 15,0 2-73-15</inkml:trace>
  <inkml:trace contextRef="#ctx0" brushRef="#br0" timeOffset="108588.15">22232 10054 1178 0,'0'3'444'16,"0"6"-319"0,0 6 21-16,2 14-9 0,-3 1-6 0,-3-1-42 31,2-1-29-31,-1-6-37 15,3 0-8-15,0-3-10 0,2-1-3 0,1-6-26 16,-1-1-33 0,-1-6-75-16,-1 0-45 15,0-9-244-15</inkml:trace>
  <inkml:trace contextRef="#ctx0" brushRef="#br0" timeOffset="108889.17">22360 10126 1180 0,'-1'5'457'0,"-4"6"-298"15,-4 2-2-15,4 8-20 16,-7-3-13-16,7-2-43 16,8-2-17-16,2-5-17 15,12-2-11-15,2-3-17 16,1-4-4-16,5-5-8 15,-4-2-3-15,-2-5-1 16,-4 1-1-16,-6-3 1 16,-3-2 0-16,-6-1 1 15,-5-1-3-15,-5-1-7 16,-3 3-5-16,-2 5-20 16,0 1-23-16,-2 9-60 0,8 3-30 15,3 7 33-15,2 2-347 16</inkml:trace>
  <inkml:trace contextRef="#ctx0" brushRef="#br0" timeOffset="109220.38">22574 10095 1138 0,'-2'6'447'0,"-7"7"-246"15,-4 4-46-15,-1 5 6 16,1 0-3-16,4-4-55 16,5-1-17-16,5-5-36 15,4-2-13-15,7-5-22 16,1 0-7-16,8-2-6 16,-2-3-1-16,-4-3 0 15,2-6 3-15,-6 0-3 0,2-1 0 16,-3-2 0-1,-3 2-1-15,-6-2 2 16,-3-1-2-16,-4-1-15 16,-1 1-13-16,-4 5-36 0,0 1-34 15,-1 8-94-15,0 1-246 16</inkml:trace>
  <inkml:trace contextRef="#ctx0" brushRef="#br0" timeOffset="109779.06">22987 10261 954 0,'0'0'490'0,"0"0"-14"16,-4 4-343-16,3-4-43 15,1 0-12-15,-2 5-44 16,0 7-42-16,-3 17-111 0,6-24-31 15</inkml:trace>
  <inkml:trace contextRef="#ctx0" brushRef="#br0" timeOffset="109990.24">23259 10129 1139 0,'10'0'510'0,"3"-2"-208"0,-2-2-179 15,0 2-17-15,-1-3-51 16,0 0-37-16,-3 3-114 16,-7 0 114-16</inkml:trace>
  <inkml:trace contextRef="#ctx0" brushRef="#br0" timeOffset="111921.75">17460 10047 752 0,'10'-7'349'15,"6"-5"-171"-15,-7 9-87 16,-3 9 17-16,-13 12 6 15,-12 7 9-15,-22 12 2 16,-18-1 0-16,-23 0-63 16,-1 1-22-16,-2 2-19 15,6 1-10-15,13 4-9 16,3-3 2-16,11-13-2 16,8-5 0-16,16-15 0 15,8-4-16-15,20-10-64 16,1-9-52-16,10-9-277 15</inkml:trace>
  <inkml:trace contextRef="#ctx0" brushRef="#br0" timeOffset="112156.27">16928 9985 885 0,'0'-7'365'0,"1"-6"-294"16,9 17 8-16,5 17 30 0,6 12-16 15,7 8 10-15,6 2 19 16,5-4-16-16,5-11-31 16,5-2-8-16,4-7-23 15,-1 0-11-15,-5 2-11 16,-9 0-5-16,-14 8-11 16,-9-1 0-16,-6-2-6 15,-6-14 4 1,1 2-40-16,-1-3-40 0,4-11-1 15,-3-10-303-15</inkml:trace>
  <inkml:trace contextRef="#ctx0" brushRef="#br0" timeOffset="112622.99">17435 10086 950 0,'6'0'76'0,"-3"-4"19"15,4 2 67-15,-12 5-12 16,-9 7-11-16,-20 11-18 16,-14 4-11-16,-19 4-26 15,-7-2-16-15,1 2-17 16,8 1-11-16,11 2-11 15,3-1-9-15,5 0-9 16,3-4-3-16,7-4-5 16,5-4-2-16,7-10 0 0,7 0-3 0,11-10-28 15,6-3-27 1,19-5-55 0,5-8-27-16,17-8-136 0,4-2-132 15</inkml:trace>
  <inkml:trace contextRef="#ctx0" brushRef="#br0" timeOffset="113237.46">17419 10114 952 0,'-3'2'345'16,"-8"5"-274"-16,-8 3 10 0,-20 7-4 15,-14 1 12-15,-10 1 3 16,-2 1-1-16,4 1-20 15,5-2-14-15,5 0-19 16,3 2-11-16,10-5-11 16,11-3-3-16,18-6-10 15,7-6 3-15,20-9-6 16,6-6-1-16,15-9 0 16,6-1-7-16,6-1-5 15,6 0-6-15,6 2-4 0,2 0 2 16,-3-4 5-1,-8-1 8-15,-19 5 5 0,-10 5 1 16,-16 11 1-16,-9 5 0 16,-16 11 1-16,-13 5 1 15,-23 9 9-15,-12 3-1 16,-8-1 6-16,2 1 1 0,8-3-1 16,2-5 2-16,9 0-7 15,0-3 1 1,18-5-4-16,11 1-2 15,18-11-3-15,17-2 0 0,19-10 0 16,12-1-2-16,10-5 0 16,3-3 2-16,7 1-2 0,1-2-1 15,8-1-1 1,1 5-6-16,-14-1 2 16,-9 1 0-16,-21 9 2 15,-11 0 2-15,-20 10 1 16,-12 12 1-16,-20 9 3 15,-14 4 3-15,-23-1 3 16,-2 1 2-16,-4-7 2 16,3 2 3-16,10 0-8 15,0 1 1-15,10 2-4 0,2-3-4 0,14-2-38 32,11-6-55-32</inkml:trace>
  <inkml:trace contextRef="#ctx0" brushRef="#br0" timeOffset="124256.32">1650 1395 1324 0,'-10'6'440'0,"-11"7"-429"16,3 9-5-16,8 21 6 15,4 9-8-15,6 10-5 16,5 3 2-16,5 2-2 16,3 3 0-16,5 7 5 15,1-4-3-15,4-18 6 16,4-12 6-16,8-24 5 15,16-4 3-15,14-15 4 16,3-7 1-16,4-9-1 0,-12-6 0 16,-5-6-10-16,-2 1-5 15,-7-5-8-15,-3-9 2 16,-6-1 4-16,-7-9 0 16,-5-1 2-16,-1 4 0 15,-13-16-1-15,-3-6 7 16,-17-8 19-16,-16-3 1 15,-15 6 8-15,-7 6-7 0,-10 7-10 16,1 7 5-16,1 16-1 16,-6 13 3-16,-9 29-2 15,-7 15-2-15,-8 34-9 16,-1 9-4-16,-6 19-9 16,1 17-7-16,3 12-31 15,9 12-44-15,22 22 25 16</inkml:trace>
  <inkml:trace contextRef="#ctx0" brushRef="#br0" timeOffset="125255.36">13224 1254 1551 0,'-25'16'526'0,"-27"20"-499"16,5 11-3-16,16 21 6 15,6 9-5-15,15 4-12 16,2 0-3-16,11-3-10 16,2-3 4-16,5-3 0 15,4-7-3-15,6-20-1 16,6-13-1-16,12-16-5 0,6-9 4 16,14-16 7-1,6-13-1-15,4-30 6 0,5-15 1 16,-3-17-4-1,3-2 7-15,-5-7-3 0,-8 4 0 16,-24 6 2-16,-19 7-8 16,-38 22-1-16,-18 6 1 0,-23-1-5 15,-7 5 4-15,-6 13-4 16,-6 18-2 0,-11 33 1-16,-5 15-16 15,-4 18-57-15,-3 5-57 0</inkml:trace>
  <inkml:trace contextRef="#ctx0" brushRef="#br0" timeOffset="126372.8">2019 10944 1187 0,'-11'-5'433'15,"-14"-3"-330"-15,-4 3-69 16,-5 4 1-16,-5 3-13 16,2 4-11-16,1 9 0 15,1 5 6-15,2 12 15 16,3 8 18-16,-4 16 20 16,0 4 7-16,5 6-2 15,4-1-8-15,13-4-21 16,9-1-6-16,14-2-19 0,9-2-9 15,9-10-6-15,2-8-4 16,5-19-3-16,3-6-3 16,14-17 3-16,7-8-3 15,-4-18 6-15,-3-9 0 0,-16-13 2 16,-9-8 2-16,-9-6 12 16,-9-5 16-16,-9-9 14 15,-2-2 6 1,-9 4-6-16,-4 6-15 0,-10 25-16 15,-6 11-6-15,-16 28-3 16,-6 12 1-16,-11 29-3 16,2 21 1-16,-3 35-7 15,-4 10-18-15,-1 13-52 16,-2-2-35-16,16-13-94 16,14-9 577-16</inkml:trace>
  <inkml:trace contextRef="#ctx0" brushRef="#br0" timeOffset="133225.14">9569 11698 1043 0,'-43'62'466'15,"36"-62"-156"-15,7-1-272 16,3-2 0-16,7-2-17 0,3-5-11 15,5-3-5-15,3 1 0 16,-1 3-3-16,-2 1-2 16,-7 8 2-16,-2 3-1 0,-5 3-3 15,-4 5 3 1,-2 0 0-16,-5 3-2 16,-2 0 4-16,-6 3 4 15,0 0 8-15,-1-1 8 16,5 2 5-16,2-3-1 0,2-2 0 15,3-4-7-15,4-4-5 16,1-4-4-16,4-3-7 16,4-4-2-16,10-5 0 15,2-1 1-15,5-3-2 16,2 3 2-16,-6 5-4 16,-3 5 0-16,-12 8-3 15,-4 0 0-15,-8 7 5 16,-4 3-2-16,-4 2 2 0,-2 2 3 15,-1 1-4 1,0-3 4-16,3-3 1 16,1 0-4-16,1-7 2 0,4 1-3 15,4-3-17-15,2-6-25 0,6-4-88 32,2-6-66-32</inkml:trace>
  <inkml:trace contextRef="#ctx0" brushRef="#br0" timeOffset="133392.82">9897 11803 1185 0,'-2'0'487'16,"1"-1"-252"-16,-2 0-139 0,2 1-17 15,1 0-32-15,-1 0-71 16,1 0-66-16</inkml:trace>
  <inkml:trace contextRef="#ctx0" brushRef="#br0" timeOffset="133955.91">10055 11794 1245 0,'-20'-58'485'15,"20"50"-388"-15,8 1-32 16,7 2-4-16,5-4-53 15,6 4 1-15,-2 3-8 0,-1 4 3 16,-7 7-2-16,-6 4-3 16,-9 5 3-1,-5 2-2-15,-10 2 6 16,-3 2 10-16,-3 1 12 16,0 3 7-16,3-4 12 15,5 0 0-15,10-6-6 0,4-6-9 16,9-5-15-16,9-7-9 15,8-9-4-15,3-5-1 16,5-4-30-16,-6 0-31 0,-3 0-83 16,-4 5-12-1</inkml:trace>
  <inkml:trace contextRef="#ctx0" brushRef="#br0" timeOffset="134238.87">10342 11713 1199 0,'-9'12'516'15,"-4"11"-323"-15,0 9-35 16,1 1-3-16,8 0-52 16,2-3-21-16,11-11-33 15,6-5-19-15,7-13-19 0,2-7-5 16,0-13-10-1,-2-6-13-15,-5-2-9 16,-4 2-2-16,-7 1 5 16,-5 4 15-16,-7 2-3 15,-4 1-1-15,-3 4-8 16,-1 5-9-16,-1 5-41 0,1 3-44 16</inkml:trace>
  <inkml:trace contextRef="#ctx0" brushRef="#br0" timeOffset="134605.96">10475 11695 1334 0,'1'-2'476'0,"5"-2"-416"15,3-1 5-15,14 0-38 16,1 3-8-16,0 3-12 16,2 2-3-16,-12 5-3 0,-4 3-1 15,-7 5 18 1,-10 2 16-16,-8 4 23 15,-3 0 11-15,-2 1 5 0,8-1-6 0,6-3-12 16,6-4-9 0,12-9-20-16,4-1-13 15,11-8-10-15,1-3-18 16,-1-2-76-16,-6-3-39 16,-5 0-72-16</inkml:trace>
  <inkml:trace contextRef="#ctx0" brushRef="#br0" timeOffset="134746.81">10827 11763 1358 0,'-1'0'552'16,"1"0"-371"-16,0 0-80 16,0-1-34-16,0 1-77 0,0-1-98 15</inkml:trace>
  <inkml:trace contextRef="#ctx0" brushRef="#br0" timeOffset="135357.35">11148 11807 1267 0,'-23'-15'497'0,"13"39"-353"16,1 2-9-16,2 4-29 16,5-2-34-16,7-9-46 15,8-6-6-15,8-15-12 16,3-6-4-16,1-13-1 15,-2 0-3-15,-10-3-6 16,-6 3 2-16,-9 4-1 16,-6 2 2-16,-7 1 2 15,-3 1-3-15,-2-5-1 16,0 2 2-16,5-1 2 16,5-1-1-16,10 2 4 0,1-1 0 15,10 2-2 1,3 0-2-16,5 3-6 15,2 4 1-15,-4 5-4 16,0 8-2-16,-13 7 4 16,-2 6-3-16,-8 9 6 0,-6-3 6 15,2 1-10-15,-3-2-11 16,8-7-52-16,4-2-44 16,6-7-220-16</inkml:trace>
  <inkml:trace contextRef="#ctx0" brushRef="#br0" timeOffset="135637.5">11363 11707 1293 0,'0'0'509'0,"-6"12"-361"15,-17 34 3-15,22-26-49 16,6-2-16-16,13-8-40 15,5-2-13-15,3-10-17 16,2-6-11-16,-1-7-5 16,-6-4-5-16,-8 1-1 15,-5 0-2-15,-9-2 3 16,-3 1 2-16,-7 1-4 0,-6 2-5 16,-2 9-19-1,-4 5-15-15,-1 5-45 16,3 5-40-16</inkml:trace>
  <inkml:trace contextRef="#ctx0" brushRef="#br0" timeOffset="135955.5">11599 11667 1417 0,'-4'8'545'0,"-7"12"-405"16,2 0 17-16,0 4-21 16,-1 0-23-16,7-1-34 15,6-1-19-15,6-5-35 16,5-4-5-16,5-11-17 0,-1-6-3 16,6-11-12-1,-2-3-12-15,-6-5-6 16,0 2-2-16,-11 1 16 15,-5 0 7-15,-6 4 6 0,-7 2 2 16,-11 8-31-16,-1 2-30 16,1 7-84-16,1 3-61 15</inkml:trace>
  <inkml:trace contextRef="#ctx0" brushRef="#br0" timeOffset="137987">12006 10162 1152 0,'-57'-23'405'16,"55"22"-364"-16,3 4-23 0,6 2-3 15,1 4-5-15,3 4 7 16,0 0 9-16,-1 2 11 16,0 0 3-16,-4 1 3 15,-1-1-7-15,3 0-6 16,-3 0-2-16,0-7-4 16,-2-2-3-16,0-5 2 15,0-2 0-15,2-6 3 16,2-4 1-16,4-5-10 15,5-3 0-15,6-3-11 0,9-2-3 16,4-8-1 0,2-4-3-16,6-18 1 0,-1-5-3 15,3 0-27-15,0 2-18 16,5 14-48-16,4 4-15 16,5-2-75-16</inkml:trace>
  <inkml:trace contextRef="#ctx0" brushRef="#br0" timeOffset="140973.27">23304 10035 892 0,'4'-18'374'0,"8"-15"-149"15,0 15-209-15,-1 20 11 0,-1 11 8 0,-5 13 24 32,-2 0 11-32,-1 6 16 15,1-1 3-15,-1-5-12 16,3-2-10-16,0-6-20 0,3-4-5 0,4-5-12 31,1-3-2-31,7-5 5 0,1-2-7 16,9-6-4-16,5-6-3 15,14-10-15-15,6-9 4 16,12-21-8-16,3-7-14 16,14-3-28-16,7 0-21 15,-3 15-33-15,-3 4-4 0,-19-4-27 16,-9 0-13 0</inkml:trace>
  <inkml:trace contextRef="#ctx0" brushRef="#br0" timeOffset="142156.56">9616 12242 1109 0,'-20'23'399'0,"20"-29"-348"16,4-3-5-16,7 1-1 16,1-3-19-16,3 1-6 15,2 2-1-15,3 7-6 0,1 1 0 16,-5 7-7-16,-5 4 2 16,-6 11 13-16,-9 3 8 15,-5 5 12-15,-3 2 1 16,-6-5-5-16,5-1-2 0,2-5 1 15,-1-2-5 1,4-7 2-16,-1-1-5 0,5-3-8 16,4-5 0-1,5 0-12-15,6-3-2 0,9-3-1 16,5-1 0-16,3-4 0 16,2 1 2-16,-7 1-1 15,-3 1-4-15,-6 4-21 16,-5-1-36-16,-6 2-78 15,-2-1-152-15</inkml:trace>
  <inkml:trace contextRef="#ctx0" brushRef="#br0" timeOffset="142326.84">9873 12349 1268 0,'42'-59'472'0,"-45"57"-367"0,1 1-58 16,2 4-4-16,0-3-50 15,0 0-122-15</inkml:trace>
  <inkml:trace contextRef="#ctx0" brushRef="#br0" timeOffset="142970.94">10244 12293 1193 0,'-9'8'486'0,"-11"3"-363"15,-5 17 21-15,5 4-19 16,0-4-43-16,12 1-7 16,7-13-30-16,2-5-13 0,16-6-18 15,1-5-9 1,8-8-3-16,1-4 0 0,-5-5-7 16,-8 0 1-16,-10 1-5 15,-7 1 4-15,-10-1 3 16,-5 1-1-16,-7-6 3 15,-2-1-2-15,-1-6 3 16,3-2-1-16,11 3 0 16,2 4 0-16,17 9 0 15,4 2-3-15,5 6 3 16,9 3-1-16,-5 3-5 16,2 2 6-16,-3 8-2 15,-5 1 1-15,-5 10 1 16,-3 2-4-16,-5 5 1 15,-5 3 4-15,-1-3-10 0,-1-5-18 16,4-6-51 0,7-2-39-16,7-11-56 0,1-4-346 15</inkml:trace>
  <inkml:trace contextRef="#ctx0" brushRef="#br0" timeOffset="143206.04">10346 12175 998 0,'6'-4'384'16,"1"-2"-299"-16,6 1-29 15,2 1-12-15,2 2-28 16,1 2-1-16,-4 4-2 16,-5 2 10-16,-10 5 36 15,-7 6 15-15,-8 8 20 16,0 5-3-16,2 4-20 15,4 0-9-15,10-8-20 16,2-4-12-16,15-13-17 16,5-6-2-16,11-7-40 15,5-8-44-15,-4-6 243 16</inkml:trace>
  <inkml:trace contextRef="#ctx0" brushRef="#br0" timeOffset="143505.19">10591 12168 1070 0,'9'-1'368'16,"8"-1"-341"-16,3-1 2 15,-2 3-3-15,-3 0-8 16,-5 6-8-16,-3 3-1 0,-10 9 9 15,-4 3 13-15,-5 7 28 16,-3 4 14-16,0-1 14 16,4-2 5-16,5-7-17 15,3-3-14-15,11-10-28 16,5-6-15-16,9-6-11 16,6-3-8-16,-1-11-61 0,-3 0-35 15,-6-3-268 1</inkml:trace>
  <inkml:trace contextRef="#ctx0" brushRef="#br0" timeOffset="143682.99">10881 12281 1311 0,'1'1'473'15,"3"0"-401"-15,-1-1-17 16,-3-1-18-16,0 0-30 16,0 1 71-16</inkml:trace>
  <inkml:trace contextRef="#ctx0" brushRef="#br0" timeOffset="144597.54">11255 12170 1114 0,'-5'5'411'15,"-2"14"-320"-15,-4 7 8 16,1 12-5-16,3 2-18 16,6-2-41-16,4-6-13 15,9-12-23-15,3-5-29 0,2-13-67 16,2-3-347-16</inkml:trace>
  <inkml:trace contextRef="#ctx0" brushRef="#br0" timeOffset="144887.57">11368 12223 1209 0,'12'-8'472'0,"-24"38"-350"16,3 6 19-16,7-3-48 0,10-5-20 15,7-9-28 1,5-12-19-16,15-12-14 0,-4-14-3 15,2-12-5 1,-3-1-1-16,-10-2-10 0,-5 8 4 16,-16 8-5-16,-10 6 0 15,-15 6-1-15,-6 4-8 16,-5 3-5-16,2 2 1 16,4 3-18-16,4 1-15 15,16 0-63-15,9-1-29 16</inkml:trace>
  <inkml:trace contextRef="#ctx0" brushRef="#br0" timeOffset="145172.07">11618 12163 1114 0,'-6'6'443'0,"-10"7"-300"16,0 8-24-16,2 4 10 0,0 4-37 15,11 0-24-15,6-3-16 16,11-7-29 0,6-8-4-16,10-14-12 15,2-9-6-15,6-14 4 16,1-3-5-16,-14-2-13 0,-4 2 4 16,-16 9-4-1,-11 3 8-15,-13 7 3 0,-6 3 3 16,-13 7-7-16,-2 4-7 15,4 11-35-15,-1 3-35 16,18 3-121-16</inkml:trace>
  <inkml:trace contextRef="#ctx0" brushRef="#br0" timeOffset="145463.81">11935 12317 1338 0,'-2'2'481'16,"0"7"-407"0,-1 2-7-16,-1 1-14 0,3 0-19 15,2-6-66-15,3-6-50 0</inkml:trace>
  <inkml:trace contextRef="#ctx0" brushRef="#br0" timeOffset="145657.24">12121 12209 1246 0,'7'3'451'0,"5"-3"-358"15,4-1-40-15,4-4-5 16,-1-2-14-16,-5 1-52 15,-2 2-42-15</inkml:trace>
  <inkml:trace contextRef="#ctx0" brushRef="#br0" timeOffset="146072.31">11981 11927 1219 0,'-8'4'419'0,"-12"13"-394"16,0 3-9-16,2 5-48 16,6 1-154-16</inkml:trace>
  <inkml:trace contextRef="#ctx0" brushRef="#br0" timeOffset="146256.46">12223 11850 1109 0,'9'0'399'0,"6"0"-358"15,1 0-4-15,-3 0-17 16</inkml:trace>
  <inkml:trace contextRef="#ctx0" brushRef="#br0" timeOffset="151155.82">10041 12644 1186 0,'-5'-1'455'0,"1"-2"-357"15,2 1 4-15,4 0-41 16,7 0-27-16,13-2-27 16,4 0-6-16,5 0 0 15,4 3-1-15,-12 2 0 16,-5 2 1-16,-10 12-1 15,-6 5 2-15,-12 9-2 16,-7 0 2-16,-8 3 10 0,2-3 11 16,0-9 14-1,2-1 3-15,11-10-6 0,-5-2-4 16,15-2-13 0,2-2-7-16,7-3-3 15,9 0-2-15,9-2-5 16,4-3 3-16,3-1 0 0,-5 4-3 15,-6 1 2 1,-10 1-1-16,-5 6-2 0,-7-2 1 16,-7 8 1-16,-2 3-1 15,-7 4 2-15,3 0 0 16,-1-5-2-16,-1-2 3 16,4-4-5-16,-2-1 2 15,5-3 0-15,2-1-14 0,7-5-81 16,6-3-48-16</inkml:trace>
  <inkml:trace contextRef="#ctx0" brushRef="#br0" timeOffset="152404.82">10872 12789 1305 0,'-1'-1'499'16,"-4"0"-343"-1,1 0-109-15,2 0-50 16,2 1 527-16</inkml:trace>
  <inkml:trace contextRef="#ctx0" brushRef="#br0" timeOffset="173955.81">10471 12667 1043 0,'-4'9'476'0,"-6"6"-192"15,-2 14-162-15,-3 6 17 16,1 1-31-16,1-2-6 15,7-9-20-15,4-7-9 0,7-7-15 16,6-4-11-16,9-6-20 16,1-3-7-16,5-6-11 15,0-2-7-15,-10-2-13 16,-2 0-3-16,-15 0-1 16,-4 2 2-16,-9 0 7 15,-3-2 1-15,-3-1-3 16,-6-6-1-16,-1-3 5 15,2-1-3-15,3-4 6 16,7 3 2-16,6 2 0 16,5 3 5-16,9 5-5 15,4 1-1-15,7 1 1 16,4 1-3-16,3 2 2 16,-1 1-2-16,-2 7-9 15,0 2 0-15,-9 9-2 16,-4 5 1-16,-8 8 2 0,-6 5-1 15,-3 5-8-15,2-3-6 16,3-6-34-16,5-5-27 0,3-13-77 16,3-3 339-1</inkml:trace>
  <inkml:trace contextRef="#ctx0" brushRef="#br0" timeOffset="174289.59">10634 12630 1353 0,'15'-38'523'0,"-31"63"-364"15,-2 7-11-15,2 9-7 16,3 1-21-16,9-6-21 15,5-5-16-15,12-10-34 16,0-8-8-16,5-6-30 16,2-5-2-16,-1-7-18 0,5-2-5 15,-5-12-9 1,-3-3-5-16,-6-9 11 0,-6 2 5 16,-8 0 12-16,-6 2 0 15,-8 5-17-15,-2 3-11 16,-6 8-26-16,3 4-22 0,5 9-57 15,2 2-71 1</inkml:trace>
  <inkml:trace contextRef="#ctx0" brushRef="#br0" timeOffset="174788.96">11057 12697 1407 0,'-33'-71'550'16,"35"59"-384"-16,4 3-9 15,3 6-36-15,3 5-21 16,4 8-17-16,-1 5-12 15,-2 16-20-15,-3 4-6 0,-2 10-11 16,-3 0 4-16,-3-8-4 16,0 0 4-16,0-4-18 15,3-3-3-15,1 1-9 16,-1-2-10-16,-1-2-18 16,-2-5-23-16,-3-7-48 15,-2-7-29-15,-2-9-50 16,0-4-35-16,0-11-48 15,-3-5-248-15</inkml:trace>
  <inkml:trace contextRef="#ctx0" brushRef="#br0" timeOffset="175155.44">11040 12833 995 0,'4'-1'457'0,"7"-8"-151"0,3 3-148 15,5-1-57-15,1-4-27 16,5 0-48-16,0-4-26 15,2-3-38-15,1 3-13 0,3-3-22 16,-4 5 0 0,-3 3 26-16,-6 1 18 15,-14 9 60-15,-1 4 36 0,-5 12 51 16,-3 6 18-16,-3 6 6 16,-2-2-5-16,3-3-20 15,7-3-12-15,6-7-33 16,4 0-16-16,3-6-27 15,2-3-14-15,2-4-11 16,-4-2-1-16,6-6-13 16,-5-5-4-16,-3-4-9 15,-1-5-5-15,-10-3 15 16,-2 0 6-16,-7 2 5 0,-9-4 2 16,-3 8-21-1,0 5-8-15,-2 7-23 16,8 10-21-16,6 3-84 15,0 2 344-15</inkml:trace>
  <inkml:trace contextRef="#ctx0" brushRef="#br0" timeOffset="175522.26">11462 12695 1601 0,'11'-2'642'0,"-33"31"-387"16,4 6-80-16,-1 0 7 16,8 1-46-16,8-8-53 15,6-3-19-15,17-8-39 16,3-5-7-16,5-12-22 15,3-5-15-15,-6-9-23 16,-3-3-12-16,-4-2 12 16,-8-4 10-16,-6 2 23 15,-4-4 12-15,-8-1-4 16,-5 3 2-16,-7 3 0 16,-4 7-9-16,-3 12-20 0,2 2-29 15,5 12-97 1,6-1-75-16</inkml:trace>
  <inkml:trace contextRef="#ctx0" brushRef="#br0" timeOffset="178223.31">13170 11739 1258 0,'-1'5'458'16,"1"14"-311"-16,1 10-77 15,2 24 27-15,3 8 4 16,1 4-31-16,-4-3-21 15,1-13-24-15,-2-6-5 0,-2-16-8 16,-2-4-3-16,-4 0-2 16,-6-3 0-16,-5 2-4 15,-5-4 9-15,-5-4 5 16,2-5-3-16,3-12 8 16,5-3 0-16,14-14-12 15,4-3 2-15,14-2-12 16,9-4-18-16,12 2-20 15,6 0-14-15,5 2-25 16,2 3 4-16,-4 7 21 16,-9 1 9-16,-11 8 32 15,-9 2 6-15,-10 10 5 0,-2 2 5 16,-7 8 17 0,-2 6 17-16,-5 2 24 0,-3 4 9 15,4-4 1 1,-1-1-3-16,5-6-17 0,6-3-15 15,7-7-17-15,5-5-12 16,7-11-7-16,-1-5 2 16,3-8-15-16,-3-6-2 15,-5-2-8-15,-2-5-4 16,-9-4 12-16,0-3 1 16,-5-5 7-16,-3 5 3 15,-6 10 2-15,-1 11 2 0,1 21 6 16,-4 7 0-16,7 17 4 15,-2 10 6-15,8 5-4 16,8 2 0-16,4-6-4 16,6-8-8-16,5-9-15 15,-3-3-36-15,5-6-106 16,2-1-49-16</inkml:trace>
  <inkml:trace contextRef="#ctx0" brushRef="#br0" timeOffset="178390.83">13714 12174 1408 0,'18'38'519'0,"-26"-14"-416"15,3 9-61-15,-9 6-12 16,1-6-112-16</inkml:trace>
  <inkml:trace contextRef="#ctx0" brushRef="#br0" timeOffset="179023.46">14308 11757 1318 0,'0'7'509'0,"0"12"-368"0,4 12 31 16,0 29-44-16,0 10-17 15,0-1-45-15,-1-5-31 16,1-22-23-16,0-12-7 16,0-9-29-16,0-7-28 15,-3-7-58-15,-1-4-31 0,-1-4-46 16,-3-5 74-16</inkml:trace>
  <inkml:trace contextRef="#ctx0" brushRef="#br0" timeOffset="179254.89">14295 11847 1037 0,'8'-12'416'0,"10"-7"-243"16,6 2-66-16,4 11-21 15,2 6-19-15,-2 8-42 16,-4 5-9-16,-6 8-8 15,-8 4-3-15,-7 9 0 16,-8 1-1-16,-13 5-3 16,-6-4 4-16,-9-11 7 15,3-3 8-15,-1-9 8 16,2-4-1-16,8-3-9 16,6-3-16-16,15-3-90 0,10-2 125 15</inkml:trace>
  <inkml:trace contextRef="#ctx0" brushRef="#br0" timeOffset="179638.76">14543 11823 1063 0,'-1'32'537'0,"-3"22"-67"0,3 10-341 15,-3-1 3-15,6-11-60 16,-1-8-39-16,5-14-30 15,4-5-25-15,0-9-71 16,-1-5-35-16,-3-9-50 16,-4-3 4-16,-7-12 35 15,-2-2 33-15,-5-10 55 16,-1-4 27-16,6-11 62 16,1-8 21-16,10-7 24 0,7 0 4 15,12 9-20 1,2 9-12-16,3 19-26 0,-4 9-11 15,-10 16-15 1,-3 6-1-16,-11 13 4 16,-1 3 1-16,-8 3 0 0,-1 5-1 0,-3-9-3 31,-3 0 1-31,-2-8 0 0,-1-6-1 16,-2-4-11-16,1-5-19 15,5-5-66-15,2-4 290 16</inkml:trace>
  <inkml:trace contextRef="#ctx0" brushRef="#br0" timeOffset="179938.68">14773 11854 1289 0,'0'26'531'0,"-2"30"-336"15,2 3 0-15,-1-8-50 16,0-7-25-16,5-13-47 15,3-7-22-15,-1-8-28 0,2-2-17 16,1-11-14 0,-3-1-3-16,5-10-13 15,0-4 0-15,-3-6 0 16,5-4 7-16,3 4 11 16,3 1 0-16,1 7 4 15,2 10-1-15,-5 4-1 16,-5 5 4-16,-4 5 0 15,-5-1 2-15,-3 5 0 0,0-1 2 16,0-1-83-16,0-2-72 16</inkml:trace>
  <inkml:trace contextRef="#ctx0" brushRef="#br0" timeOffset="180275.43">15153 11972 1542 0,'4'-3'517'0,"7"-2"-500"15,6 4-8-15,4 1 1 16,4 0 2-16,-5 6-30 15,1 5-2-15,-7 8-2 16,-8 4 19-16,-16 4 103 16,-10 0 41-16,-8 0 64 0,1-1 1 15,13-6-46-15,5-5-33 0,14-7-58 32,7-3-25-32,14-5-47 0,8-2-40 15,7-7-110-15,-2-2-73 16,-7-5-128-16</inkml:trace>
  <inkml:trace contextRef="#ctx0" brushRef="#br0" timeOffset="180454.33">15500 11946 1560 0,'1'9'634'0,"0"16"-374"15,0 5-20-15,-1 7-41 16,0-2-37-16,-2-2-87 15,2-4-27-15,0-4-27 16,1-4-27-16,1-8-69 16,-2-2-50-16,1-8-183 15,-2-3-31-15</inkml:trace>
  <inkml:trace contextRef="#ctx0" brushRef="#br0" timeOffset="181005.66">16200 11996 1511 0,'-10'-2'627'16,"-8"-2"-422"-16,-3 17-2 15,0 11-30-15,-1 5-44 0,3 1-16 0,10-5-48 16,8-5-15-16,11-7-27 16,8-4-13-1,5-10-8-15,2-6-6 16,3-8-24-16,-1-5-8 16,-2-2-3-16,-4-3 1 15,-7 2 24-15,-3 5 11 0,-6 6-4 16,-3 9 7-16,-1 14 0 15,-1 7 15-15,-2 11 13 16,1 2 7-16,-1-2-7 0,1-2-10 16,2-6-9-1,4-3-7-15,2-7-31 16,2-3-50-16,0-9-107 16,1-5-56-16,3-9-83 0,1-7 86 15</inkml:trace>
  <inkml:trace contextRef="#ctx0" brushRef="#br0" timeOffset="181177.52">16390 11769 1064 0,'4'2'468'15,"4"12"-159"1,1 10-71-16,-10 21-20 16,-1 10-1-16,-4 6-67 0,1-2-32 15,7-11-64-15,3-9-26 0,-1-15-40 16,-2-5-38-1,-1-9-99-15,-1-4-55 16,-2-6-91-16,-2 0 16 16</inkml:trace>
  <inkml:trace contextRef="#ctx0" brushRef="#br0" timeOffset="181572.13">16378 12147 1126 0,'-24'-54'507'0,"21"37"-224"16,5 1-44-16,9 2-80 15,3-1-38-15,10-1-66 16,4 1-25-16,8 4-20 15,2 0-12-15,-2 4-16 16,-3 0-17-16,-8-2-24 16,-6 4 1-16,-6 3 15 15,-6 1 21-15,-4 4 35 16,-5-3 29-16,-4 11 56 16,-2 1 24-16,-7 8 38 15,0 5-9-15,-3-2-33 16,2 2-19-16,6-3-39 15,3-2-12-15,8-3-24 0,3-3-3 16,6-6-14-16,5-3-6 16,0-9-21-16,0-3-19 15,2-8-24-15,-1-1-5 16,2-1 14-16,-2 1 3 16,-4 2 27-16,-3 4 9 15,-1 10 9 1,-3 4 20-1,-5 10 10-15,0 5 10 0,-4 0-2 16,1 1-10-16,1-1-33 0,2-6-69 0,5-5-168 16,3-6 510-16</inkml:trace>
  <inkml:trace contextRef="#ctx0" brushRef="#br0" timeOffset="181840.16">17030 11961 1645 0,'-9'17'724'0,"-7"16"-323"0,5 3-126 15,4-5-88 1,5-2-49-16,8-5-85 16,2-1-19-16,3-6-19 15,-2-5-15-15,-4-2-19 0,-4-1 4 16,-6-1-12-16,-5 0 12 0,-7 0 4 15,-5-2-11 1,-3-1-26-16,-1-4-28 16,1-6-72-16,4-4-64 15,12-7-107-15,7 0-41 0</inkml:trace>
  <inkml:trace contextRef="#ctx0" brushRef="#br0" timeOffset="181953.59">16989 12040 1068 0,'13'-4'608'15,"11"-2"-31"-15,-3 6-370 16,0 0-43-16,-4 3-82 16,-3-1-50-16,-4 0-115 15,-4 2-89-15</inkml:trace>
  <inkml:trace contextRef="#ctx0" brushRef="#br0" timeOffset="182374.79">17888 11943 1213 0,'-2'-11'524'0,"0"-10"-239"15,1 14-63-15,1 28-1 16,1 13-23-16,0 16-56 16,-1 3-15-16,3-4-54 15,-2-6-28-15,2-4-32 16,2-4-17-16,-3-5-51 16,4-1-48-16,-6-12-128 15,-2-5-57-15,-7-11-357 16</inkml:trace>
  <inkml:trace contextRef="#ctx0" brushRef="#br0" timeOffset="182688.73">17691 12111 1150 0,'-5'-8'488'0,"5"-3"-237"16,3 0-110-16,22 3-48 0,8 0-30 16,8-6-56-16,5-4-7 0,0-10-8 15,5-6-4 1,-2 1-5-16,-6 3 3 15,-10 8 3-15,-12 5 5 16,-19 6 21-16,-2 2 21 16,-7 13 46-16,-1 6 30 15,3 27 51-15,2 11 6 16,3 12-15-16,2 1-21 16,0-12-53-16,4-8-31 15,1-6-23-15,2 0-15 0,1-8-36 16,-4-4-25-16,-3-10-109 15,-3-6-53-15,-3-8-89 16,-3-3-20-16</inkml:trace>
  <inkml:trace contextRef="#ctx0" brushRef="#br0" timeOffset="182973.83">18032 12143 1056 0,'2'-4'469'0,"5"-4"-208"15,4 2-79-15,12 3-57 16,4 1-34-16,8-1-55 15,-3-3-22-15,0-6-53 16,-4-2-25-16,-4-6-42 0,-1 1 4 16,-8-5 37-1,-5-4 25-15,-6 0 42 0,-4-4 15 16,-4 6 33 0,-1 6 17-16,-2 11 44 0,2 9 15 15,1 25 27-15,1 8 8 0,1 18 4 16,0 3-14-1,2-5-38-15,0-3-22 16,1-11-44-16,2-1-11 0,-2-5-16 16,2-2-19-1,-1-6-68-15,-1-2-74 16,-1-13-189-16</inkml:trace>
  <inkml:trace contextRef="#ctx0" brushRef="#br0" timeOffset="183443.28">18567 11951 1723 0,'-7'28'733'15,"-7"19"-434"-15,0 2-119 16,2-6-20-16,8-7-99 0,4-2-34 16,7-2-53-16,4-3-42 15,-2-11-144-15,-1-4-71 0,-3-14-83 16,-4-9 30 0,-2-10-158-16,-2-8 92 15,-8-5 290-15,0 2 64 16,-3-1 369-16,2-5 13 0,6-3-125 15,6-4-33 1,11 3-46-16,6 7-23 0,6 9-47 16,0 10-10-16,-4 12-25 15,-1 4-6-15,-7 18 10 16,-3 5 2-16,-7 9 40 16,-2 2 13-16,-6-4 28 15,2 0 7-15,7-9-11 16,3-3-10-16,9-8-39 15,0-2-16-15,4-8-51 16,1-2-53-16,2-2-183 0,1-6 75 16</inkml:trace>
  <inkml:trace contextRef="#ctx0" brushRef="#br0" timeOffset="184022.77">19341 12074 1101 0,'-4'-14'474'0,"-4"-10"-161"16,4 12-98-16,5 20-5 16,1 11-5-16,1 15-76 15,0 4-15-15,-1 5-37 16,-1 0-28-16,2-3-37 15,1-8-3-15,-1-9-13 16,1-11-15-16,-2-17-21 16,-1-4-11-16,-1-23-9 15,-1-1 5-15,-6-7 23 16,-1-5 7-16,-2 0 20 16,2-6 7-16,10-3 4 15,7 6-1-15,11 17 4 16,6 13 1-16,0 28-4 15,3 16 0-15,-4 17-3 0,-4 5 0 16,-13 0-1 0,-7-4 0-16,-8-6 14 0,-5 2 3 15,-5 2 11-15,-3 1 9 16,-2-5-15-16,0-4-8 16,5-16-12-16,4-7-5 0,8-10-68 15,5-2-54 1,9-13-151-16,6-4-314 15</inkml:trace>
  <inkml:trace contextRef="#ctx0" brushRef="#br0" timeOffset="184655.09">19542 12177 1450 0,'-4'6'640'15,"-1"4"-329"-15,9 0-126 16,7-1-29-16,9-4-80 15,8-5-34-15,5-8-34 16,0-4-13-16,-4-3-21 0,-10-1-12 16,-13 2 2-1,-8 0 14-15,-13 1 16 0,-8 0 7 16,-9 8 29 0,-5 4 11-16,3 12 35 15,6 6 14-15,10 9-4 16,6 3-2-16,12 7-28 0,8 1-14 0,15 4-18 15,6-6-7 1,12-9-10-16,1-7-16 16,-1-18-37-16,-6-5-22 15,-10-19-36-15,-3-6-2 16,-8-6 14-16,2 0 10 16,-4 1 38-16,0 6 17 15,-6 8 21-15,-1 7 22 0,-5 11 27 16,-1 2 12-16,-2 12 20 15,0 6-4-15,-2 8-15 16,3 7-13-16,-1-2-23 16,1 0-12-16,2-9-8 15,0-11-2-15,0-4-2 16,0-9-3-16,2-12-2 16,1-4-5-16,4-10 3 0,0-4-1 62,3 1-1-62,4 4 2 16,-1 9-12-16,4 8 0 0,-1 4 6 0,1 5 3 0,-4 4 12 0,-4 3 1 0,-8 8 10 0,1 5 7 0,0 4 6 31,-2 5 3-31,0-5-10 0,-2 0-7 0,-1-9-11 16,2-1-28-1,7-7-93-15,0-7-62 16,-2-10-128-16,1-8 73 15</inkml:trace>
  <inkml:trace contextRef="#ctx0" brushRef="#br0" timeOffset="184782.16">19930 11991 1553 0,'2'1'581'16,"3"1"-393"-16,8 3-233 15,3 1-84-15</inkml:trace>
  <inkml:trace contextRef="#ctx0" brushRef="#br0" timeOffset="185160.17">20663 12010 1488 0,'-5'14'607'15,"-7"12"-352"-15,5 10-46 16,3-1-100-16,1-3-22 16,3-2-55-16,0-6-23 15,-1-4-5-15,-1-5-3 16,-1-4-3-16,-3-4 2 0,-1-9-16 16,0-5-14-1,3-9-62-15,2-4-32 16,9 0-64-16,5 1-25 0,9 2-22 15,1-2-99-15</inkml:trace>
  <inkml:trace contextRef="#ctx0" brushRef="#br0" timeOffset="185455.06">20788 12077 919 0,'0'4'451'0,"0"8"-112"16,-1 0-43-16,-1 3-54 16,3 0-23-16,2-4-78 15,13-2-38-15,5-7-51 16,6-2-25-16,9-11-29 15,-7-5-23-15,-5-7-30 0,-6-3 1 16,-11 2 5 0,-7-4 21-16,-11 4 22 0,-6 1 6 15,-8 19 31-15,-5 13 20 16,-1 17 33 0,3 13 9-16,11 1-1 15,5-3-17-15,16 0-27 0,6-1-13 16,8-4-26-16,9-4-3 15,2-8-19-15,-2-11-28 0,3-16-95 16,-3-9-51-16,-1-11-101 16,-3 2-26-16</inkml:trace>
  <inkml:trace contextRef="#ctx0" brushRef="#br0" timeOffset="185716.64">21077 11862 1501 0,'-7'14'633'0,"-6"29"-299"16,-5 8-53-16,5 10-47 16,3-2-38-16,7-13-91 15,6-4-27-15,6-11-41 16,3-1-6-16,11-10-19 16,-1-5-14-16,3-17-31 15,1-11-20-15,-5-10-16 0,-10-4 18 16,-8 3 25-1,-5 2 12-15,-16 5 13 0,-3 4-7 16,-11 10 6 0,-4 7 2-16,-3 6-21 0,7 5-32 15,8-1-106-15,7 1-77 16</inkml:trace>
  <inkml:trace contextRef="#ctx0" brushRef="#br0" timeOffset="186114.37">21236 12162 1828 0,'-52'-12'695'0,"43"23"-507"15,4 2-42-15,11-3-22 16,5-3-55-16,21-2-56 0,1-3-13 16,2-10-56-1,-3-3-34-15,-10-6-30 16,-1 0 2-16,-10 1 53 16,-5-2 35-16,-12-1 30 15,-9 0 9-15,-9 2 29 16,-3 10 15-16,-9 15 29 15,0 8 16-15,2 17-11 0,1-2-5 16,17 6-13-16,5 2-17 16,18 2-20-16,9 1-10 15,12-9-18-15,5-8-10 16,2-20-62-16,0-12-44 16,-9-14-120-16,0-5-77 15</inkml:trace>
  <inkml:trace contextRef="#ctx0" brushRef="#br0" timeOffset="186358.54">21494 12049 1588 0,'-3'7'684'0,"4"8"-253"15,5 4-195-15,0 7-113 16,2-2-4-16,-1 1-91 15,0 0-38-15,-3-3-54 0,-3-2-15 16,-5-5 1-16,-6-3 14 16,-4-6 49-1,-4-3 13-15,-2-7 4 16,0-5 6-16,5-6-66 16,6 0-76-16,9 3-542 0</inkml:trace>
  <inkml:trace contextRef="#ctx0" brushRef="#br0" timeOffset="186760.69">21796 12159 1409 0,'-7'-69'626'16,"-17"63"-361"-16,-3 14-38 15,0 3-16-15,7 9-89 16,0 3-37-16,14 2-40 16,5 2-10-16,9-4-20 15,7-2-9-15,6-8-14 16,4-9-20-16,3-9-53 16,1-7-14-16,-5-8-22 15,-3 1 7-15,-7-3 30 16,2 2 6-16,-9 2 34 15,2 2 7-15,-5 7 50 16,-4 5 30-16,-5 8 37 16,-5 7 19-16,3 8 2 0,-2 1-11 15,6 8-34-15,4-3-18 16,2 0-28-16,4 2-14 16,6-6-72-16,1-11-51 15,5-8-109-15,0-12-54 16,-2-12-165-16</inkml:trace>
  <inkml:trace contextRef="#ctx0" brushRef="#br0" timeOffset="187006.79">22054 12145 1000 0,'-7'11'581'16,"0"7"13"-16,0 6-372 16,1 0-33-16,1 2-66 15,1-2-50-15,4-7-54 16,-1-7-11-16,2-10-17 15,4-7-2-15,0-12-13 16,0-1-5-16,3-7 13 0,-4-1 0 16,4 4 11-1,3 2-3-15,6 6-5 16,0 5-1-16,0 6-17 16,2 4-22-16,-2 3-60 15,-3 2-55-15,0 2-392 0</inkml:trace>
  <inkml:trace contextRef="#ctx0" brushRef="#br0" timeOffset="188190.27">14381 12706 1364 0,'0'24'566'0,"-2"11"-378"0,-2 14 4 16,-3 3 2-16,1 8-73 15,2 3-34-15,4 5-60 16,4-4-11-16,6-18-18 16,4-11-10-16,2-19-47 15,-2-7-43 1,-8-10-55-16,-6-7-30 0,-6-11-7 15,-4-5 17-15,-1-18 35 16,-2-9 29-16,3-3 54 16,0 1 23-16,11 10 45 15,8 9 24-15,11 9 21 16,10 5 7-16,8 4-12 16,2 2-11-16,0 6-8 15,-9 6-5-15,-15 7 34 0,-10 8 18 16,-15 12 26-16,-9 5 19 15,-14 12-2-15,5 6-3 0,-7 0-7 16,11-1-9-16,25-15-31 16,4-7-19-1,28-13-27-15,6-10-16 16,4-10-23-16,0-8-19 0,-5-8-49 16,-3-3-26-1,-8-1-36-15,-3 0 3 0,-11 3 13 16,-4 2 25-16,-8 7 49 15,-4 5 22-15,-4 6 74 16,-1 7 32-16,-2 16 72 16,3 15 34-16,1 26 10 15,0 6-15-15,1 8-47 16,2-9-31-16,0-2-51 16,2-1-11-16,4-7-24 15,1 2-6-15,4-19-46 16,2-10-40-16,-4-15-117 15,2-12-57-15,-6-20-44 16,0-9-9-16</inkml:trace>
  <inkml:trace contextRef="#ctx0" brushRef="#br0" timeOffset="188355.12">14702 13065 772 0,'5'-26'414'16,"11"-24"-73"-16,5 12-119 15,15 25-99-15,5 5-18 16,1 11-41-16,-1 7-14 0,-17 10-13 15,-9 7-7 1,-17 4-9-16,-11 8 0 16,-7-1-6-16,-7-3-1 0,-5-7-8 15,-2-11-6-15,-1-5-79 16,7-3 541 0</inkml:trace>
  <inkml:trace contextRef="#ctx0" brushRef="#br0" timeOffset="188887.29">15808 12869 1342 0,'6'-8'533'16,"3"-2"-363"-16,7 6-80 15,2 2-23-15,3 3-42 16,2 3-8-16,0 4-16 15,-6 1 3-15,-8 4-3 16,-6 2 1-16,-10 4 18 16,-5 1 15-16,-6 6 24 15,-4-1 6-15,0-1 4 0,4-3-1 16,3-3-12 0,5-6-6-16,9 0-20 15,5-2-13-15,11-2-7 16,6 3-4-16,7-5-2 0,4 2 0 15,-8 1-6-15,-7-1 1 16,-16 6 1-16,-8-1 2 16,-13 4 3-16,-2 2-5 15,-3-3 4-15,-2 0-4 16,8-7 0-16,4-1-1 16,5-7-19-16,5-1-23 0,5-3-96 15,5-1-52-15,5-6-107 16</inkml:trace>
  <inkml:trace contextRef="#ctx0" brushRef="#br0" timeOffset="189322.2">16153 13032 1472 0,'-7'16'599'15,"-9"20"-389"1,3-1-6-16,7-5-42 0,3-2-44 15,15-10-65 1,6-2-20-16,7-10-27 16,4-8-11-16,-7-9-29 15,-5-4-14-15,-11-3-2 16,-6 0 7-16,-10 0 25 0,-7-4 15 16,-7-2 3-16,-7-4 0 15,-4-3 1-15,-2 0-1 16,1 2 1-16,8-1-1 15,11 6 0-15,8 3 0 16,15 4-1-16,7 2-9 16,13 4-16-16,3 1-2 0,11 4-4 15,-3 3 8-15,-2 6 18 16,-5 5 5-16,-16 7 3 16,-7 5 0-16,-13 8 2 15,-5 3 1-15,-4 10 1 16,1-1-1-16,5-2-2 15,1-3 2-15,6-15-38 16,2-4-50-16,4-11-107 16,6-6-46-16</inkml:trace>
  <inkml:trace contextRef="#ctx0" brushRef="#br0" timeOffset="189606.07">16407 12867 1488 0,'-9'10'612'0,"-10"14"-346"0,0 8-51 0,5 10-35 16,7 6-43-1,10 0-75-15,8-6-19 16,10-13-24-16,6-12-7 16,7-18-16-16,-2-10-19 15,-2-18-30-15,-8-4 0 16,-9-8 6-16,-4 1 16 0,-10 6 33 15,-8 1-1-15,-6 6 0 16,-6 4 0-16,-10 4-2 16,-2 1-4-16,0 11-26 15,4 6-25-15,11 7-130 16,7 7-61-16</inkml:trace>
  <inkml:trace contextRef="#ctx0" brushRef="#br0" timeOffset="189790.84">16880 12972 1748 0,'1'-3'775'15,"2"-2"-283"-15,-3 1-348 16,-1 4-65-16,0-1-38 15,1 1-153-15,0 0-159 0</inkml:trace>
  <inkml:trace contextRef="#ctx0" brushRef="#br0" timeOffset="190272.95">17233 12764 1430 0,'7'-2'531'0,"13"2"-414"16,8 6-7-16,5 12 0 15,0 6-10-15,-7 14-6 0,-6 6 6 16,-13 19-6-1,-2 7-5-15,-6 2-22 16,-3-3-9-16,-4-17-21 16,-1-9-12-16,1-10-11 0,0-4-3 15,0-10-9-15,3-5-9 0,-1-9-52 16,0-5-43 0,-5-9-120-16,1-2-48 0,-2-7-22 15,0-5 143 1</inkml:trace>
  <inkml:trace contextRef="#ctx0" brushRef="#br0" timeOffset="190873.15">17219 13073 661 0,'13'-24'370'16,"6"-19"-72"-16,16 11-124 15,6 5-32-15,3 8-31 16,3 6-7-16,-4 8-24 16,-6 1-9-16,-8 9-22 15,-8 3-9-15,-6 5 1 16,-4 4 20-16,-8 8 29 15,1 5 16-15,-7 3 21 16,3 0-9-16,0-7-17 16,2-5-12-16,5-6-37 15,1-7-12-15,11-8-24 16,0-7-7-16,7-15-11 16,0-4-13-16,-8-11 0 0,-4 2-9 0,-12 4 7 31,-5 3 12-31,-11 8 2 0,-5 1-2 15,-5 5 4-15,-3 2-3 16,0 4-2-16,4 2 11 16,10 4-4-16,6 1-2 15,13 1-2-15,5 0-3 16,12 0 1-16,6 0 0 0,2-1 4 16,1 0 2-16,-3 1-2 15,-5 0-2-15,-2 5-3 16,-5-2-2-16,-4 6 2 15,-1-1-1-15,-3 2 6 16,1 2-3-16,-6 0 1 16,2 5 10-16,-1 4 8 15,-2 6 6-15,3 4 10 0,2 0-4 16,-1-8-3 0,3-4-5-16,4-11-8 15,-2-8-4-15,5-9-3 16,1-10-7-16,0-11-11 15,1-4 3-15,-6-1-5 0,-5 2 8 0,-11 5 9 16,-9 3 1 0,-7 4 4-1,-6 2-6-15,-7 8 0 0,0 7 0 16,-2 10-9-16,4 6-22 16,5 6-147-16,8 3-89 15</inkml:trace>
  <inkml:trace contextRef="#ctx0" brushRef="#br0" timeOffset="191107.79">18413 13126 1716 0,'0'0'735'16,"0"0"-341"-16,-2 1-286 15,-19 20-20-15,-22 26-66 16,20-24-65-16,13-3-211 0,3-5 9 16</inkml:trace>
  <inkml:trace contextRef="#ctx0" brushRef="#br0" timeOffset="191275.02">18686 12958 1200 0,'6'-3'631'16,"7"-3"-4"-16,-2 2-553 0,-1 0-135 15,1 0-88-15</inkml:trace>
  <inkml:trace contextRef="#ctx0" brushRef="#br0" timeOffset="191836.58">17386 13563 1893 0,'15'-9'611'0,"26"-17"-639"0,16-2-2 15,29 0 9 1,2-6 13-16,10 2 8 16,-3 6-5-16,-17 7-28 15,-4 9-53-15,-28 11-91 16</inkml:trace>
  <inkml:trace contextRef="#ctx0" brushRef="#br0" timeOffset="192087.39">17449 13691 1564 0,'4'-2'566'16,"1"-4"-434"-16,31-4-130 15,20-4 3-15,29-9-3 16,12-3 4-16,22-9-2 16,8-6-4-16,-2-4-36 15,-3 3-54-15</inkml:trace>
  <inkml:trace contextRef="#ctx0" brushRef="#br0" timeOffset="-147655.28">12050 4182 40 0,'-1'-3'17'16,"3"0"-3"-16,-2-1-7 15,-4 2-1-15,6 5-3 16,-1 1-4-16</inkml:trace>
  <inkml:trace contextRef="#ctx0" brushRef="#br0" timeOffset="-120928.41">11778 4443 136 0,'18'-5'43'0,"21"-6"-39"16,-3 4-5-16,-1-3-11 15</inkml:trace>
  <inkml:trace contextRef="#ctx0" brushRef="#br0" timeOffset="-119381.6">23057 4409 488 0,'-11'7'162'0,"35"-11"-169"0,19-2 1 16,6-2 3-1,2-2 3-15,0-1-2 16,-9 0 2-16,-3 0 3 0,-7 3-1 16,-1 2-2-16,-7 0-73 15</inkml:trace>
  <inkml:trace contextRef="#ctx0" brushRef="#br0" timeOffset="-119052.06">23058 4528 344 0,'-2'-1'165'15,"4"-1"-56"-15,1 1-83 16,-3 1-26-16,8-1-5 15,41-9 8-15,-11 0 2 0,10-6-5 16,5-2-8 0,3 1-40-16,4 0-28 0</inkml:trace>
</inkml:ink>
</file>

<file path=ppt/ink/ink4.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4-04T05:25:15.115"/>
    </inkml:context>
    <inkml:brush xml:id="br0">
      <inkml:brushProperty name="width" value="0.05292" units="cm"/>
      <inkml:brushProperty name="height" value="0.05292" units="cm"/>
      <inkml:brushProperty name="color" value="#FF0000"/>
    </inkml:brush>
  </inkml:definitions>
  <inkml:trace contextRef="#ctx0" brushRef="#br0">2119 4045 1360 0,'1'-11'534'0,"-1"-8"-355"15,2 4 7-15,0 11-5 16,0 5-27-16,2 20-23 16,1 11-17-16,1 31-27 0,0 11-5 0,-5 5-39 15,4-3-12-15,-2-18-23 16,-1-7-5-16,5-10-1 15,-2-6-10 1,0-12-51-16,-1-5-43 0,-6-14-123 16,-4-8-57-16,-3-16-203 15</inkml:trace>
  <inkml:trace contextRef="#ctx0" brushRef="#br0" timeOffset="200.4">2106 4197 1214 0,'7'-21'532'0,"4"-14"-298"16,8 6-56-16,7 6-17 0,-2 9-60 16,1 8-25-16,-3 12-42 15,-7 8-18-15,-10 14-7 16,-2 10 6-16,-9 6 9 0,-5-4 6 16,-1-8 1-1,-6-11-6-15,-2-7-9 0,-2-3-5 16,2-6-4-16,2-2-4 15,2-3-82-15,5-3-80 0</inkml:trace>
  <inkml:trace contextRef="#ctx0" brushRef="#br0" timeOffset="748.49">2403 4134 1572 0,'0'7'608'0,"-1"25"-428"0,0 8-20 16,4 15-48-1,-1 0-25-15,2-13-44 16,2-3-17-16,-1-10-23 0,0-3-1 16,-1-6 2-16,-2-6-1 0,-1-9 1 15,-1-1 2-15,2-6-4 16,-1-5-1-16,0-10 4 16,2-6-3-1,3-9 0-15,4-2 0 0,5-2 1 16,5-1 0-16,0 0-3 15,-2 0-2-15,-2 8-27 16,-7 8-17-16,-5 7-76 0,1 10-48 16,-3 7-77-1,0 3 87-15</inkml:trace>
  <inkml:trace contextRef="#ctx0" brushRef="#br0" timeOffset="930.16">2533 4218 944 0,'-39'69'517'16,"37"-51"8"0,2 5-335-16,4 5-26 0,6 0-25 15,0-2-55-15,3-1-20 16,0-8-43-16,-3-5-10 0,1-6-29 16,0-4-39-16,-4-5-87 15,0-4-59-15,-3-8-187 16</inkml:trace>
  <inkml:trace contextRef="#ctx0" brushRef="#br0" timeOffset="1117.33">2704 4187 1368 0,'3'14'552'0,"0"18"-330"15,1 8-58-15,2 9-28 16,-6-6-32-16,1-5-49 15,-1-2-23-15,1-7-39 16,4-3-33-16,-2-11-79 16,6-6-40-16,-7-13-97 15,-4-8-159-15</inkml:trace>
  <inkml:trace contextRef="#ctx0" brushRef="#br0" timeOffset="1301.03">2691 4242 1130 0,'3'-15'485'16,"4"-20"-267"-16,9 6-28 15,3 6-64-15,3 5-27 16,1 13-44-16,-5 4-22 0,-4 10-24 16,-2 10-8-16,-7 9 3 15,-1 4 5-15,-7 0 13 32,-1-2 2-32,-7-11-1 15,-1 1-3-15,-2-6-7 0,-4-4-9 16,-4-2-62-16,3-5-62 0</inkml:trace>
  <inkml:trace contextRef="#ctx0" brushRef="#br0" timeOffset="2282.19">3324 4022 1466 0,'0'2'548'0,"3"10"-398"16,-2 10-1-16,3 23-9 16,-2 10-9-16,0 5-49 15,4-4-30-15,2-13-40 16,1-10-13-16,0-13-75 0,-5-4-45 16,-3-10-88-16,-1-6-26 15,0-9 1-15,-3-5 7 0,-4-9 42 16,1-4 47-16,-3-2 126 31,2-4 58-31,5-5 83 0,4-1 1 0,8 2-28 16,6 0-12-16,8 11-17 15,-1 5-9-15,0 13-27 32,-9 6-8-32,-13 10 23 15,0 10 12-15,-11 10 17 0,3 9 2 16,-4 0-36-16,0-2-15 15,4-7-12-15,-4-8-4 16,2-7-5-16,0 0 5 0,-1-9 10 16,6-1 10-16,2 0 8 15,2-2-6-15,2-2-18 16,-2 1-9-16,7-4-11 16,41-14 2-16,-16 12 0 15,0 5-5-15,-5 9-12 16,-10 4-3-16,-7 7-3 15,-7 3 2-15,-10 1 11 0,-6-1 1 0,-9-3 9 16,3-2 8-16,-5-6 8 16,6-2 2-16,4-4-5 15,2-2-7 1,9-2-57 0,3-1-63-16,6-5-128 15,0-3-209-15</inkml:trace>
  <inkml:trace contextRef="#ctx0" brushRef="#br0" timeOffset="2516.15">3568 4247 1323 0,'3'10'545'0,"4"13"-332"0,-1 6-2 16,-1 1-57-16,1 0-31 15,2-4-60-15,1-5-25 16,2-8-23-16,0-5-7 0,0-8-2 0,1-5 1 15,-5-12 2 1,1-2 1 0,-5-12 9-16,0 1 4 0,-1-1-2 15,-2 2 1-15,-3 9-10 16,0 4-12-16,1 13-86 16,-3 3-83-16,0 5-221 15</inkml:trace>
  <inkml:trace contextRef="#ctx0" brushRef="#br0" timeOffset="2733.25">3708 4057 1525 0,'5'9'611'0,"3"9"-420"15,1 26-34-15,-1 6-17 16,-1 8-69-16,-2-4-28 15,0-12-38-15,2-7-4 0,-2-10-1 16,0-4-12-16,-1-10-83 0,-3-4-51 16,4-6-116-16</inkml:trace>
  <inkml:trace contextRef="#ctx0" brushRef="#br0" timeOffset="3100.7">3952 4222 1611 0,'-9'4'656'0,"-8"12"-416"16,-2 6-76-16,4 8-42 0,-1 3-32 15,13-4-29-15,1-3-13 0,8-7-42 16,5-5-4-16,3-11-17 15,8-3-12 1,-2-10-16-16,2-3-11 0,-5-4 4 16,-5-2 7-16,-4 0 16 31,0 2 12-31,-2 2 13 16,-2 6 1-16,-2 2 0 0,0 6-1 15,0 8-2-15,-1 2 4 16,1 13 7-16,-1-2 3 15,0 1-5-15,1-1-7 16,1-6-83-16,1-3-46 0,2-6-108 16,0-5-48-16</inkml:trace>
  <inkml:trace contextRef="#ctx0" brushRef="#br0" timeOffset="3414.67">4096 4258 651 0,'6'-6'413'16,"0"-6"-11"-16,-1 13-172 15,2 8-19-15,-4 9-43 16,0 5-20-16,-1 0-45 0,-1 1-26 0,-1-3-51 16,1-4-9-16,0-6-8 31,0-3-4-31,0-7 5 16,-1-1 0-16,1-5-3 15,-1 4 7-15,0 0-8 16,4-14 1-16,9-21-4 15,-2 21-4-15,2 4 1 16,-1-1-3-16,3 4 3 0,6 5 1 0,-6 4-5 31,6 6-2-31,-7 4 0 0,-9 3 1 0,3 2-8 16,-7 1-20-16,2-1-111 16,0-3 305-16</inkml:trace>
  <inkml:trace contextRef="#ctx0" brushRef="#br0" timeOffset="3816.34">4900 4029 1163 0,'-1'-2'626'0,"-5"4"-52"15,-4 8-398-15,-4 21-61 16,-3 13-34 0,-2 16-42-16,4 1-7 0,2-11-17 15,2-8-15-15,4-15-34 16,2-5-39-16,1-10-96 15,0-7-58-15</inkml:trace>
  <inkml:trace contextRef="#ctx0" brushRef="#br0" timeOffset="4004.94">4889 4029 1305 0,'2'10'568'16,"2"19"-297"-16,-1 10-17 15,-2 15-70-15,1 2-45 0,0-7-75 16,-1-6-24-16,2-13-37 16,1-7-32-16,0-8-110 15,-1-5-62-15,-4-8 329 16</inkml:trace>
  <inkml:trace contextRef="#ctx0" brushRef="#br0" timeOffset="4150.09">4730 4337 1528 0,'5'0'571'0,"10"-5"-447"0,7-1-28 15,10-4-58-15,4-5-2 0,-1 1-41 16,-2 1-51-16,-7 7 147 31</inkml:trace>
  <inkml:trace contextRef="#ctx0" brushRef="#br0" timeOffset="4398.29">5017 4187 1674 0,'0'-2'671'0,"-1"5"-450"15,8 13-80-15,1 17-71 16,1 7-18 0,0 5-19-16,-4-2-8 15,-4-5-35-15,3 2-28 16,-5-6-76-16,-2-3-47 0,2-9-90 16,-8-4-39-16</inkml:trace>
  <inkml:trace contextRef="#ctx0" brushRef="#br0" timeOffset="4600.53">5007 4299 1170 0,'5'-15'496'16,"18"-12"-277"-16,1 3-32 15,-5 9-38-15,5 6-31 0,-8 15-47 32,-4 8-15-32,-1 10-31 15,-4 4 1-15,-5-3 4 16,-5-3-3-16,-3-3-4 15,-4-2-1-15,-5-5-4 0,-1-2-5 16,-7-4-19-16,6-4-37 16,0-3-134-16,3-4 532 15</inkml:trace>
  <inkml:trace contextRef="#ctx0" brushRef="#br0" timeOffset="4950.22">5140 4308 1357 0,'27'-40'545'0,"-25"52"-360"16,1 6-77-16,-1 1-15 0,0-2-48 15,0 0-12-15,-2-1-22 16,0-3-2-16,-4-5-2 16,2-3 0-16,0-5 15 15,-1-1 5-15,2-9 1 0,-1-4 1 0,4-3-17 16,2-3-4 0,3 0-3-16,0 5 0 0,1 1 2 15,1 3-6-15,1 8-29 16,-2 1-30-16,-1 6-83 15,0 3-52-15,2 1-269 16</inkml:trace>
  <inkml:trace contextRef="#ctx0" brushRef="#br0" timeOffset="5134.68">5271 4255 1189 0,'58'-29'564'0,"-54"30"-205"16,-1 11-132-16,1 3-33 15,3 11-60-15,-4-1-40 0,0-2-54 16,-2 0-15-16,0-9-21 16,2-3-19-16,-2-8-86 15,2-3-48-15,-4-9-101 16,0-2-38-16</inkml:trace>
  <inkml:trace contextRef="#ctx0" brushRef="#br0" timeOffset="5281.95">5265 4071 1556 0,'0'0'580'0,"7"0"-444"15,1 1-77 1,6-1-76-16,2 3-46 0,1-1-97 31,4 1-66-31</inkml:trace>
  <inkml:trace contextRef="#ctx0" brushRef="#br0" timeOffset="5465.33">5484 4008 655 0,'1'0'434'15,"5"3"32"-15,1 6-147 0,-2 14-45 16,3 5-19-16,-2 15-45 16,-1 5-32-16,-4 3-93 15,3-5-37-15,-2-12-29 16,0-9-11-16,3-12-34 0,-2-6-32 15,-3-4-110 1,-2-4-83-16</inkml:trace>
  <inkml:trace contextRef="#ctx0" brushRef="#br0" timeOffset="42482.94">13751 3749 2049 0,'-1'0'770'0,"-2"-3"-576"0,1 1-116 15,1 1-41-15,0 0-102 16,1 0-138-16</inkml:trace>
  <inkml:trace contextRef="#ctx0" brushRef="#br0" timeOffset="68379.53">6279 4140 1574 0,'-36'-32'613'15,"36"30"-465"-15,14-1-38 16,-1 1-22-16,4-1-44 16,1-1-12-16,-3 1-26 0,0 1-44 15,-6 2-107-15,0 0-64 16</inkml:trace>
  <inkml:trace contextRef="#ctx0" brushRef="#br0" timeOffset="68517.89">6243 4208 1365 0,'-1'2'541'15,"2"3"-380"-15,4-4-38 0,10-1-50 0,6-2-33 32,0-7-53-32,2 4-62 0</inkml:trace>
  <inkml:trace contextRef="#ctx0" brushRef="#br0" timeOffset="69018.55">7125 3983 1448 0,'3'-2'603'0,"-1"1"-401"0,-2 10 17 16,0 10-22-1,-1 16-57-15,-1 6-32 0,2 10-62 16,-1-3-20-16,2-6-21 16,1-3-8-16,2-12-53 15,2-7-35-15,0-8-111 16,0-7-53-16,-1-7-137 31</inkml:trace>
  <inkml:trace contextRef="#ctx0" brushRef="#br0" timeOffset="69466.64">7391 4035 1349 0,'-6'9'584'0,"-11"20"-311"16,4 6-37-16,-6 10-55 15,6 2-41-15,11-9-51 16,2-7-21-16,18-10-33 15,6-10-11-15,9-10-19 16,5-4-3-16,-5-11-18 16,-3-2-17-16,-13-3-20 15,-7 1-5-15,-12 0 11 16,-4 2 20-16,-8 2 15 16,-5-3 9-16,-9 3 7 0,-6-3-4 15,-3-4 7-15,-2-3-2 16,7 0-4-1,7 2 2-15,9 3 9 0,7 3-1 16,7 2 2-16,3-1-6 16,9 2-7-16,4 1-2 15,9 1 1-15,4 3 0 0,2 8 2 16,0 6 0-16,-12 11-1 16,-8 3-1-16,-10 4-3 15,-9 6 2-15,-4 1 2 16,-2 2-3-16,3-6-33 15,2-5-37-15,6-9-105 16,5-4-57-16</inkml:trace>
  <inkml:trace contextRef="#ctx0" brushRef="#br0" timeOffset="69665.98">7636 4103 1521 0,'-1'0'755'0,"1"0"-150"15,0 0-451-15,0 0-81 16,0-1-51-16,0 0-158 0,0 0 376 16</inkml:trace>
  <inkml:trace contextRef="#ctx0" brushRef="#br0" timeOffset="70468.55">8005 3963 1353 0,'-2'0'549'16,"-1"0"-368"-16,3-3-24 0,0 2-43 16,0 0-45-16,20-6-36 15,24-4-11-15,-16 9-18 16,2 1-2-16,-3 2-13 0,-4 6-2 15,-16 2-1-15,-4 3 0 16,-16 5 9-16,-9 2 9 16,-2 5 35-16,-6 2 18 15,4 1 17 1,3-1-3-16,5-6-13 16,3-3-13-16,7-5-6 15,2-4-3-15,7-4-22 0,6-3-7 0,6-5-5 16,8-1 1-1,9-4 1-15,4 0 6 0,5 2-9 16,-4 0 1 0,-5 7 0-16,-8 4-4 0,-11 10 5 15,-5 7-5 1,-16 9-1-16,-1 1 2 0,-8 1 1 16,1-1 4-16,-2-9 1 15,-2-3-3-15,-1-5-2 16,1-4-4-16,6-3 6 15,1 1 0-15,8-3-45 16,2-4-39 0,4-3-133-16,6-6-60 15</inkml:trace>
  <inkml:trace contextRef="#ctx0" brushRef="#br0" timeOffset="70868.08">8362 3979 1440 0,'-2'-1'661'0,"1"-2"-251"0,3 2-253 16,-2 0-15 0,0 0-62-16,2 0-28 0,13 0-28 15,22-3-17-15,-18 3-4 16,2 1-1-16,-3 0-3 15,-1 0 4-15,-2 1-5 16,0 4 6-16,-9 3 5 16,-1 6 3-1,-8 5 27 1,-4 7 6-16,5 12 13 16,-7 3-1-16,2 11-12 0,-1-2-9 15,-2-6-9-15,4-3-5 16,2-12-7-16,-1-2-3 15,0-9-5-15,1-2-2 0,0-6-39 16,0-5-21 0,3-5-94-16,0-5-64 0,-2-9-107 15,1-2 172-15</inkml:trace>
  <inkml:trace contextRef="#ctx0" brushRef="#br0" timeOffset="71062.2">8410 4143 1555 0,'1'-3'632'16,"8"-3"-381"-16,2-1-43 0,10 0-71 16,6-1-35-16,2 0-58 15,1 2-48-15,-6 5-169 32,-10 1 272-32</inkml:trace>
  <inkml:trace contextRef="#ctx0" brushRef="#br0" timeOffset="71523.19">8738 3953 1285 0,'-1'0'645'0,"-1"4"-120"15,0 6-305-15,-2 10-45 16,-1 4-34-1,3 2-44-15,1-2-23 0,3 0-47 16,5-4-10 0,4-4-15-16,1-3-1 0,5-8-1 15,3-4 0-15,1-1-6 16,3-2 3-16,0 1-12 16,-4 1-4-16,-6-2-1 15,-2 2-4-15,-8 4 7 16,-4 1 2-16,-10 9 9 15,-2 5 3-15,-5 5 3 16,-1 0 2-16,2-2-2 0,-1-3 2 16,1-5 0-16,1-2-9 0,5-5-36 31,-1-4-26-31,1-4-78 16,-1-4-45-16,2-6 224 15</inkml:trace>
  <inkml:trace contextRef="#ctx0" brushRef="#br0" timeOffset="71701.84">8719 3996 1427 0,'10'-3'615'16,"11"-2"-309"-16,7 0-54 16,4 1-53-16,0-1-48 15,0 2-81-15,0 1-28 16,-7 2-50-16,-4 1-42 15,-9 4-134-15,-5 1-82 0</inkml:trace>
  <inkml:trace contextRef="#ctx0" brushRef="#br0" timeOffset="71866.73">9192 4043 2357 0,'2'-1'898'16,"-3"-3"-655"-16,1 2-149 16,-1 1-37-16,1 0-82 15,0 1-94-15,-1-1-103 16</inkml:trace>
  <inkml:trace contextRef="#ctx0" brushRef="#br0" timeOffset="72318.83">9563 3954 1441 0,'-10'6'631'0,"-12"13"-265"0,-1 7-165 15,3 12-37-15,4 5-23 16,14 5-46-16,5-4-29 15,12-9-35-15,6-7-15 0,8-17-9 32,2-10-3-32,3-19-4 0,-3-10-5 0,-6-11-5 15,-6-2-1-15,-11 6 6 32,-6 1 4-32,-10 7 1 15,-4 5 0-15,-10 6-1 16,-6 7-7-16,1 10-24 15,-2 7-26-15,8 7-90 0,6 2-61 0,8 2 0 16</inkml:trace>
  <inkml:trace contextRef="#ctx0" brushRef="#br0" timeOffset="72667.84">9861 3948 1660 0,'-6'3'671'0,"-15"8"-416"0,-3 4-24 0,-1 12-53 15,2 3-24-15,12 5-57 32,8 1-28-32,13-1-30 15,6-3-18-15,7-8-7 16,4-9-4-16,2-18-8 15,-2-7 1-15,-2-16-7 16,-4-2-1-16,-6-5-5 0,-2-1 1 0,-7 5 2 16,-5 4 1-1,-5 4-6-15,-6 1-4 0,-6-1-29 16,-1 2-16-16,-1 4-72 16,0 2-50-16,8 9-106 15,2 4 535-15</inkml:trace>
  <inkml:trace contextRef="#ctx0" brushRef="#br0" timeOffset="73017.52">10160 3919 1419 0,'-9'0'651'15,"-15"0"-228"1,-2 12-244-16,-5 4 21 0,3 10-29 16,6 3-15-16,11 8-65 15,6-1-13-15,6 2-47 16,5 2-16-16,11-8-4 16,5-4-8-16,12-13-3 0,3-11-1 15,0-15-11-15,-2-9-3 16,-9-13-4-16,-2-1 0 0,-9 0 8 15,-5 2-2-15,-9 5 11 16,-7 0-1-16,-10 6 0 16,-6 2-1-16,-12 8-29 31,-1 5-18-31,-5 9-69 16,2 6-61-16,11 2-127 0</inkml:trace>
  <inkml:trace contextRef="#ctx0" brushRef="#br0" timeOffset="75105.73">13090 4040 1436 0</inkml:trace>
  <inkml:trace contextRef="#ctx0" brushRef="#br0" timeOffset="75768.8">13091 3621 1427 0,'0'-2'592'0,"0"1"-357"16,-2 4-18-16,1-3-65 16,0 7-29-16,0 37-44 15,1-19-21 1,4 0-21-16,0 0-21 15,1-8-5-15,0-3-8 0,4-6-2 16,1-3 2-16,6-6-8 16,2-3 11-16,3-5-7 15,6 3 1-15,-2 2 4 16,-3 3-7-16,-4 7 2 0,-7 2 2 16,-8 4 2-1,-1 3-1-15,-8 9 1 0,-3-1 2 16,-3 4-5-16,-2-1 6 15,-3-8-2-15,3-1-1 0,1-7 1 32,3-1-4-32,1-1-2 0,0-3-26 0,-1-4-58 31,1 3-47-31,-2-5-111 16,0 1-35-16</inkml:trace>
  <inkml:trace contextRef="#ctx0" brushRef="#br0" timeOffset="75949.95">13068 3653 1376 0,'9'-4'646'16,"5"-3"-224"-16,11-3-248 16,4 2-25-16,1 0-68 15,1 3-33 1,1 5-45-16,-1 0-37 0,-4 3-153 0,-3 1 486 15</inkml:trace>
  <inkml:trace contextRef="#ctx0" brushRef="#br0" timeOffset="76334.25">13487 3505 1467 0,'-1'1'603'15,"1"3"-360"-15,-2 3-29 0,1 8-73 16,-1 1-22-16,2 1-51 15,0 1-6-15,7-6-24 16,3-3-17-16,4-6-14 16,1-3-7-16,3-8 6 0,-4-4-2 15,-3-5-1-15,1-1-1 16,-10-2 1 0,-1 1-1-16,-4 4 4 15,-9-1-8-15,-4 6-27 16,-4 7-9-16,-1 10-66 15,4 11-31-15,5 6-84 16,4 0-50-16</inkml:trace>
  <inkml:trace contextRef="#ctx0" brushRef="#br0" timeOffset="76649.89">13844 3521 1607 0,'-7'11'707'16,"-18"18"-314"-16,-6 6-132 0,-9 7-99 31,-5 5-30-31,5 12-63 0,5 0-28 16,10 6-34-16,5-5-2 15,5-15-4-15,1-4 1 16,0-11-14-16,1-1-11 0,5-6-30 16,1-5-32-16,4-10-52 15,2-1-55-15,2-10-93 0,5-3-30 16</inkml:trace>
  <inkml:trace contextRef="#ctx0" brushRef="#br0" timeOffset="76909.4">13782 3878 1314 0,'-6'6'666'0,"-6"8"-209"0,-5 11-183 32,-2-1-49-32,1 3-68 15,5-3-45-15,8-6-55 16,9 0-20-16,9-6-29 0,2-3-6 0,8-8-5 15,0-3-2 1,-1-8-3-16,-2-3 3 0,-7-3 1 16,-5-1 4-16,-8 2 4 15,-3 3 0-15,-9 3 4 16,-4 3-4-16,-8 6-16 16,-4 3-25-16,4 3-140 15,4 1-102 1</inkml:trace>
  <inkml:trace contextRef="#ctx0" brushRef="#br0" timeOffset="78393.62">12830 4734 1441 0,'0'-1'622'15,"0"1"-373"-15,7 9-36 16,-5 8-23-1,4 15-48-15,1 5-18 0,-5 6-58 32,6 1-21-32,0-4-34 0,-6-5-6 15,2-4-4-15,2-9-16 16,-4-13-75-16,7 1-59 16,-4-11-123-16,-3-2-52 15</inkml:trace>
  <inkml:trace contextRef="#ctx0" brushRef="#br0" timeOffset="80125.25">13067 4792 1396 0,'-11'-54'566'0,"13"53"-394"0,-1 5-8 0,3 6-47 31,-1 8-21-31,3 8-13 0,-1-1-19 16,1 2-39-16,1-4-11 16,-1-5-14-16,-2-4 3 0,-1-7 1 15,-1-2 1 1,2-5-2-16,2-3 0 0,5-3-2 15,4-4-1-15,1-3 0 16,4 0 1-16,3 0-1 16,1 2 4-16,-1 5-1 31,-2 2 0-31,-10 4-4 16,-3 4-4-16,-8 7 1 0,0 4 1 15,-8 6 6-15,-2 3-1 16,-1 1 11-16,-5 0 1 0,2-1 3 15,0-3 5-15,2-5-13 16,1-4-2-16,3-3-4 16,2-1-2-1,-1-7-33-15,5 3-47 16,-3-7-131-16,1-2-56 0</inkml:trace>
  <inkml:trace contextRef="#ctx0" brushRef="#br0" timeOffset="80331.17">13077 4731 1540 0,'8'-6'593'0,"10"-5"-426"16,2 2-17 0,8 0-56-16,2 5-25 15,1-1-50 1,3 1-18-16,-6 4-135 0,0 1 496 15</inkml:trace>
  <inkml:trace contextRef="#ctx0" brushRef="#br0" timeOffset="80666.57">13476 4565 1463 0,'0'-2'591'32,"-1"2"-373"-32,1 7-111 15,0 4-28-15,1 5-25 16,3-3-7-16,1-1-22 15,2-7-8-15,2-6-11 16,0-6 1-16,2-9-7 16,0-3 4-16,-5-2-3 0,-2 2 2 0,-4 6 1 15,-1 4 1 1,-4 5-4 0,-4 4 0-16,-5 7-22 0,-1 3-27 0,-2 7-65 15,2 1-54-15,4-1 509 16</inkml:trace>
  <inkml:trace contextRef="#ctx0" brushRef="#br0" timeOffset="80917.9">13752 4640 1374 0,'10'-11'657'0,"-36"40"-174"15,-6 5-300-15,1 11-85 0,-1 3-25 16,5 3-40-16,9 5-26 16,6-3-72-1,4 3-72-15,2-8-146 0,-1-6 85 16</inkml:trace>
  <inkml:trace contextRef="#ctx0" brushRef="#br0" timeOffset="81183.52">13720 5129 1419 0,'18'3'655'0,"-23"9"-224"0,2-2-303 16,7-3-34-16,9-4-57 16,2-3-26-16,8-5-13 15,-3-4-9-15,-8-6 4 16,-2-1 3-16,-9-1 15 16,-2 1 15-16,-9 4 7 0,0 2 0 15,-7 10-16-15,-3 3-22 16,6 12-86-16,-2 4-85 15</inkml:trace>
  <inkml:trace contextRef="#ctx0" brushRef="#br0" timeOffset="82717.98">14679 3745 1308 0,'-1'0'599'15,"-4"0"-230"-15,-2 5-149 16,-8 9-84-16,-4 8-39 16,-8 8-51-1,4 2-24-15,0-2-15 0,1-3-3 16,3-5-7-16,-3-2-10 15,8-4-50-15,-4-5-38 0,9-4-112 16,-1-2-36-16</inkml:trace>
  <inkml:trace contextRef="#ctx0" brushRef="#br0" timeOffset="82966.1">14431 3818 1270 0,'0'-1'511'15,"9"2"-312"-15,10 8-16 16,4 9-18-16,13 4-11 16,-4 1-46-16,-4-2-31 109,-3-4-45-109,-4-1-18 16,-4-4-25-16,-3-1-38 0,-3-3-159 0,-7-3 428 0</inkml:trace>
  <inkml:trace contextRef="#ctx0" brushRef="#br0" timeOffset="83500.84">15024 3543 1280 0,'-9'0'563'0,"-11"11"-210"0,-7 10-176 0,-6 14-11 16,5 10-32-16,8 16-44 15,13 3-18-15,18 4-32 16,7-5-6-16,9-19-16 15,1-7-8-15,2-15-1 0,-5-3-6 16,-2-8-41 0,-5-2-41-1,-6-3-167-15,-3-1 535 0</inkml:trace>
  <inkml:trace contextRef="#ctx0" brushRef="#br0" timeOffset="86634.85">15359 3673 1063 0,'-14'-43'451'16,"3"40"-234"-16,-1 3-14 15,-7 9-31-15,-2 3-16 16,2 17-40-1,1 8-13-15,8 15-22 0,8 5-11 16,10-6-16-16,4-6-11 0,10-17-14 16,3-10-7-16,7-9-12 31,0-6-6-31,2-10-2 16,-5-5-3-16,-8-11-3 15,-1-2 4-15,-8-3-2 16,-5 1 5-16,-12 6-3 0,-6 3 1 15,-12 7-1-15,-4 6 0 16,-8 13 1-16,-4 4-1 0,5 14 1 16,1 1-1-1,13 2 6-15,7-1-3 0,13-7-55 16,11 0-72-16,11-10 446 16</inkml:trace>
  <inkml:trace contextRef="#ctx0" brushRef="#br0" timeOffset="87173.64">15583 3703 851 0,'-4'-3'515'16,"-3"-3"5"-16,-5 11-275 0,-6 9-25 16,0 18-56-16,0 9-31 15,9 6-49-15,6-1-12 16,6-7-31-16,7-10-10 16,5-8-18-1,8-6 0-15,7-11-13 16,2-3 2-16,5-7-2 15,-7-9-8-15,-1-5 5 16,-6-5-1-16,-10-8 1 16,-7 0 4-16,-11-4-1 0,-6 4-5 15,-13 5 4-15,-1 4-6 16,-7 14-4-16,-3 3-4 16,4 13-42-16,2 6-21 0,11 8-87 15,6 4-63-15</inkml:trace>
  <inkml:trace contextRef="#ctx0" brushRef="#br0" timeOffset="87336.9">15892 3783 1679 0,'-1'-2'704'15,"0"-6"-400"-15,1 2-179 0,0 2-145 0,0 4-109 16</inkml:trace>
  <inkml:trace contextRef="#ctx0" brushRef="#br0" timeOffset="87838.71">16107 3691 1334 0,'-13'5'561'0,"-10"14"-282"15,-4 12-97-15,8 12-26 0,9 5-29 0,10-2-37 16,8-8-31-16,9-13-34 15,6-5-4-15,8-11-19 16,-2-6 4-16,1-10-6 0,-7-8 0 31,-5-13 5-31,-3-3-4 0,-7-10-1 0,-3 1 3 16,-9 3-1-16,-5 5-3 16,-9 12 6-1,-2 7-8-15,-2 10-3 16,-1 4 5-16,-1 11-30 15,2 4-18-15,8 4-94 16,4-1-64-16,11-3-205 16</inkml:trace>
  <inkml:trace contextRef="#ctx0" brushRef="#br0" timeOffset="88132.07">16301 3692 1532 0,'-5'7'591'16,"-10"16"-413"-16,1 4-23 15,0 12-41-15,5 2-15 16,7-2-32-16,2-5-21 16,10-9-26-16,2-8-13 0,5-12-6 15,4-5 0 1,2-12-7-16,-1-5 6 0,3-8-5 15,-5-6 3-15,-12-4 0 16,-1 4 2-16,-12 4-10 16,-8 1-11-16,-1 10-49 0,-5 1-27 15,-1 5-73 1,3 7-52-16</inkml:trace>
  <inkml:trace contextRef="#ctx0" brushRef="#br0" timeOffset="88450.5">16466 3701 1556 0,'39'-24'620'0,"-48"29"-414"0,-1 6-53 16,-2 14-49-16,2 10-16 15,3 7-16-15,7 1-10 0,9-7-29 16,4-7-17-16,10-13-9 16,0-7-7-16,1-13-4 15,-2-8 5-15,-4-8-7 16,-4-7 3-16,-8-2 3 16,1-1-3-16,-7-2-2 15,-4 4-15-15,-5 2-27 16,-1 5-18-16,-6 8-45 15,1 5-42-15,-1 9-75 0</inkml:trace>
  <inkml:trace contextRef="#ctx0" brushRef="#br0" timeOffset="88624.32">16770 3749 1586 0,'0'-2'762'16,"-1"-2"-192"-16,1 2-443 15,-1 1-137-15,0 1-79 0</inkml:trace>
  <inkml:trace contextRef="#ctx0" brushRef="#br0" timeOffset="89147.25">17031 3694 1474 0,'-6'1'592'0,"-11"7"-376"15,0 6-31-15,0 14-49 0,2 6-25 16,6 7-35-16,5 1-20 16,10-7-29-16,4-5-9 15,7-10-14-15,2-9 4 16,6-10-7-16,0-5 3 16,-1-17-5-16,-1 0-4 15,-9-11 5-15,-2 0-1 16,-9 1 5-16,-5-2-3 0,-7 5 7 15,-5 5-8-15,-5 12 1 16,-3 4-3-16,-1 13-6 16,2 1 1-16,2 11-37 15,4 3-16-15,2 1-88 16,6 3-38-16,4-6-57 16</inkml:trace>
  <inkml:trace contextRef="#ctx0" brushRef="#br0" timeOffset="89466.77">17208 3676 1589 0,'-1'1'645'16,"-10"2"-441"-1,-5 11-62-15,3 12-32 16,-6 8-34-16,10 7-6 15,5 0-24-15,2-4-16 0,10-11-15 16,5-5-8-16,11-9-1 16,1-8-5-16,5-7 0 15,2-10-2-15,-7-11 1 16,-3-1 1-16,-8-5 6 16,-6 2-5-16,-6 2 2 15,-6 1 0-15,-8 3-6 0,-7 4-2 16,0 4-60-1,2 2-34-15,2 6-155 0,6 3-39 16</inkml:trace>
  <inkml:trace contextRef="#ctx0" brushRef="#br0" timeOffset="89798.43">17475 3681 1503 0,'-4'0'550'16,"-6"0"-391"-16,-4 5-17 0,-5 10 22 15,-2 8 0-15,-1 14-27 32,3 3-34-32,6 4-35 0,6-7-16 0,9-13-30 15,6-2-8-15,9-14-11 16,4-5-3-16,10-11-5 0,-2-10-7 15,0-9-23 1,-5-4-3-16,-11-1-4 0,-4 0 9 16,-11 5 17-1,-3 3 4-15,-8 4 6 16,-3 3-2-16,-6 8 3 16,-3 5-32-16,-2 8-141 0,1 3-52 0</inkml:trace>
  <inkml:trace contextRef="#ctx0" brushRef="#br0" timeOffset="90416.76">17902 3768 1535 0,'-21'34'635'16,"22"-34"-406"-16,11 2-62 15,4-2-36-15,18-3-13 16,5-1-11-16,4-2-37 0,-2 1-15 31,-14 2-29-31,-7 3-8 0,-12 2-10 16,-6-1-3 0,1 0-20-16,-3 2-24 0,-1-3-137 15,0 0-119-15</inkml:trace>
  <inkml:trace contextRef="#ctx0" brushRef="#br0" timeOffset="91084.14">18341 3556 1431 0,'0'-2'585'0,"-1"7"-390"0,1 11-11 16,1 13-43-16,-5 9-21 16,2 6-25-16,2-1-23 0,-1 0-38 15,6-1-15-15,2-10-7 32,-3-4 0-32,1-10-10 15,-3-6 1-15,-2-8-5 16,-3-3-3-16,0-2-7 15,2 0-27-15,0 0-80 16,0 0-55-16,-9-3-100 0</inkml:trace>
  <inkml:trace contextRef="#ctx0" brushRef="#br0" timeOffset="91785.53">18594 3597 1323 0,'1'0'602'0,"-5"0"-270"16,-14 9-165-16,-9 6-35 15,-15 4-72 1,-4 3-30-16,6 0-18 16,2-2-2-16,14-2-3 15,5-3 0-15,8-7-6 0,6-5 3 0,5-2-4 16,0-2-5-16,5-3-1 15,-1-2-2-15,8-1 6 16,5 2 2-16,8 9 6 16,5 5 3-16,5 11-1 15,-3 5 5-15,-6 4-9 16,-3-3 1-16,-9-6-1 16,-3-7-12-16,0-8-82 15,-1-4-72 1</inkml:trace>
  <inkml:trace contextRef="#ctx0" brushRef="#br0" timeOffset="92181.9">18638 3684 1616 0,'0'4'621'0,"0"10"-444"16,1 10-25-16,2 11-61 16,-2 2-4-16,5-1-37 31,1-5-11-31,2-10-21 0,1-3-10 15,6-11 1-15,-3-7-7 16,3-10 0-16,-2-6 4 0,-3-10-4 16,1-1 3-16,-7-7 6 15,-1-1-6 1,-7 4 4-16,0 4-5 16,-4 12-15-16,0 5-16 0,2 8-103 15,-4 4-72-15,0 8 510 16</inkml:trace>
  <inkml:trace contextRef="#ctx0" brushRef="#br0" timeOffset="92695.01">18835 3712 1633 0,'35'-17'645'0,"-42"29"-438"15,2 3-61-15,-1 11-81 16,4 3-7-16,6 1-24 16,4 1-19-16,-2-10-10 15,0-3-4-15,1-12-11 0,-3-5 2 16,1-8-7-16,-2-6 6 16,1-12 8-16,-1-1 3 0,4-5 3 15,0 1-5-15,2 6-1 31,-4 1-2-31,3 11 0 0,-1 5 1 0,0 12 3 16,1 6 2-16,-5 11 2 16,0 7-1-16,0 2 1 15,-2 1-2 1,2-2 0-16,-1-7-2 16,1-7-1-16,-1-3 0 0,1-11-4 15,-3-3 4-15,1-11-5 16,3-6 4-16,2-7 2 0,3-5-1 15,2 1 4-15,-1 1 1 16,3 3-6-16,-1 5 4 16,-1 7-3-16,0 4 0 15,-1 11 4-15,-2 4 0 16,0 11 1 0,-1 2-4-16,-2 4 1 15,-1 4 2-15,-1-6-17 0,2 0-26 16,-4-9-119-16,1-5-77 15</inkml:trace>
  <inkml:trace contextRef="#ctx0" brushRef="#br0" timeOffset="93168.07">19108 3667 1060 0,'0'-1'528'16,"-2"-1"-121"-16,2 7-201 16,0-5-42-16,0 21-22 15,4 42-44-15,1-24-18 16,5-4-38-1,-1-6-20-15,5-12-15 0,1-4-2 16,3-14 0-16,3-6-1 16,-2-15 0-16,-1-3 6 0,-8-6 6 15,-4 1 6-15,-6 5-1 16,-2 1-4-16,-6 11-18 16,2 0-26-16,-1 10-92 15,1 3-66-15,2 3-52 16</inkml:trace>
  <inkml:trace contextRef="#ctx0" brushRef="#br0" timeOffset="93383.43">19338 3590 1357 0,'2'5'589'0,"-1"11"-260"0,2 6-82 16,-2 8-81-1,-1 5-17-15,0 2-72 16,2 1-31-16,1-2-24 16,0-3-7-16,-1-8-31 0,-1-10-31 0,-1-6-116 15,1-6-71-15,-1-5 30 16</inkml:trace>
  <inkml:trace contextRef="#ctx0" brushRef="#br0" timeOffset="93739.56">19572 3667 1296 0,'-10'-1'596'16,"-6"-3"-201"-16,-6 6-214 16,-1 5 1-16,0 10-33 15,0 4-29-15,7 9-53 16,4 0-17-16,8-4-24 15,3 2-7-15,3-13-12 16,5-3-2-16,6-10-10 16,6-7-3-16,4-11-1 15,1-9-4-15,2 1-1 0,-4-1 2 16,-4 7-5 0,-3 5 6-16,-4 10 5 0,-6 5-1 0,-1 13 7 15,-1 2 0-15,-4 9 0 16,1 6 2-16,-1-3-3 31,2 0-18-31,3-11-69 16,6-7-56-16,2-8-108 15,-1-3-40-15,6-10-240 0</inkml:trace>
  <inkml:trace contextRef="#ctx0" brushRef="#br0" timeOffset="93897.61">19735 3609 1117 0,'0'1'545'0,"1"4"-193"16,1 7-121-16,-1 9-73 16,-1 8-34-16,1 11-39 15,-1 1-31-15,1 2-55 16,3-4-72-16,-1-9-139 16,-2-6 563-16</inkml:trace>
  <inkml:trace contextRef="#ctx0" brushRef="#br0" timeOffset="94111.88">19676 3761 1686 0,'2'-6'641'15,"3"-7"-472"-15,6 2-39 0,5 5-54 32,3 0-21-32,0 4-38 15,0 4-7-15,-4 6-10 16,-1 5 0-16,-4 8-2 0,-3 2 1 15,-2 2-5-15,-2-1-3 16,-1-2-34-16,2-3-34 16,-2-8-89-16,0-3-56 0</inkml:trace>
  <inkml:trace contextRef="#ctx0" brushRef="#br0" timeOffset="94265.05">19805 3639 1706 0,'0'-2'672'0,"3"-1"-481"0,0-1-88 15,7 2-99-15,1 0-60 0,1 2-150 32,-1 2 356-32</inkml:trace>
  <inkml:trace contextRef="#ctx0" brushRef="#br0" timeOffset="94530.78">20117 3618 1607 0,'-10'-3'617'0,"-16"1"-423"16,1 5-38-16,-3 9-13 16,-3 5-4-16,13 13-44 15,-1 7-32-15,15 18-38 16,4 1-12-16,4 1-8 15,4-7-3-15,-4-12-1 16,1-4 1-16,-1-8-2 16,-4-2 0-1,-1-5-14-15,-4-3-15 16,0-5-52-16,5-5-43 16,-6-6-101-16,6-6-54 0</inkml:trace>
  <inkml:trace contextRef="#ctx0" brushRef="#br0" timeOffset="94681.74">19888 3878 1419 0,'-2'-5'637'15,"6"-5"-301"-15,7-3-117 16,13-5-107 0,11-1-25-16,8 3-28 0,0 5-28 15,-9 6-65-15,-11 7-73 0,-16 5 9 16</inkml:trace>
  <inkml:trace contextRef="#ctx0" brushRef="#br0" timeOffset="95282.61">20532 3652 1271 0,'63'-57'522'15,"-59"34"-287"-15,-3 8 1 16,-8 7-20-16,-6 9-16 16,-6 12-59-16,-3 5-29 0,5 9-29 15,5-1-9-15,13 3-20 16,7-1-10-16,7-2-26 15,0 2-11-15,-4-6-5 16,-4-3-7-16,-7-4-6 16,-3 0-1-16,-5-9-4 15,-3 0 4-15,0-6 0 0,1-6 5 0,1-4-19 32,4-2-20-32,5-2-70 15,2 3-71-15,6 4-122 16</inkml:trace>
  <inkml:trace contextRef="#ctx0" brushRef="#br0" timeOffset="95451.52">20687 3731 1512 0,'-2'-3'714'15,"3"0"-218"-15,1-5-390 16,4 1-42-16,4 0-153 15,-5-1-103-15</inkml:trace>
  <inkml:trace contextRef="#ctx0" brushRef="#br0" timeOffset="95886.01">20969 3661 1683 0,'-10'-4'665'0,"-10"3"-452"15,-5 1-26-15,-6 9-71 0,3 5-21 16,1 3-53 0,9 4-17-16,12 2-10 0,6 0-8 0,15-9-10 15,6-5-9-15,9-15-55 16,0-8-46-16,1-12-106 15,-5-2-37-15,-6 3-3 32,-1 0 26-32,-9-1 108 0,-3 1 44 15,-7-10 77 1,-1-2 29-16,-4 2 54 0,1 5 43 16,0 16 72-16,-1 9 7 15,0 28-12-15,1 9-13 16,2 15-55-16,1 4-10 0,1-3-30 15,3-2-24-15,-2-1-32 16,3-1-9-16,0-7-12 16,-1-6 1-16,-3-11-15 0,0-6-10 15,-3-8-60-15,-1-6-59 16,-1-2-160-16</inkml:trace>
  <inkml:trace contextRef="#ctx0" brushRef="#br0" timeOffset="100583.58">21684 3455 1839 0,'-14'19'641'0,"-22"18"-539"32,0 9-29-32,2 0-2 15,1-5-11-15,10-5-44 0,3 0-5 16,8-5-10-16,3 0-13 15,4-11-67-15,1-5-65 16,2-12-101-16,1-7-35 0</inkml:trace>
  <inkml:trace contextRef="#ctx0" brushRef="#br0" timeOffset="100763.9">21570 3535 860 0,'12'-9'443'0,"15"2"-53"16,-5 10-213-16,-5 22 18 15,-5 7-6-15,-7 3-22 0,-2 3-29 0,-2-1-72 16,-1 0-26-16,2 4-21 16,-1-1-8-16,-2-8-62 31,1-5-54-31,-3-13-133 0,-2-6 83 0</inkml:trace>
  <inkml:trace contextRef="#ctx0" brushRef="#br0" timeOffset="100918.11">21404 3754 1401 0,'4'-2'513'15,"11"-3"-387"-15,5-1-19 0,14 0-21 16,11-1-13 0,7 1-44-16,-1 0-21 0,-10 2-108 15,-11 4-54-15</inkml:trace>
  <inkml:trace contextRef="#ctx0" brushRef="#br0" timeOffset="101118.5">21809 3643 1176 0,'0'5'609'0,"0"6"-57"0,0 15-390 31,0 8-28-31,-1 14-42 15,1 3-26-15,1 0-53 16,-1-4-9-16,0-12-51 16,-1-7-55-16,-1-11-134 0,-2-6 558 15</inkml:trace>
  <inkml:trace contextRef="#ctx0" brushRef="#br0" timeOffset="101313.81">21754 3724 1169 0,'13'-16'513'15,"4"-13"-222"-15,10 8-150 16,-3 7-2-16,-3 5-36 16,-2 5-26-1,-8 8-52-15,-2 4-17 16,-2 5-8-16,-9 2 4 16,-7 4-2-16,-1-3-2 0,-7 3 0 15,3-4-10-15,-1-4-36 16,-1-1-29-16,2-9-91 15,2-1 580-15</inkml:trace>
  <inkml:trace contextRef="#ctx0" brushRef="#br0" timeOffset="101775.73">21944 3664 1546 0,'68'-19'615'16,"-62"30"-399"-16,-6 5-118 15,4 2-22-15,-3 0-43 16,1-1-17-16,-2-4-18 16,0-3-4-1,-1-8-1-15,-3-2-2 16,1-9 3-16,1-5 1 15,3-5 4-15,2 1 1 0,9 0 6 16,-1 3 1-16,0 4 0 16,2-1-2-16,-4 8-1 15,-1-1-9-15,2 5-52 16,0 2-37-16,0 0-81 16,-1-1-25-16,-1-1 7 15,3-1 34-15,-1-1 82 0,0 1 52 16,-2 6 114-16,-3 3 49 15,-1 3 85-15,-3 6 8 79,-1-8-40-79,0-5-10 0,0-1-243 15,1-1-78-15,-1 4-78 0</inkml:trace>
  <inkml:trace contextRef="#ctx0" brushRef="#br0" timeOffset="101933.53">22140 3506 1810 0,'3'-5'627'0,"5"0"-577"16,0-1-38-16,1 5-122 0,-2 6 5 15</inkml:trace>
  <inkml:trace contextRef="#ctx0" brushRef="#br0" timeOffset="102316.4">22336 3369 1573 0,'1'14'615'0,"1"26"-408"16,-1 10-55-16,-1 10-54 16,2-4-20-16,0-13-54 31,2-5-13-31,-3-9-16 0,1 0-7 0,-5-3-18 31,-1-6-5-31,0-9-28 0,1-7-23 16,6-7-65-16,1-6-56 0</inkml:trace>
  <inkml:trace contextRef="#ctx0" brushRef="#br0" timeOffset="102617.12">22705 3355 1929 0,'10'3'702'0,"8"7"-538"16,1 5-60 0,5 16-12-1,-9 4-1-15,-5 8-46 16,-4 0-19-16,-13-2-22 15,-4-1-5-15,-12-3-2 16,2-2-4-16,-9 2-7 0,1-1-3 16,3-3-30-16,0-3-24 0,11-13-87 15,2-5-81-15</inkml:trace>
  <inkml:trace contextRef="#ctx0" brushRef="#br0" timeOffset="103634.68">14606 4750 1669 0,'-12'6'577'15,"-22"14"-522"-15,-2 5-10 0,-2 4-8 0,6 1-10 16,10-3-18 0,7-4-15-16,9-5-57 15,-2-3-39-15,5-7-105 16,-2-3-123-16</inkml:trace>
  <inkml:trace contextRef="#ctx0" brushRef="#br0" timeOffset="103784.4">14358 4783 1003 0,'8'-1'404'0,"8"1"-219"32,4 8-59-32,5 7 4 15,4 4-1-15,-3 4-27 16,1-1-24-16,-1-2-38 16,-6-2-14-16,-1-3-56 0,-2 0-70 15</inkml:trace>
  <inkml:trace contextRef="#ctx0" brushRef="#br0" timeOffset="104267.37">15098 4472 1634 0,'-10'8'574'16,"-13"16"-493"-16,-2 13 8 15,-4 17-6-15,4 5 1 16,10 1-26-16,3-3-7 0,13-4-17 0,5-3-16 16,7-6-6-1,4-4-7 1,2-5-3-16,-1-8 4 0,0-3-53 16,-2-6-61-16,-4-8 449 15</inkml:trace>
  <inkml:trace contextRef="#ctx0" brushRef="#br0" timeOffset="112500.67">12740 4956 1919 0,'-1'-2'741'0,"1"2"-542"0,-1-3-57 15,0 2-100-15,1 0-55 0,0 0-238 32</inkml:trace>
  <inkml:trace contextRef="#ctx0" brushRef="#br0" timeOffset="119818.88">15449 4676 1428 0,'-21'-41'565'15,"16"58"-326"-15,5 5-75 0,0 5-18 16,0-2-13-16,3 2-65 16,-1 1-30-16,2-5-24 15,0 0-24-15,0-8-78 16,-1-4-61-16,2-4-117 15,-1-5-43-15</inkml:trace>
  <inkml:trace contextRef="#ctx0" brushRef="#br0" timeOffset="120250.11">15572 4714 1240 0,'0'7'526'16,"0"9"-292"-16,-3 4 6 15,3 5-67-15,-2-2-31 0,7-4-66 16,2-2-29-16,8-11-32 16,7-2-7-16,2-7-11 15,2-5-1-15,-7-6-8 16,-4-2-3-16,-7 2 2 16,-3 2 1-16,-5 2 8 15,-8 2 4-15,-7 0 3 16,-6 0 1-16,-9-1 1 15,1 1 3-15,-1-1-5 16,5 1 2-16,5-1 9 16,4-2-5-16,7 2 5 15,5-4-3-15,6-1-11 16,3 0 1-16,5-2-3 16,2 2 1-16,6 4-4 0,3 0-1 15,0 4 4-15,1 5-3 16,-6 5 2-16,-6 7 1 0,-7 11 1 15,-3 0 1-15,-9 2-8 16,2-1-23-16,0-6-75 16,-3-2-47-16,8-4 229 15</inkml:trace>
  <inkml:trace contextRef="#ctx0" brushRef="#br0" timeOffset="120413.56">15854 4668 2136 0,'-1'1'778'0,"0"-1"-656"16,1 0-31-16,0 0-112 15,0 0-55-15</inkml:trace>
  <inkml:trace contextRef="#ctx0" brushRef="#br0" timeOffset="121582.07">16088 4611 1524 0,'2'-4'552'0,"2"-5"-444"15,9 1-41-15,1 0-20 16,4 1-10-16,0 3-15 15,-3 6-22-15,-5 5-2 16,-6 8-4-16,-4 2 1 16,-7 6 22-16,-2-1 14 0,-3 0 18 15,-2-2 8-15,1-8-9 16,1-2-7-16,8-5-11 0,1-2-8 16,5-2-8-1,6-1-6-15,1-3-2 0,5-1 0 16,5-4-1-16,-2 0 3 0,4 2-8 15,-3 3 0 1,-2 4 0-16,-3 4 0 0,-8 4 0 31,-3 1-2-31,-5 8 2 16,-3-3 0-16,-3 4-1 16,-1 0 7-16,0-3 0 15,-2-2 3-15,2-4-1 16,1-2-1-16,1-3-5 0,2-1-8 15,4-4-65 1,1 0-61-16,2-5 405 0</inkml:trace>
  <inkml:trace contextRef="#ctx0" brushRef="#br0" timeOffset="121883.43">16314 4558 1547 0,'0'-3'627'0,"-2"-5"-373"0,4 2-101 16,6 1-46-16,1 0-18 0,6 4-40 15,3-2-28-15,3 8-10 16,0 5-9-16,-4 12-2 31,-6 8 2-31,-11 9 2 16,0 4 5-16,-5-1 14 15,0 1 8-15,1-4-2 16,2-4-4-16,4-7-12 0,2-4-17 16,-1-9-33-16,2-4-23 0,-3-6-79 15,-2-4-35-15,2-4-63 16,-3-3 177-16</inkml:trace>
  <inkml:trace contextRef="#ctx0" brushRef="#br0" timeOffset="122034.43">16347 4724 1524 0,'4'-3'567'0,"11"-4"-429"0,5-3-28 16,6-3-56-16,5-1-4 31,0 6-83-31,-4 0-60 0,-7 6-111 16</inkml:trace>
  <inkml:trace contextRef="#ctx0" brushRef="#br0" timeOffset="122412.84">16638 4516 1423 0,'-7'5'635'0,"-8"8"-188"16,5 7-275-16,6 6-9 15,4 0-27-15,8-2-66 32,6-3-41-32,7-6-26 0,0-5-4 15,0-8-6-15,-2 1-5 16,-8-1 1-16,-4 0 2 15,-7 3 4-15,-1 0 9 0,-8 4 1 16,1 2 3-16,-3 1-3 16,-2-2-2-16,3-1-5 15,-3-3-8-15,1-3-42 16,2 0-28-16,-1-2-75 16,2-3-45-16,0-2-71 15,0-3-48-15</inkml:trace>
  <inkml:trace contextRef="#ctx0" brushRef="#br0" timeOffset="122552.1">16584 4549 1321 0,'6'-7'567'0,"6"-5"-309"0,8 1-75 16,3 3-32-16,1 5-61 16,2 0-35-16,-3 3-69 31,-4 3-48-31,-6 2-84 0</inkml:trace>
  <inkml:trace contextRef="#ctx0" brushRef="#br0" timeOffset="122704.71">16903 4548 2297 0,'54'7'817'15,"-51"-17"-708"-15,-1 1-35 0,1 3-76 16,-2 1-66-16,-1 5-244 16</inkml:trace>
  <inkml:trace contextRef="#ctx0" brushRef="#br0" timeOffset="123197.49">17221 4505 1250 0,'-10'6'632'16,"-5"15"-123"-16,-4 4-291 0,6 11-63 16,4 1-34-16,6-6-43 15,6-2-28-15,9-10-33 16,8-4-7-16,7-11-9 15,3-5-1-15,3-14-11 16,-7-6-9-16,-6-7 3 16,-6 0 2-16,-10 0 11 15,-5 1 4-15,-10 2-1 16,-3 4-1-16,-9 8-2 0,-1 8 4 16,-3 10-6-16,-2 5-15 0,8 12-45 15,3 0-39-15,9 5-97 16,5-1-36-16</inkml:trace>
  <inkml:trace contextRef="#ctx0" brushRef="#br0" timeOffset="123496.26">17427 4479 1686 0,'-6'10'678'0,"-9"15"-417"0,2 9-50 0,4 1-65 16,2-1-7-16,9-4-57 15,3-7-23-15,6-8-36 16,5-4-12-16,4-11-10 16,2-6 0-16,-1-10 1 15,-4-5-3-15,-5-5 0 16,-5 2-4-16,-7 1-7 15,0 3-4-15,-9 2-24 0,-3 1-23 0,-3 2-42 16,-2 3-30-16,1 7-90 31,2 5-49-31</inkml:trace>
  <inkml:trace contextRef="#ctx0" brushRef="#br0" timeOffset="123816.65">17624 4507 1671 0,'-8'5'674'0,"-13"12"-416"16,-1 6-44-16,7 8-56 15,3 1-10-15,9 2-52 16,10-3-33-16,7-9-35 0,9-1-19 15,8-13-8-15,-1-7-2 16,3-10-8-16,-7-5-3 0,-6-9 3 16,-5 1-1-16,-6-5 5 15,-4-4 7-15,-7 4-8 16,-3-4-4-16,-10 6-31 31,-4 6-22-31,-9 10-59 0,-4 7-58 0,2 13 430 31</inkml:trace>
  <inkml:trace contextRef="#ctx0" brushRef="#br0" timeOffset="124417.37">18174 4634 1727 0,'-22'-29'681'15,"26"32"-438"-15,7-5-87 16,7-1-21-16,12-2-4 16,-1 0-14-16,3 3-60 15,-3-1-16-15,-12 2-23 16,-3-2-2-16,-7 2-11 16,-6-1-16-16,-1 2-85 0,0 3-90 15,-1-3-469-15</inkml:trace>
  <inkml:trace contextRef="#ctx0" brushRef="#br0" timeOffset="125680.72">23124 3540 1743 0,'-59'-20'650'0,"55"16"-487"15,9 4-77-15,11-6-23 16,9 2-15-16,11 1-16 16,0 1-10-1,-7 1-60-15,-6-1-29 0,-12 2-102 16,-4 0-70-1</inkml:trace>
  <inkml:trace contextRef="#ctx0" brushRef="#br0" timeOffset="125849.29">23065 3601 1373 0,'-3'1'596'0,"0"-1"-284"16,4 1-118-16,1-2-54 15,19 1-36-15,52-5-45 16,-29 1-19-16,-8 1-95 16,-1 0-77-16,-15 3-433 0</inkml:trace>
  <inkml:trace contextRef="#ctx0" brushRef="#br0" timeOffset="126535.63">23575 3671 1930 0,'0'0'715'16,"-2"-2"-553"-1,3 1-12-15,-1 1-63 0,0 0-24 0,0-1-75 16,11 1-72-16,31-4-188 31,-22 3-29-31</inkml:trace>
  <inkml:trace contextRef="#ctx0" brushRef="#br0" timeOffset="126715.05">23825 3660 1247 0,'-1'-3'676'0,"4"0"-49"16,-2 0-411-1,-1 2-128-15,0 0-28 0,0 0-64 0,0 1-93 16,14-1 382-16</inkml:trace>
  <inkml:trace contextRef="#ctx0" brushRef="#br0" timeOffset="126874.19">24002 3649 1751 0,'45'2'653'16,"-45"-3"-506"-16,3-1-55 0,-1-1-79 15,-2 2-56 1,0 1-170 0</inkml:trace>
  <inkml:trace contextRef="#ctx0" brushRef="#br0" timeOffset="127074.15">24220 3624 1674 0,'0'0'701'32,"4"-1"-361"-32,-1 0-118 15,-3 0-79-15,0 1-27 16,0-1-72-16,0 0-59 15,0 0-185-15,0 0 404 0</inkml:trace>
  <inkml:trace contextRef="#ctx0" brushRef="#br0" timeOffset="139217.84">19841 4553 1031 0,'24'-23'562'16,"-19"23"-12"-16,10 0-392 16,0-2 4-16,9 2-38 15,8-2-28-15,-1-3-50 16,0 1-20-16,-5 1-20 15,-9 0 0-15,-7 3-73 16,-3 5-68-16,-9 3 467 16</inkml:trace>
  <inkml:trace contextRef="#ctx0" brushRef="#br0" timeOffset="139407.84">19856 4658 1473 0,'-2'0'585'0,"0"0"-386"0,4 1-74 0,-2-1-19 15,15 2-26-15,38 0-18 32,-14-2-19-32,0 0-26 0,-5 2-21 0,-10 2-105 0,-4 0-86 31</inkml:trace>
  <inkml:trace contextRef="#ctx0" brushRef="#br0" timeOffset="140131.97">20788 4732 1838 0,'-22'-5'665'16,"20"3"-552"-16,2-2-32 16,3 3-32-16,-3 0-12 15,0 0-14-15,0 1-21 16,12 0-113-16,18 2-98 16</inkml:trace>
  <inkml:trace contextRef="#ctx0" brushRef="#br0" timeOffset="140366.87">21114 4715 1482 0,'1'-2'606'0,"4"0"-351"31,0-2-68-31,2 1-55 0,-3 1-29 15,-2 0-51 1,2 2-26-16,-3 0-63 16,-1-1-87-16</inkml:trace>
  <inkml:trace contextRef="#ctx0" brushRef="#br0" timeOffset="140546.79">21361 4721 1148 0,'5'-3'598'15,"4"-5"-69"-15,1 2-341 16,-4 3-72-16,-3-1-33 16,-2 4-53-16,-1 1-55 15,-1-1-169-15,0 0 98 16</inkml:trace>
  <inkml:trace contextRef="#ctx0" brushRef="#br0" timeOffset="152316.64">23800 3891 1335 0,'0'-2'513'0,"0"1"-357"16,-2 2-31-16,1-1-38 15,0 0-9-15,0 4-16 16,1 14-1-16,5 21-1 16,0-19-10-1,1 0-18 1,1-2-5-16,-1 3-11 0,-2 0 2 16,2 4 9-16,-1 1-1 15,-3 5 4-15,-2 4 0 16,0 3-14-16,0-2-1 15,3-3-4-15,-1-5 0 0,-2-5-3 16,4 3-2-16,-8-4 1 16,4 2-4-16,-2-2 1 15,-1 0-2-15,0 2-3 16,-5 0 2-16,0 3-4 16,-1 3 0-16,-2 0 3 0,2 0 0 15,0-5 2-15,-1-3 2 16,-1-1-4-16,1-1-1 0,-4-1 1 15,1 0 3-15,-3-5-3 16,-1 2 1-16,-5 3-2 31,-5 0-2-31,-4 0 3 0,2 2 0 0,-3-4 1 16,0-1-1 0,-1 0 3-16,-2 1-1 15,2-2 1-15,2 2 0 0,-2 0-6 16,0-1 4-16,-7-1-4 31,-4 3 0-31,-6-1 3 16,-3 0-5-16,3 0 3 0,2-4-1 15,7 0-2-15,3-1 2 0,0-2-3 16,0 0 3-16,-6-1 2 16,-2 1-4-16,-7-1 6 0,-3 2-3 15,9 1 1 1,-2-3-1-16,6 1-1 15,0-1 3-15,-7 0-3 0,-5-1 5 16,0 1-5 0,1-1-2-16,3-1 2 15,6 3-2-15,0 0 3 16,-5 1 2-16,-5-1-1 16,-5 0-3-16,-2-1 2 15,4 2-7-15,10-1 2 16,-3-2-1-16,-3 2 0 15,-6-2 3-15,-8 1 2 16,5-2-1-16,4 0 4 0,6 1-2 0,0 1 2 16,0 4-1-1,-6-2 1-15,-4 1 2 0,6-4 1 16,1-1-1-16,5 3-2 16,4-2-2-16,-8 1-4 15,0 0 1-15,-5-1 0 16,-2-1 6-16,7 1-3 0,0 1 2 15,6-2 0-15,-1-1-2 16,-5 1 6-16,-1-3-4 31,2 2 2-31,0-2-1 0,7 0-4 0,3-1 1 16,0 0 2 0,-1 1-4-16,-1-1 6 15,-2-1-2-15,-1 1 0 16,4-3 4-16,5 2-5 15,5-1 2-15,4 0 1 16,1 1-1-16,0 0-1 16,1 1-2-16,0-1 2 15,0 0-1-15,-1-2 3 0,1 0 2 16,4-1-5-16,-1 0 1 16,3-2 1-16,2 1-1 0,0-1 3 15,3 0 0-15,-4 0-2 31,3 1 1-31,-1 2-3 0,-4-1 0 0,5 0 1 16,0 0-1-16,4-1 5 16,1-1 0-16,1-2-2 0,0 0 2 15,2-1-4-15,0-1 0 32,4 1 5-32,-2-1-1 0,0 1 2 15,0 0-1-15,2 1-4 16,0-1 5-16,2 0-2 15,-2 0 0-15,1-5 2 16,1-1-6-16,0 1 4 16,1-1-1-16,0 1 3 15,-1 2 3-15,-1-5-7 16,4 4 1-16,-2-3 2 0,3-1-2 0,1 0 4 16,-2-2 1-1,1 1-7-15,1 4 6 16,0 1 3-16,0-1-2 0,3 2 6 15,-1 0 1-15,-2 3-2 16,2 1 5-16,-3 4-8 31,0 1-4-31,0-1 1 0,1 1-7 0,0 0 1 32,0 0-1-32,0 0-1 0,0 0-2 15,0 0-13-15,0 0-12 16,-1 0-99-16,0 0-73 15,1 0-434-15</inkml:trace>
  <inkml:trace contextRef="#ctx0" brushRef="#br0" timeOffset="153070.04">19074 5220 1305 0,'-46'22'512'0,"40"-21"-339"16,3 1-25-16,3-4-53 15,2 0-15 1,-2 1-44 0,0 0-16-16,3-2-5 15,6-11-5-15,24-17 2 0,-21 18-2 16,-2-1 5-16,4 3 1 0,-3-1 6 16,1 2 2-16,0 4-1 15,1 3 2-15,-4 2-2 16,0 1 8-1,3 7 6-15,0 3 1 0,5 8 7 16,4 3-6-16,-2-2-12 16,0-1-9-1,3-4-17-15,-2-2 3 16,-4-1-3-16,-2-5-1 0,-5-1 0 16,-4-2-3-16,-1-3 0 15,-3 1 3-15,0-1-12 16,-1 0-28-16,-1-1-141 15,1 1 505-15</inkml:trace>
  <inkml:trace contextRef="#ctx0" brushRef="#br0" timeOffset="156116.6">18715 4667 1702 0,'-22'20'648'0,"19"-21"-468"0,2 1-36 0,1 0-50 16,0 0-17-1,0 0-41 1,0-1-9-16,0 0-22 16,3 0-41-16,1-1-157 15,-2 2 485-15</inkml:trace>
  <inkml:trace contextRef="#ctx0" brushRef="#br0" timeOffset="161384.51">18995 4645 1369 0,'21'13'627'0,"-23"-13"-277"16,2 0-143-16,-2-1-22 15,2 0-50-15,0 1-23 0,0-1-48 16,0 0-13-16,0 1-31 16,1-1-1-16,1-1-22 15,-2 1-28-15,0 0-80 16,0 1-102-16</inkml:trace>
  <inkml:trace contextRef="#ctx0" brushRef="#br0" timeOffset="162045.51">19288 4709 2157 0,'-43'18'770'15,"45"-18"-664"-15,3-1-6 16,2-1-64-16,2 1-1 16,0-1-35-16,-1 1-46 0,-5 1-188 15,-1 2-169-15</inkml:trace>
  <inkml:trace contextRef="#ctx0" brushRef="#br0" timeOffset="162418.04">19493 4385 1781 0,'3'0'674'0,"1"0"-502"0,6 2-36 15,7 4-36-15,1 5-12 16,5 7-20-16,1 5-18 15,-6 7-26-15,-2 3-7 0,-8 5-11 16,-9-2 1-16,-12 0-4 16,-5-1 3-16,-3-5-4 15,0 1 0-15,2-8-1 0,-2-1-9 16,3-10-53-16,4-3-52 16,5-3-157-16,3-2 100 15</inkml:trace>
  <inkml:trace contextRef="#ctx0" brushRef="#br0" timeOffset="170984.31">12177 3750 1552 0,'-2'-2'622'0,"-9"-4"-422"0,-1 1-17 0,-11 7-55 16,-1 4-29-16,1 13-37 15,-2 8-11-15,7 9-12 16,2 0-11-16,7-2-1 16,4-2-6-1,6-8-3-15,5-3-4 16,9-8-8-16,2-6-4 0,10-8-2 15,1-5-2-15,-1-11 1 16,-2-4-2-16,-7-5-4 16,-1 0 5-16,-8-1-1 15,-4-2 3-15,-1 11 0 16,-3 0 3-16,-1 17-2 16,2 5 3-16,0 16 4 15,-2 7 0-15,0 8 5 0,0 1-2 16,-2-7-2-16,2-5-3 15,1-6 0-15,3-2-3 0,-2-4-34 32,0-4-39-32,1-3-127 15,-1-4-70-15</inkml:trace>
  <inkml:trace contextRef="#ctx0" brushRef="#br0" timeOffset="171163.65">12380 3905 1870 0,'1'0'767'0,"-1"0"-465"15,0 0-178-15,0 0-122 16,-1 0-68-16,0 0-317 16</inkml:trace>
  <inkml:trace contextRef="#ctx0" brushRef="#br0" timeOffset="171899.62">11997 4653 1546 0,'0'0'631'15,"4"5"-398"-15,2 13-4 16,-2 17-52-16,1 11-28 16,2 8-60-16,-3 0-27 15,3-3-37 1,-2-6-13-16,2-6-4 0,-1-6-2 0,-3-14-1 15,-1-7 2-15,-2-9-7 32,0-4 1-32,1-12 3 0,7-4-2 15,5-15 2-15,3 1 1 16,10 2-5 0,-3 0 0-16,5 9 2 0,-5 4 1 15,-4 7-8-15,-2 9-6 16,-7 9-9-16,-3 5 2 15,-5 9 3-15,-2 2 9 0,-5 2 1 16,-4-1 1-16,-6-5 4 16,-2-1-2-16,-1-2 2 15,-1-4-3-15,1 1-48 16,2-7-39-16,3-8-154 16,1 0-68-16</inkml:trace>
  <inkml:trace contextRef="#ctx0" brushRef="#br0" timeOffset="172682.4">10816 3948 1417 0,'-2'-1'581'0,"-2"1"-358"15,4-2-9-15,0 2-54 16,7 0-20-16,54 4-43 16,-12 2-1-16,12 0-21 15,1 0-14-15,-1-2-26 16,0-3-9-16,1-2-3 15,0-1-10-15,-8 1 0 16,-8 0-1-16,-15 2-6 16,-5 1 8-16,-12-1 6 0,-3 0 5 15,-5 1 7-15,-2-2-4 16,-3 2-8-16,-1-1-7 16,0-1-8-16,0-1-18 15,0 0-70 1,-1 0-69-16,1 1-198 0</inkml:trace>
  <inkml:trace contextRef="#ctx0" brushRef="#br0" timeOffset="173249.39">10845 4045 1421 0,'0'-3'588'15,"0"0"-378"-15,4 3-3 16,-4 0-42-16,9 4-28 0,42 51-17 15,-12-11-5-15,5 18-30 16,2 2-21-16,-5-3-29 16,-5-3-8-16,-3-3-9 15,-2-1 2-15,0 1-1 16,-2 0-7-16,-5-9 3 16,-2-3 5-16,-5-11-3 0,-1-3 11 15,-2-3 5 1,-6-3-6-16,-2-6-7 0,2-3-4 15,-3-8-10-15,0-1-6 0,-1-4-12 16,-4-1-29-16,0-2-63 31,0 1-43-31,0 0-164 16,0-6 516-16</inkml:trace>
  <inkml:trace contextRef="#ctx0" brushRef="#br0" timeOffset="173702.08">11183 4980 1209 0,'-1'0'594'0,"4"2"-122"0,4-1-265 16,13 6-28-16,3 1-18 15,9 5-30-15,0 3-29 16,-3 1-47 0,1 0-14-16,-11-3-21 0,-2-3 0 15,-5-3 5-15,-3-7-1 0,-1-6 0 16,2-6-6-16,0-12-6 16,1-4 1-16,-2-5-7 31,-3-1 0-31,-1 7-36 0,0 4-38 0,0 7-117 15,1 2-83-15</inkml:trace>
  <inkml:trace contextRef="#ctx0" brushRef="#br0" timeOffset="174367.05">11529 3830 1707 0,'-1'-2'695'16,"-3"0"-440"-16,3-1-31 0,7 6-82 31,5 3-32-31,9 3-45 0,5 4-10 15,5 5-15-15,1-3-9 0,4 5-18 16,-3-2-4-16,-3-5-6 16,-6 0-3-16,-11-4 0 15,-7 1-2-15,-8 1 1 32,-11 1 7-32,-11 2-1 15,-4 3 0-15,-6-2 0 0,3-2-4 16,8 0-2-16,3-4-4 15,12-2-54-15,3 1-51 16,5-5-220-16</inkml:trace>
  <inkml:trace contextRef="#ctx0" brushRef="#br0" timeOffset="179381.4">12255 7132 1504 0,'-3'-8'569'0,"-6"-6"-423"0,-2 1 22 16,-7 5-18-1,-4 6-10-15,-9 12-37 16,-8 4-15-16,-3 20-33 0,3 5-12 16,9 7-15-16,12 3-7 15,13-6-6-15,6-5-5 0,12-11-8 16,2-5-2-16,16-17-1 15,2-5 2-15,7-17 4 16,-1-8-2-16,-8-7-1 16,-4-5 0-16,-9 5-2 15,-6 0 2 1,-5 8 5-16,-3 3-6 16,-3 11 4-16,1 1-5 15,-1 9-1-15,0 9 3 16,-1 10-2-16,1 9 4 0,-1 8-1 15,1-5 2-15,3-2 1 16,1-2-2-16,2-6-22 16,-1-5-39-16,0-7-146 15,-2-7-91-15</inkml:trace>
  <inkml:trace contextRef="#ctx0" brushRef="#br0" timeOffset="179758.95">12631 7260 1925 0,'-32'4'707'0,"29"-6"-596"0,2 0-16 15,4 2-74 1,-3 0-1-16,0 0-141 16,0 0-58-16</inkml:trace>
  <inkml:trace contextRef="#ctx0" brushRef="#br0" timeOffset="180316.4">13194 7030 1330 0,'0'-2'531'16,"-3"2"-361"-16,2 9-31 0,0 16 25 16,-1 3-45-16,2 3-21 15,0 0-26-15,5-4-39 16,0-4-14-16,3-3-12 16,0-3 0-16,4-13-6 15,5-3 1-15,7-7 1 0,5-4-4 16,6 3 4-16,-3-3 0 15,-4 6-3-15,-7 4 3 0,-10 4-1 16,-4 6-2-16,-10 8 4 16,-5 2 2-16,-7 7-7 31,-4 1 6-31,0-1 0 16,1-1-9-16,-2-6 7 0,5-1-3 15,1-8-23-15,4-2-22 16,2-6-95-16,2-3-67 15</inkml:trace>
  <inkml:trace contextRef="#ctx0" brushRef="#br0" timeOffset="180494.41">13138 7085 1335 0,'7'-6'531'0,"12"-3"-365"16,7 1-5-16,9 2-70 15,8 2-25-15,4-3-39 16,1 0-42-16,-5 0-116 0,-11-2 557 16</inkml:trace>
  <inkml:trace contextRef="#ctx0" brushRef="#br0" timeOffset="180735.92">13517 6810 1384 0,'-2'9'536'16,"-2"10"-358"-16,-2 5 11 15,4 3-19 1,1-2-25-16,7-5-61 16,3-10-28-16,6-13-36 0,3-9-10 15,0-13-1-15,-1-3-3 16,-5-2 0-16,-5 1-2 15,-9 6-1-15,-3 4 3 0,-8 6-2 16,-2 8-4-16,-5 11-30 16,0 9-32-16,4 7-96 31,4 3-60-31</inkml:trace>
  <inkml:trace contextRef="#ctx0" brushRef="#br0" timeOffset="180985.43">13806 6770 1436 0,'-6'11'629'0,"-14"26"-285"0,0 9-125 15,-8 14-23-15,-4 5-62 0,1-1-65 16,3-1-27-16,8-2-31 15,8 1-3-15,8-6-60 16,3-4-65-16,4-13-174 31,0-11 544-31</inkml:trace>
  <inkml:trace contextRef="#ctx0" brushRef="#br0" timeOffset="181330.55">13784 7195 1136 0,'-2'12'541'0,"-2"11"-145"0,1 5-177 16,1 2-52-1,4-3-39-15,6-9-70 16,5-7-30-16,2-12-20 0,-4-9-4 0,-3-11 4 31,-3-1 3-31,-4-4 24 16,-1 3-1-16,-6 9 8 15,-4 3-6-15,-8 10-38 0,-2 6-35 0,-1 6-181 16,2 2-164 0</inkml:trace>
  <inkml:trace contextRef="#ctx0" brushRef="#br0" timeOffset="181863.69">14453 7015 1503 0,'-8'1'607'0,"-17"7"-355"16,1 8-97-16,-1 9-17 15,-4 6-40-15,2 1-53 0,5-1-22 16,4-5-30-16,6-4-35 16,6-8-112-16,-1-4-79 15</inkml:trace>
  <inkml:trace contextRef="#ctx0" brushRef="#br0" timeOffset="182019.49">14248 7037 1441 0,'9'11'586'0,"12"11"-367"16,1 5 14-16,4 1-57 15,2-3-38-15,2-2-74 16,1-3-21-16,-6-4-53 16,-6 1-78-16</inkml:trace>
  <inkml:trace contextRef="#ctx0" brushRef="#br0" timeOffset="182720.34">14868 6706 1426 0,'-9'1'564'15,"-13"10"-372"-15,-6 9-6 0,-1 22-32 16,2 10-12-16,9 17-30 16,8 2-17-16,12-3-31 15,5-5-11-15,8-12-22 16,9-5-4-1,7-11-17-15,2-5-7 0,1-10-60 16,-3-6-49 0,-8-11-170-16</inkml:trace>
  <inkml:trace contextRef="#ctx0" brushRef="#br0" timeOffset="183199.44">15175 6849 1108 0,'-10'11'609'16,"-9"10"-67"-16,-1 20-338 16,0 6-3-16,10 3-60 15,5 0-18-15,7-9-49 16,7-5-31-16,8-8-19 15,6-6-15-15,11-14-5 16,0-8 2-16,0-15-2 16,-4-7-4-16,-14-4-1 15,-3 0 1-15,-12 5 1 16,-7 2 2-16,-9 5 0 16,-10 5-3-16,-12 9-1 0,0 8-2 15,3 6 6-15,9 4-17 0,11 3-72 31,5-5-77-31,9 0-140 0</inkml:trace>
  <inkml:trace contextRef="#ctx0" brushRef="#br0" timeOffset="183555.24">15446 6932 1304 0,'-8'8'547'0,"-8"11"-231"16,0 9-133-16,2 8 11 16,4 0-24-16,10-2-67 15,3-1-36-15,9-5-28 16,2-3-23-16,2-10-7 0,4-3-1 15,2-14-3-15,1-8 2 16,-1-10-4-16,-3-7 4 16,-6-1-6-1,-4-2 6-15,-8 1-5 16,-2-2 4-16,-11 1-2 16,-2 3-4-16,-9 5 0 15,-4 10-10-15,0 19-38 16,-1 4-32-16,6 9-113 0,2 1-74 15</inkml:trace>
  <inkml:trace contextRef="#ctx0" brushRef="#br0" timeOffset="183914.68">15805 7116 1785 0,'0'0'662'0,"0"0"-540"0,1 0-28 16,1 0-158-16,2 0-92 0</inkml:trace>
  <inkml:trace contextRef="#ctx0" brushRef="#br0" timeOffset="184351.79">16088 6940 1253 0,'-8'3'580'15,"-5"4"-268"-15,-4 20-125 0,-2 7-18 0,3 6-39 32,6 2-11-32,15-6-40 15,1-4-17-15,20-9-39 0,3-8-6 0,3-14-9 32,6-8-8-32,-8-12 11 0,-5-4-8 15,-8-5 0-15,-5 1 6 16,-11 0-9-16,-8 0 6 0,-8 4-6 15,-4 3-7-15,-5 8-24 16,3 7-31-16,5 11-87 16,3 5-47-16,9 3 507 15</inkml:trace>
  <inkml:trace contextRef="#ctx0" brushRef="#br0" timeOffset="184649.22">16305 6911 1403 0,'-5'12'588'15,"-5"7"-337"-15,-1 11-53 0,-2 4-23 16,5 1-34 0,3-2-31-16,9-4-67 15,3-7-12-15,7-9-17 16,5-5-10-16,3-11 0 15,2-5 2-15,-3-5-4 16,-2-4 1-16,-6-2 4 0,-3-2-6 16,-8 0 1-16,-5-2-6 15,-5-2-39-15,-4 4-19 0,1 2-73 16,-1 6-40-16,1 8-81 16</inkml:trace>
  <inkml:trace contextRef="#ctx0" brushRef="#br0" timeOffset="185018.33">16555 6876 1089 0,'-13'7'636'0,"-13"9"5"16,3 14-445-16,-5 9-10 0,7 6-70 16,8-3-22-1,15-5-45-15,12-5-19 16,12-10-18 0,5-7-3-16,5-12-1 0,2-5-4 0,-9-12 5 15,-3-5-9 1,-10-7 1-16,-5-1 0 15,-4-2-1-15,-6-2 3 0,-10 1-2 16,-2-2-3 0,-6 5-15-16,-4 6-20 15,1 11-52-15,-3 6-50 16,5 10-126-16,-1 5 556 16</inkml:trace>
  <inkml:trace contextRef="#ctx0" brushRef="#br0" timeOffset="185200.45">16738 7030 1442 0,'4'-2'754'0,"-4"-7"-141"0,4 4-456 15,-3 1-61-15,-3-1-120 31,-1 3-115-31</inkml:trace>
  <inkml:trace contextRef="#ctx0" brushRef="#br0" timeOffset="185681.06">16985 6903 1517 0,'-10'10'613'16,"-7"7"-426"-16,-2 19-8 16,-4 3-21-16,10-1-51 0,7-2-24 0,11-9-45 15,8 0-11-15,7-11-14 31,3-4-4-31,3-12-3 16,0-7 3-16,-1-9-4 0,-4-7 2 16,-5-5-2-16,-5-2 0 15,-11 0 0-15,-2-1 3 0,-13 5-7 16,-5 3-9 0,-4 12-52-16,0 9-41 0,8 8-113 15,4 4-71-15</inkml:trace>
  <inkml:trace contextRef="#ctx0" brushRef="#br0" timeOffset="185979.78">17150 6903 1386 0,'-4'7'599'16,"1"5"-310"-1,-5 12-118-15,0 7-30 0,2 3-31 16,-1-1-19-16,9-4-54 16,4-6-17-16,9-6-18 15,5-5 0-15,1-8 1 16,1-6-2-16,1-12 8 16,-6-4-3-16,-3-7 1 15,-1-3 6-15,-11-2-13 0,1 3 5 16,-6-5-4-16,-9 3-1 0,-2 6-12 15,-2 3-16-15,-3 15-80 16,1 4-59-16,6 8 481 16</inkml:trace>
  <inkml:trace contextRef="#ctx0" brushRef="#br0" timeOffset="186297.43">17410 6867 1430 0,'-2'-3'604'16,"-3"0"-339"-16,-3 9-33 0,-7 17-59 0,-3 9-30 16,-3 13-53-16,4-3-15 15,11-2-33-15,6-7-18 16,16-9-15-1,5-3-7-15,4-15 1 0,2-6-6 16,1-13-8-16,-3-6-2 0,-5-8-2 31,-6 1 3-31,-10-2 9 16,-3-1 3-16,-5 0-1 16,-5-1-2-16,-6 2-37 0,-7 1-29 15,-2 12-89-15,2 6-53 16</inkml:trace>
  <inkml:trace contextRef="#ctx0" brushRef="#br0" timeOffset="186633.52">17757 6952 1391 0,'-1'-1'629'0,"1"1"-304"0,-1-1-112 16,1 1-25-16,19-5-56 15,29-9-20-15,-24 7-51 16,-4 0-23-16,-9 7-19 16,-4-1-12-16,-6 3-8 15,0 2-32-15,-2 1-156 16,0-5-77-16</inkml:trace>
  <inkml:trace contextRef="#ctx0" brushRef="#br0" timeOffset="187251.34">18400 6725 1529 0,'0'-2'609'15,"2"-1"-405"-15,-5 3-4 16,2 0-38-16,-16 2-35 16,-37 48-46-16,21-15-23 0,3 6-37 15,5-4-6-15,7-7-11 16,5-4-4-16,6-6 0 16,3-4 0-16,4-6-2 0,2-2-1 15,10-4 2-15,2-4 2 16,12-3 3-1,1-4 0-15,2-5 1 0,0 3-1 16,-1 1-5-16,-5-1-20 16,-7 8-54-1,-3 0-63-15,-9 1-135 16,0 4-22-16</inkml:trace>
  <inkml:trace contextRef="#ctx0" brushRef="#br0" timeOffset="187481.71">18392 6780 1372 0,'3'0'558'0,"4"3"-345"31,-2 10 5-31,-4 13-32 0,0 7-9 16,-2 12-36-16,-1-1-38 0,0-5-58 15,-1-3-23-15,4-6-11 16,6-4-8-16,-2-6-15 15,-2-4-21-15,-3-9-90 0,-2-5-59 16,5-4-105-16,1-4 583 16</inkml:trace>
  <inkml:trace contextRef="#ctx0" brushRef="#br0" timeOffset="187784.62">18701 6702 1505 0,'1'-1'607'0,"-2"2"-377"0,-7 5-10 16,-5 6-66-16,-7 9-23 16,-2 4-52-16,0 3-34 0,1 1-29 15,5-4-6-15,5-2-9 16,3-4 6-16,7-7-6 15,1-1 0-15,8-8-1 16,3-2-3-16,10-4 3 0,2-3 0 16,1-5 0 15,-3 1 5-31,-2-1 0 0,0 2-12 0,-4 5-58 16,3 3-58-16,-7 1-149 15,-2 7-17-15</inkml:trace>
  <inkml:trace contextRef="#ctx0" brushRef="#br0" timeOffset="188001.23">18751 6749 1103 0,'1'-1'514'0,"3"1"-191"0,1 0-117 15,-4 14-9-15,3 9-15 16,-4 15-15-16,0 11-12 0,-5 0-72 15,1-2-25 1,5-8-43-16,-2-9-7 16,4-9-21-16,1-5-42 15,-3-9-121-15,5-3-79 16</inkml:trace>
  <inkml:trace contextRef="#ctx0" brushRef="#br0" timeOffset="188159.5">19010 6959 2364 0,'2'0'831'0,"-2"0"-735"16,0-3-40-16,0 3-78 15,0 0-64-15</inkml:trace>
  <inkml:trace contextRef="#ctx0" brushRef="#br0" timeOffset="197601.76">19149 6704 1713 0,'6'5'694'0,"0"6"-429"0,3 13-96 16,0 4-22-16,-4 9-35 16,6 1-34-16,-2-2-57 15,-3-5-4-15,4-9-15 16,-4-1-4-16,2-12-13 15,-4-2-23-15,-7-5-39 16,-3-7-37-16,-2 2-146 0,2-2-48 16</inkml:trace>
  <inkml:trace contextRef="#ctx0" brushRef="#br0" timeOffset="197934.78">19346 6734 1822 0,'4'-4'688'16,"1"-4"-530"-16,8 4-39 15,4 2-42-15,-1 2-26 16,2 3-19 0,-5 4-34-16,-3 2-3 0,-5 6-14 15,-5 3 3 1,-6 7 9-16,-3 5-1 0,-6 5 17 15,0-2-2-15,0 1 5 16,0-3 5-16,3-8-7 16,4-3-1-16,4-9 0 15,2-2 0-15,6-7 11 16,4 1 1-16,8-4 8 16,4-5 0-16,6-6-11 15,0-4 1-15,-3 0-14 0,-3 3-9 16,-9 6-47-16,-4 1-54 0,-7 3 345 15</inkml:trace>
  <inkml:trace contextRef="#ctx0" brushRef="#br0" timeOffset="198395.59">19631 6692 1234 0,'1'1'654'0,"-3"8"-7"16,-2 5-465-16,2 13-44 15,-2 5-23-15,1 3-45 16,3-1-28-16,4-5-37 0,0-7-2 16,5-7-3-16,7-4-3 15,3-13 3-15,4 0 3 32,2-2-2-32,-1-4-1 15,-6 7-1-15,-3 0-3 0,-8 2 0 16,-3 3-2-16,-8 4 5 15,-1 3 1-15,-8 3 5 16,-1 3 3-16,-3 3-1 16,0-2-1-16,0 0-4 15,1-5-1-15,3-6-26 0,0-1-27 16,2-4-78-16,0-2-56 0,4-5-107 31</inkml:trace>
  <inkml:trace contextRef="#ctx0" brushRef="#br0" timeOffset="198566.28">19600 6737 1413 0,'14'-5'689'0,"5"-2"-234"16,15 2-210-16,2 2-22 16,-4 4-85-16,0 1-38 15,-10 2-62-15,-4-1-22 16,-6 2-62-16,-5-2-59 0,-7 1-214 15</inkml:trace>
  <inkml:trace contextRef="#ctx0" brushRef="#br0" timeOffset="198916.07">19900 6785 2384 0,'48'38'867'16,"-42"-44"-704"-16,-5-1-49 0,-4 4-78 15,3 3-47-15,-5 2-248 16,-5 2-418-16</inkml:trace>
  <inkml:trace contextRef="#ctx0" brushRef="#br0" timeOffset="199300.08">20204 6711 1648 0,'-10'10'663'16,"-8"8"-460"-16,2 13-38 15,0 5-31 1,12 2-39-16,4 0-18 16,11-8-40-16,6-4-2 0,6-12-24 15,4-5-4-15,1-16-7 16,-1-9-4-16,-1-10-3 15,-6-7 1-15,-5 1-2 16,-4-1 2-16,-14 3 7 16,-7 4 1-16,-12 7-1 15,-3 5-2-15,-2 9-7 16,-1 5-17-16,3 9-30 16,4 5-27-16,5 6-69 15,5 5-52-15,8-2 519 16</inkml:trace>
  <inkml:trace contextRef="#ctx0" brushRef="#br0" timeOffset="199598.62">20455 6703 1552 0,'-11'3'655'16,"-14"11"-334"-16,-9 6-113 15,6 15-62-15,0 5-18 16,18 6-46-16,10-2-19 0,11-8-40 16,10-7-7-16,8-12-13 15,5-8-1-15,1-17-4 16,-2-7-4-16,-8-14 6 16,-2-6-6-16,-9-4 8 15,-5-2 1-15,-9 6-3 16,-3 4 5-16,-8 8-2 15,-2 7-9-15,-4 8-52 16,-2 4-42-16,1 8-163 16,3 5-63-16</inkml:trace>
  <inkml:trace contextRef="#ctx0" brushRef="#br0" timeOffset="199964.81">20677 6732 1591 0,'-9'3'692'0,"-10"1"-361"16,6 13-122-16,-1 6-17 15,5 12-60-15,5 4-41 0,5-2-47 16,4 0-16-16,8-8-16 15,-1-7-8-15,6-9-10 16,2-7-4-16,1-17-20 16,3 0-6-16,3-13-6 15,-3-5 5-15,-4-1 18 16,-5-2 11-16,-15 3 5 16,0 4 5-16,-13 2-2 15,-5 5 0-15,-8 4-5 16,-3 3-18-16,0 11-45 15,1 0-29-15,9 6-126 16,3 2-54-16</inkml:trace>
  <inkml:trace contextRef="#ctx0" brushRef="#br0" timeOffset="200961.66">20976 6506 1421 0,'0'0'614'0,"-1"-2"-290"31,2 4-161-31,-1-2-26 16,1 21-16-16,38 45-18 0,-20-21-16 0,3 1-36 16,-7 0-21-16,-5 2-21 15,-6 0-3-15,-9 5 13 16,-5-4 11-16,-8-4 13 16,0-4-1-16,-2-13-13 15,2-1-11-15,-1-8-14 16,3-2-14-16,3-6-65 15,4 0-43-15,5-8-154 16,2-2 492-16</inkml:trace>
  <inkml:trace contextRef="#ctx0" brushRef="#br0" timeOffset="202866.77">13410 7864 1561 0,'-5'4'589'0,"-11"11"-447"0,0 6 1 0,2 10-17 16,0 2-31-16,12 1-42 15,2 1-21-15,8-7-23 16,4 0-4-16,5-10-7 15,6-5 2-15,1-12-2 16,3-3-1-16,2-4 5 16,-1-2-2-16,-6 5 3 15,-4 2-2-15,-10 2 0 16,-3 9 2 0,-10 6 1-16,-3 5 1 15,-8 6 0-15,-4-4 3 0,2-4-2 16,0-5 0-16,3-1 0 15,4-1-8-15,0-2-1 16,1 0-2-16,4-5-51 16,1-2-38-16,3-6-124 15,1-3 235-15</inkml:trace>
  <inkml:trace contextRef="#ctx0" brushRef="#br0" timeOffset="203017.29">13365 7940 1298 0,'5'-6'537'16,"12"-4"-364"-16,5 1-10 16,0 1-44-16,6 0-53 15,-4 0-20-15,1 5-54 32,1 1-42-32,-2 2 29 15</inkml:trace>
  <inkml:trace contextRef="#ctx0" brushRef="#br0" timeOffset="203299.73">13694 7770 1362 0,'-7'10'575'16,"-3"7"-355"-16,-6-1-21 15,9 2-28-15,4-8-62 16,6-1-36-1,10-8-48-15,9-2-12 0,7-8-6 0,-2-5 3 16,-2-5-2-16,-7-1-1 16,-11 1-3-16,-5 5 3 0,-11 5-5 15,-4 3-1-15,-8 7-20 32,-4 2-24-32,0 9-46 15,6 6-58-15,9-3 34 16</inkml:trace>
  <inkml:trace contextRef="#ctx0" brushRef="#br0" timeOffset="203533.43">13940 7699 1676 0,'-1'15'656'0,"-14"24"-445"15,-2 5-12-15,-8 4-47 16,-2 3-38-16,6 10-64 0,-2 0-17 16,4 5-21-16,0-1-5 31,-1-15-23-31,5-5-27 0,2-12-91 16,6-3-43-1,7-11-135-15,-1-7-329 0</inkml:trace>
  <inkml:trace contextRef="#ctx0" brushRef="#br0" timeOffset="203783.21">13924 8144 1493 0,'-7'5'650'16,"-6"7"-303"-16,3 6-164 0,1 1-46 15,5-2-47 1,11-5-43-16,4-4-19 0,7-7-25 15,0-2 0-15,-1-9-5 16,-4-4-4-16,-6-8 3 16,-4 1 2-16,-6 2 4 15,-6 3 1 1,-6 13-3-16,-5 3 0 16,-4 11-35-16,5 7-44 15,3-1-151-15</inkml:trace>
  <inkml:trace contextRef="#ctx0" brushRef="#br0" timeOffset="204234.39">14548 7881 1511 0,'-1'-1'607'0,"-13"1"-409"0,-5 6-7 31,-11 13-35-31,-10 8-54 16,0 14-54-16,4 3-15 0,11 3-22 0,5-4-5 15,8-11-24-15,0-6-29 0,5-13-76 16,-1-6-49-16,3-14-78 16,1-1-258-16</inkml:trace>
  <inkml:trace contextRef="#ctx0" brushRef="#br0" timeOffset="204402.05">14280 7905 1083 0,'9'-1'452'0,"8"2"-237"16,4 5-18-16,5 9-8 0,1 4-17 16,1 4-39-1,4 5-26-15,-1 1-51 0,-3 3-17 0,-2-2-28 16,-7-3-5-16,-3-5-58 16,-4-5-60-16,-7-8 175 15</inkml:trace>
  <inkml:trace contextRef="#ctx0" brushRef="#br0" timeOffset="213149.86">15123 7834 1435 0,'-4'2'587'16,"-5"5"-346"-1,4 6-64-15,2 8 22 16,1 2-51-16,4 4-45 0,3-3-25 15,4 1-43 1,2 1-14-16,0 1-11 0,-2 0-4 0,-1-5-6 31,-4-2 4-31,-2-8-6 0,-2-1 1 0,-1-6-35 16,-1-2-28-16,1-6-99 16,-4-7-65-16,4-8-48 15</inkml:trace>
  <inkml:trace contextRef="#ctx0" brushRef="#br0" timeOffset="213484.22">15295 7813 1361 0,'1'6'566'0,"-5"11"-331"15,2 6-7-15,-5 0-68 16,-2 2-39-16,10-5-59 0,3-3-27 15,14-5-20 1,4 0-8-16,3-9-4 0,1-3-1 16,-4-6 1-16,1-1 1 15,-4 2-7-15,-2 1 7 16,-7 5-7-16,-3 0 3 0,-8 6 2 16,-4 6-2-16,-6 8 1 15,-3 5 2-15,0 3-1 16,0-1-2-16,1-6 3 15,3 0-14-15,0-10-42 16,1-2-29-16,2-7-97 16,-2-6-41-1</inkml:trace>
  <inkml:trace contextRef="#ctx0" brushRef="#br0" timeOffset="213656.77">15262 7849 1410 0,'11'-2'576'0,"14"0"-346"16,6 0-21-16,2 1-50 15,0 0-47-15,-4-1-70 16,-1 0-18-16,-8 2-76 16,-4 0-82-16</inkml:trace>
  <inkml:trace contextRef="#ctx0" brushRef="#br0" timeOffset="213958.75">15709 7849 2073 0,'0'-6'774'0,"3"-2"-612"15,1 3-89-15,-1 1-39 16,1 5-170-16,-1 1 384 15</inkml:trace>
  <inkml:trace contextRef="#ctx0" brushRef="#br0" timeOffset="214383.47">15971 7795 1498 0,'-10'10'636'0,"-14"15"-341"0,1 8-83 31,1 0-27-31,6 1-49 16,14-4-50-16,6-2-23 0,14-6-36 15,6-8-7-15,6-9-18 16,6-9 2-16,-2-12-4 0,-3-2-6 16,-11-4-6-16,-6 4-5 15,-9 5 5-15,-8 1 1 0,-7 1 6 16,-13 0 5-16,-7-2-2 15,-3-1 2 1,-2-5-5 0,7 0-4-16,5-2-1 15,5 2-2-15,8-5 8 16,5 2 0-16,6-1-6 16,4-2 1-16,11 5-6 15,0 3 5-15,7 6 5 0,2 5 3 16,-4 14 4-1,-1 10-2-15,-13 15 1 0,-6 4 2 16,-8 2 5-16,-4-2 2 16,6-10-4-16,2-4-1 0,8-9-70 15,7-5-64-15,2-6-151 16</inkml:trace>
  <inkml:trace contextRef="#ctx0" brushRef="#br0" timeOffset="214699.37">16184 7601 1557 0,'3'-4'603'16,"8"-2"-436"-16,2-1 3 0,3 2-73 31,2 0-24-31,0 3-45 16,-1 2-16-16,-3 3-7 15,0 6-5-15,-5 10 16 0,-2 7 26 16,-3 15 42-16,-5 5 21 16,-3 3 9-16,-3-1-15 15,1-9-32-15,1-6-12 0,3-8-30 16,-1-2-6-16,3-5-15 16,1-1-5-16,1-5-25 15,0-3-30-15,-2-4-102 16,0-2-57-16,-2-6-105 15,1 2 213-15</inkml:trace>
  <inkml:trace contextRef="#ctx0" brushRef="#br0" timeOffset="-214645.54">16186 7868 1412 0,'0'0'575'15,"8"-3"-352"-15,4-2-12 16,9-1-92-16,2-4-22 15,0-3-66-15,-1 3-57 16,-5 1-133-16,-3 3-41 16</inkml:trace>
  <inkml:trace contextRef="#ctx0" brushRef="#br0" timeOffset="-214306.62">16508 7583 1564 0,'2'0'628'15,"0"8"-399"-15,-1 8 33 0,2 19-30 16,2 8-23-1,5 5-74-15,3-4-38 0,3-12-56 16,-2-8-18-16,-1-7-17 16,-3-3 1-16,-5-4-5 15,-4 0-3-15,-2-1 1 16,-4-1-5-16,-6 0 5 16,-2-3 0-16,-3-4-25 0,-5-1-15 15,4-2-64-15,-2-2-47 0,0-3-110 16,0-2-66-16</inkml:trace>
  <inkml:trace contextRef="#ctx0" brushRef="#br0" timeOffset="-214146.6">16497 7632 1675 0,'17'-8'688'0,"18"-7"-431"15,-2 3-23 1,0 7-102-16,-7 4-37 15,-8 3-63-15,-1 2-16 16,-10 2-82-16,-2 1-82 16,-5-1-193-16</inkml:trace>
  <inkml:trace contextRef="#ctx0" brushRef="#br0" timeOffset="-213598.63">16997 7859 1465 0,'-26'-7'667'0,"23"4"-252"16,3 1-324-16,0 0 2 16,0 1-87-16,0 0-67 15</inkml:trace>
  <inkml:trace contextRef="#ctx0" brushRef="#br0" timeOffset="-213196.8">17406 7611 1365 0,'-15'15'628'16,"-13"14"-272"-16,-1 15-159 15,7 4 24-15,11-3-83 16,8-9-29-16,20-10-60 16,5-5-18-16,10-10-19 15,3-4-1-15,1-12-4 0,-1-6 0 0,-3-8-3 16,-3-3 1-1,-9-4-5-15,-7-2 0 0,-14-1 1 16,-10 0 0-16,-14 5-2 31,-1 5-1-31,-8 11-5 16,2 8-3-16,1 9-2 16,2 8-6-16,6 4-37 15,5 2-28-15,11-2-92 0,4-5-74 16</inkml:trace>
  <inkml:trace contextRef="#ctx0" brushRef="#br0" timeOffset="-212895.25">17662 7632 1302 0,'-5'-1'628'0,"-4"1"-277"0,-13 17-111 16,-2 9-32-16,-1 15-67 15,3 2-21-15,12-6-25 0,7-3-16 0,15-9-42 16,7-6-8 0,15-8-22-16,3-8-1 0,0-10-4 15,1-6 1-15,-8-10 4 32,-5-3-6-32,-10-7 5 15,-6-3-6-15,-7 2 0 16,-6-1 3-16,-8 3-9 0,-4 7-13 15,-8 5-38-15,4 6-33 16,-7 11-86-16,8 3-52 16,5 7 493-16</inkml:trace>
  <inkml:trace contextRef="#ctx0" brushRef="#br0" timeOffset="-212544.32">17959 7567 1599 0,'-13'5'654'0,"-12"11"-406"16,-4 10 4-16,-1 18-52 15,9 5-29-15,9 1-64 16,8-4-26-16,13-15-46 15,7-7-16-15,12-12-13 16,6-8-2-16,12-8 4 16,0-7-6-16,-1-9 1 15,-4-1 3-15,-14-10-10 0,-6 0-3 0,-12-5-1 16,-7 0-5-16,-14 6-5 16,-8 0 5-16,-21 13-19 15,-8 7-13-15,-2 15-36 31,4 9-32-31,13 4-116 0,10 0-71 0</inkml:trace>
  <inkml:trace contextRef="#ctx0" brushRef="#br0" timeOffset="-207993.55">18679 7793 1656 0,'-4'-35'643'0,"4"35"-473"0,3 0-26 0,10-2-41 16,9 1-19-16,20-5-20 15,4-3-5-15,4 3-28 16,-4-3-13-16,-16 1-11 15,-5 5-1-15,-13-1-1 0,-1 4-5 32,-6-1-23-32,-1 0-33 0,-1 1-91 15,-3-1-57 1,0 1-85-16</inkml:trace>
  <inkml:trace contextRef="#ctx0" brushRef="#br0" timeOffset="-207768.04">18709 7841 1648 0,'2'0'624'0,"5"-1"-478"16,11 0 0-16,20-1-55 0,5-1-10 15,9-3-22-15,-3 1-17 16,-9 0-24-16,-8 3-2 0,-11 4-14 15,-5-1-15-15,-8 3-96 16,-4 0-97-16</inkml:trace>
  <inkml:trace contextRef="#ctx0" brushRef="#br0" timeOffset="-195628.63">12184 9306 1092 0,'-12'-13'613'16,"-5"-11"-22"-16,7 16-375 16,0 8-9-16,10 17-74 15,0 11-39-15,5 17-24 16,4 3-2-16,3 1-14 0,1-1-15 16,-1-9-33-16,1 1 0 15,-3-12-3-15,-1-6-1 16,-5-11 1-16,0-5-3 0,2-6 0 15,1-6 0-15,7-5 2 16,4-6 3-16,6-4-1 31,1 4 0-31,1 5-4 0,-1 3 4 16,-6 9-2 0,-4 1-2-16,-11 13 0 0,-5 3-6 0,-6 11-2 15,-6 3 7-15,-5-2-1 16,-3-1-2-1,4-8 9-15,-5 0-6 0,2-8 6 16,3-1-1-16,-3-4-32 16,8-5-29-16,7-1-107 15,1-2-60-15,2 0-124 16</inkml:trace>
  <inkml:trace contextRef="#ctx0" brushRef="#br0" timeOffset="-195445.45">12566 9537 1977 0,'1'0'827'0,"-1"0"-532"16,0 0-123 0,0 0-79-16,0 0-59 15,0-1-19-15,0 0-121 16,7 1-137-16</inkml:trace>
  <inkml:trace contextRef="#ctx0" brushRef="#br0" timeOffset="-194729.49">13173 9296 1083 0,'0'-6'547'0,"1"-5"-156"16,10 15-203 0,4 10 21-16,4 13-34 0,3 6-3 0,-5 5-34 31,-3 1-31-31,-5-5-40 0,2-1-22 0,-1-4-21 15,-1-1-7-15,2 0-13 16,-4-1 0-16,-3-5-11 31,-2-4-25-31,-2-10-74 0,0-9-60 16,0-16-166 0,1-4 597-16</inkml:trace>
  <inkml:trace contextRef="#ctx0" brushRef="#br0" timeOffset="-194477.52">13482 9273 1226 0,'1'9'498'0,"0"13"-272"15,0 5-8-15,-1 5 19 16,2 0-43-16,5-6-65 16,7-4-28-16,9-9-35 0,5-6-9 15,4-4-28-15,0-3-9 16,-7 0-13-16,-6 0-6 15,-14 5 4-15,-8-1 0 0,-11 8-3 32,-5 3 9-32,-4 0-7 0,-2-2 2 0,4-2-2 31,-2-3-20-31,4-5-74 0,3-3-71 16,6-10-169-1</inkml:trace>
  <inkml:trace contextRef="#ctx0" brushRef="#br0" timeOffset="-194332.23">13481 9308 1234 0,'9'-7'570'0,"8"-4"-291"31,8 3-80-31,4 2-16 16,7 4-97-16,-1-3-34 0,4 5-70 15,-1-5-65 1,-9 4-97-16</inkml:trace>
  <inkml:trace contextRef="#ctx0" brushRef="#br0" timeOffset="-194063.32">13859 9029 1331 0,'-2'3'559'0,"-2"7"-245"16,0 5-91-16,0 5-2 0,0 3-36 15,4-4-73 1,2-3-29-16,6-13-37 0,3-5-12 16,8-14-15-16,0-5-4 15,-4-4-9-15,-2-1 1 16,-10 7-3-16,-4 1-1 0,-12 3-2 16,-1 4-1-16,-5 6-17 15,-1 3-19-15,7 3-91 16,4 1-78-16</inkml:trace>
  <inkml:trace contextRef="#ctx0" brushRef="#br0" timeOffset="-193758.59">14214 8924 1617 0,'-8'2'637'0,"-13"11"-434"0,-4 9 4 31,-12 14-18-31,-7 11-36 0,1 15-53 16,5 6-26-16,10 7-41 0,9-5-14 15,8-12-15-15,0-5-3 16,3-9-35-16,3-5-32 16,1-8-102-16,5-3-80 15,5-10-39 1</inkml:trace>
  <inkml:trace contextRef="#ctx0" brushRef="#br0" timeOffset="-193512.59">14134 9402 1512 0,'-2'11'664'0,"-6"5"-399"15,3 4-51-15,1 2-37 16,7-4-89-16,7-1-23 0,11-6-40 16,4-7-10-16,2-11-12 15,-1-8-6-15,-9-8-3 16,-3-1 3-16,-11 1 1 15,-4 1 2-15,-9 6 5 16,-4 4-2-16,-7 12-1 16,-7 9 5-16,-8 14-39 15,2 0-42-15,7-1-185 16</inkml:trace>
  <inkml:trace contextRef="#ctx0" brushRef="#br0" timeOffset="-193079.64">14915 9076 1320 0,'-8'-1'644'0,"-3"2"-223"0,-20 18-221 16,-3 13 10-16,-10 18-100 15,-4 0-36-15,16 1-40 16,-2-10-20-16,13-14-11 16,6-2 2-16,3-9-54 15,5-2-45-15,2-7-128 0,1-5-82 16</inkml:trace>
  <inkml:trace contextRef="#ctx0" brushRef="#br0" timeOffset="-192888.22">14620 9153 1299 0,'10'5'537'16,"15"12"-304"-16,4 7 23 15,3 13-36-15,0 3-21 16,3-3-66-16,-2-3-38 15,-2-11-49-15,5 0-13 16,-9-10-28-16,0 0-18 0,-10-4-81 16,-9-5-80-1,-8-3 122-15</inkml:trace>
  <inkml:trace contextRef="#ctx0" brushRef="#br0" timeOffset="-192112.18">15454 8760 1428 0,'-12'8'563'16,"-18"18"-372"-16,-4 12 20 15,-2 25-11-15,-4 3-35 0,14 7-38 32,9 8-16-32,16-8-15 0,14 1 4 0,11-12-37 15,2-11-13 1,7-11-28-16,0-7-11 0,2-6-5 15,-3-4-4-15,-3-7-1 16,-2-3-3-16,-5-2-17 16,-4-5-15-16,-8-5-44 15,-4-1-32 1,-3-3-104-16,-3-3-66 0</inkml:trace>
  <inkml:trace contextRef="#ctx0" brushRef="#br0" timeOffset="-190862.4">15804 9056 1205 0,'-2'-5'471'0,"2"2"-315"15,0 6-11-15,0-3 11 16,2 20-21-16,5 49-26 15,-4-25-14-15,-3-1-38 16,0-6-20-16,1-3-22 16,0-6-6-16,0-8-22 15,0-1-30-15,2-14-89 16,1-1-50-16,1-11-116 0</inkml:trace>
  <inkml:trace contextRef="#ctx0" brushRef="#br0" timeOffset="-190445.89">16061 9108 1219 0,'1'12'524'0,"-5"20"-294"0,-2 6 20 15,5 4-43-15,-6-1-41 32,11-9-46-32,9-6-28 0,11-13-41 0,6-5-17 31,4-12-26-31,-4-8-3 0,-6-5-8 15,-6-2 0-15,-12 0 0 16,-7 5 3-16,-15-1 1 16,-5 0-4-16,-10 0 3 15,-8-4-5-15,0-3 4 16,-2 0-2-16,6-2 2 16,7-1-3-16,9 2 1 15,7 1-1-15,7 3 0 16,6 3-2-16,6 0-3 15,5 3 1-15,8 2-3 16,4 1 0-16,11 9 4 0,1 2 2 16,-7 11 1-16,-7 3 2 15,-18 9-3-15,-8 4 1 16,-10 2 5-16,-1 2-2 16,3-4-27-16,0-5-26 15,5-5-92-15,1-8-50 16,-2-8-293-16</inkml:trace>
  <inkml:trace contextRef="#ctx0" brushRef="#br0" timeOffset="-190163.03">16443 9177 2028 0,'0'-1'793'0,"-8"-2"-593"0,7 3-22 31,2 1-67-31,1-4-46 0,-2 2-33 16,0 1-132-16,4 1-84 16</inkml:trace>
  <inkml:trace contextRef="#ctx0" brushRef="#br0" timeOffset="-189264.22">16700 9025 1559 0,'-1'-4'589'0,"0"-6"-426"0,1 1-7 16,11 5-12-16,4-1-48 15,14 2-62-15,4 2-22 16,3 1-12 0,-2 1 3-16,-15 6-6 0,-6 3-1 0,-17 8 4 15,-9 4 0-15,-15 6 6 16,-1 3 5-16,-3-1 12 31,1 1 0-31,10-7 7 16,3-5-2-16,10-6-9 0,4-4-1 15,8-4-9 1,2-1 1-16,15-4 0 0,7-1 0 16,11-9-1-16,6 2-2 15,-4 0 1-15,-5 6-9 16,-14 7 1-16,-7 1 3 16,-13 11-3-16,-5 1 4 0,-10 5-4 15,-4 2-1-15,-6-2 1 16,0-3 0-16,1-6 5 15,0-2-5-15,5-4-24 0,5-1-33 16,6-5-97-16,6-5-67 16</inkml:trace>
  <inkml:trace contextRef="#ctx0" brushRef="#br0" timeOffset="-185230.35">17019 8966 1607 0,'-27'-34'609'16,"16"31"-453"-16,5 1 1 0,6 2-16 15,6-2-57-15,10-3-52 16,6 0-17-16,12 0-1 15,1-4 2-15,6 4-4 16,-5 3-6-16,-3 4-6 16,-7 8 3-16,-13 13 0 15,-2 2 8-15,-13 11 22 16,-2 6 7-16,-8 6 11 0,-1 4 6 0,2 4-6 31,0-5-3-31,6-4-4 0,1-5-14 0,0-13-12 16,5 0-9-16,2-11-6 15,-1-6 0-15,2-5-17 16,-2-5-16-16,-5-3-50 31,3-5-33-31,-4-7-99 0,1-3-39 16,-3-3-10-16</inkml:trace>
  <inkml:trace contextRef="#ctx0" brushRef="#br0" timeOffset="-185096.67">17093 9143 1302 0,'0'-3'519'0,"2"-6"-349"0,2 1-18 31,19-4-54-31,5-3-28 16,13 2-39-16,7 1-22 16,-9 6-96-16,-8 6 308 0</inkml:trace>
  <inkml:trace contextRef="#ctx0" brushRef="#br0" timeOffset="-184762.52">17466 8916 1624 0,'-8'4'650'0,"-5"5"-440"0,3 4 10 0,7 9-60 16,6 1-34-16,9 4-47 15,5-3-19-15,4 0-33 16,2-1-11-16,-2-5-11 16,0 2-4-16,-8-5 2 15,-8-4-2-15,-12 3 2 0,-8-2 0 16,-4-1 1-16,-1-3-3 15,1-7-3-15,1-1-14 16,1-5-58-16,-1-2-45 16,8-6-124-16,1-3-56 0</inkml:trace>
  <inkml:trace contextRef="#ctx0" brushRef="#br0" timeOffset="-184612.23">17400 8966 1287 0,'3'-7'547'0,"11"-4"-309"16,4 0-19-16,5-2-50 16,7 3-46-16,1 2-60 15,0 2-25-15,1 4-79 0,-4 2-56 0,-3 8 449 16</inkml:trace>
  <inkml:trace contextRef="#ctx0" brushRef="#br0" timeOffset="-184463.57">17810 8949 1744 0,'3'-6'700'15,"4"-6"-481"-15,1-2-33 0,3 1-106 16,-2 3-42 0,-2 4-149-16,-2 5-106 0</inkml:trace>
  <inkml:trace contextRef="#ctx0" brushRef="#br0" timeOffset="-184098.38">18122 8780 1506 0,'-12'4'583'0,"-13"12"-393"15,-5 8-21-15,0 14 27 16,6 3-31-16,8 0-43 16,10-4-20-16,13-7-50 31,3-5-20-31,11-7-17 16,3-5-11-16,3-9-4 0,4-6 3 15,-1-11 0-15,-3-4-1 16,-6-4 1-16,-6-4-3 15,-11-2 0-15,-3 0-1 0,-10-2-20 16,-5 2-11-16,-9 7-26 16,-4 4-6-16,-1 15-34 15,-4 3-23-15,8 10-80 16,4 2-45-16</inkml:trace>
  <inkml:trace contextRef="#ctx0" brushRef="#br0" timeOffset="-183813.64">18293 8790 1467 0,'-4'2'590'0,"-9"15"-378"16,-2 9-6-16,-8 15-65 16,4 7 4-16,6-5-29 31,4-2-15-31,14-13-40 15,4-2-23-15,12-15-21 0,4-6-10 0,7-10-4 16,4-10-2-16,-9-4 0 16,-3-4-7-16,-10-3 3 15,-6 1 0-15,-12-7-7 16,-4 1-4-16,-4 3-36 16,-8 1-27-16,5 12-87 15,-2 4-54-15,4 7-139 16</inkml:trace>
  <inkml:trace contextRef="#ctx0" brushRef="#br0" timeOffset="-183495.48">18461 8814 1498 0,'33'-8'602'0,"-45"23"-391"31,-5 9 12-31,-3 16-38 0,0 4-19 16,5-4-41-16,6-2-34 15,16-11-49-15,10-2-17 0,11-9-15 16,6-6-2-16,-2-12-7 16,-1-6-1-16,-5-11-2 15,-5-4-2-15,-5-4 4 16,-4-1-3-16,-8-5 5 15,-4 1-3-15,-10-5-9 0,-2 2 3 16,-6 8-22 0,-3 4-9-16,-4 20-33 15,-2 3-38-15,3 10-127 16,2 1 204-16</inkml:trace>
  <inkml:trace contextRef="#ctx0" brushRef="#br0" timeOffset="-183180.4">18892 8874 1588 0,'0'-1'640'0,"0"0"-378"16,19-16-71-16,34-21-18 0,-16 22-40 15,0 1-61-15,-1 2-9 16,-8 4-29-16,-3 1-3 16,-10 4-7-16,-4 2-12 15,-5 2-8-15,-8 0 0 16,0-1-29-16,1 1-37 0,0 0-150 15,0 0 428-15</inkml:trace>
  <inkml:trace contextRef="#ctx0" brushRef="#br0" timeOffset="-181795.73">19465 8660 1279 0,'-1'3'504'16,"-1"4"-342"-16,-4 14 12 16,2 10-12-16,1 10-17 15,0 1-29-15,4-1-53 16,2-4-11-16,1-7-22 16,4-4-11-16,-1-4-4 15,-2-5-13-15,-1-6 1 0,-4-1 1 16,0-7-25-1,1 0-35-15,2-7-111 0,0-4-57 0</inkml:trace>
  <inkml:trace contextRef="#ctx0" brushRef="#br0" timeOffset="-181512.29">19680 8665 1162 0,'2'2'464'15,"-2"0"-295"-15,0 10 12 0,-1 5 2 16,5 11-1 0,2 3-29-16,10 3-61 0,3-4-25 0,3-6-28 15,3-4-9-15,-2-13-18 16,-1 4-3 0,-5-3-4-16,-7-1-3 0,-9 4 5 15,-6-3-5-15,-9 0 4 16,-4 2 0-16,-1-2-5 15,-1-1 4-15,1-4-2 16,-1-3-3-16,0-3-13 0,1-4-28 16,3-6-101-1,4 0-57-15,5-11-142 16</inkml:trace>
  <inkml:trace contextRef="#ctx0" brushRef="#br0" timeOffset="-181345.65">19685 8654 1129 0,'9'-4'487'0,"9"-5"-217"32,5 2-74-32,8 4-24 0,-2 2-29 15,0 1-65-15,2 3-25 16,-7 3-40-16,-2-1-5 0,-1 2-85 16,-6 0-84-16</inkml:trace>
  <inkml:trace contextRef="#ctx0" brushRef="#br0" timeOffset="-181192.81">20151 8728 1408 0,'0'0'630'16,"-1"-1"-327"-16,4-4-156 15,0-2-19 1,4-2-92-16,2 2-54 0,0-1-187 15</inkml:trace>
  <inkml:trace contextRef="#ctx0" brushRef="#br0" timeOffset="-180578.89">20442 8621 1470 0,'-4'-20'563'15,"0"25"-396"-15,-2 4 8 16,-9 11-30-16,-6 4-11 16,6 14-38-16,1 5-31 0,16-2-36 15,15-3-7-15,8-15-13 16,11-5-4-16,7-16 4 16,-2-5-8-16,-3-10 3 15,-6-2 0-15,-15-2-4 0,-5 2 1 16,-12-1 0-1,-2 5-6-15,-9-2 4 0,-4 0-3 16,-7 1 2-16,-3-3 1 0,-2 0-1 16,1-1 2-1,0-5-3-15,5 1 3 0,6 0 0 32,1 1 0-32,10 4 1 15,2 0-2-15,2-1-5 16,8 4 6-16,6 1-7 15,2 2-4-15,9 6-2 16,1 3-10-16,-2 7 2 0,-3 5 10 0,-7 6-1 16,-7 1 11-16,-9 4-1 15,-2 0 1-15,-6-2 1 16,1-3 0 0,0-5-18-16,2 0-49 0,3-5-165 15</inkml:trace>
  <inkml:trace contextRef="#ctx0" brushRef="#br0" timeOffset="-180216.33">20824 8493 1547 0,'1'-8'616'0,"-3"-13"-420"0,4 14-45 15,7 4-18-15,8 7-54 16,6 6-43-16,8 8-26 16,-7 7-4-16,-9 5-1 15,0 4 3-15,-12 3-2 16,1-5 5-1,-5 11 0-15,-2-1 1 0,0 0-1 16,0 6-7-16,1-12 1 0,1-3-5 16,1-6-3-16,0-8 3 15,0-4-33-15,-1-4-39 16,1-5-130-16,0-3-58 31</inkml:trace>
  <inkml:trace contextRef="#ctx0" brushRef="#br0" timeOffset="-180062.39">20822 8755 1492 0,'7'-4'598'32,"7"-4"-400"-32,14-4-99 0,8 0-42 15,5-1-65-15,-2 2-69 16,-8 3-30-16</inkml:trace>
  <inkml:trace contextRef="#ctx0" brushRef="#br0" timeOffset="-179714.3">21278 8555 1579 0,'-14'6'636'0,"-13"8"-420"16,7 4-22-16,11 6-66 16,11-1-40-16,20 3-46 15,3-1-13-15,6 0-17 0,-5-1-5 16,-11-4-3-1,-7-3 3-15,-8-4 0 0,-6-3-6 0,-8-1-1 16,-2 0-1-16,-9-4 1 16,0-2 0-16,2-4 3 31,4-2-8-31,-2-6-44 16,8-1-51-16,-2-7-165 15,1-2 560-15</inkml:trace>
  <inkml:trace contextRef="#ctx0" brushRef="#br0" timeOffset="-179572.38">21201 8557 1393 0,'20'-2'569'16,"19"0"-377"-16,1 0-18 16,-1 3-72-16,-5 1-43 15,-6 1-39-15,-5 1-35 16,-8 1-151-16,-4 0-4 0</inkml:trace>
  <inkml:trace contextRef="#ctx0" brushRef="#br0" timeOffset="-179424.22">21637 8612 1729 0,'4'-3'707'15,"3"1"-447"-15,0-3-130 16,2 0-39-16,-2 1-67 15,0-1-63-15,-2 3 321 0</inkml:trace>
  <inkml:trace contextRef="#ctx0" brushRef="#br0" timeOffset="-179063.89">21917 8534 1639 0,'-14'11'643'16,"-14"15"-439"-16,5 0-5 16,10 0-41-16,7-2-46 0,8-3-57 15,9 1-16-15,5-8-20 16,9 0-6-16,10-9-9 15,-1-5 1-15,3-11-5 16,-3-5 0-16,-6-2-2 0,-5-1 0 16,-10-2 0-1,-7 0 2-15,-10 0 0 0,-4 1-3 16,-8 6 2 0,-2 1-10-16,-6 4-19 0,0 4-29 15,2 4-159-15,0 1-63 0</inkml:trace>
  <inkml:trace contextRef="#ctx0" brushRef="#br0" timeOffset="-178718.19">22169 8534 1600 0,'-3'-20'581'16,"-17"31"-412"-16,1 6 19 16,2 6 10-16,3 4-24 0,6-1-83 15,7 1-29-15,5-4-32 16,6-2-3-16,8-6-16 0,2-4-4 16,6-9 0-16,1-5-6 15,1-7-7-15,-2-4-1 16,-4-2-14-1,1-3 2-15,-8-1-2 0,-3-2-6 0,-11 1 10 16,-7 2-2-16,-9 6 5 16,-6 1 0-1,-1 7-41-15,0 1-31 16,1 5-157-16,2 2 358 0</inkml:trace>
  <inkml:trace contextRef="#ctx0" brushRef="#br0" timeOffset="-178365.09">22411 8550 1510 0,'13'-15'562'16,"-33"28"-354"-16,0 6-15 0,-6 3 15 0,6 2-12 15,10-1-83-15,7 2-31 16,16 0-44-16,7-2-11 0,12-4-8 16,4-3-11-1,4-10-2-15,-3-6 0 0,-6-11-10 16,-5-6-2-16,-6-3-3 16,-5 0-1-16,-8-2 5 31,0 1-1-31,-7-3 0 15,-4-2-1-15,-6 6-8 0,-7-1 5 16,-7 13-13 0,-2 3-8-16,0 9-47 0,3 4-45 15,5 0-138-15,4 1 506 16</inkml:trace>
  <inkml:trace contextRef="#ctx0" brushRef="#br0" timeOffset="-177995.8">22847 8257 1513 0,'3'-1'609'0,"2"-1"-428"0,7 11-14 16,2 5-31-16,2 14-22 16,2 9-16-16,-1 14-24 15,-4 7-9 1,-6 1-16 0,-6-6-1-16,-12-9-18 15,-7-5-8-15,-10 5-11 16,-3 3-5-16,-8 5-5 0,-4 1 4 0,5-11-2 31,4-3-3-31,11-15 2 16,10-3-10-16,2-8-24 0,3-3-28 15,4-4-106 1,-3-5-75-16,2-1 319 0</inkml:trace>
  <inkml:trace contextRef="#ctx0" brushRef="#br0" timeOffset="-177109.33">13304 10285 1405 0,'2'0'535'0,"3"7"-388"0,9 12 17 0,4 21 8 16,-2 10-16-1,-1 3-40-15,-2-1-28 16,-5-13-43-16,2-7-19 16,-1-7-20-16,-4-3 4 0,0-7-10 15,0-3-13-15,1-11-98 16,2-5-84-16,1-12-417 16</inkml:trace>
  <inkml:trace contextRef="#ctx0" brushRef="#br0" timeOffset="-176849.42">13579 10332 1218 0,'-1'16'503'15,"1"16"-253"-15,4 7-42 0,6-1-10 32,6-7-30-32,8-6-78 15,-1-7-28-15,2-6-31 16,-3-1-15-16,-12-3-11 15,-10-3-1-15,-9 1 5 0,-10 2 3 16,-8 1-1 0,0 0 0-16,-3-4-5 0,3-3-2 15,5-3-4-15,4-4-8 0,6-3-86 16,3-3-82 0,6-4-29-16</inkml:trace>
  <inkml:trace contextRef="#ctx0" brushRef="#br0" timeOffset="-176719.31">13540 10305 1275 0,'5'-4'496'0,"9"-8"-358"0,6 0-11 15,11 0-57-15,1-1-27 32,6 5-97-32,-3 1-57 0</inkml:trace>
  <inkml:trace contextRef="#ctx0" brushRef="#br0" timeOffset="-176463.96">13887 10114 895 0,'-2'1'540'0,"-3"2"25"16,1 6-381 0,0 5 14-16,1 4-54 0,0 1-11 0,3-5-48 15,3-3-21-15,8-7-28 16,4-3-7-16,6-8-12 15,2-3-4-15,-4-7-4 16,-4-1-4-16,-8 0-2 16,-6 2-1-16,-5 1-3 15,-6 4-1-15,-4 7-2 32,-9 4-7-32,-2 11-53 0,4 0-80 15</inkml:trace>
  <inkml:trace contextRef="#ctx0" brushRef="#br0" timeOffset="-176162.37">14310 10109 1633 0,'5'-7'653'31,"-31"32"-403"-31,-11 16-129 16,-8 10 18-16,-2 21-51 15,1 2-35-15,14-1-27 16,9-7-8-16,15-24-13 15,8-7-11-15,3-11-98 0,0-5-87 16,5-11 181-16</inkml:trace>
  <inkml:trace contextRef="#ctx0" brushRef="#br0" timeOffset="-175914.76">14267 10479 1128 0,'-1'11'539'0,"-4"9"-158"15,-2 4-122-15,1-3-45 16,0-2-55-16,7-4-87 0,6-4-22 16,9-7-34-16,4-4 0 15,1-8-8 1,-1-6-1-16,-6-1-4 16,-6-1-3-16,-10 3 0 15,-3 3 0-15,-13 5 3 16,-3 4-1-16,-6 6-5 15,1 3-29-15,8 0-177 16</inkml:trace>
  <inkml:trace contextRef="#ctx0" brushRef="#br0" timeOffset="-175540.67">15095 10156 1449 0,'-3'0'571'0,"-10"3"-361"16,-6 9-30-16,-14 11-16 0,-7 6-34 16,-7 8-67-16,2 2-23 15,13 1-29-15,2-4-6 0,17-8-19 16,5-6-34-16,3-12-166 15,-1-10 248-15</inkml:trace>
  <inkml:trace contextRef="#ctx0" brushRef="#br0" timeOffset="-175394.61">14805 10153 1288 0,'11'2'544'0,"10"3"-331"15,11 9-20-15,6 4 5 16,-2 6-64-16,0 1-34 15,-9 2-57 1,0 1-15-16,-2-2-71 16,-6 1-113-16</inkml:trace>
  <inkml:trace contextRef="#ctx0" brushRef="#br0" timeOffset="-174911.61">15494 10195 1334 0,'1'-6'526'0,"5"-6"-345"0,4-1-7 16,8 1-4-16,5 2-51 15,8 3-67-15,2 4-13 16,5 7-24-16,-2 4-8 15,-14 7-3-15,-5 4-4 0,-19 4 0 16,-11 7 12-16,-11 8 26 16,-9 6 16-1,-2 4 20-15,6 0 0 0,11-8-10 16,5-6-10-16,14-13-12 16,6-5-11-16,14-8-8 15,10-5-8-15,12-6-6 16,-1-5-3-16,-4-5-18 15,-5 1-30-15,-12 3-144 16,-4 1-108-16</inkml:trace>
  <inkml:trace contextRef="#ctx0" brushRef="#br0" timeOffset="-174754.47">15988 10339 1590 0,'0'-5'659'16,"-5"-7"-325"-16,8 1-280 16,11-3-38-16,-1-1-100 0</inkml:trace>
  <inkml:trace contextRef="#ctx0" brushRef="#br0" timeOffset="-174360.93">16276 10144 1601 0,'-3'5'570'16,"-5"5"-438"-16,3 8-11 15,2 1 13-15,2 4-9 0,9-4-61 16,5 1-18-16,6-1-29 16,5-5-6-16,10-3-5 15,0-5-4-15,2-4 5 16,-3-2-6-16,-15-2 0 31,2 4 6-31,-13 0-8 0,-6 2 2 16,-7 7 5-16,-13 1-8 15,-9 9 2-15,1 3 2 0,-4-3 1 16,4-1-3-16,8-6 6 16,0-5-9-16,6-6-5 15,4-1-18-15,0-5-118 16,3-3-69-16</inkml:trace>
  <inkml:trace contextRef="#ctx0" brushRef="#br0" timeOffset="-174209.61">16273 10165 1132 0,'9'-4'510'16,"18"-7"-184"-16,1 2-116 15,16 1-26-15,-1-3-49 0,3 4-77 32,0 0-24-32,-15 4-125 15,-6 7-81-15</inkml:trace>
  <inkml:trace contextRef="#ctx0" brushRef="#br0" timeOffset="-173878.08">16654 10097 1600 0,'-8'11'621'0,"-11"15"-449"0,1 4 5 16,8 4-44-16,5 0-33 16,7-1-42-16,7 0-17 31,8-7-21-31,3-5-7 16,6-16-1-16,1-9-12 0,4-13 4 15,-2-9-5-15,-1-1 2 16,-2 0 4-16,-7 2-1 15,-9 1-3-15,-12-4-4 16,-3 2 1-16,-16 1-10 16,-1 3 4-16,-6 17-8 15,-8 6-22-15,5 10-68 16,1 8-82-16</inkml:trace>
  <inkml:trace contextRef="#ctx0" brushRef="#br0" timeOffset="-173528.26">16891 10119 1200 0,'-17'-5'625'0,"-12"24"-127"0,6 10-287 16,2 1-2-1,14-2-92-15,11 3-40 16,16-3-45-16,12-3-14 0,9-7-11 16,-2-6-5-16,-3-13 5 15,-4-9-10-15,-8-12 3 16,-3-5-4-16,-6 0 1 16,-2 2 3-16,-9-1-2 15,-3 3 5-15,-10-5-4 0,-5 0-3 0,-11 7 2 16,-5 7-8-16,-13 14-19 31,0 7-21-31,4 8-125 16,6 2-87-16</inkml:trace>
  <inkml:trace contextRef="#ctx0" brushRef="#br0" timeOffset="-173328.55">17214 10178 1574 0,'6'0'748'0,"1"-1"-137"16,-3 1-469-16,4-1-31 16,-6-1-23-16,2 2-32 0,-10 4-70 15,-7 1-61-15</inkml:trace>
  <inkml:trace contextRef="#ctx0" brushRef="#br0" timeOffset="-172778.77">17589 10042 1398 0,'-13'12'581'0,"-7"9"-360"0,-5 11-42 16,2 2-7-16,11-4-41 16,6-3-29-16,10-8-42 0,9-3-9 15,15-7-23 1,12-5-12-16,10-13-7 15,3-4-3-15,-7-10-6 16,-11 0 5-16,-15-3-4 16,-6-4 1-16,-14 3-1 15,-9-5 0-15,-14 1 1 0,-10 7-2 0,-13 6 1 32,-2 14-3-32,3 17 4 15,5 11-4-15,12 11 3 0,6 0 3 0,11-1-2 16,7-2-2-16,6-9-56 31,6-2-67-31,11-7-171 0,4-5-95 0</inkml:trace>
  <inkml:trace contextRef="#ctx0" brushRef="#br0" timeOffset="-172475.6">17908 9989 1486 0,'-4'0'599'0,"-7"10"-395"16,-5 6-10-16,-5 15-52 16,-1 4-17-16,8 1-34 15,2-2-11-15,13-9-24 16,7-4-15-16,11-6-15 16,5-5-4-16,7-8-15 0,2-4-4 15,1-10 2-15,-3-5-2 16,1-5-1-16,-10-2 1 0,-10-5 1 15,-3 0-1-15,-21-6-1 32,-1 0-2-32,-9 1-3 15,-5 5 0-15,1 12-2 16,0 12-1-16,5 8-45 0,2 5-45 16,6 9-204-16</inkml:trace>
  <inkml:trace contextRef="#ctx0" brushRef="#br0" timeOffset="-172073.26">18345 9982 1528 0,'-56'-41'643'16,"20"54"-388"-16,6 13-70 16,-1 8-16-16,13 3-53 15,7 3-25-15,15-3-30 16,7-5-17-16,13-8-12 16,3-6-11-16,6-10-9 15,7-5-8-15,-1-6-3 16,0-6 0-16,0-9-1 15,-4-2 2-15,-7-8-2 0,-2 1 0 0,-11-8 2 16,-4-1-2-16,-8 0 2 16,-7 2-2-1,-11 12-2-15,-11 8 1 0,-15 15-2 16,-7 7 0-16,-11 14-27 16,4 6-40-16,8 2-168 15,11-5 476-15</inkml:trace>
  <inkml:trace contextRef="#ctx0" brushRef="#br0" timeOffset="-171311.27">18997 9940 1621 0,'-22'-34'613'0,"25"33"-464"16,9 1 2-16,14-3-22 15,9-1-27-15,21-2-39 16,6-2-15-16,-3-1-33 0,-5 3-3 16,-22 2-8-16,-15 0-3 15,-11 3-28-15,-5 1-38 16,-7 1-128-16,-1 3-75 15</inkml:trace>
  <inkml:trace contextRef="#ctx0" brushRef="#br0" timeOffset="-171097.49">18996 10077 1582 0,'0'0'619'0,"9"-1"-416"15,8-3-6-15,17-8-52 16,10 0-22-16,13-4-55 16,4 1-22-16,-6 9-21 15,-8-2-5-15,-17 6-9 16,-8 2-14-16,-7 2-101 16,-2 4-119-16</inkml:trace>
  <inkml:trace contextRef="#ctx0" brushRef="#br0" timeOffset="-154182.02">19473 7528 1667 0,'-5'-27'562'16,"6"21"-542"-16,5 0 4 0,11-1 12 15,6-1 3-15,12 5-6 16,7 2-8-16,-2 13 3 15,-5 7 6-15,-12 13 21 16,-7 5 14-16,-10 10 3 0,-2 4-8 31,-3-2-12-31,0-1-13 16,0-11-10-16,-1-6-4 16,1-7-17-16,-1-6-3 15,-1-5-40-15,1-4-37 0,-2-4-126 16,-2-2-66-16</inkml:trace>
  <inkml:trace contextRef="#ctx0" brushRef="#br0" timeOffset="-154029.18">19496 7719 1355 0,'-1'-1'521'0,"1"1"-372"15,4-6-87-15,18-8-23 31,11-3-25-31,20-10-19 0,5 1-31 0,0-2-71 16,-4 1-39-16</inkml:trace>
  <inkml:trace contextRef="#ctx0" brushRef="#br0" timeOffset="-153679.15">19975 7427 1344 0,'-2'-1'543'16,"-9"-2"-337"-16,-2 7-11 15,-7 10-47-15,-4 6-13 16,-3 13-30-16,3 3-19 16,7 2-20-16,5-1-15 0,11-9-27 15,7-6-4-15,7-16-16 0,3-8-6 16,8-15-7-16,0-7-10 16,-1-5 1-16,3 0 1 15,-8 3 9-15,0 4 5 16,-8 9 5-16,-2 4 2 15,0 15 3-15,-5 3 11 0,1 16 12 16,-3 6 14-16,-1 12-2 31,0 5-10-31,0 2-13 16,0-3-14-16,-6-10-1 16,2-2-2-16,-3-11-4 0,-3-3-6 15,-1-7-37-15,-6-4-22 16,6-7-87-16,-2-3-47 0,2-10-95 15</inkml:trace>
  <inkml:trace contextRef="#ctx0" brushRef="#br0" timeOffset="-153260.52">20121 7480 1638 0,'4'-2'620'0,"2"-1"-444"0,7 1-80 0,2 1-26 32,2-2-20-32,0 2-30 0,-1 2-21 0,-2 1-35 15,-4 4-1-15,-4 2 0 32,-6 2 15-32,-4 5 48 15,-5 1 17-15,-4 5 28 16,3-3 6-16,-3 1-10 15,4-1-4-15,3 0-23 16,0-4-5-16,6 0-14 0,5-2-11 16,6-6-4-16,6 0-8 15,3-3 0-15,1-3 2 0,-4 0 0 16,-1 4 6-16,-1 3 0 16,-7 2-1-16,-5 9-1 15,-2 4-4-15,-9 1 0 16,-1 2 2-16,0-5-2 15,-3-3 3-15,1-6-6 16,0-1-12 0,0-3-36-16,3-1-38 0,2-3-103 15,2-1-72 1</inkml:trace>
  <inkml:trace contextRef="#ctx0" brushRef="#br0" timeOffset="-152968.56">20485 7636 2201 0,'0'0'807'0,"0"0"-615"16,4-2-155-16,-4 2-39 16,0-1-200-16,0 0-97 15</inkml:trace>
  <inkml:trace contextRef="#ctx0" brushRef="#br0" timeOffset="-152678.53">20607 7409 1815 0,'0'-3'682'16,"1"-2"-500"-16,4 0-73 0,13-3-25 15,1 0-20-15,15-1-26 16,5 1-21-16,-4 8-12 15,3 9-1-15,-14 15-1 16,-10 11-2-16,-10 8 20 31,-9 6 16-31,-9 5 36 16,-1 7 19-16,4-2-2 16,7-3-6-16,2-14-35 15,3-10-11-15,4-11-19 0,-4-5-11 0,2-8-39 16,0-3-40-16,-5-5-104 15,-2-1-90-15,1-7-93 16</inkml:trace>
  <inkml:trace contextRef="#ctx0" brushRef="#br0" timeOffset="-152512.95">20693 7606 1464 0,'2'-1'591'0,"12"-6"-344"15,3 1-121-15,16-5-64 0,4-1-24 16,0 0-156-16,0 1 419 16</inkml:trace>
  <inkml:trace contextRef="#ctx0" brushRef="#br0" timeOffset="-152244.28">21076 7495 1825 0,'-16'-12'736'16,"5"32"-470"-16,4 2-24 0,9 3-91 16,7-1-43-16,9-3-75 15,2-2-19-15,-1-4-28 16,-1-2-12-16,-12-1-14 15,-4 1-4-15,-9 1 11 16,-5-1 5-16,-6-1 8 16,-3-4-5-16,1-2-30 0,0-6-27 15,3-3-112 1,-1-7-67-16</inkml:trace>
  <inkml:trace contextRef="#ctx0" brushRef="#br0" timeOffset="-151893.81">21090 7468 1628 0,'10'-7'642'0,"18"-5"-441"15,2 0-25 1,6 6-60-16,-1 2-25 16,-4 4-47-1,-3 3-14-15,-14 2-24 0,0 4-3 0,-7 4 10 16,-4 2 8-16,-3 5 34 15,-1 0 9-15,1 1 17 16,1-3 1-16,6-3-22 16,3-2-12-1,7-8-25-15,2-2-14 16,5-8-1 0,-3-7 1-16,-1-7-2 0,3-1 0 15,-6-5-2-15,-7 1-6 0,-5 0 0 16,-11 1 4-16,-10 0 0 15,1 2-2-15,-11 5-15 16,1 4-33-16,-3 8-91 16,3 8-90-16</inkml:trace>
  <inkml:trace contextRef="#ctx0" brushRef="#br0" timeOffset="-144580.28">19965 9634 1857 0,'-20'-7'668'16,"21"5"-590"-1,13 2 5-15,2-11-16 16,5-2-35-16,11 2-24 0,-5 0-2 16,0 8-15-1,-3 3-17-15,-12 9-26 16,-3 3-7-16,-11 10 16 0,-3 4 13 15,-8 2 27-15,-5 1 4 16,-3-4 12-16,0-2 9 16,-1-7 16-16,3-3 3 15,9-5 3-15,1-3-9 0,14-4-17 32,3-1 0-32,8-2-13 15,11-4 5-15,5 0-4 0,4 0-1 0,-3 3-5 31,-5 6-2-31,-12 0 5 0,-4 4-2 0,-11 5-1 16,-4 2 4-16,-4 4-3 16,-8 1 0-16,-1 0 8 15,-2-1-6-15,1-1 3 16,5-1-3-16,1-2-36 16,2-6-29-16,-1-4-176 15</inkml:trace>
  <inkml:trace contextRef="#ctx0" brushRef="#br0" timeOffset="-144096.08">20296 9517 1714 0,'0'-4'650'15,"1"-3"-508"-15,7 0 5 16,8-1-53 0,12 1-44-16,15 3-37 15,3 0-9-15,-2 10-4 16,-9 4 8-16,-12 14-3 15,-12 6 18-15,-6 14 19 16,-3 3 3-16,-3 3 14 16,2-4-12-16,-2-7-12 15,-3-5-4-15,1-12-19 0,1-3 0 16,-2-6-32-16,4-3-36 0,-2-2-117 16,-1-2-92-16</inkml:trace>
  <inkml:trace contextRef="#ctx0" brushRef="#br0" timeOffset="-143924.59">20380 9751 1312 0,'-1'-5'564'16,"10"-4"-259"-16,9-2-167 15,15-6-46-15,8 0-27 0,4-3-40 16,1 0-27-16,-10 4-117 15,-5 2-67-15</inkml:trace>
  <inkml:trace contextRef="#ctx0" brushRef="#br0" timeOffset="-143647.99">20746 9467 1481 0,'-1'8'621'0,"-5"3"-370"0,4 10-29 15,0 4-16-15,10 2-64 16,4 2-46-16,11-4-61 16,4-2-18-16,-4-7-11 31,1-2 2-31,-11-3-7 16,-5 2 2-16,-12 2 2 15,-5-1-2-15,-5-1 6 0,-3 0 2 16,1-6-8-16,4 1 2 0,-2-2-16 15,1-4-35 1,-3-4-105-16,1-4-84 0</inkml:trace>
  <inkml:trace contextRef="#ctx0" brushRef="#br0" timeOffset="-143512.65">20755 9470 1517 0,'8'-2'648'0,"7"-3"-325"0,5-1-108 0,7 3-59 15,2 1-37 1,-2 2-62-16,-2 1-20 0,-8 2-64 31,-6-1-42-31,-3 1-210 16</inkml:trace>
  <inkml:trace contextRef="#ctx0" brushRef="#br0" timeOffset="-143344.15">21120 9485 1883 0,'1'-1'806'0,"1"-3"-403"15,4 0-176 1,-4 1-134-16,5 1-11 0,-4 2-132 16,-3 2-75-16</inkml:trace>
  <inkml:trace contextRef="#ctx0" brushRef="#br0" timeOffset="-142828.87">21490 9425 1584 0,'-14'16'639'0,"-13"9"-413"0,3 18-24 16,5 6-7-16,9 1-46 15,5-4-37 1,12-9-51-16,7-10-15 0,8-17-20 0,6-4-14 31,4-16-3-31,5-8-4 0,-1-16-7 16,-5-4 8-16,-11-1-6 15,-8 1 4-15,-19 10 1 16,-10 1-4-16,-11 11-1 16,-6 10-4-16,-5 14-9 0,6 8-12 15,9 9-28-15,4 0-22 16,13 2-73-16,2-3-63 0,7-2-95 16,4-7 332-1</inkml:trace>
  <inkml:trace contextRef="#ctx0" brushRef="#br0" timeOffset="-142545.75">21791 9426 1445 0,'-10'4'621'0,"-6"7"-319"0,-6 14-102 15,0 6-26 1,7 5-38-16,2 1-25 0,13-1-51 15,9-5-15-15,7-7-22 16,8-5-10-16,4-20-5 16,0-7-1-16,2-13-4 15,-6-10 2-15,-5-3-4 16,-6 2-1-16,-12 1 1 16,-3 7 1-16,-10 6 0 0,2 3 0 15,-8 7-22-15,0 3-31 16,-4 5-112-16,-1 2-97 0</inkml:trace>
  <inkml:trace contextRef="#ctx0" brushRef="#br0" timeOffset="-142194.6">22068 9439 1404 0,'-9'-4'614'0,"-48"17"-226"15,18 10-134-15,14 9-38 16,1 2-20-16,19 3-84 16,7-2-35-16,22-3-41 15,8-5-7-15,8-18-16 16,8-4-8-16,-10-16-5 0,-2-7-5 15,-8-12-3-15,-5-1 2 16,-9-1-7 0,-7-2 3-16,-14 4-4 15,-6 0-6-15,-11 9-6 16,-5 5-11-16,-8 11-21 16,-4 6-16-16,-5 8-46 15,3 5-44-15,11 4-108 16,3 0 559-16</inkml:trace>
</inkml:ink>
</file>

<file path=ppt/ink/ink5.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4-04T06:50:55.965"/>
    </inkml:context>
    <inkml:brush xml:id="br0">
      <inkml:brushProperty name="width" value="0.05292" units="cm"/>
      <inkml:brushProperty name="height" value="0.05292" units="cm"/>
      <inkml:brushProperty name="color" value="#FF0000"/>
    </inkml:brush>
  </inkml:definitions>
  <inkml:trace contextRef="#ctx0" brushRef="#br0">7042 4699 1139 0,'-35'24'383'0,"50"-19"-379"16,11 3-7-16,4 2 6 15,8-2-1-15,-1-2-1 16,7-2 2-16,-1-2-3 0,10-1 0 15,7 0 3-15,1 0 4 16,4 2 6 0,-7-1 9-16,-5 2 1 0,5 2 5 15,4 2-2-15,5 2-2 16,4 2-5-16,-4-2-1 16,-3-1-2-16,1 0-2 15,6-2 3-15,8 0-6 0,1 0 3 16,-4-2-3-1,-2 0 0-15,0-3 2 0,2 2 0 16,1-1-1 0,-1-2 2-16,-8 0 0 15,1-2-2-15,5-2 5 16,0-2-2-16,0-1 6 0,-3 0 1 16,0-3-5-1,3-1 0-15,2 3-7 16,-4-3-5-16,-7-1 1 0,-3 0-5 15,-1-1 0-15,2 1 4 16,2 2-4-16,-1-1 1 0,-6-5 3 16,-2-1-3-1,-8-4 6-15,0-1-2 0,2 2 1 16,-2-4 6 0,-3 1 1-16,-2-4 2 0,-11-2 1 15,1 2-8 1,-7-5-1-16,-1 1 3 0,-3 3-4 15,-1 0 6-15,3-1-5 16,1 2-1-16,-1-2 0 16,5-2 1-16,-7-1 0 15,-1-2-5-15,-5 0 3 16,-6 0-6-16,3 2 4 16,-8 2 1-16,-5-1-3 15,2 3 2-15,-4 2-3 16,0 2 0-16,2 0 0 15,-5 1 2-15,-3-4-3 16,1-5 1-16,-3-5 5 0,-4-4-3 16,-1 0 0-1,-7 1 1-15,0 4-6 16,0 5 0-16,-1 6 2 0,3 0 0 16,-4 3 3-16,-2 0-3 15,-2-2 0-15,-4 0 0 16,-7-5 0-16,-5-2 0 15,-3-4 0-15,-3-1 0 16,2 1 4-16,1 4 3 16,0 6 4-16,3 6 1 15,-8 3-6-15,1 2-1 0,-10-1-1 16,-2 0-2-16,7 4 2 16,-2 0-2-16,0 0-2 15,0 2-3-15,-13-2 2 16,2 1 4-16,3 3 3 15,-3-2 1-15,5 2-1 16,-7 0-2-16,-6 0 2 16,1 3-4-16,1 1 4 15,5-1 2-15,-2 6-5 16,-4-3 7-16,3 0-3 16,0 1-5-16,4-1 5 15,1 4-6-15,-5-2 2 16,-5 1 2-16,4 3 1 15,2 2 1-15,3 5-2 0,1 2 0 0,-7 3-2 16,3 0 0 0,7 2 1-16,3 3 2 15,9 2-2-15,-3 5-3 16,1 5 3-16,0 1-6 16,6 5 2-16,6-5 3 15,2-4-3-15,6-3 3 16,2-5 0-16,3 0-3 0,7 1 1 15,-3-1-4-15,3 4 3 16,2 3-2-16,-4 8 3 16,1 4 2-16,2-1-3 15,-6 0 0-15,6-6 1 16,-2-3-3-16,-2-2 2 16,4-1 3-16,0 2-1 15,2 3 0-15,5 3-3 0,3 5 1 16,3-2 0-1,2-1 0-15,3-5 0 16,0-3-2-16,4-2 2 16,0 0 1-16,4 3 2 15,0-1-3-15,1 6 1 16,0 2-2-16,4 1 0 16,0 0 1-16,4-8 0 15,2-1 1-15,7-8-1 16,3-3 2-16,16-2-2 0,8-5 0 0,18-7 0 15,3-5-24 1,21-9-71-16,12-5-48 0,12-9-161 16</inkml:trace>
  <inkml:trace contextRef="#ctx0" brushRef="#br0" timeOffset="36632.61">15065 8318 556 0,'-41'21'234'0,"44"-22"-162"15,3 0-14-15,11 0-56 16,2-1 4-16,14-3 14 15,4-1 5-15,21-3 5 16,12-1 0-16,8-4-4 16,7 1 5-16,9-1 6 15,2 0 0-15,9-1 6 16,2-2-6-16,9-2-9 16,2-2-5-16,6-4-6 15,11-2-2-15,-7-3-8 16,-1 0 0-16,6 3-6 0,-7 3 1 15,-8 7 0-15,-3 2 1 16,-9 5-3-16,-10 2-15 16,-6 1-51-16,-10 2-55 15</inkml:trace>
  <inkml:trace contextRef="#ctx0" brushRef="#br0" timeOffset="37099.51">14755 8391 1102 0,'14'-5'362'16,"29"-7"-365"-16,14-2-5 15,20 0 9-15,9 1 1 16,16-1-6-16,9 2-4 15,8-1-6-15,10-1-2 16,3 1 6-16,-3 0 1 16,19 3 4-16,-3-1 2 0,2-1 2 15,11 0 2-15,-9 0 2 16,6-2 2-16,2 2 0 16,-13 2-1-16,10 2 1 15,-11 3-1-15,-13 1-20 16,1-3-33-16,-19 5-118 15,-10-5-119-15</inkml:trace>
  <inkml:trace contextRef="#ctx0" brushRef="#br0" timeOffset="37549.56">14668 8474 841 0,'26'-4'278'0,"44"-9"-278"16,17-1-2-16,16-2 6 15,16-1 2-15,15-2 3 16,2 1 2-16,30 0-1 15,-3-3 6-15,19 3 10 16,3-3 2-16,7 4 8 16,3 2-3-16,3 3-13 15,0 1-2-15,0 3-10 16,0-2-4-16,-3 2-6 16,-1 1-32-16,-4-1-124 15</inkml:trace>
  <inkml:trace contextRef="#ctx0" brushRef="#br0" timeOffset="46917.21">21315 7949 1033 0,'6'-3'347'0,"20"-1"-347"16,6-3-3-16,19-5 5 15,21-2 9-15,9-6 14 0,9-1 7 16,7 1 6-1,-5-6-7-15,6 0-11 16,-4 1-8-16,-9-2-11 16,-8 11-8-16,-19 7-51 0,-7 3-61 15</inkml:trace>
  <inkml:trace contextRef="#ctx0" brushRef="#br0" timeOffset="47165.53">21449 7992 1254 0,'65'-20'22'15,"-10"6"6"-15,66-20 19 16,20 1-6-16,4 0-10 16,2-3-12-16,12-7-9 15,-15 1-5-15,1 3-54 16,-8 4-91-16</inkml:trace>
  <inkml:trace contextRef="#ctx0" brushRef="#br0" timeOffset="49533.82">13116 9802 289 0,'-9'23'121'15,"37"-29"-66"-15,5-3-4 16,13-2-10-16,4-1-10 0,13-4-19 15,2 2-3 1,-2-2-6-16,0-1 0 0,-4 2 1 16,0-3-1-16,5 4-8 15,-3 3-29-15,-10 2-74 16</inkml:trace>
  <inkml:trace contextRef="#ctx0" brushRef="#br0" timeOffset="49867.09">13065 9826 472 0,'9'-2'159'16,"13"-3"-151"-16,7-2-13 16,13 3 3-16,3-3 1 0,17 0 6 15,7-2 8-15,4-4 7 16,3 1 2-16,1-11-1 15,5 1-6-15,0 0-2 16,6-2-4-16,-11 5-104 16</inkml:trace>
  <inkml:trace contextRef="#ctx0" brushRef="#br0" timeOffset="68949.78">15778 10586 798 0,'13'-2'262'16,"21"-3"-263"-16,11-2 1 0,22-2 4 16,16-1 3-1,18-3-3-15,5-1-3 0,17-4 1 16,-1-4-1-1,14-1 16-15,10-5 8 0,-6-4 8 16,7 0 5-16,4 2-7 16,-7 5-8-16,10 9-6 15,-8 3-3-15,-14 9-5 16,0 1-1-16,-23 5-4 16,3 1-4-16,-8-2-31 31,-5 4-58-31,-6 0-135 15</inkml:trace>
  <inkml:trace contextRef="#ctx0" brushRef="#br0" timeOffset="69432.84">15846 10573 590 0,'26'-5'199'16,"22"-4"-190"-16,20 2-4 16,9 1 0-16,11 2-1 15,6 2 0-15,14 0-1 16,2 0-1-16,10-1 0 16,7-3-1-16,3-5-1 15,2-2 0-15,15-4 8 16,1 1 4-16,-1 0 18 15,9-4 8-15,-13-1 7 0,0 1 2 16,-1 3-14 0,-14 6-5-16,-4 6-17 15,-1 5-4-15,-21 5-20 0,-5 2-26 16,-28 5-130-16</inkml:trace>
  <inkml:trace contextRef="#ctx0" brushRef="#br0" timeOffset="69864.08">15852 10566 525 0,'16'-4'192'0,"10"-4"-165"0,19 4 2 31,8-1-8-31,21 1-8 15,7 0-5-15,8-1-1 0,13 2-3 16,7-2-1-16,6 2-2 16,19-2 1-16,-2-3-1 15,2-1 3-15,11-4 3 0,-3-5 10 16,2 0 6-16,12-2 9 16,-11 1 1-1,2-2 0-15,-1 2-8 16,-22 0-8-16,-1 9-4 0,-8 6-10 15,-13 6-3-15,-12 5-55 16,-13-2-55-16</inkml:trace>
  <inkml:trace contextRef="#ctx0" brushRef="#br0" timeOffset="70249.02">16145 10559 575 0,'35'-5'215'16,"48"-7"-166"-16,4 0-1 0,15-1-12 16,5 1-3-16,22-1-10 15,4 2-7-15,5 1-8 16,14-2-2-16,-2-1-3 15,10-1 1-15,10-3-4 16,-6 0-11-16,13 7-78 16,-8 1-84-16</inkml:trace>
  <inkml:trace contextRef="#ctx0" brushRef="#br0" timeOffset="71249.66">20103 10172 688 0,'3'-1'276'0,"12"-2"-173"16,5-2-23-16,15-1-29 15,7 0-11-15,23 1-15 16,12-1-6-16,13-3-8 0,6-2-1 16,18-3-5-16,0-5-1 15,7-3 3-15,10-3-2 16,-4-4 6-16,-2 3 0 16,7 2-1-16,-2 3 3 15,-15 8-1-15,0 3 1 16,-6 4-3-16,-6 1-1 15,-8 1-9-15,-4 3-14 16,-19 1-156-16,-2 1-129 0</inkml:trace>
  <inkml:trace contextRef="#ctx0" brushRef="#br0" timeOffset="71631.13">20346 10165 532 0,'1'-2'211'16,"15"-4"-144"-16,17 1 3 15,16-4-15-15,16-1 3 0,12-2 4 16,5-2-5-16,16-2-20 16,5 0-10-16,12 0-8 15,7-1-1 1,-1 2-8-16,0 1 3 0,15 2-4 15,-9-1 0-15,12-1-1 16,8 2-3-16,-13 1 1 16,3 4-4-16,-5 9-122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extLst>
      <p:ext uri="{BB962C8B-B14F-4D97-AF65-F5344CB8AC3E}">
        <p14:creationId xmlns:p14="http://schemas.microsoft.com/office/powerpoint/2010/main" val="733707310"/>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36671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5f391192_0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5f391192_0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06875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sz="1100" i="0" dirty="0">
                <a:solidFill>
                  <a:schemeClr val="accent6">
                    <a:lumMod val="75000"/>
                  </a:schemeClr>
                </a:solidFill>
              </a:rPr>
              <a:t>PDJP Nomor PER-16/PJ/2016 </a:t>
            </a:r>
            <a:r>
              <a:rPr lang="id-ID" b="1" dirty="0"/>
              <a:t>Tentang PEDOMAN TEKNIS TATA CARA PEMOTONGAN, PENYETORAN DAN PELAPORAN PAJAK PENGHASILAN PASAL 21 DAN/ATAU PAJAK PENGHASILAN PASAL 26 SEHUBUNGAN DENGAN PEKERJAAN, JASA, DAN KEGIATAN ORANG PRIBADI</a:t>
            </a:r>
            <a:endParaRPr dirty="0"/>
          </a:p>
        </p:txBody>
      </p:sp>
    </p:spTree>
    <p:extLst>
      <p:ext uri="{BB962C8B-B14F-4D97-AF65-F5344CB8AC3E}">
        <p14:creationId xmlns:p14="http://schemas.microsoft.com/office/powerpoint/2010/main" val="414131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gd7d71393d1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8" name="Google Shape;538;gd7d71393d1_0_2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451768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d7d71393d1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d7d71393d1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SUBJEK</a:t>
            </a:r>
            <a:r>
              <a:rPr lang="en-US" baseline="0" dirty="0"/>
              <a:t> PAJAK : PDJP 32 2016 BAB IV PASAL 5, </a:t>
            </a:r>
            <a:endParaRPr dirty="0"/>
          </a:p>
        </p:txBody>
      </p:sp>
    </p:spTree>
    <p:extLst>
      <p:ext uri="{BB962C8B-B14F-4D97-AF65-F5344CB8AC3E}">
        <p14:creationId xmlns:p14="http://schemas.microsoft.com/office/powerpoint/2010/main" val="3858743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35ed75ccf_0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35ed75ccf_0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0409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d7d71393d1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0" name="Google Shape;470;gd7d71393d1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490955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1" name="Google Shape;271;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1000" dirty="0"/>
              <a:t>👌</a:t>
            </a:r>
            <a:r>
              <a:rPr sz="1000" dirty="0"/>
              <a:t>BIAYA JABATAN &amp; BIAYA PENSIUN</a:t>
            </a:r>
            <a:r>
              <a:rPr sz="1000" baseline="0" dirty="0"/>
              <a:t> </a:t>
            </a:r>
            <a:r>
              <a:rPr sz="1000" baseline="0" dirty="0" err="1"/>
              <a:t>diatur</a:t>
            </a:r>
            <a:r>
              <a:rPr sz="1000" baseline="0" dirty="0"/>
              <a:t> PERMENKEU</a:t>
            </a:r>
            <a:r>
              <a:rPr lang="en-US" sz="1000" baseline="0" dirty="0"/>
              <a:t> NOMOR</a:t>
            </a:r>
            <a:r>
              <a:rPr sz="1000" baseline="0" dirty="0"/>
              <a:t> 250/</a:t>
            </a:r>
            <a:r>
              <a:rPr lang="en-US" sz="1000" baseline="0" dirty="0"/>
              <a:t>PMK.03/</a:t>
            </a:r>
            <a:r>
              <a:rPr sz="1000" baseline="0" dirty="0"/>
              <a:t>2008 </a:t>
            </a:r>
            <a:r>
              <a:rPr sz="1000" baseline="0" dirty="0" err="1"/>
              <a:t>tentang</a:t>
            </a:r>
            <a:r>
              <a:rPr sz="1000" baseline="0" dirty="0"/>
              <a:t> BESARNYA BIAYA JABATAN ATAU BIAYA PENSIUN YANG DAPAT DIKURANGKAN DARI PENGHASILAN BRUTO PEGAWAI TETAP ATAU PENSIUNAN.</a:t>
            </a:r>
            <a:endParaRPr sz="1000" dirty="0"/>
          </a:p>
        </p:txBody>
      </p:sp>
    </p:spTree>
    <p:extLst>
      <p:ext uri="{BB962C8B-B14F-4D97-AF65-F5344CB8AC3E}">
        <p14:creationId xmlns:p14="http://schemas.microsoft.com/office/powerpoint/2010/main" val="4552621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d7d71393d1_0_1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d7d71393d1_0_1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id-ID" dirty="0"/>
              <a:t>Penghasilan Tidak Kena </a:t>
            </a:r>
            <a:r>
              <a:rPr lang="id-ID" b="1" dirty="0"/>
              <a:t>Pajak</a:t>
            </a:r>
            <a:r>
              <a:rPr lang="id-ID" dirty="0"/>
              <a:t> (</a:t>
            </a:r>
            <a:r>
              <a:rPr lang="id-ID" b="1" dirty="0"/>
              <a:t>PTKP</a:t>
            </a:r>
            <a:r>
              <a:rPr lang="id-ID" dirty="0"/>
              <a:t>) merupakan jumlah pendapatan wajib </a:t>
            </a:r>
            <a:r>
              <a:rPr lang="id-ID" b="1" dirty="0"/>
              <a:t>pajak</a:t>
            </a:r>
            <a:r>
              <a:rPr lang="id-ID" dirty="0"/>
              <a:t> pribadi yang dibebaskan </a:t>
            </a:r>
            <a:r>
              <a:rPr lang="id-ID" b="1" dirty="0"/>
              <a:t>dari</a:t>
            </a:r>
            <a:r>
              <a:rPr lang="id-ID" dirty="0"/>
              <a:t> PPh Pasal 21. Pembebasan tersebut didasarkan pada ambang batas tarif </a:t>
            </a:r>
            <a:r>
              <a:rPr lang="id-ID" b="1" dirty="0"/>
              <a:t>PTKP</a:t>
            </a:r>
            <a:r>
              <a:rPr lang="id-ID" dirty="0"/>
              <a:t>. Jika penghasilan tahunan melebihi ambang batas, maka wajib </a:t>
            </a:r>
            <a:r>
              <a:rPr lang="id-ID" b="1" dirty="0"/>
              <a:t>pajak</a:t>
            </a:r>
            <a:r>
              <a:rPr lang="id-ID" dirty="0"/>
              <a:t> harus membayar PPh.</a:t>
            </a:r>
            <a:endParaRPr dirty="0"/>
          </a:p>
        </p:txBody>
      </p:sp>
    </p:spTree>
    <p:extLst>
      <p:ext uri="{BB962C8B-B14F-4D97-AF65-F5344CB8AC3E}">
        <p14:creationId xmlns:p14="http://schemas.microsoft.com/office/powerpoint/2010/main" val="3474511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606235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39700" indent="0">
              <a:buNone/>
            </a:pPr>
            <a:r>
              <a:rPr lang="id-ID" dirty="0"/>
              <a:t>PTKP</a:t>
            </a:r>
            <a:r>
              <a:rPr lang="id-ID" baseline="0" dirty="0"/>
              <a:t> diatur dalam PDJP 16 tahun 2016 pasal 11</a:t>
            </a:r>
            <a:endParaRPr lang="id-ID" dirty="0"/>
          </a:p>
        </p:txBody>
      </p:sp>
    </p:spTree>
    <p:extLst>
      <p:ext uri="{BB962C8B-B14F-4D97-AF65-F5344CB8AC3E}">
        <p14:creationId xmlns:p14="http://schemas.microsoft.com/office/powerpoint/2010/main" val="2742369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26019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yellow" type="title">
  <p:cSld name="TITLE">
    <p:bg>
      <p:bgPr>
        <a:solidFill>
          <a:schemeClr val="accent1"/>
        </a:solidFill>
        <a:effectLst/>
      </p:bgPr>
    </p:bg>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1630650" y="1991813"/>
            <a:ext cx="5882700" cy="1159800"/>
          </a:xfrm>
          <a:prstGeom prst="rect">
            <a:avLst/>
          </a:prstGeom>
        </p:spPr>
        <p:txBody>
          <a:bodyPr spcFirstLastPara="1" wrap="square" lIns="91425" tIns="91425" rIns="91425" bIns="91425" anchor="ctr" anchorCtr="0">
            <a:noAutofit/>
          </a:bodyPr>
          <a:lstStyle>
            <a:lvl1pPr lvl="0" algn="ctr">
              <a:spcBef>
                <a:spcPts val="0"/>
              </a:spcBef>
              <a:spcAft>
                <a:spcPts val="0"/>
              </a:spcAft>
              <a:buClr>
                <a:srgbClr val="FFFFFF"/>
              </a:buClr>
              <a:buSzPts val="5800"/>
              <a:buNone/>
              <a:defRPr sz="5800">
                <a:solidFill>
                  <a:srgbClr val="FFFFFF"/>
                </a:solidFill>
              </a:defRPr>
            </a:lvl1pPr>
            <a:lvl2pPr lvl="1" algn="ctr">
              <a:spcBef>
                <a:spcPts val="0"/>
              </a:spcBef>
              <a:spcAft>
                <a:spcPts val="0"/>
              </a:spcAft>
              <a:buClr>
                <a:srgbClr val="FFFFFF"/>
              </a:buClr>
              <a:buSzPts val="5800"/>
              <a:buNone/>
              <a:defRPr sz="5800">
                <a:solidFill>
                  <a:srgbClr val="FFFFFF"/>
                </a:solidFill>
              </a:defRPr>
            </a:lvl2pPr>
            <a:lvl3pPr lvl="2" algn="ctr">
              <a:spcBef>
                <a:spcPts val="0"/>
              </a:spcBef>
              <a:spcAft>
                <a:spcPts val="0"/>
              </a:spcAft>
              <a:buClr>
                <a:srgbClr val="FFFFFF"/>
              </a:buClr>
              <a:buSzPts val="5800"/>
              <a:buNone/>
              <a:defRPr sz="5800">
                <a:solidFill>
                  <a:srgbClr val="FFFFFF"/>
                </a:solidFill>
              </a:defRPr>
            </a:lvl3pPr>
            <a:lvl4pPr lvl="3" algn="ctr">
              <a:spcBef>
                <a:spcPts val="0"/>
              </a:spcBef>
              <a:spcAft>
                <a:spcPts val="0"/>
              </a:spcAft>
              <a:buClr>
                <a:srgbClr val="FFFFFF"/>
              </a:buClr>
              <a:buSzPts val="5800"/>
              <a:buNone/>
              <a:defRPr sz="5800">
                <a:solidFill>
                  <a:srgbClr val="FFFFFF"/>
                </a:solidFill>
              </a:defRPr>
            </a:lvl4pPr>
            <a:lvl5pPr lvl="4" algn="ctr">
              <a:spcBef>
                <a:spcPts val="0"/>
              </a:spcBef>
              <a:spcAft>
                <a:spcPts val="0"/>
              </a:spcAft>
              <a:buClr>
                <a:srgbClr val="FFFFFF"/>
              </a:buClr>
              <a:buSzPts val="5800"/>
              <a:buNone/>
              <a:defRPr sz="5800">
                <a:solidFill>
                  <a:srgbClr val="FFFFFF"/>
                </a:solidFill>
              </a:defRPr>
            </a:lvl5pPr>
            <a:lvl6pPr lvl="5" algn="ctr">
              <a:spcBef>
                <a:spcPts val="0"/>
              </a:spcBef>
              <a:spcAft>
                <a:spcPts val="0"/>
              </a:spcAft>
              <a:buClr>
                <a:srgbClr val="FFFFFF"/>
              </a:buClr>
              <a:buSzPts val="5800"/>
              <a:buNone/>
              <a:defRPr sz="5800">
                <a:solidFill>
                  <a:srgbClr val="FFFFFF"/>
                </a:solidFill>
              </a:defRPr>
            </a:lvl6pPr>
            <a:lvl7pPr lvl="6" algn="ctr">
              <a:spcBef>
                <a:spcPts val="0"/>
              </a:spcBef>
              <a:spcAft>
                <a:spcPts val="0"/>
              </a:spcAft>
              <a:buClr>
                <a:srgbClr val="FFFFFF"/>
              </a:buClr>
              <a:buSzPts val="5800"/>
              <a:buNone/>
              <a:defRPr sz="5800">
                <a:solidFill>
                  <a:srgbClr val="FFFFFF"/>
                </a:solidFill>
              </a:defRPr>
            </a:lvl7pPr>
            <a:lvl8pPr lvl="7" algn="ctr">
              <a:spcBef>
                <a:spcPts val="0"/>
              </a:spcBef>
              <a:spcAft>
                <a:spcPts val="0"/>
              </a:spcAft>
              <a:buClr>
                <a:srgbClr val="FFFFFF"/>
              </a:buClr>
              <a:buSzPts val="5800"/>
              <a:buNone/>
              <a:defRPr sz="5800">
                <a:solidFill>
                  <a:srgbClr val="FFFFFF"/>
                </a:solidFill>
              </a:defRPr>
            </a:lvl8pPr>
            <a:lvl9pPr lvl="8" algn="ctr">
              <a:spcBef>
                <a:spcPts val="0"/>
              </a:spcBef>
              <a:spcAft>
                <a:spcPts val="0"/>
              </a:spcAft>
              <a:buClr>
                <a:srgbClr val="FFFFFF"/>
              </a:buClr>
              <a:buSzPts val="5800"/>
              <a:buNone/>
              <a:defRPr sz="5800">
                <a:solidFill>
                  <a:srgbClr val="FFFFFF"/>
                </a:solidFill>
              </a:defRPr>
            </a:lvl9pPr>
          </a:lstStyle>
          <a:p>
            <a:endParaRPr/>
          </a:p>
        </p:txBody>
      </p:sp>
      <p:sp>
        <p:nvSpPr>
          <p:cNvPr id="12" name="Google Shape;12;p2"/>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1027950" y="517331"/>
            <a:ext cx="7088100" cy="682800"/>
          </a:xfrm>
          <a:prstGeom prst="rect">
            <a:avLst/>
          </a:prstGeom>
        </p:spPr>
        <p:txBody>
          <a:bodyPr spcFirstLastPara="1" wrap="square" lIns="91425" tIns="91425" rIns="91425" bIns="91425" anchor="b" anchorCtr="0">
            <a:noAutofit/>
          </a:bodyPr>
          <a:lstStyle>
            <a:lvl1pPr lvl="0">
              <a:spcBef>
                <a:spcPts val="0"/>
              </a:spcBef>
              <a:spcAft>
                <a:spcPts val="0"/>
              </a:spcAft>
              <a:buClr>
                <a:srgbClr val="979CB8"/>
              </a:buClr>
              <a:buSzPts val="2600"/>
              <a:buNone/>
              <a:defRPr>
                <a:solidFill>
                  <a:srgbClr val="979CB8"/>
                </a:solidFill>
              </a:defRPr>
            </a:lvl1pPr>
            <a:lvl2pPr lvl="1">
              <a:spcBef>
                <a:spcPts val="0"/>
              </a:spcBef>
              <a:spcAft>
                <a:spcPts val="0"/>
              </a:spcAft>
              <a:buClr>
                <a:srgbClr val="979CB8"/>
              </a:buClr>
              <a:buSzPts val="2600"/>
              <a:buNone/>
              <a:defRPr>
                <a:solidFill>
                  <a:srgbClr val="979CB8"/>
                </a:solidFill>
              </a:defRPr>
            </a:lvl2pPr>
            <a:lvl3pPr lvl="2">
              <a:spcBef>
                <a:spcPts val="0"/>
              </a:spcBef>
              <a:spcAft>
                <a:spcPts val="0"/>
              </a:spcAft>
              <a:buClr>
                <a:srgbClr val="979CB8"/>
              </a:buClr>
              <a:buSzPts val="2600"/>
              <a:buNone/>
              <a:defRPr>
                <a:solidFill>
                  <a:srgbClr val="979CB8"/>
                </a:solidFill>
              </a:defRPr>
            </a:lvl3pPr>
            <a:lvl4pPr lvl="3">
              <a:spcBef>
                <a:spcPts val="0"/>
              </a:spcBef>
              <a:spcAft>
                <a:spcPts val="0"/>
              </a:spcAft>
              <a:buClr>
                <a:srgbClr val="979CB8"/>
              </a:buClr>
              <a:buSzPts val="2600"/>
              <a:buNone/>
              <a:defRPr>
                <a:solidFill>
                  <a:srgbClr val="979CB8"/>
                </a:solidFill>
              </a:defRPr>
            </a:lvl4pPr>
            <a:lvl5pPr lvl="4">
              <a:spcBef>
                <a:spcPts val="0"/>
              </a:spcBef>
              <a:spcAft>
                <a:spcPts val="0"/>
              </a:spcAft>
              <a:buClr>
                <a:srgbClr val="979CB8"/>
              </a:buClr>
              <a:buSzPts val="2600"/>
              <a:buNone/>
              <a:defRPr>
                <a:solidFill>
                  <a:srgbClr val="979CB8"/>
                </a:solidFill>
              </a:defRPr>
            </a:lvl5pPr>
            <a:lvl6pPr lvl="5">
              <a:spcBef>
                <a:spcPts val="0"/>
              </a:spcBef>
              <a:spcAft>
                <a:spcPts val="0"/>
              </a:spcAft>
              <a:buClr>
                <a:srgbClr val="979CB8"/>
              </a:buClr>
              <a:buSzPts val="2600"/>
              <a:buNone/>
              <a:defRPr>
                <a:solidFill>
                  <a:srgbClr val="979CB8"/>
                </a:solidFill>
              </a:defRPr>
            </a:lvl6pPr>
            <a:lvl7pPr lvl="6">
              <a:spcBef>
                <a:spcPts val="0"/>
              </a:spcBef>
              <a:spcAft>
                <a:spcPts val="0"/>
              </a:spcAft>
              <a:buClr>
                <a:srgbClr val="979CB8"/>
              </a:buClr>
              <a:buSzPts val="2600"/>
              <a:buNone/>
              <a:defRPr>
                <a:solidFill>
                  <a:srgbClr val="979CB8"/>
                </a:solidFill>
              </a:defRPr>
            </a:lvl7pPr>
            <a:lvl8pPr lvl="7">
              <a:spcBef>
                <a:spcPts val="0"/>
              </a:spcBef>
              <a:spcAft>
                <a:spcPts val="0"/>
              </a:spcAft>
              <a:buClr>
                <a:srgbClr val="979CB8"/>
              </a:buClr>
              <a:buSzPts val="2600"/>
              <a:buNone/>
              <a:defRPr>
                <a:solidFill>
                  <a:srgbClr val="979CB8"/>
                </a:solidFill>
              </a:defRPr>
            </a:lvl8pPr>
            <a:lvl9pPr lvl="8">
              <a:spcBef>
                <a:spcPts val="0"/>
              </a:spcBef>
              <a:spcAft>
                <a:spcPts val="0"/>
              </a:spcAft>
              <a:buClr>
                <a:srgbClr val="979CB8"/>
              </a:buClr>
              <a:buSzPts val="2600"/>
              <a:buNone/>
              <a:defRPr>
                <a:solidFill>
                  <a:srgbClr val="979CB8"/>
                </a:solidFill>
              </a:defRPr>
            </a:lvl9pPr>
          </a:lstStyle>
          <a:p>
            <a:endParaRPr/>
          </a:p>
        </p:txBody>
      </p:sp>
      <p:sp>
        <p:nvSpPr>
          <p:cNvPr id="25" name="Google Shape;25;p5"/>
          <p:cNvSpPr txBox="1">
            <a:spLocks noGrp="1"/>
          </p:cNvSpPr>
          <p:nvPr>
            <p:ph type="body" idx="1"/>
          </p:nvPr>
        </p:nvSpPr>
        <p:spPr>
          <a:xfrm>
            <a:off x="1070325" y="1438988"/>
            <a:ext cx="7056300" cy="30621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26" name="Google Shape;26;p5"/>
          <p:cNvSpPr/>
          <p:nvPr/>
        </p:nvSpPr>
        <p:spPr>
          <a:xfrm>
            <a:off x="3120675" y="1149938"/>
            <a:ext cx="3060325" cy="11494"/>
          </a:xfrm>
          <a:custGeom>
            <a:avLst/>
            <a:gdLst/>
            <a:ahLst/>
            <a:cxnLst/>
            <a:rect l="l" t="t" r="r" b="b"/>
            <a:pathLst>
              <a:path w="122413" h="613" extrusionOk="0">
                <a:moveTo>
                  <a:pt x="0" y="317"/>
                </a:moveTo>
                <a:cubicBezTo>
                  <a:pt x="40797" y="1117"/>
                  <a:pt x="81609" y="0"/>
                  <a:pt x="122413" y="0"/>
                </a:cubicBezTo>
              </a:path>
            </a:pathLst>
          </a:custGeom>
          <a:noFill/>
          <a:ln w="9525" cap="flat" cmpd="sng">
            <a:solidFill>
              <a:schemeClr val="dk2"/>
            </a:solidFill>
            <a:prstDash val="solid"/>
            <a:round/>
            <a:headEnd type="none" w="med" len="med"/>
            <a:tailEnd type="none" w="med" len="med"/>
          </a:ln>
        </p:spPr>
      </p:sp>
      <p:sp>
        <p:nvSpPr>
          <p:cNvPr id="27" name="Google Shape;27;p5"/>
          <p:cNvSpPr/>
          <p:nvPr/>
        </p:nvSpPr>
        <p:spPr>
          <a:xfrm>
            <a:off x="3068250" y="1183294"/>
            <a:ext cx="3226850" cy="11906"/>
          </a:xfrm>
          <a:custGeom>
            <a:avLst/>
            <a:gdLst/>
            <a:ahLst/>
            <a:cxnLst/>
            <a:rect l="l" t="t" r="r" b="b"/>
            <a:pathLst>
              <a:path w="129074" h="635" extrusionOk="0">
                <a:moveTo>
                  <a:pt x="0" y="0"/>
                </a:moveTo>
                <a:cubicBezTo>
                  <a:pt x="43025" y="0"/>
                  <a:pt x="86049" y="635"/>
                  <a:pt x="129074" y="635"/>
                </a:cubicBezTo>
              </a:path>
            </a:pathLst>
          </a:custGeom>
          <a:noFill/>
          <a:ln w="9525" cap="flat" cmpd="sng">
            <a:solidFill>
              <a:schemeClr val="dk2"/>
            </a:solidFill>
            <a:prstDash val="solid"/>
            <a:round/>
            <a:headEnd type="none" w="med" len="med"/>
            <a:tailEnd type="none" w="med" len="med"/>
          </a:ln>
        </p:spPr>
      </p:sp>
      <p:sp>
        <p:nvSpPr>
          <p:cNvPr id="28" name="Google Shape;28;p5"/>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1027950" y="517331"/>
            <a:ext cx="7088100" cy="682800"/>
          </a:xfrm>
          <a:prstGeom prst="rect">
            <a:avLst/>
          </a:prstGeom>
        </p:spPr>
        <p:txBody>
          <a:bodyPr spcFirstLastPara="1" wrap="square" lIns="91425" tIns="91425" rIns="91425" bIns="91425" anchor="b" anchorCtr="0">
            <a:noAutofit/>
          </a:bodyPr>
          <a:lstStyle>
            <a:lvl1pPr lvl="0" rtl="0">
              <a:spcBef>
                <a:spcPts val="0"/>
              </a:spcBef>
              <a:spcAft>
                <a:spcPts val="0"/>
              </a:spcAft>
              <a:buClr>
                <a:srgbClr val="979CB8"/>
              </a:buClr>
              <a:buSzPts val="2600"/>
              <a:buNone/>
              <a:defRPr>
                <a:solidFill>
                  <a:srgbClr val="979CB8"/>
                </a:solidFill>
              </a:defRPr>
            </a:lvl1pPr>
            <a:lvl2pPr lvl="1" rtl="0">
              <a:spcBef>
                <a:spcPts val="0"/>
              </a:spcBef>
              <a:spcAft>
                <a:spcPts val="0"/>
              </a:spcAft>
              <a:buClr>
                <a:srgbClr val="979CB8"/>
              </a:buClr>
              <a:buSzPts val="2600"/>
              <a:buNone/>
              <a:defRPr>
                <a:solidFill>
                  <a:srgbClr val="979CB8"/>
                </a:solidFill>
              </a:defRPr>
            </a:lvl2pPr>
            <a:lvl3pPr lvl="2" rtl="0">
              <a:spcBef>
                <a:spcPts val="0"/>
              </a:spcBef>
              <a:spcAft>
                <a:spcPts val="0"/>
              </a:spcAft>
              <a:buClr>
                <a:srgbClr val="979CB8"/>
              </a:buClr>
              <a:buSzPts val="2600"/>
              <a:buNone/>
              <a:defRPr>
                <a:solidFill>
                  <a:srgbClr val="979CB8"/>
                </a:solidFill>
              </a:defRPr>
            </a:lvl3pPr>
            <a:lvl4pPr lvl="3" rtl="0">
              <a:spcBef>
                <a:spcPts val="0"/>
              </a:spcBef>
              <a:spcAft>
                <a:spcPts val="0"/>
              </a:spcAft>
              <a:buClr>
                <a:srgbClr val="979CB8"/>
              </a:buClr>
              <a:buSzPts val="2600"/>
              <a:buNone/>
              <a:defRPr>
                <a:solidFill>
                  <a:srgbClr val="979CB8"/>
                </a:solidFill>
              </a:defRPr>
            </a:lvl4pPr>
            <a:lvl5pPr lvl="4" rtl="0">
              <a:spcBef>
                <a:spcPts val="0"/>
              </a:spcBef>
              <a:spcAft>
                <a:spcPts val="0"/>
              </a:spcAft>
              <a:buClr>
                <a:srgbClr val="979CB8"/>
              </a:buClr>
              <a:buSzPts val="2600"/>
              <a:buNone/>
              <a:defRPr>
                <a:solidFill>
                  <a:srgbClr val="979CB8"/>
                </a:solidFill>
              </a:defRPr>
            </a:lvl5pPr>
            <a:lvl6pPr lvl="5" rtl="0">
              <a:spcBef>
                <a:spcPts val="0"/>
              </a:spcBef>
              <a:spcAft>
                <a:spcPts val="0"/>
              </a:spcAft>
              <a:buClr>
                <a:srgbClr val="979CB8"/>
              </a:buClr>
              <a:buSzPts val="2600"/>
              <a:buNone/>
              <a:defRPr>
                <a:solidFill>
                  <a:srgbClr val="979CB8"/>
                </a:solidFill>
              </a:defRPr>
            </a:lvl6pPr>
            <a:lvl7pPr lvl="6" rtl="0">
              <a:spcBef>
                <a:spcPts val="0"/>
              </a:spcBef>
              <a:spcAft>
                <a:spcPts val="0"/>
              </a:spcAft>
              <a:buClr>
                <a:srgbClr val="979CB8"/>
              </a:buClr>
              <a:buSzPts val="2600"/>
              <a:buNone/>
              <a:defRPr>
                <a:solidFill>
                  <a:srgbClr val="979CB8"/>
                </a:solidFill>
              </a:defRPr>
            </a:lvl7pPr>
            <a:lvl8pPr lvl="7" rtl="0">
              <a:spcBef>
                <a:spcPts val="0"/>
              </a:spcBef>
              <a:spcAft>
                <a:spcPts val="0"/>
              </a:spcAft>
              <a:buClr>
                <a:srgbClr val="979CB8"/>
              </a:buClr>
              <a:buSzPts val="2600"/>
              <a:buNone/>
              <a:defRPr>
                <a:solidFill>
                  <a:srgbClr val="979CB8"/>
                </a:solidFill>
              </a:defRPr>
            </a:lvl8pPr>
            <a:lvl9pPr lvl="8" rtl="0">
              <a:spcBef>
                <a:spcPts val="0"/>
              </a:spcBef>
              <a:spcAft>
                <a:spcPts val="0"/>
              </a:spcAft>
              <a:buClr>
                <a:srgbClr val="979CB8"/>
              </a:buClr>
              <a:buSzPts val="2600"/>
              <a:buNone/>
              <a:defRPr>
                <a:solidFill>
                  <a:srgbClr val="979CB8"/>
                </a:solidFill>
              </a:defRPr>
            </a:lvl9pPr>
          </a:lstStyle>
          <a:p>
            <a:endParaRPr/>
          </a:p>
        </p:txBody>
      </p:sp>
      <p:sp>
        <p:nvSpPr>
          <p:cNvPr id="46" name="Google Shape;46;p8"/>
          <p:cNvSpPr/>
          <p:nvPr/>
        </p:nvSpPr>
        <p:spPr>
          <a:xfrm>
            <a:off x="3120675" y="1149938"/>
            <a:ext cx="3060325" cy="11494"/>
          </a:xfrm>
          <a:custGeom>
            <a:avLst/>
            <a:gdLst/>
            <a:ahLst/>
            <a:cxnLst/>
            <a:rect l="l" t="t" r="r" b="b"/>
            <a:pathLst>
              <a:path w="122413" h="613" extrusionOk="0">
                <a:moveTo>
                  <a:pt x="0" y="317"/>
                </a:moveTo>
                <a:cubicBezTo>
                  <a:pt x="40797" y="1117"/>
                  <a:pt x="81609" y="0"/>
                  <a:pt x="122413" y="0"/>
                </a:cubicBezTo>
              </a:path>
            </a:pathLst>
          </a:custGeom>
          <a:noFill/>
          <a:ln w="9525" cap="flat" cmpd="sng">
            <a:solidFill>
              <a:schemeClr val="dk2"/>
            </a:solidFill>
            <a:prstDash val="solid"/>
            <a:round/>
            <a:headEnd type="none" w="med" len="med"/>
            <a:tailEnd type="none" w="med" len="med"/>
          </a:ln>
        </p:spPr>
      </p:sp>
      <p:sp>
        <p:nvSpPr>
          <p:cNvPr id="47" name="Google Shape;47;p8"/>
          <p:cNvSpPr/>
          <p:nvPr/>
        </p:nvSpPr>
        <p:spPr>
          <a:xfrm>
            <a:off x="3068250" y="1183294"/>
            <a:ext cx="3226850" cy="11906"/>
          </a:xfrm>
          <a:custGeom>
            <a:avLst/>
            <a:gdLst/>
            <a:ahLst/>
            <a:cxnLst/>
            <a:rect l="l" t="t" r="r" b="b"/>
            <a:pathLst>
              <a:path w="129074" h="635" extrusionOk="0">
                <a:moveTo>
                  <a:pt x="0" y="0"/>
                </a:moveTo>
                <a:cubicBezTo>
                  <a:pt x="43025" y="0"/>
                  <a:pt x="86049" y="635"/>
                  <a:pt x="129074" y="635"/>
                </a:cubicBezTo>
              </a:path>
            </a:pathLst>
          </a:custGeom>
          <a:noFill/>
          <a:ln w="9525" cap="flat" cmpd="sng">
            <a:solidFill>
              <a:schemeClr val="dk2"/>
            </a:solidFill>
            <a:prstDash val="solid"/>
            <a:round/>
            <a:headEnd type="none" w="med" len="med"/>
            <a:tailEnd type="none" w="med" len="med"/>
          </a:ln>
        </p:spPr>
      </p:sp>
      <p:sp>
        <p:nvSpPr>
          <p:cNvPr id="48" name="Google Shape;48;p8"/>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0"/>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2"/>
        <p:cNvGrpSpPr/>
        <p:nvPr/>
      </p:nvGrpSpPr>
      <p:grpSpPr>
        <a:xfrm>
          <a:off x="0" y="0"/>
          <a:ext cx="0" cy="0"/>
          <a:chOff x="0" y="0"/>
          <a:chExt cx="0" cy="0"/>
        </a:xfrm>
      </p:grpSpPr>
      <p:pic>
        <p:nvPicPr>
          <p:cNvPr id="53" name="Google Shape;53;p4"/>
          <p:cNvPicPr preferRelativeResize="0"/>
          <p:nvPr/>
        </p:nvPicPr>
        <p:blipFill>
          <a:blip r:embed="rId2">
            <a:alphaModFix/>
          </a:blip>
          <a:stretch>
            <a:fillRect/>
          </a:stretch>
        </p:blipFill>
        <p:spPr>
          <a:xfrm>
            <a:off x="1424513" y="275719"/>
            <a:ext cx="4757423" cy="4551961"/>
          </a:xfrm>
          <a:prstGeom prst="rect">
            <a:avLst/>
          </a:prstGeom>
          <a:noFill/>
          <a:ln>
            <a:noFill/>
          </a:ln>
        </p:spPr>
      </p:pic>
      <p:sp>
        <p:nvSpPr>
          <p:cNvPr id="54" name="Google Shape;54;p4"/>
          <p:cNvSpPr txBox="1">
            <a:spLocks noGrp="1"/>
          </p:cNvSpPr>
          <p:nvPr>
            <p:ph type="body" idx="1"/>
          </p:nvPr>
        </p:nvSpPr>
        <p:spPr>
          <a:xfrm>
            <a:off x="1821650" y="1014450"/>
            <a:ext cx="3672000" cy="3114600"/>
          </a:xfrm>
          <a:prstGeom prst="rect">
            <a:avLst/>
          </a:prstGeom>
        </p:spPr>
        <p:txBody>
          <a:bodyPr spcFirstLastPara="1" wrap="square" lIns="0" tIns="0" rIns="0" bIns="0" anchor="ctr" anchorCtr="0">
            <a:noAutofit/>
          </a:bodyPr>
          <a:lstStyle>
            <a:lvl1pPr marL="457200" lvl="0" indent="-355600" algn="ctr" rtl="0">
              <a:spcBef>
                <a:spcPts val="0"/>
              </a:spcBef>
              <a:spcAft>
                <a:spcPts val="0"/>
              </a:spcAft>
              <a:buClr>
                <a:schemeClr val="dk1"/>
              </a:buClr>
              <a:buSzPts val="2000"/>
              <a:buChar char="➜"/>
              <a:defRPr i="1">
                <a:solidFill>
                  <a:schemeClr val="dk1"/>
                </a:solidFill>
              </a:defRPr>
            </a:lvl1pPr>
            <a:lvl2pPr marL="914400" lvl="1" indent="-381000" algn="ctr" rtl="0">
              <a:spcBef>
                <a:spcPts val="800"/>
              </a:spcBef>
              <a:spcAft>
                <a:spcPts val="0"/>
              </a:spcAft>
              <a:buClr>
                <a:schemeClr val="dk1"/>
              </a:buClr>
              <a:buSzPts val="2400"/>
              <a:buChar char="-"/>
              <a:defRPr i="1">
                <a:solidFill>
                  <a:schemeClr val="dk1"/>
                </a:solidFill>
              </a:defRPr>
            </a:lvl2pPr>
            <a:lvl3pPr marL="1371600" lvl="2" indent="-381000" algn="ctr" rtl="0">
              <a:spcBef>
                <a:spcPts val="800"/>
              </a:spcBef>
              <a:spcAft>
                <a:spcPts val="0"/>
              </a:spcAft>
              <a:buClr>
                <a:schemeClr val="dk1"/>
              </a:buClr>
              <a:buSzPts val="2400"/>
              <a:buChar char="-"/>
              <a:defRPr i="1">
                <a:solidFill>
                  <a:schemeClr val="dk1"/>
                </a:solidFill>
              </a:defRPr>
            </a:lvl3pPr>
            <a:lvl4pPr marL="1828800" lvl="3" indent="-381000" algn="ctr" rtl="0">
              <a:spcBef>
                <a:spcPts val="800"/>
              </a:spcBef>
              <a:spcAft>
                <a:spcPts val="0"/>
              </a:spcAft>
              <a:buClr>
                <a:schemeClr val="dk1"/>
              </a:buClr>
              <a:buSzPts val="2400"/>
              <a:buChar char="-"/>
              <a:defRPr i="1">
                <a:solidFill>
                  <a:schemeClr val="dk1"/>
                </a:solidFill>
              </a:defRPr>
            </a:lvl4pPr>
            <a:lvl5pPr marL="2286000" lvl="4" indent="-381000" algn="ctr" rtl="0">
              <a:spcBef>
                <a:spcPts val="800"/>
              </a:spcBef>
              <a:spcAft>
                <a:spcPts val="0"/>
              </a:spcAft>
              <a:buClr>
                <a:schemeClr val="dk1"/>
              </a:buClr>
              <a:buSzPts val="2400"/>
              <a:buChar char="-"/>
              <a:defRPr i="1">
                <a:solidFill>
                  <a:schemeClr val="dk1"/>
                </a:solidFill>
              </a:defRPr>
            </a:lvl5pPr>
            <a:lvl6pPr marL="2743200" lvl="5" indent="-381000" algn="ctr" rtl="0">
              <a:spcBef>
                <a:spcPts val="800"/>
              </a:spcBef>
              <a:spcAft>
                <a:spcPts val="0"/>
              </a:spcAft>
              <a:buClr>
                <a:schemeClr val="dk1"/>
              </a:buClr>
              <a:buSzPts val="2400"/>
              <a:buChar char="-"/>
              <a:defRPr i="1">
                <a:solidFill>
                  <a:schemeClr val="dk1"/>
                </a:solidFill>
              </a:defRPr>
            </a:lvl6pPr>
            <a:lvl7pPr marL="3200400" lvl="6" indent="-381000" algn="ctr" rtl="0">
              <a:spcBef>
                <a:spcPts val="800"/>
              </a:spcBef>
              <a:spcAft>
                <a:spcPts val="0"/>
              </a:spcAft>
              <a:buClr>
                <a:schemeClr val="dk1"/>
              </a:buClr>
              <a:buSzPts val="2400"/>
              <a:buChar char="●"/>
              <a:defRPr i="1">
                <a:solidFill>
                  <a:schemeClr val="dk1"/>
                </a:solidFill>
              </a:defRPr>
            </a:lvl7pPr>
            <a:lvl8pPr marL="3657600" lvl="7" indent="-381000" algn="ctr" rtl="0">
              <a:spcBef>
                <a:spcPts val="800"/>
              </a:spcBef>
              <a:spcAft>
                <a:spcPts val="0"/>
              </a:spcAft>
              <a:buClr>
                <a:schemeClr val="dk1"/>
              </a:buClr>
              <a:buSzPts val="2400"/>
              <a:buChar char="○"/>
              <a:defRPr i="1">
                <a:solidFill>
                  <a:schemeClr val="dk1"/>
                </a:solidFill>
              </a:defRPr>
            </a:lvl8pPr>
            <a:lvl9pPr marL="4114800" lvl="8" indent="-381000" algn="ctr" rtl="0">
              <a:spcBef>
                <a:spcPts val="800"/>
              </a:spcBef>
              <a:spcAft>
                <a:spcPts val="800"/>
              </a:spcAft>
              <a:buClr>
                <a:schemeClr val="dk1"/>
              </a:buClr>
              <a:buSzPts val="2400"/>
              <a:buChar char="■"/>
              <a:defRPr i="1">
                <a:solidFill>
                  <a:schemeClr val="dk1"/>
                </a:solidFill>
              </a:defRPr>
            </a:lvl9pPr>
          </a:lstStyle>
          <a:p>
            <a:endParaRPr/>
          </a:p>
        </p:txBody>
      </p:sp>
      <p:sp>
        <p:nvSpPr>
          <p:cNvPr id="55" name="Google Shape;55;p4"/>
          <p:cNvSpPr txBox="1"/>
          <p:nvPr/>
        </p:nvSpPr>
        <p:spPr>
          <a:xfrm>
            <a:off x="2679000" y="27571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dk1"/>
                </a:solidFill>
                <a:latin typeface="Walter Turncoat"/>
                <a:ea typeface="Walter Turncoat"/>
                <a:cs typeface="Walter Turncoat"/>
                <a:sym typeface="Walter Turncoat"/>
              </a:rPr>
              <a:t>“</a:t>
            </a:r>
            <a:endParaRPr sz="9600">
              <a:solidFill>
                <a:schemeClr val="dk1"/>
              </a:solidFill>
              <a:latin typeface="Walter Turncoat"/>
              <a:ea typeface="Walter Turncoat"/>
              <a:cs typeface="Walter Turncoat"/>
              <a:sym typeface="Walter Turncoat"/>
            </a:endParaRPr>
          </a:p>
        </p:txBody>
      </p:sp>
      <p:sp>
        <p:nvSpPr>
          <p:cNvPr id="56" name="Google Shape;56;p4"/>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57" name="Google Shape;57;p4"/>
          <p:cNvGrpSpPr/>
          <p:nvPr/>
        </p:nvGrpSpPr>
        <p:grpSpPr>
          <a:xfrm>
            <a:off x="6077345" y="2421525"/>
            <a:ext cx="1652587" cy="2191979"/>
            <a:chOff x="6077345" y="2421525"/>
            <a:chExt cx="1652587" cy="2191979"/>
          </a:xfrm>
        </p:grpSpPr>
        <p:sp>
          <p:nvSpPr>
            <p:cNvPr id="58" name="Google Shape;58;p4"/>
            <p:cNvSpPr/>
            <p:nvPr/>
          </p:nvSpPr>
          <p:spPr>
            <a:xfrm rot="-9402089">
              <a:off x="6110823" y="3129898"/>
              <a:ext cx="383368" cy="248322"/>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grpSp>
          <p:nvGrpSpPr>
            <p:cNvPr id="59" name="Google Shape;59;p4"/>
            <p:cNvGrpSpPr/>
            <p:nvPr/>
          </p:nvGrpSpPr>
          <p:grpSpPr>
            <a:xfrm flipH="1">
              <a:off x="6683849" y="4221134"/>
              <a:ext cx="477532" cy="392369"/>
              <a:chOff x="4104022" y="1595273"/>
              <a:chExt cx="440488" cy="361931"/>
            </a:xfrm>
          </p:grpSpPr>
          <p:sp>
            <p:nvSpPr>
              <p:cNvPr id="60" name="Google Shape;60;p4"/>
              <p:cNvSpPr/>
              <p:nvPr/>
            </p:nvSpPr>
            <p:spPr>
              <a:xfrm flipH="1">
                <a:off x="4423085" y="159527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61" name="Google Shape;61;p4"/>
              <p:cNvSpPr/>
              <p:nvPr/>
            </p:nvSpPr>
            <p:spPr>
              <a:xfrm flipH="1">
                <a:off x="4104022" y="159527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62" name="Google Shape;62;p4"/>
            <p:cNvPicPr preferRelativeResize="0"/>
            <p:nvPr/>
          </p:nvPicPr>
          <p:blipFill>
            <a:blip r:embed="rId3">
              <a:alphaModFix/>
            </a:blip>
            <a:stretch>
              <a:fillRect/>
            </a:stretch>
          </p:blipFill>
          <p:spPr>
            <a:xfrm>
              <a:off x="6346671" y="2421525"/>
              <a:ext cx="1151884" cy="1884475"/>
            </a:xfrm>
            <a:prstGeom prst="rect">
              <a:avLst/>
            </a:prstGeom>
            <a:noFill/>
            <a:ln>
              <a:noFill/>
            </a:ln>
          </p:spPr>
        </p:pic>
        <p:sp>
          <p:nvSpPr>
            <p:cNvPr id="63" name="Google Shape;63;p4"/>
            <p:cNvSpPr/>
            <p:nvPr/>
          </p:nvSpPr>
          <p:spPr>
            <a:xfrm rot="10145659" flipH="1">
              <a:off x="7432735" y="3653264"/>
              <a:ext cx="271074" cy="302024"/>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dk1"/>
              </a:solidFill>
              <a:prstDash val="solid"/>
              <a:round/>
              <a:headEnd type="none" w="med" len="med"/>
              <a:tailEnd type="none" w="med" len="med"/>
            </a:ln>
          </p:spPr>
        </p:sp>
        <p:sp>
          <p:nvSpPr>
            <p:cNvPr id="64" name="Google Shape;64;p4"/>
            <p:cNvSpPr/>
            <p:nvPr/>
          </p:nvSpPr>
          <p:spPr>
            <a:xfrm>
              <a:off x="6833395" y="3388622"/>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4"/>
            <p:cNvSpPr/>
            <p:nvPr/>
          </p:nvSpPr>
          <p:spPr>
            <a:xfrm>
              <a:off x="6534799" y="3363823"/>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extLst>
      <p:ext uri="{BB962C8B-B14F-4D97-AF65-F5344CB8AC3E}">
        <p14:creationId xmlns:p14="http://schemas.microsoft.com/office/powerpoint/2010/main" val="34157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spTree>
      <p:nvGrpSpPr>
        <p:cNvPr id="1" name="Shape 79"/>
        <p:cNvGrpSpPr/>
        <p:nvPr/>
      </p:nvGrpSpPr>
      <p:grpSpPr>
        <a:xfrm>
          <a:off x="0" y="0"/>
          <a:ext cx="0" cy="0"/>
          <a:chOff x="0" y="0"/>
          <a:chExt cx="0" cy="0"/>
        </a:xfrm>
      </p:grpSpPr>
      <p:pic>
        <p:nvPicPr>
          <p:cNvPr id="80" name="Google Shape;80;p6"/>
          <p:cNvPicPr preferRelativeResize="0"/>
          <p:nvPr/>
        </p:nvPicPr>
        <p:blipFill>
          <a:blip r:embed="rId2">
            <a:alphaModFix/>
          </a:blip>
          <a:stretch>
            <a:fillRect/>
          </a:stretch>
        </p:blipFill>
        <p:spPr>
          <a:xfrm>
            <a:off x="4393063" y="885825"/>
            <a:ext cx="3603500" cy="3738574"/>
          </a:xfrm>
          <a:prstGeom prst="rect">
            <a:avLst/>
          </a:prstGeom>
          <a:noFill/>
          <a:ln>
            <a:noFill/>
          </a:ln>
        </p:spPr>
      </p:pic>
      <p:pic>
        <p:nvPicPr>
          <p:cNvPr id="81" name="Google Shape;81;p6"/>
          <p:cNvPicPr preferRelativeResize="0"/>
          <p:nvPr/>
        </p:nvPicPr>
        <p:blipFill>
          <a:blip r:embed="rId2">
            <a:alphaModFix/>
          </a:blip>
          <a:stretch>
            <a:fillRect/>
          </a:stretch>
        </p:blipFill>
        <p:spPr>
          <a:xfrm flipH="1">
            <a:off x="1147438" y="1314450"/>
            <a:ext cx="3603500" cy="3538551"/>
          </a:xfrm>
          <a:prstGeom prst="rect">
            <a:avLst/>
          </a:prstGeom>
          <a:noFill/>
          <a:ln>
            <a:noFill/>
          </a:ln>
        </p:spPr>
      </p:pic>
      <p:sp>
        <p:nvSpPr>
          <p:cNvPr id="82" name="Google Shape;82;p6"/>
          <p:cNvSpPr txBox="1">
            <a:spLocks noGrp="1"/>
          </p:cNvSpPr>
          <p:nvPr>
            <p:ph type="title"/>
          </p:nvPr>
        </p:nvSpPr>
        <p:spPr>
          <a:xfrm>
            <a:off x="1488450" y="243075"/>
            <a:ext cx="6167100" cy="3963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3" name="Google Shape;83;p6"/>
          <p:cNvSpPr txBox="1">
            <a:spLocks noGrp="1"/>
          </p:cNvSpPr>
          <p:nvPr>
            <p:ph type="body" idx="1"/>
          </p:nvPr>
        </p:nvSpPr>
        <p:spPr>
          <a:xfrm>
            <a:off x="1693075" y="1618400"/>
            <a:ext cx="2509800" cy="28893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84" name="Google Shape;84;p6"/>
          <p:cNvSpPr txBox="1">
            <a:spLocks noGrp="1"/>
          </p:cNvSpPr>
          <p:nvPr>
            <p:ph type="body" idx="2"/>
          </p:nvPr>
        </p:nvSpPr>
        <p:spPr>
          <a:xfrm>
            <a:off x="4939924" y="1313600"/>
            <a:ext cx="2509800" cy="28893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85" name="Google Shape;85;p6"/>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6" name="Google Shape;86;p6"/>
          <p:cNvGrpSpPr/>
          <p:nvPr/>
        </p:nvGrpSpPr>
        <p:grpSpPr>
          <a:xfrm>
            <a:off x="7863411" y="2967400"/>
            <a:ext cx="1420590" cy="1275975"/>
            <a:chOff x="7863411" y="2967400"/>
            <a:chExt cx="1420590" cy="1275975"/>
          </a:xfrm>
        </p:grpSpPr>
        <p:grpSp>
          <p:nvGrpSpPr>
            <p:cNvPr id="87" name="Google Shape;87;p6"/>
            <p:cNvGrpSpPr/>
            <p:nvPr/>
          </p:nvGrpSpPr>
          <p:grpSpPr>
            <a:xfrm>
              <a:off x="8277250" y="3881444"/>
              <a:ext cx="440488" cy="361931"/>
              <a:chOff x="8277250" y="3881444"/>
              <a:chExt cx="440488" cy="361931"/>
            </a:xfrm>
          </p:grpSpPr>
          <p:sp>
            <p:nvSpPr>
              <p:cNvPr id="88" name="Google Shape;88;p6"/>
              <p:cNvSpPr/>
              <p:nvPr/>
            </p:nvSpPr>
            <p:spPr>
              <a:xfrm>
                <a:off x="8277250" y="3881444"/>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89" name="Google Shape;89;p6"/>
              <p:cNvSpPr/>
              <p:nvPr/>
            </p:nvSpPr>
            <p:spPr>
              <a:xfrm>
                <a:off x="8596313" y="3881444"/>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90" name="Google Shape;90;p6"/>
            <p:cNvPicPr preferRelativeResize="0"/>
            <p:nvPr/>
          </p:nvPicPr>
          <p:blipFill>
            <a:blip r:embed="rId3">
              <a:alphaModFix/>
            </a:blip>
            <a:stretch>
              <a:fillRect/>
            </a:stretch>
          </p:blipFill>
          <p:spPr>
            <a:xfrm>
              <a:off x="7863411" y="2967400"/>
              <a:ext cx="1420590" cy="982427"/>
            </a:xfrm>
            <a:prstGeom prst="rect">
              <a:avLst/>
            </a:prstGeom>
            <a:noFill/>
            <a:ln>
              <a:noFill/>
            </a:ln>
          </p:spPr>
        </p:pic>
        <p:sp>
          <p:nvSpPr>
            <p:cNvPr id="91" name="Google Shape;91;p6"/>
            <p:cNvSpPr/>
            <p:nvPr/>
          </p:nvSpPr>
          <p:spPr>
            <a:xfrm>
              <a:off x="8535376" y="3335872"/>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6"/>
            <p:cNvSpPr/>
            <p:nvPr/>
          </p:nvSpPr>
          <p:spPr>
            <a:xfrm>
              <a:off x="8236780" y="3311073"/>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3" name="Google Shape;93;p6"/>
          <p:cNvGrpSpPr/>
          <p:nvPr/>
        </p:nvGrpSpPr>
        <p:grpSpPr>
          <a:xfrm>
            <a:off x="-207150" y="2962110"/>
            <a:ext cx="1286833" cy="1586084"/>
            <a:chOff x="-207150" y="2962110"/>
            <a:chExt cx="1286833" cy="1586084"/>
          </a:xfrm>
        </p:grpSpPr>
        <p:grpSp>
          <p:nvGrpSpPr>
            <p:cNvPr id="94" name="Google Shape;94;p6"/>
            <p:cNvGrpSpPr/>
            <p:nvPr/>
          </p:nvGrpSpPr>
          <p:grpSpPr>
            <a:xfrm>
              <a:off x="120475" y="4186263"/>
              <a:ext cx="547675" cy="361931"/>
              <a:chOff x="120475" y="4186263"/>
              <a:chExt cx="547675" cy="361931"/>
            </a:xfrm>
          </p:grpSpPr>
          <p:sp>
            <p:nvSpPr>
              <p:cNvPr id="95" name="Google Shape;95;p6"/>
              <p:cNvSpPr/>
              <p:nvPr/>
            </p:nvSpPr>
            <p:spPr>
              <a:xfrm>
                <a:off x="120475" y="418626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96" name="Google Shape;96;p6"/>
              <p:cNvSpPr/>
              <p:nvPr/>
            </p:nvSpPr>
            <p:spPr>
              <a:xfrm flipH="1">
                <a:off x="546725" y="418626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97" name="Google Shape;97;p6"/>
            <p:cNvPicPr preferRelativeResize="0"/>
            <p:nvPr/>
          </p:nvPicPr>
          <p:blipFill>
            <a:blip r:embed="rId4">
              <a:alphaModFix/>
            </a:blip>
            <a:stretch>
              <a:fillRect/>
            </a:stretch>
          </p:blipFill>
          <p:spPr>
            <a:xfrm>
              <a:off x="-207150" y="2962110"/>
              <a:ext cx="1286833" cy="1305290"/>
            </a:xfrm>
            <a:prstGeom prst="rect">
              <a:avLst/>
            </a:prstGeom>
            <a:noFill/>
            <a:ln>
              <a:noFill/>
            </a:ln>
          </p:spPr>
        </p:pic>
        <p:sp>
          <p:nvSpPr>
            <p:cNvPr id="98" name="Google Shape;98;p6"/>
            <p:cNvSpPr/>
            <p:nvPr/>
          </p:nvSpPr>
          <p:spPr>
            <a:xfrm rot="10576116">
              <a:off x="213730" y="3649426"/>
              <a:ext cx="145541" cy="146049"/>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6"/>
            <p:cNvSpPr/>
            <p:nvPr/>
          </p:nvSpPr>
          <p:spPr>
            <a:xfrm rot="10598995">
              <a:off x="532326" y="3669443"/>
              <a:ext cx="127326" cy="132204"/>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6"/>
            <p:cNvSpPr/>
            <p:nvPr/>
          </p:nvSpPr>
          <p:spPr>
            <a:xfrm rot="2878168">
              <a:off x="140003" y="3477827"/>
              <a:ext cx="592515" cy="660127"/>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lt1"/>
              </a:solidFill>
              <a:prstDash val="solid"/>
              <a:round/>
              <a:headEnd type="none" w="med" len="med"/>
              <a:tailEnd type="none" w="med" len="med"/>
            </a:ln>
          </p:spPr>
        </p:sp>
      </p:grpSp>
    </p:spTree>
    <p:extLst>
      <p:ext uri="{BB962C8B-B14F-4D97-AF65-F5344CB8AC3E}">
        <p14:creationId xmlns:p14="http://schemas.microsoft.com/office/powerpoint/2010/main" val="324886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a:blip r:embed="rId8">
            <a:alphaModFix/>
          </a:blip>
          <a:stretch>
            <a:fillRect/>
          </a:stretch>
        </p:blipFill>
        <p:spPr>
          <a:xfrm>
            <a:off x="0" y="0"/>
            <a:ext cx="9144000" cy="5143500"/>
          </a:xfrm>
          <a:prstGeom prst="rect">
            <a:avLst/>
          </a:prstGeom>
          <a:noFill/>
          <a:ln>
            <a:noFill/>
          </a:ln>
        </p:spPr>
      </p:pic>
      <p:sp>
        <p:nvSpPr>
          <p:cNvPr id="7" name="Google Shape;7;p1"/>
          <p:cNvSpPr txBox="1">
            <a:spLocks noGrp="1"/>
          </p:cNvSpPr>
          <p:nvPr>
            <p:ph type="title"/>
          </p:nvPr>
        </p:nvSpPr>
        <p:spPr>
          <a:xfrm>
            <a:off x="824550" y="593531"/>
            <a:ext cx="7547700" cy="6828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1pPr>
            <a:lvl2pPr lvl="1"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2pPr>
            <a:lvl3pPr lvl="2"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3pPr>
            <a:lvl4pPr lvl="3"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4pPr>
            <a:lvl5pPr lvl="4"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5pPr>
            <a:lvl6pPr lvl="5"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6pPr>
            <a:lvl7pPr lvl="6"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7pPr>
            <a:lvl8pPr lvl="7"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8pPr>
            <a:lvl9pPr lvl="8" algn="ctr">
              <a:spcBef>
                <a:spcPts val="0"/>
              </a:spcBef>
              <a:spcAft>
                <a:spcPts val="0"/>
              </a:spcAft>
              <a:buClr>
                <a:schemeClr val="dk2"/>
              </a:buClr>
              <a:buSzPts val="2600"/>
              <a:buFont typeface="Shadows Into Light"/>
              <a:buNone/>
              <a:defRPr sz="2600">
                <a:solidFill>
                  <a:schemeClr val="dk2"/>
                </a:solidFill>
                <a:latin typeface="Shadows Into Light"/>
                <a:ea typeface="Shadows Into Light"/>
                <a:cs typeface="Shadows Into Light"/>
                <a:sym typeface="Shadows Into Light"/>
              </a:defRPr>
            </a:lvl9pPr>
          </a:lstStyle>
          <a:p>
            <a:endParaRPr/>
          </a:p>
        </p:txBody>
      </p:sp>
      <p:sp>
        <p:nvSpPr>
          <p:cNvPr id="8" name="Google Shape;8;p1"/>
          <p:cNvSpPr txBox="1">
            <a:spLocks noGrp="1"/>
          </p:cNvSpPr>
          <p:nvPr>
            <p:ph type="body" idx="1"/>
          </p:nvPr>
        </p:nvSpPr>
        <p:spPr>
          <a:xfrm>
            <a:off x="1070325" y="1438988"/>
            <a:ext cx="7056300" cy="3062100"/>
          </a:xfrm>
          <a:prstGeom prst="rect">
            <a:avLst/>
          </a:prstGeom>
          <a:noFill/>
          <a:ln>
            <a:noFill/>
          </a:ln>
        </p:spPr>
        <p:txBody>
          <a:bodyPr spcFirstLastPara="1" wrap="square" lIns="91425" tIns="91425" rIns="91425" bIns="91425" anchor="t" anchorCtr="0">
            <a:noAutofit/>
          </a:bodyPr>
          <a:lstStyle>
            <a:lvl1pPr marL="457200" lvl="0" indent="-381000">
              <a:spcBef>
                <a:spcPts val="600"/>
              </a:spcBef>
              <a:spcAft>
                <a:spcPts val="0"/>
              </a:spcAft>
              <a:buClr>
                <a:schemeClr val="accent1"/>
              </a:buClr>
              <a:buSzPts val="2400"/>
              <a:buFont typeface="Varela Round"/>
              <a:buChar char="▧"/>
              <a:defRPr sz="2400">
                <a:solidFill>
                  <a:schemeClr val="dk1"/>
                </a:solidFill>
                <a:latin typeface="Varela Round"/>
                <a:ea typeface="Varela Round"/>
                <a:cs typeface="Varela Round"/>
                <a:sym typeface="Varela Round"/>
              </a:defRPr>
            </a:lvl1pPr>
            <a:lvl2pPr marL="914400" lvl="1"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2pPr>
            <a:lvl3pPr marL="1371600" lvl="2"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3pPr>
            <a:lvl4pPr marL="1828800" lvl="3"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4pPr>
            <a:lvl5pPr marL="2286000" lvl="4"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5pPr>
            <a:lvl6pPr marL="2743200" lvl="5"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6pPr>
            <a:lvl7pPr marL="3200400" lvl="6"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7pPr>
            <a:lvl8pPr marL="3657600" lvl="7"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8pPr>
            <a:lvl9pPr marL="4114800" lvl="8" indent="-381000">
              <a:spcBef>
                <a:spcPts val="0"/>
              </a:spcBef>
              <a:spcAft>
                <a:spcPts val="0"/>
              </a:spcAft>
              <a:buClr>
                <a:schemeClr val="dk1"/>
              </a:buClr>
              <a:buSzPts val="2400"/>
              <a:buFont typeface="Varela Round"/>
              <a:buChar char="■"/>
              <a:defRPr sz="2400">
                <a:solidFill>
                  <a:schemeClr val="dk1"/>
                </a:solidFill>
                <a:latin typeface="Varela Round"/>
                <a:ea typeface="Varela Round"/>
                <a:cs typeface="Varela Round"/>
                <a:sym typeface="Varela Round"/>
              </a:defRPr>
            </a:lvl9pPr>
          </a:lstStyle>
          <a:p>
            <a:endParaRPr/>
          </a:p>
        </p:txBody>
      </p:sp>
      <p:sp>
        <p:nvSpPr>
          <p:cNvPr id="9" name="Google Shape;9;p1"/>
          <p:cNvSpPr txBox="1">
            <a:spLocks noGrp="1"/>
          </p:cNvSpPr>
          <p:nvPr>
            <p:ph type="sldNum" idx="12"/>
          </p:nvPr>
        </p:nvSpPr>
        <p:spPr>
          <a:xfrm>
            <a:off x="4348076" y="4726751"/>
            <a:ext cx="548700" cy="299100"/>
          </a:xfrm>
          <a:prstGeom prst="rect">
            <a:avLst/>
          </a:prstGeom>
          <a:noFill/>
          <a:ln>
            <a:noFill/>
          </a:ln>
        </p:spPr>
        <p:txBody>
          <a:bodyPr spcFirstLastPara="1" wrap="square" lIns="91425" tIns="91425" rIns="91425" bIns="91425" anchor="t" anchorCtr="0">
            <a:noAutofit/>
          </a:bodyPr>
          <a:lstStyle>
            <a:lvl1pPr lvl="0" algn="ctr">
              <a:buNone/>
              <a:defRPr sz="1300">
                <a:solidFill>
                  <a:schemeClr val="dk2"/>
                </a:solidFill>
                <a:latin typeface="Shadows Into Light"/>
                <a:ea typeface="Shadows Into Light"/>
                <a:cs typeface="Shadows Into Light"/>
                <a:sym typeface="Shadows Into Light"/>
              </a:defRPr>
            </a:lvl1pPr>
            <a:lvl2pPr lvl="1" algn="ctr">
              <a:buNone/>
              <a:defRPr sz="1300">
                <a:solidFill>
                  <a:schemeClr val="dk2"/>
                </a:solidFill>
                <a:latin typeface="Shadows Into Light"/>
                <a:ea typeface="Shadows Into Light"/>
                <a:cs typeface="Shadows Into Light"/>
                <a:sym typeface="Shadows Into Light"/>
              </a:defRPr>
            </a:lvl2pPr>
            <a:lvl3pPr lvl="2" algn="ctr">
              <a:buNone/>
              <a:defRPr sz="1300">
                <a:solidFill>
                  <a:schemeClr val="dk2"/>
                </a:solidFill>
                <a:latin typeface="Shadows Into Light"/>
                <a:ea typeface="Shadows Into Light"/>
                <a:cs typeface="Shadows Into Light"/>
                <a:sym typeface="Shadows Into Light"/>
              </a:defRPr>
            </a:lvl3pPr>
            <a:lvl4pPr lvl="3" algn="ctr">
              <a:buNone/>
              <a:defRPr sz="1300">
                <a:solidFill>
                  <a:schemeClr val="dk2"/>
                </a:solidFill>
                <a:latin typeface="Shadows Into Light"/>
                <a:ea typeface="Shadows Into Light"/>
                <a:cs typeface="Shadows Into Light"/>
                <a:sym typeface="Shadows Into Light"/>
              </a:defRPr>
            </a:lvl4pPr>
            <a:lvl5pPr lvl="4" algn="ctr">
              <a:buNone/>
              <a:defRPr sz="1300">
                <a:solidFill>
                  <a:schemeClr val="dk2"/>
                </a:solidFill>
                <a:latin typeface="Shadows Into Light"/>
                <a:ea typeface="Shadows Into Light"/>
                <a:cs typeface="Shadows Into Light"/>
                <a:sym typeface="Shadows Into Light"/>
              </a:defRPr>
            </a:lvl5pPr>
            <a:lvl6pPr lvl="5" algn="ctr">
              <a:buNone/>
              <a:defRPr sz="1300">
                <a:solidFill>
                  <a:schemeClr val="dk2"/>
                </a:solidFill>
                <a:latin typeface="Shadows Into Light"/>
                <a:ea typeface="Shadows Into Light"/>
                <a:cs typeface="Shadows Into Light"/>
                <a:sym typeface="Shadows Into Light"/>
              </a:defRPr>
            </a:lvl6pPr>
            <a:lvl7pPr lvl="6" algn="ctr">
              <a:buNone/>
              <a:defRPr sz="1300">
                <a:solidFill>
                  <a:schemeClr val="dk2"/>
                </a:solidFill>
                <a:latin typeface="Shadows Into Light"/>
                <a:ea typeface="Shadows Into Light"/>
                <a:cs typeface="Shadows Into Light"/>
                <a:sym typeface="Shadows Into Light"/>
              </a:defRPr>
            </a:lvl7pPr>
            <a:lvl8pPr lvl="7" algn="ctr">
              <a:buNone/>
              <a:defRPr sz="1300">
                <a:solidFill>
                  <a:schemeClr val="dk2"/>
                </a:solidFill>
                <a:latin typeface="Shadows Into Light"/>
                <a:ea typeface="Shadows Into Light"/>
                <a:cs typeface="Shadows Into Light"/>
                <a:sym typeface="Shadows Into Light"/>
              </a:defRPr>
            </a:lvl8pPr>
            <a:lvl9pPr lvl="8" algn="ctr">
              <a:buNone/>
              <a:defRPr sz="1300">
                <a:solidFill>
                  <a:schemeClr val="dk2"/>
                </a:solidFill>
                <a:latin typeface="Shadows Into Light"/>
                <a:ea typeface="Shadows Into Light"/>
                <a:cs typeface="Shadows Into Light"/>
                <a:sym typeface="Shadows Into Light"/>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4" r:id="rId3"/>
    <p:sldLayoutId id="2147483656" r:id="rId4"/>
    <p:sldLayoutId id="2147483658" r:id="rId5"/>
    <p:sldLayoutId id="2147483659"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customXml" Target="../ink/ink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 Id="rId6" Type="http://schemas.openxmlformats.org/officeDocument/2006/relationships/image" Target="../media/image18.png"/><Relationship Id="rId5" Type="http://schemas.openxmlformats.org/officeDocument/2006/relationships/customXml" Target="../ink/ink3.xml"/><Relationship Id="rId4" Type="http://schemas.openxmlformats.org/officeDocument/2006/relationships/image" Target="../media/image17.emf"/></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4.xml"/><Relationship Id="rId4" Type="http://schemas.openxmlformats.org/officeDocument/2006/relationships/image" Target="../media/image20.emf"/></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customXml" Target="../ink/ink4.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customXml" Target="../ink/ink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1"/>
          <p:cNvSpPr txBox="1">
            <a:spLocks noGrp="1"/>
          </p:cNvSpPr>
          <p:nvPr>
            <p:ph type="ctrTitle"/>
          </p:nvPr>
        </p:nvSpPr>
        <p:spPr>
          <a:xfrm>
            <a:off x="1630650" y="1991813"/>
            <a:ext cx="58827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Perpajakan </a:t>
            </a:r>
            <a:r>
              <a:rPr lang="en" b="1" dirty="0">
                <a:solidFill>
                  <a:schemeClr val="accent6">
                    <a:lumMod val="75000"/>
                  </a:schemeClr>
                </a:solidFill>
              </a:rPr>
              <a:t>PPh21</a:t>
            </a:r>
            <a:endParaRPr b="1" dirty="0">
              <a:solidFill>
                <a:schemeClr val="accent6">
                  <a:lumMod val="75000"/>
                </a:schemeClr>
              </a:solidFill>
            </a:endParaRPr>
          </a:p>
        </p:txBody>
      </p:sp>
      <p:sp>
        <p:nvSpPr>
          <p:cNvPr id="59" name="Google Shape;59;p11"/>
          <p:cNvSpPr/>
          <p:nvPr/>
        </p:nvSpPr>
        <p:spPr>
          <a:xfrm rot="-3774511">
            <a:off x="2588275" y="1038066"/>
            <a:ext cx="316447" cy="1133981"/>
          </a:xfrm>
          <a:custGeom>
            <a:avLst/>
            <a:gdLst/>
            <a:ahLst/>
            <a:cxnLst/>
            <a:rect l="l" t="t" r="r" b="b"/>
            <a:pathLst>
              <a:path w="30959" h="89819" extrusionOk="0">
                <a:moveTo>
                  <a:pt x="0" y="0"/>
                </a:moveTo>
                <a:cubicBezTo>
                  <a:pt x="5134" y="6918"/>
                  <a:pt x="29561" y="26535"/>
                  <a:pt x="30804" y="41505"/>
                </a:cubicBezTo>
                <a:cubicBezTo>
                  <a:pt x="32047" y="56475"/>
                  <a:pt x="11349" y="81767"/>
                  <a:pt x="7458" y="89819"/>
                </a:cubicBezTo>
              </a:path>
            </a:pathLst>
          </a:custGeom>
          <a:noFill/>
          <a:ln w="9525" cap="flat" cmpd="sng">
            <a:solidFill>
              <a:srgbClr val="FFFFFF"/>
            </a:solidFill>
            <a:prstDash val="dash"/>
            <a:round/>
            <a:headEnd type="none" w="med" len="med"/>
            <a:tailEnd type="stealth" w="med" len="med"/>
          </a:ln>
        </p:spPr>
      </p:sp>
      <p:sp>
        <p:nvSpPr>
          <p:cNvPr id="60" name="Google Shape;60;p11"/>
          <p:cNvSpPr/>
          <p:nvPr/>
        </p:nvSpPr>
        <p:spPr>
          <a:xfrm>
            <a:off x="2496775" y="3413119"/>
            <a:ext cx="3153375" cy="25875"/>
          </a:xfrm>
          <a:custGeom>
            <a:avLst/>
            <a:gdLst/>
            <a:ahLst/>
            <a:cxnLst/>
            <a:rect l="l" t="t" r="r" b="b"/>
            <a:pathLst>
              <a:path w="126135" h="1380" extrusionOk="0">
                <a:moveTo>
                  <a:pt x="0" y="973"/>
                </a:moveTo>
                <a:cubicBezTo>
                  <a:pt x="29075" y="973"/>
                  <a:pt x="58158" y="273"/>
                  <a:pt x="87224" y="973"/>
                </a:cubicBezTo>
                <a:cubicBezTo>
                  <a:pt x="100195" y="1285"/>
                  <a:pt x="113312" y="1974"/>
                  <a:pt x="126135" y="0"/>
                </a:cubicBezTo>
              </a:path>
            </a:pathLst>
          </a:custGeom>
          <a:noFill/>
          <a:ln w="9525" cap="flat" cmpd="sng">
            <a:solidFill>
              <a:srgbClr val="FFFFFF"/>
            </a:solidFill>
            <a:prstDash val="solid"/>
            <a:round/>
            <a:headEnd type="none" w="med" len="med"/>
            <a:tailEnd type="none" w="med" len="med"/>
          </a:ln>
        </p:spPr>
      </p:sp>
      <p:sp>
        <p:nvSpPr>
          <p:cNvPr id="61" name="Google Shape;61;p11"/>
          <p:cNvSpPr/>
          <p:nvPr/>
        </p:nvSpPr>
        <p:spPr>
          <a:xfrm>
            <a:off x="2423800" y="3448933"/>
            <a:ext cx="3177700" cy="31069"/>
          </a:xfrm>
          <a:custGeom>
            <a:avLst/>
            <a:gdLst/>
            <a:ahLst/>
            <a:cxnLst/>
            <a:rect l="l" t="t" r="r" b="b"/>
            <a:pathLst>
              <a:path w="127108" h="1657" extrusionOk="0">
                <a:moveTo>
                  <a:pt x="0" y="1657"/>
                </a:moveTo>
                <a:cubicBezTo>
                  <a:pt x="42250" y="-1532"/>
                  <a:pt x="84738" y="1008"/>
                  <a:pt x="127108" y="1008"/>
                </a:cubicBezTo>
              </a:path>
            </a:pathLst>
          </a:custGeom>
          <a:noFill/>
          <a:ln w="9525" cap="flat" cmpd="sng">
            <a:solidFill>
              <a:srgbClr val="FFFFFF"/>
            </a:solidFill>
            <a:prstDash val="solid"/>
            <a:round/>
            <a:headEnd type="none" w="med" len="med"/>
            <a:tailEnd type="none" w="med" len="med"/>
          </a:ln>
        </p:spPr>
      </p:sp>
      <p:cxnSp>
        <p:nvCxnSpPr>
          <p:cNvPr id="62" name="Google Shape;62;p11"/>
          <p:cNvCxnSpPr/>
          <p:nvPr/>
        </p:nvCxnSpPr>
        <p:spPr>
          <a:xfrm rot="10800000" flipH="1">
            <a:off x="3927513" y="1508700"/>
            <a:ext cx="291900" cy="407100"/>
          </a:xfrm>
          <a:prstGeom prst="straightConnector1">
            <a:avLst/>
          </a:prstGeom>
          <a:noFill/>
          <a:ln w="9525" cap="flat" cmpd="sng">
            <a:solidFill>
              <a:srgbClr val="FFFFFF"/>
            </a:solidFill>
            <a:prstDash val="dash"/>
            <a:round/>
            <a:headEnd type="stealth" w="med" len="med"/>
            <a:tailEnd type="none" w="med" len="med"/>
          </a:ln>
        </p:spPr>
      </p:cxnSp>
      <p:sp>
        <p:nvSpPr>
          <p:cNvPr id="63" name="Google Shape;63;p11"/>
          <p:cNvSpPr/>
          <p:nvPr/>
        </p:nvSpPr>
        <p:spPr>
          <a:xfrm>
            <a:off x="5240888" y="1644328"/>
            <a:ext cx="1716367" cy="1155430"/>
          </a:xfrm>
          <a:custGeom>
            <a:avLst/>
            <a:gdLst/>
            <a:ahLst/>
            <a:cxnLst/>
            <a:rect l="l" t="t" r="r" b="b"/>
            <a:pathLst>
              <a:path w="53808" h="41004" extrusionOk="0">
                <a:moveTo>
                  <a:pt x="33350" y="2267"/>
                </a:moveTo>
                <a:cubicBezTo>
                  <a:pt x="29864" y="1271"/>
                  <a:pt x="26130" y="-694"/>
                  <a:pt x="22650" y="321"/>
                </a:cubicBezTo>
                <a:cubicBezTo>
                  <a:pt x="10877" y="3755"/>
                  <a:pt x="-4823" y="20013"/>
                  <a:pt x="1573" y="30477"/>
                </a:cubicBezTo>
                <a:cubicBezTo>
                  <a:pt x="7822" y="40701"/>
                  <a:pt x="25332" y="42678"/>
                  <a:pt x="36593" y="38583"/>
                </a:cubicBezTo>
                <a:cubicBezTo>
                  <a:pt x="46488" y="34985"/>
                  <a:pt x="56460" y="21659"/>
                  <a:pt x="53130" y="11670"/>
                </a:cubicBezTo>
                <a:cubicBezTo>
                  <a:pt x="49952" y="2137"/>
                  <a:pt x="34186" y="-1056"/>
                  <a:pt x="24595" y="1943"/>
                </a:cubicBezTo>
                <a:cubicBezTo>
                  <a:pt x="14087" y="5228"/>
                  <a:pt x="2158" y="13742"/>
                  <a:pt x="600" y="24641"/>
                </a:cubicBezTo>
                <a:cubicBezTo>
                  <a:pt x="-77" y="29379"/>
                  <a:pt x="2605" y="35237"/>
                  <a:pt x="6761" y="37611"/>
                </a:cubicBezTo>
                <a:cubicBezTo>
                  <a:pt x="15326" y="42505"/>
                  <a:pt x="29293" y="42316"/>
                  <a:pt x="36268" y="35341"/>
                </a:cubicBezTo>
              </a:path>
            </a:pathLst>
          </a:custGeom>
          <a:noFill/>
          <a:ln w="9525" cap="flat" cmpd="sng">
            <a:solidFill>
              <a:srgbClr val="FFFFFF"/>
            </a:solidFill>
            <a:prstDash val="solid"/>
            <a:round/>
            <a:headEnd type="none" w="med" len="med"/>
            <a:tailEnd type="none" w="med" len="med"/>
          </a:ln>
        </p:spPr>
      </p:sp>
      <p:sp>
        <p:nvSpPr>
          <p:cNvPr id="8" name="Google Shape;58;p11"/>
          <p:cNvSpPr txBox="1">
            <a:spLocks/>
          </p:cNvSpPr>
          <p:nvPr/>
        </p:nvSpPr>
        <p:spPr>
          <a:xfrm>
            <a:off x="595518" y="4129177"/>
            <a:ext cx="4487122" cy="64840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9pPr>
          </a:lstStyle>
          <a:p>
            <a:pPr algn="l"/>
            <a:r>
              <a:rPr lang="en-US" sz="1400" b="1" dirty="0">
                <a:solidFill>
                  <a:schemeClr val="tx2">
                    <a:lumMod val="10000"/>
                  </a:schemeClr>
                </a:solidFill>
              </a:rPr>
              <a:t>Present By : RR. Wulan, </a:t>
            </a:r>
            <a:r>
              <a:rPr lang="en-US" sz="1400" b="1" dirty="0" err="1">
                <a:solidFill>
                  <a:schemeClr val="tx2">
                    <a:lumMod val="10000"/>
                  </a:schemeClr>
                </a:solidFill>
              </a:rPr>
              <a:t>M.Ak</a:t>
            </a:r>
            <a:endParaRPr lang="en-US" sz="1400" b="1" dirty="0">
              <a:solidFill>
                <a:schemeClr val="tx2">
                  <a:lumMod val="1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22"/>
          <p:cNvSpPr/>
          <p:nvPr/>
        </p:nvSpPr>
        <p:spPr>
          <a:xfrm>
            <a:off x="3392700" y="1543066"/>
            <a:ext cx="2358600" cy="2370600"/>
          </a:xfrm>
          <a:prstGeom prst="ellipse">
            <a:avLst/>
          </a:prstGeom>
          <a:solidFill>
            <a:schemeClr val="accent5">
              <a:alpha val="74620"/>
            </a:schemeClr>
          </a:solidFill>
          <a:ln>
            <a:noFill/>
          </a:ln>
        </p:spPr>
        <p:txBody>
          <a:bodyPr spcFirstLastPara="1" wrap="square" lIns="91425" tIns="91425" rIns="91425" bIns="91425" anchor="ctr" anchorCtr="0">
            <a:noAutofit/>
          </a:bodyPr>
          <a:lstStyle/>
          <a:p>
            <a:pPr lvl="0" algn="ctr"/>
            <a:r>
              <a:rPr lang="id-ID" sz="2400" dirty="0">
                <a:solidFill>
                  <a:srgbClr val="00B0F0"/>
                </a:solidFill>
                <a:latin typeface="Varela Round"/>
                <a:ea typeface="Varela Round"/>
                <a:cs typeface="Varela Round"/>
                <a:sym typeface="Varela Round"/>
              </a:rPr>
              <a:t>Subjek &amp; Objek PPh 21</a:t>
            </a:r>
          </a:p>
        </p:txBody>
      </p:sp>
      <p:sp>
        <p:nvSpPr>
          <p:cNvPr id="147" name="Google Shape;147;p22"/>
          <p:cNvSpPr txBox="1">
            <a:spLocks noGrp="1"/>
          </p:cNvSpPr>
          <p:nvPr>
            <p:ph type="title"/>
          </p:nvPr>
        </p:nvSpPr>
        <p:spPr>
          <a:xfrm>
            <a:off x="1027950" y="517331"/>
            <a:ext cx="7088100" cy="682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b="1" dirty="0">
                <a:solidFill>
                  <a:srgbClr val="C00000"/>
                </a:solidFill>
              </a:rPr>
              <a:t>POKOK BAHASAN</a:t>
            </a:r>
            <a:endParaRPr b="1" dirty="0">
              <a:solidFill>
                <a:srgbClr val="C00000"/>
              </a:solidFill>
            </a:endParaRPr>
          </a:p>
        </p:txBody>
      </p:sp>
      <p:sp>
        <p:nvSpPr>
          <p:cNvPr id="148" name="Google Shape;148;p22"/>
          <p:cNvSpPr/>
          <p:nvPr/>
        </p:nvSpPr>
        <p:spPr>
          <a:xfrm>
            <a:off x="1248652" y="1615075"/>
            <a:ext cx="2358600" cy="2370600"/>
          </a:xfrm>
          <a:prstGeom prst="ellipse">
            <a:avLst/>
          </a:prstGeom>
          <a:noFill/>
          <a:ln w="9525" cap="flat" cmpd="sng">
            <a:solidFill>
              <a:schemeClr val="accent3"/>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sz="2400" dirty="0">
              <a:solidFill>
                <a:schemeClr val="accent3"/>
              </a:solidFill>
              <a:latin typeface="Varela Round"/>
              <a:ea typeface="Varela Round"/>
              <a:cs typeface="Varela Round"/>
              <a:sym typeface="Varela Round"/>
            </a:endParaRPr>
          </a:p>
        </p:txBody>
      </p:sp>
      <p:sp>
        <p:nvSpPr>
          <p:cNvPr id="149" name="Google Shape;149;p22"/>
          <p:cNvSpPr/>
          <p:nvPr/>
        </p:nvSpPr>
        <p:spPr>
          <a:xfrm>
            <a:off x="5536748" y="1620879"/>
            <a:ext cx="2435998" cy="2370600"/>
          </a:xfrm>
          <a:prstGeom prst="ellipse">
            <a:avLst/>
          </a:prstGeom>
          <a:noFill/>
          <a:ln w="9525" cap="flat" cmpd="sng">
            <a:solidFill>
              <a:schemeClr val="accent1"/>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dirty="0">
                <a:solidFill>
                  <a:schemeClr val="accent2"/>
                </a:solidFill>
                <a:latin typeface="Varela Round"/>
                <a:ea typeface="Varela Round"/>
                <a:cs typeface="Varela Round"/>
                <a:sym typeface="Varela Round"/>
              </a:rPr>
              <a:t>Mekanisme Perhitungan P</a:t>
            </a:r>
            <a:r>
              <a:rPr lang="id-ID" sz="2000" dirty="0">
                <a:solidFill>
                  <a:schemeClr val="accent2"/>
                </a:solidFill>
                <a:latin typeface="Varela Round"/>
                <a:ea typeface="Varela Round"/>
                <a:cs typeface="Varela Round"/>
                <a:sym typeface="Varela Round"/>
              </a:rPr>
              <a:t>P</a:t>
            </a:r>
            <a:r>
              <a:rPr lang="en" sz="2000" dirty="0">
                <a:solidFill>
                  <a:schemeClr val="accent2"/>
                </a:solidFill>
                <a:latin typeface="Varela Round"/>
                <a:ea typeface="Varela Round"/>
                <a:cs typeface="Varela Round"/>
                <a:sym typeface="Varela Round"/>
              </a:rPr>
              <a:t>h 21</a:t>
            </a:r>
            <a:endParaRPr sz="2000" dirty="0">
              <a:solidFill>
                <a:schemeClr val="accent2"/>
              </a:solidFill>
              <a:latin typeface="Varela Round"/>
              <a:ea typeface="Varela Round"/>
              <a:cs typeface="Varela Round"/>
              <a:sym typeface="Varela Round"/>
            </a:endParaRPr>
          </a:p>
        </p:txBody>
      </p:sp>
      <p:sp>
        <p:nvSpPr>
          <p:cNvPr id="150" name="Google Shape;150;p22"/>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a:t>
            </a:fld>
            <a:endParaRPr/>
          </a:p>
        </p:txBody>
      </p:sp>
      <p:sp>
        <p:nvSpPr>
          <p:cNvPr id="2" name="Rectangle 1"/>
          <p:cNvSpPr/>
          <p:nvPr/>
        </p:nvSpPr>
        <p:spPr>
          <a:xfrm>
            <a:off x="1428319" y="2374423"/>
            <a:ext cx="1999266" cy="707886"/>
          </a:xfrm>
          <a:prstGeom prst="rect">
            <a:avLst/>
          </a:prstGeom>
        </p:spPr>
        <p:txBody>
          <a:bodyPr wrap="none">
            <a:spAutoFit/>
          </a:bodyPr>
          <a:lstStyle/>
          <a:p>
            <a:pPr lvl="0" algn="ctr"/>
            <a:r>
              <a:rPr lang="id-ID" sz="4000" dirty="0">
                <a:solidFill>
                  <a:schemeClr val="accent4"/>
                </a:solidFill>
                <a:latin typeface="Varela Round"/>
                <a:ea typeface="Varela Round"/>
                <a:cs typeface="Varela Round"/>
                <a:sym typeface="Varela Round"/>
              </a:rPr>
              <a:t>Definisi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46">
                                            <p:txEl>
                                              <p:pRg st="0" end="0"/>
                                            </p:txEl>
                                          </p:spTgt>
                                        </p:tgtEl>
                                        <p:attrNameLst>
                                          <p:attrName>style.visibility</p:attrName>
                                        </p:attrNameLst>
                                      </p:cBhvr>
                                      <p:to>
                                        <p:strVal val="visible"/>
                                      </p:to>
                                    </p:set>
                                    <p:animEffect transition="in" filter="randombar(horizontal)">
                                      <p:cBhvr>
                                        <p:cTn id="12" dur="500"/>
                                        <p:tgtEl>
                                          <p:spTgt spid="14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49">
                                            <p:txEl>
                                              <p:pRg st="0" end="0"/>
                                            </p:txEl>
                                          </p:spTgt>
                                        </p:tgtEl>
                                        <p:attrNameLst>
                                          <p:attrName>style.visibility</p:attrName>
                                        </p:attrNameLst>
                                      </p:cBhvr>
                                      <p:to>
                                        <p:strVal val="visible"/>
                                      </p:to>
                                    </p:set>
                                    <p:animEffect transition="in" filter="randombar(horizontal)">
                                      <p:cBhvr>
                                        <p:cTn id="17" dur="500"/>
                                        <p:tgtEl>
                                          <p:spTgt spid="14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8"/>
          <p:cNvSpPr txBox="1">
            <a:spLocks noGrp="1"/>
          </p:cNvSpPr>
          <p:nvPr>
            <p:ph type="body" idx="1"/>
          </p:nvPr>
        </p:nvSpPr>
        <p:spPr>
          <a:xfrm>
            <a:off x="1821650" y="1014450"/>
            <a:ext cx="3672000" cy="3114600"/>
          </a:xfrm>
          <a:prstGeom prst="rect">
            <a:avLst/>
          </a:prstGeom>
        </p:spPr>
        <p:txBody>
          <a:bodyPr spcFirstLastPara="1" wrap="square" lIns="0" tIns="0" rIns="0" bIns="0" anchor="ctr" anchorCtr="0">
            <a:noAutofit/>
          </a:bodyPr>
          <a:lstStyle/>
          <a:p>
            <a:pPr marL="0" lvl="0" indent="0">
              <a:spcAft>
                <a:spcPts val="800"/>
              </a:spcAft>
              <a:buNone/>
            </a:pPr>
            <a:r>
              <a:rPr lang="id-ID" sz="1700" i="0" dirty="0"/>
              <a:t>Pajak penghasilan pasal 21 adalah pajak atas penghasilan berupa gaji, upah, honorarium, tunjangan, dan pembayaran lain dengan nama dan dalam bentuk apa pun yang sehubungan dengan pekerjaan atau jabatan, jasa, dan kegiatan yang dilakukan oleh  subjek pajak dalam negeri.</a:t>
            </a:r>
          </a:p>
          <a:p>
            <a:pPr marL="0" lvl="0" indent="0">
              <a:spcAft>
                <a:spcPts val="800"/>
              </a:spcAft>
              <a:buNone/>
            </a:pPr>
            <a:r>
              <a:rPr sz="1200" i="0" dirty="0">
                <a:solidFill>
                  <a:schemeClr val="accent6">
                    <a:lumMod val="75000"/>
                  </a:schemeClr>
                </a:solidFill>
              </a:rPr>
              <a:t>(PDJP </a:t>
            </a:r>
            <a:r>
              <a:rPr sz="1200" i="0" dirty="0" err="1">
                <a:solidFill>
                  <a:schemeClr val="accent6">
                    <a:lumMod val="75000"/>
                  </a:schemeClr>
                </a:solidFill>
              </a:rPr>
              <a:t>Nomor</a:t>
            </a:r>
            <a:r>
              <a:rPr sz="1200" i="0" dirty="0">
                <a:solidFill>
                  <a:schemeClr val="accent6">
                    <a:lumMod val="75000"/>
                  </a:schemeClr>
                </a:solidFill>
              </a:rPr>
              <a:t> PER-16/PJ/2016)</a:t>
            </a:r>
          </a:p>
        </p:txBody>
      </p:sp>
      <p:sp>
        <p:nvSpPr>
          <p:cNvPr id="257" name="Google Shape;257;p18"/>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a:t>
            </a:fld>
            <a:endParaRPr/>
          </a:p>
        </p:txBody>
      </p:sp>
    </p:spTree>
    <p:extLst>
      <p:ext uri="{BB962C8B-B14F-4D97-AF65-F5344CB8AC3E}">
        <p14:creationId xmlns:p14="http://schemas.microsoft.com/office/powerpoint/2010/main" val="18054738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46"/>
          <p:cNvSpPr txBox="1">
            <a:spLocks noGrp="1"/>
          </p:cNvSpPr>
          <p:nvPr>
            <p:ph type="title"/>
          </p:nvPr>
        </p:nvSpPr>
        <p:spPr>
          <a:xfrm>
            <a:off x="1230774" y="516478"/>
            <a:ext cx="6711900" cy="623100"/>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n" b="1" dirty="0">
                <a:solidFill>
                  <a:srgbClr val="C00000"/>
                </a:solidFill>
              </a:rPr>
              <a:t>Pemotong</a:t>
            </a:r>
            <a:r>
              <a:rPr lang="id-ID" b="1" dirty="0">
                <a:solidFill>
                  <a:srgbClr val="C00000"/>
                </a:solidFill>
              </a:rPr>
              <a:t> </a:t>
            </a:r>
            <a:r>
              <a:rPr lang="en" b="1" dirty="0">
                <a:solidFill>
                  <a:srgbClr val="C00000"/>
                </a:solidFill>
              </a:rPr>
              <a:t>PPh pasal 21</a:t>
            </a:r>
            <a:endParaRPr b="1" dirty="0">
              <a:solidFill>
                <a:srgbClr val="C00000"/>
              </a:solidFill>
            </a:endParaRPr>
          </a:p>
        </p:txBody>
      </p:sp>
      <p:sp>
        <p:nvSpPr>
          <p:cNvPr id="541" name="Google Shape;541;p46"/>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4</a:t>
            </a:fld>
            <a:endParaRPr/>
          </a:p>
        </p:txBody>
      </p:sp>
      <p:pic>
        <p:nvPicPr>
          <p:cNvPr id="542" name="Google Shape;542;p46"/>
          <p:cNvPicPr preferRelativeResize="0"/>
          <p:nvPr/>
        </p:nvPicPr>
        <p:blipFill rotWithShape="1">
          <a:blip r:embed="rId3">
            <a:alphaModFix/>
          </a:blip>
          <a:srcRect l="19633" t="9820" b="9812"/>
          <a:stretch/>
        </p:blipFill>
        <p:spPr>
          <a:xfrm>
            <a:off x="1147708" y="2286709"/>
            <a:ext cx="1161467" cy="1141014"/>
          </a:xfrm>
          <a:prstGeom prst="ellipse">
            <a:avLst/>
          </a:prstGeom>
          <a:noFill/>
          <a:ln w="38100">
            <a:solidFill>
              <a:schemeClr val="accent2">
                <a:lumMod val="75000"/>
              </a:schemeClr>
            </a:solidFill>
            <a:prstDash val="dash"/>
          </a:ln>
        </p:spPr>
      </p:pic>
      <p:sp>
        <p:nvSpPr>
          <p:cNvPr id="543" name="Google Shape;543;p46"/>
          <p:cNvSpPr txBox="1"/>
          <p:nvPr/>
        </p:nvSpPr>
        <p:spPr>
          <a:xfrm>
            <a:off x="1070323" y="3550129"/>
            <a:ext cx="1412700" cy="696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dirty="0">
                <a:solidFill>
                  <a:schemeClr val="tx1"/>
                </a:solidFill>
                <a:latin typeface="Work Sans"/>
                <a:ea typeface="Work Sans"/>
                <a:cs typeface="Work Sans"/>
                <a:sym typeface="Work Sans"/>
              </a:rPr>
              <a:t>Pemberi Kerja</a:t>
            </a:r>
            <a:endParaRPr sz="1200" dirty="0">
              <a:solidFill>
                <a:schemeClr val="tx1"/>
              </a:solidFill>
              <a:latin typeface="Work Sans"/>
              <a:ea typeface="Work Sans"/>
              <a:cs typeface="Work Sans"/>
              <a:sym typeface="Work Sans"/>
            </a:endParaRPr>
          </a:p>
          <a:p>
            <a:pPr marL="0" lvl="0" indent="0" algn="ctr" rtl="0">
              <a:spcBef>
                <a:spcPts val="400"/>
              </a:spcBef>
              <a:spcAft>
                <a:spcPts val="400"/>
              </a:spcAft>
              <a:buNone/>
            </a:pPr>
            <a:endParaRPr sz="1200" dirty="0">
              <a:solidFill>
                <a:schemeClr val="tx1"/>
              </a:solidFill>
              <a:latin typeface="Work Sans"/>
              <a:ea typeface="Work Sans"/>
              <a:cs typeface="Work Sans"/>
              <a:sym typeface="Work Sans"/>
            </a:endParaRPr>
          </a:p>
        </p:txBody>
      </p:sp>
      <p:pic>
        <p:nvPicPr>
          <p:cNvPr id="544" name="Google Shape;544;p46"/>
          <p:cNvPicPr preferRelativeResize="0"/>
          <p:nvPr/>
        </p:nvPicPr>
        <p:blipFill rotWithShape="1">
          <a:blip r:embed="rId4">
            <a:alphaModFix/>
          </a:blip>
          <a:srcRect/>
          <a:stretch/>
        </p:blipFill>
        <p:spPr>
          <a:xfrm>
            <a:off x="2585085" y="2244436"/>
            <a:ext cx="1144802" cy="1141014"/>
          </a:xfrm>
          <a:prstGeom prst="ellipse">
            <a:avLst/>
          </a:prstGeom>
          <a:noFill/>
          <a:ln w="38100">
            <a:noFill/>
            <a:prstDash val="sysDot"/>
          </a:ln>
        </p:spPr>
      </p:pic>
      <p:sp>
        <p:nvSpPr>
          <p:cNvPr id="545" name="Google Shape;545;p46"/>
          <p:cNvSpPr txBox="1"/>
          <p:nvPr/>
        </p:nvSpPr>
        <p:spPr>
          <a:xfrm>
            <a:off x="2532494" y="3549545"/>
            <a:ext cx="1412700" cy="696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dirty="0">
                <a:solidFill>
                  <a:schemeClr val="dk1"/>
                </a:solidFill>
                <a:latin typeface="Work Sans"/>
                <a:ea typeface="Work Sans"/>
                <a:cs typeface="Work Sans"/>
                <a:sym typeface="Work Sans"/>
              </a:rPr>
              <a:t>Bendahara/ pemegang kas pemerintah</a:t>
            </a:r>
            <a:endParaRPr dirty="0">
              <a:latin typeface="Work Sans"/>
              <a:ea typeface="Work Sans"/>
              <a:cs typeface="Work Sans"/>
              <a:sym typeface="Work Sans"/>
            </a:endParaRPr>
          </a:p>
        </p:txBody>
      </p:sp>
      <p:pic>
        <p:nvPicPr>
          <p:cNvPr id="546" name="Google Shape;546;p46"/>
          <p:cNvPicPr preferRelativeResize="0"/>
          <p:nvPr/>
        </p:nvPicPr>
        <p:blipFill>
          <a:blip r:embed="rId5">
            <a:extLst>
              <a:ext uri="{28A0092B-C50C-407E-A947-70E740481C1C}">
                <a14:useLocalDpi xmlns:a14="http://schemas.microsoft.com/office/drawing/2010/main" val="0"/>
              </a:ext>
            </a:extLst>
          </a:blip>
          <a:stretch>
            <a:fillRect/>
          </a:stretch>
        </p:blipFill>
        <p:spPr>
          <a:xfrm>
            <a:off x="4059366" y="2222367"/>
            <a:ext cx="1182212" cy="1185152"/>
          </a:xfrm>
          <a:prstGeom prst="ellipse">
            <a:avLst/>
          </a:prstGeom>
          <a:noFill/>
          <a:ln w="38100">
            <a:solidFill>
              <a:srgbClr val="92D050"/>
            </a:solidFill>
            <a:prstDash val="dash"/>
          </a:ln>
        </p:spPr>
      </p:pic>
      <p:sp>
        <p:nvSpPr>
          <p:cNvPr id="547" name="Google Shape;547;p46"/>
          <p:cNvSpPr txBox="1"/>
          <p:nvPr/>
        </p:nvSpPr>
        <p:spPr>
          <a:xfrm>
            <a:off x="3994665" y="3528280"/>
            <a:ext cx="1412700" cy="696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200" b="1" dirty="0">
                <a:solidFill>
                  <a:schemeClr val="dk1"/>
                </a:solidFill>
                <a:latin typeface="Work Sans"/>
                <a:ea typeface="Work Sans"/>
                <a:cs typeface="Work Sans"/>
                <a:sym typeface="Work Sans"/>
              </a:rPr>
              <a:t>Badan penyelenggara jaminan sosial</a:t>
            </a:r>
            <a:br>
              <a:rPr lang="en" dirty="0">
                <a:latin typeface="Work Sans"/>
                <a:ea typeface="Work Sans"/>
                <a:cs typeface="Work Sans"/>
                <a:sym typeface="Work Sans"/>
              </a:rPr>
            </a:br>
            <a:endParaRPr dirty="0">
              <a:latin typeface="Work Sans"/>
              <a:ea typeface="Work Sans"/>
              <a:cs typeface="Work Sans"/>
              <a:sym typeface="Work Sans"/>
            </a:endParaRPr>
          </a:p>
        </p:txBody>
      </p:sp>
      <p:pic>
        <p:nvPicPr>
          <p:cNvPr id="548" name="Google Shape;548;p46"/>
          <p:cNvPicPr preferRelativeResize="0"/>
          <p:nvPr/>
        </p:nvPicPr>
        <p:blipFill rotWithShape="1">
          <a:blip r:embed="rId6">
            <a:alphaModFix/>
          </a:blip>
          <a:srcRect t="3926" b="29406"/>
          <a:stretch/>
        </p:blipFill>
        <p:spPr>
          <a:xfrm>
            <a:off x="5558418" y="2262502"/>
            <a:ext cx="1182212" cy="1225561"/>
          </a:xfrm>
          <a:prstGeom prst="ellipse">
            <a:avLst/>
          </a:prstGeom>
          <a:noFill/>
          <a:ln>
            <a:noFill/>
          </a:ln>
        </p:spPr>
      </p:pic>
      <p:sp>
        <p:nvSpPr>
          <p:cNvPr id="549" name="Google Shape;549;p46"/>
          <p:cNvSpPr txBox="1"/>
          <p:nvPr/>
        </p:nvSpPr>
        <p:spPr>
          <a:xfrm>
            <a:off x="5443174" y="3527696"/>
            <a:ext cx="1412700" cy="696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1100" b="1" dirty="0">
                <a:solidFill>
                  <a:schemeClr val="dk1"/>
                </a:solidFill>
                <a:latin typeface="Work Sans"/>
                <a:ea typeface="Work Sans"/>
                <a:cs typeface="Work Sans"/>
                <a:sym typeface="Work Sans"/>
              </a:rPr>
              <a:t>Orang pribadi yang melakukan kegi</a:t>
            </a:r>
            <a:r>
              <a:rPr lang="id-ID" sz="1100" b="1" dirty="0">
                <a:solidFill>
                  <a:schemeClr val="dk1"/>
                </a:solidFill>
                <a:latin typeface="Work Sans"/>
                <a:ea typeface="Work Sans"/>
                <a:cs typeface="Work Sans"/>
                <a:sym typeface="Work Sans"/>
              </a:rPr>
              <a:t>a</a:t>
            </a:r>
            <a:r>
              <a:rPr lang="en" sz="1100" b="1" dirty="0">
                <a:solidFill>
                  <a:schemeClr val="dk1"/>
                </a:solidFill>
                <a:latin typeface="Work Sans"/>
                <a:ea typeface="Work Sans"/>
                <a:cs typeface="Work Sans"/>
                <a:sym typeface="Work Sans"/>
              </a:rPr>
              <a:t>tan usaha</a:t>
            </a:r>
            <a:r>
              <a:rPr lang="id-ID" sz="1100" b="1" dirty="0">
                <a:solidFill>
                  <a:schemeClr val="dk1"/>
                </a:solidFill>
                <a:latin typeface="Work Sans"/>
                <a:ea typeface="Work Sans"/>
                <a:cs typeface="Work Sans"/>
                <a:sym typeface="Work Sans"/>
              </a:rPr>
              <a:t>/ pekerja bebas serta badan</a:t>
            </a:r>
            <a:br>
              <a:rPr lang="en" sz="1100" dirty="0">
                <a:latin typeface="Work Sans"/>
                <a:ea typeface="Work Sans"/>
                <a:cs typeface="Work Sans"/>
                <a:sym typeface="Work Sans"/>
              </a:rPr>
            </a:br>
            <a:endParaRPr sz="1100" dirty="0">
              <a:latin typeface="Work Sans"/>
              <a:ea typeface="Work Sans"/>
              <a:cs typeface="Work Sans"/>
              <a:sym typeface="Work Sans"/>
            </a:endParaRPr>
          </a:p>
        </p:txBody>
      </p:sp>
      <p:pic>
        <p:nvPicPr>
          <p:cNvPr id="12" name="Google Shape;548;p46"/>
          <p:cNvPicPr preferRelativeResize="0"/>
          <p:nvPr/>
        </p:nvPicPr>
        <p:blipFill>
          <a:blip r:embed="rId7"/>
          <a:srcRect/>
          <a:stretch/>
        </p:blipFill>
        <p:spPr>
          <a:xfrm>
            <a:off x="6954865" y="2238839"/>
            <a:ext cx="1125753" cy="1125753"/>
          </a:xfrm>
          <a:prstGeom prst="ellipse">
            <a:avLst/>
          </a:prstGeom>
          <a:noFill/>
          <a:ln w="38100">
            <a:solidFill>
              <a:schemeClr val="tx1">
                <a:lumMod val="50000"/>
              </a:schemeClr>
            </a:solidFill>
            <a:prstDash val="dash"/>
          </a:ln>
        </p:spPr>
      </p:pic>
      <p:sp>
        <p:nvSpPr>
          <p:cNvPr id="13" name="Google Shape;549;p46"/>
          <p:cNvSpPr txBox="1"/>
          <p:nvPr/>
        </p:nvSpPr>
        <p:spPr>
          <a:xfrm>
            <a:off x="6811391" y="3527696"/>
            <a:ext cx="1412700" cy="6963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1100" b="1" dirty="0" err="1">
                <a:solidFill>
                  <a:schemeClr val="dk1"/>
                </a:solidFill>
                <a:latin typeface="Work Sans"/>
                <a:ea typeface="Work Sans"/>
                <a:cs typeface="Work Sans"/>
                <a:sym typeface="Work Sans"/>
              </a:rPr>
              <a:t>Penyelenggara</a:t>
            </a:r>
            <a:r>
              <a:rPr lang="en-US" sz="1100" b="1" dirty="0">
                <a:solidFill>
                  <a:schemeClr val="dk1"/>
                </a:solidFill>
                <a:latin typeface="Work Sans"/>
                <a:ea typeface="Work Sans"/>
                <a:cs typeface="Work Sans"/>
                <a:sym typeface="Work Sans"/>
              </a:rPr>
              <a:t> </a:t>
            </a:r>
            <a:r>
              <a:rPr lang="en-US" sz="1100" b="1" dirty="0" err="1">
                <a:solidFill>
                  <a:schemeClr val="dk1"/>
                </a:solidFill>
                <a:latin typeface="Work Sans"/>
                <a:ea typeface="Work Sans"/>
                <a:cs typeface="Work Sans"/>
                <a:sym typeface="Work Sans"/>
              </a:rPr>
              <a:t>kegiatan</a:t>
            </a:r>
            <a:endParaRPr sz="1100" dirty="0">
              <a:latin typeface="Work Sans"/>
              <a:ea typeface="Work Sans"/>
              <a:cs typeface="Work Sans"/>
              <a:sym typeface="Work Sans"/>
            </a:endParaRPr>
          </a:p>
        </p:txBody>
      </p:sp>
    </p:spTree>
    <p:extLst>
      <p:ext uri="{BB962C8B-B14F-4D97-AF65-F5344CB8AC3E}">
        <p14:creationId xmlns:p14="http://schemas.microsoft.com/office/powerpoint/2010/main" val="1690190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5" name="Google Shape;435;p41"/>
          <p:cNvSpPr/>
          <p:nvPr/>
        </p:nvSpPr>
        <p:spPr>
          <a:xfrm>
            <a:off x="0" y="2371028"/>
            <a:ext cx="914400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solidFill>
            <a:schemeClr val="accent2">
              <a:lumMod val="20000"/>
              <a:lumOff val="80000"/>
            </a:schemeClr>
          </a:solidFill>
          <a:ln w="228600" cap="flat" cmpd="sng">
            <a:solidFill>
              <a:schemeClr val="accent5">
                <a:lumMod val="75000"/>
              </a:schemeClr>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6" name="Google Shape;436;p41"/>
          <p:cNvSpPr/>
          <p:nvPr/>
        </p:nvSpPr>
        <p:spPr>
          <a:xfrm>
            <a:off x="0" y="2371028"/>
            <a:ext cx="9144000" cy="1011043"/>
          </a:xfrm>
          <a:custGeom>
            <a:avLst/>
            <a:gdLst/>
            <a:ahLst/>
            <a:cxnLst/>
            <a:rect l="l" t="t" r="r" b="b"/>
            <a:pathLst>
              <a:path w="12192000" h="1348058" extrusionOk="0">
                <a:moveTo>
                  <a:pt x="12192000" y="0"/>
                </a:moveTo>
                <a:lnTo>
                  <a:pt x="10837333" y="0"/>
                </a:lnTo>
                <a:cubicBezTo>
                  <a:pt x="10463295" y="0"/>
                  <a:pt x="10160000" y="301773"/>
                  <a:pt x="10160000" y="674029"/>
                </a:cubicBezTo>
                <a:lnTo>
                  <a:pt x="10160000" y="674029"/>
                </a:lnTo>
                <a:cubicBezTo>
                  <a:pt x="10160000" y="1046281"/>
                  <a:pt x="9856705" y="1348059"/>
                  <a:pt x="9482667" y="1348059"/>
                </a:cubicBezTo>
                <a:lnTo>
                  <a:pt x="9482667" y="1348059"/>
                </a:lnTo>
                <a:cubicBezTo>
                  <a:pt x="9108581" y="1348059"/>
                  <a:pt x="8805333" y="1046281"/>
                  <a:pt x="8805333" y="674029"/>
                </a:cubicBezTo>
                <a:lnTo>
                  <a:pt x="8805333" y="674029"/>
                </a:lnTo>
                <a:cubicBezTo>
                  <a:pt x="8805333" y="301773"/>
                  <a:pt x="8502086" y="0"/>
                  <a:pt x="8128000" y="0"/>
                </a:cubicBezTo>
                <a:lnTo>
                  <a:pt x="8128000" y="0"/>
                </a:lnTo>
                <a:cubicBezTo>
                  <a:pt x="7753915" y="0"/>
                  <a:pt x="7450667" y="301773"/>
                  <a:pt x="7450667" y="674029"/>
                </a:cubicBezTo>
                <a:lnTo>
                  <a:pt x="7450667" y="674029"/>
                </a:lnTo>
                <a:cubicBezTo>
                  <a:pt x="7450667" y="1046281"/>
                  <a:pt x="7147419" y="1348059"/>
                  <a:pt x="6773334" y="1348059"/>
                </a:cubicBezTo>
                <a:lnTo>
                  <a:pt x="6773334" y="1348059"/>
                </a:lnTo>
                <a:cubicBezTo>
                  <a:pt x="6399248" y="1348059"/>
                  <a:pt x="6096000" y="1046281"/>
                  <a:pt x="6096000" y="674029"/>
                </a:cubicBezTo>
                <a:lnTo>
                  <a:pt x="6096000" y="674029"/>
                </a:lnTo>
                <a:cubicBezTo>
                  <a:pt x="6096000" y="301773"/>
                  <a:pt x="5792753" y="0"/>
                  <a:pt x="5418667" y="0"/>
                </a:cubicBezTo>
                <a:lnTo>
                  <a:pt x="5418667" y="0"/>
                </a:lnTo>
                <a:cubicBezTo>
                  <a:pt x="5044581" y="0"/>
                  <a:pt x="4741334" y="301773"/>
                  <a:pt x="4741334" y="674029"/>
                </a:cubicBezTo>
                <a:lnTo>
                  <a:pt x="4741334" y="674029"/>
                </a:lnTo>
                <a:cubicBezTo>
                  <a:pt x="4741334" y="1046281"/>
                  <a:pt x="4438076" y="1348059"/>
                  <a:pt x="4064000" y="1348059"/>
                </a:cubicBezTo>
                <a:lnTo>
                  <a:pt x="4064000" y="1348059"/>
                </a:lnTo>
                <a:cubicBezTo>
                  <a:pt x="3689924" y="1348059"/>
                  <a:pt x="3386667" y="1046281"/>
                  <a:pt x="3386667" y="674029"/>
                </a:cubicBezTo>
                <a:lnTo>
                  <a:pt x="3386667" y="674029"/>
                </a:lnTo>
                <a:cubicBezTo>
                  <a:pt x="3386667" y="301773"/>
                  <a:pt x="3083410" y="0"/>
                  <a:pt x="2709333" y="0"/>
                </a:cubicBezTo>
                <a:lnTo>
                  <a:pt x="2709333" y="0"/>
                </a:lnTo>
                <a:cubicBezTo>
                  <a:pt x="2335257" y="0"/>
                  <a:pt x="2032000" y="301773"/>
                  <a:pt x="2032000" y="674029"/>
                </a:cubicBezTo>
                <a:lnTo>
                  <a:pt x="2032000" y="674029"/>
                </a:lnTo>
                <a:cubicBezTo>
                  <a:pt x="2032000" y="1046281"/>
                  <a:pt x="1728743" y="1348059"/>
                  <a:pt x="1354667" y="1348059"/>
                </a:cubicBezTo>
                <a:lnTo>
                  <a:pt x="0" y="1348059"/>
                </a:lnTo>
              </a:path>
            </a:pathLst>
          </a:custGeom>
          <a:noFill/>
          <a:ln w="19050" cap="flat" cmpd="sng">
            <a:solidFill>
              <a:schemeClr val="lt1"/>
            </a:solidFill>
            <a:prstDash val="dash"/>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lt1"/>
              </a:solidFill>
              <a:latin typeface="Calibri"/>
              <a:ea typeface="Calibri"/>
              <a:cs typeface="Calibri"/>
              <a:sym typeface="Calibri"/>
            </a:endParaRPr>
          </a:p>
        </p:txBody>
      </p:sp>
      <p:grpSp>
        <p:nvGrpSpPr>
          <p:cNvPr id="437" name="Google Shape;437;p41"/>
          <p:cNvGrpSpPr/>
          <p:nvPr/>
        </p:nvGrpSpPr>
        <p:grpSpPr>
          <a:xfrm>
            <a:off x="1786339" y="1703401"/>
            <a:ext cx="473400" cy="473400"/>
            <a:chOff x="1786339" y="1703401"/>
            <a:chExt cx="473400" cy="473400"/>
          </a:xfrm>
        </p:grpSpPr>
        <p:sp>
          <p:nvSpPr>
            <p:cNvPr id="438" name="Google Shape;438;p41"/>
            <p:cNvSpPr/>
            <p:nvPr/>
          </p:nvSpPr>
          <p:spPr>
            <a:xfrm rot="8100000">
              <a:off x="1855667" y="1772729"/>
              <a:ext cx="334744" cy="334744"/>
            </a:xfrm>
            <a:prstGeom prst="teardrop">
              <a:avLst>
                <a:gd name="adj" fmla="val 10000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39" name="Google Shape;439;p41"/>
            <p:cNvSpPr/>
            <p:nvPr/>
          </p:nvSpPr>
          <p:spPr>
            <a:xfrm>
              <a:off x="195598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grpSp>
        <p:nvGrpSpPr>
          <p:cNvPr id="440" name="Google Shape;440;p41"/>
          <p:cNvGrpSpPr/>
          <p:nvPr/>
        </p:nvGrpSpPr>
        <p:grpSpPr>
          <a:xfrm>
            <a:off x="3814414" y="1703401"/>
            <a:ext cx="473400" cy="473400"/>
            <a:chOff x="3814414" y="1703401"/>
            <a:chExt cx="473400" cy="473400"/>
          </a:xfrm>
        </p:grpSpPr>
        <p:sp>
          <p:nvSpPr>
            <p:cNvPr id="441" name="Google Shape;441;p41"/>
            <p:cNvSpPr/>
            <p:nvPr/>
          </p:nvSpPr>
          <p:spPr>
            <a:xfrm rot="8100000">
              <a:off x="3883742" y="1772729"/>
              <a:ext cx="334744" cy="334744"/>
            </a:xfrm>
            <a:prstGeom prst="teardrop">
              <a:avLst>
                <a:gd name="adj" fmla="val 1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42" name="Google Shape;442;p41"/>
            <p:cNvSpPr/>
            <p:nvPr/>
          </p:nvSpPr>
          <p:spPr>
            <a:xfrm>
              <a:off x="3984064"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grpSp>
        <p:nvGrpSpPr>
          <p:cNvPr id="443" name="Google Shape;443;p41"/>
          <p:cNvGrpSpPr/>
          <p:nvPr/>
        </p:nvGrpSpPr>
        <p:grpSpPr>
          <a:xfrm>
            <a:off x="5842489" y="1703401"/>
            <a:ext cx="473400" cy="473400"/>
            <a:chOff x="5842489" y="1703401"/>
            <a:chExt cx="473400" cy="473400"/>
          </a:xfrm>
        </p:grpSpPr>
        <p:sp>
          <p:nvSpPr>
            <p:cNvPr id="444" name="Google Shape;444;p41"/>
            <p:cNvSpPr/>
            <p:nvPr/>
          </p:nvSpPr>
          <p:spPr>
            <a:xfrm rot="8100000">
              <a:off x="5911817" y="1772729"/>
              <a:ext cx="334744" cy="334744"/>
            </a:xfrm>
            <a:prstGeom prst="teardrop">
              <a:avLst>
                <a:gd name="adj" fmla="val 1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45" name="Google Shape;445;p41"/>
            <p:cNvSpPr/>
            <p:nvPr/>
          </p:nvSpPr>
          <p:spPr>
            <a:xfrm>
              <a:off x="6012139" y="1866499"/>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grpSp>
        <p:nvGrpSpPr>
          <p:cNvPr id="446" name="Google Shape;446;p41"/>
          <p:cNvGrpSpPr/>
          <p:nvPr/>
        </p:nvGrpSpPr>
        <p:grpSpPr>
          <a:xfrm>
            <a:off x="6880814" y="3576300"/>
            <a:ext cx="473400" cy="473400"/>
            <a:chOff x="6880814" y="3576300"/>
            <a:chExt cx="473400" cy="473400"/>
          </a:xfrm>
        </p:grpSpPr>
        <p:sp>
          <p:nvSpPr>
            <p:cNvPr id="447" name="Google Shape;447;p41"/>
            <p:cNvSpPr/>
            <p:nvPr/>
          </p:nvSpPr>
          <p:spPr>
            <a:xfrm rot="-2700000">
              <a:off x="6950142" y="3645628"/>
              <a:ext cx="334744" cy="334744"/>
            </a:xfrm>
            <a:prstGeom prst="teardrop">
              <a:avLst>
                <a:gd name="adj" fmla="val 1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48" name="Google Shape;448;p41"/>
            <p:cNvSpPr/>
            <p:nvPr/>
          </p:nvSpPr>
          <p:spPr>
            <a:xfrm flipH="1">
              <a:off x="7050464"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grpSp>
        <p:nvGrpSpPr>
          <p:cNvPr id="449" name="Google Shape;449;p41"/>
          <p:cNvGrpSpPr/>
          <p:nvPr/>
        </p:nvGrpSpPr>
        <p:grpSpPr>
          <a:xfrm>
            <a:off x="4852739" y="3576300"/>
            <a:ext cx="473400" cy="473400"/>
            <a:chOff x="4852739" y="3576300"/>
            <a:chExt cx="473400" cy="473400"/>
          </a:xfrm>
        </p:grpSpPr>
        <p:sp>
          <p:nvSpPr>
            <p:cNvPr id="450" name="Google Shape;450;p41"/>
            <p:cNvSpPr/>
            <p:nvPr/>
          </p:nvSpPr>
          <p:spPr>
            <a:xfrm rot="-2700000">
              <a:off x="4922067" y="3645628"/>
              <a:ext cx="334744" cy="334744"/>
            </a:xfrm>
            <a:prstGeom prst="teardrop">
              <a:avLst>
                <a:gd name="adj" fmla="val 1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51" name="Google Shape;451;p41"/>
            <p:cNvSpPr/>
            <p:nvPr/>
          </p:nvSpPr>
          <p:spPr>
            <a:xfrm flipH="1">
              <a:off x="5022389"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grpSp>
        <p:nvGrpSpPr>
          <p:cNvPr id="452" name="Google Shape;452;p41"/>
          <p:cNvGrpSpPr/>
          <p:nvPr/>
        </p:nvGrpSpPr>
        <p:grpSpPr>
          <a:xfrm>
            <a:off x="2824664" y="3576300"/>
            <a:ext cx="473400" cy="473400"/>
            <a:chOff x="2824664" y="3576300"/>
            <a:chExt cx="473400" cy="473400"/>
          </a:xfrm>
        </p:grpSpPr>
        <p:sp>
          <p:nvSpPr>
            <p:cNvPr id="453" name="Google Shape;453;p41"/>
            <p:cNvSpPr/>
            <p:nvPr/>
          </p:nvSpPr>
          <p:spPr>
            <a:xfrm rot="-2700000">
              <a:off x="2893992" y="3645628"/>
              <a:ext cx="334744" cy="334744"/>
            </a:xfrm>
            <a:prstGeom prst="teardrop">
              <a:avLst>
                <a:gd name="adj" fmla="val 100000"/>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Work Sans"/>
                <a:ea typeface="Work Sans"/>
                <a:cs typeface="Work Sans"/>
                <a:sym typeface="Work Sans"/>
              </a:endParaRPr>
            </a:p>
          </p:txBody>
        </p:sp>
        <p:sp>
          <p:nvSpPr>
            <p:cNvPr id="454" name="Google Shape;454;p41"/>
            <p:cNvSpPr/>
            <p:nvPr/>
          </p:nvSpPr>
          <p:spPr>
            <a:xfrm flipH="1">
              <a:off x="2994314" y="3752502"/>
              <a:ext cx="134100" cy="134100"/>
            </a:xfrm>
            <a:prstGeom prst="ellipse">
              <a:avLst/>
            </a:prstGeom>
            <a:solidFill>
              <a:schemeClr val="lt1"/>
            </a:solidFill>
            <a:ln>
              <a:noFill/>
            </a:ln>
          </p:spPr>
          <p:txBody>
            <a:bodyPr spcFirstLastPara="1" wrap="square" lIns="0" tIns="0" rIns="0" bIns="0" anchor="ctr" anchorCtr="0">
              <a:noAutofit/>
            </a:bodyPr>
            <a:lstStyle/>
            <a:p>
              <a:pPr marL="0" lvl="0" indent="0" algn="ctr" rtl="0">
                <a:spcBef>
                  <a:spcPts val="0"/>
                </a:spcBef>
                <a:spcAft>
                  <a:spcPts val="0"/>
                </a:spcAft>
                <a:buNone/>
              </a:pPr>
              <a:endParaRPr sz="600" dirty="0">
                <a:solidFill>
                  <a:schemeClr val="dk2"/>
                </a:solidFill>
                <a:latin typeface="Work Sans"/>
                <a:ea typeface="Work Sans"/>
                <a:cs typeface="Work Sans"/>
                <a:sym typeface="Work Sans"/>
              </a:endParaRPr>
            </a:p>
          </p:txBody>
        </p:sp>
      </p:grpSp>
      <p:sp>
        <p:nvSpPr>
          <p:cNvPr id="455" name="Google Shape;455;p41"/>
          <p:cNvSpPr txBox="1"/>
          <p:nvPr/>
        </p:nvSpPr>
        <p:spPr>
          <a:xfrm>
            <a:off x="1426160" y="1220522"/>
            <a:ext cx="128640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Pegawai; penerima pesangon, pensiun, THT, termasuk ahli waris</a:t>
            </a:r>
            <a:endParaRPr sz="900" dirty="0">
              <a:solidFill>
                <a:schemeClr val="tx2">
                  <a:lumMod val="10000"/>
                </a:schemeClr>
              </a:solidFill>
              <a:latin typeface="Work Sans"/>
              <a:ea typeface="Work Sans"/>
              <a:cs typeface="Work Sans"/>
              <a:sym typeface="Work Sans"/>
            </a:endParaRPr>
          </a:p>
        </p:txBody>
      </p:sp>
      <p:sp>
        <p:nvSpPr>
          <p:cNvPr id="456" name="Google Shape;456;p41"/>
          <p:cNvSpPr txBox="1"/>
          <p:nvPr/>
        </p:nvSpPr>
        <p:spPr>
          <a:xfrm>
            <a:off x="3377205" y="1156100"/>
            <a:ext cx="128640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Bukan pegawai: tenaga ahli yang melakukan pekerjaan bebas, seniman, olahragawan, pemberi jasa, dll.</a:t>
            </a:r>
            <a:endParaRPr sz="900" dirty="0">
              <a:solidFill>
                <a:schemeClr val="tx2">
                  <a:lumMod val="10000"/>
                </a:schemeClr>
              </a:solidFill>
              <a:latin typeface="Work Sans"/>
              <a:ea typeface="Work Sans"/>
              <a:cs typeface="Work Sans"/>
              <a:sym typeface="Work Sans"/>
            </a:endParaRPr>
          </a:p>
        </p:txBody>
      </p:sp>
      <p:sp>
        <p:nvSpPr>
          <p:cNvPr id="457" name="Google Shape;457;p41"/>
          <p:cNvSpPr txBox="1"/>
          <p:nvPr/>
        </p:nvSpPr>
        <p:spPr>
          <a:xfrm>
            <a:off x="5436010" y="1156100"/>
            <a:ext cx="1286400" cy="533400"/>
          </a:xfrm>
          <a:prstGeom prst="rect">
            <a:avLst/>
          </a:prstGeom>
          <a:noFill/>
          <a:ln>
            <a:noFill/>
          </a:ln>
        </p:spPr>
        <p:txBody>
          <a:bodyPr spcFirstLastPara="1" wrap="square" lIns="0" tIns="0" rIns="0" bIns="0" anchor="b"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P</a:t>
            </a:r>
            <a:r>
              <a:rPr sz="900" dirty="0" err="1">
                <a:solidFill>
                  <a:schemeClr val="tx2">
                    <a:lumMod val="10000"/>
                  </a:schemeClr>
                </a:solidFill>
                <a:latin typeface="Work Sans"/>
                <a:ea typeface="Work Sans"/>
                <a:cs typeface="Work Sans"/>
                <a:sym typeface="Work Sans"/>
              </a:rPr>
              <a:t>eserta</a:t>
            </a:r>
            <a:r>
              <a:rPr sz="900" dirty="0">
                <a:solidFill>
                  <a:schemeClr val="tx2">
                    <a:lumMod val="10000"/>
                  </a:schemeClr>
                </a:solidFill>
                <a:latin typeface="Work Sans"/>
                <a:ea typeface="Work Sans"/>
                <a:cs typeface="Work Sans"/>
                <a:sym typeface="Work Sans"/>
              </a:rPr>
              <a:t> </a:t>
            </a:r>
            <a:r>
              <a:rPr sz="900" dirty="0" err="1">
                <a:solidFill>
                  <a:schemeClr val="tx2">
                    <a:lumMod val="10000"/>
                  </a:schemeClr>
                </a:solidFill>
                <a:latin typeface="Work Sans"/>
                <a:ea typeface="Work Sans"/>
                <a:cs typeface="Work Sans"/>
                <a:sym typeface="Work Sans"/>
              </a:rPr>
              <a:t>kegiatan</a:t>
            </a:r>
            <a:r>
              <a:rPr sz="900" dirty="0">
                <a:solidFill>
                  <a:schemeClr val="tx2">
                    <a:lumMod val="10000"/>
                  </a:schemeClr>
                </a:solidFill>
                <a:latin typeface="Work Sans"/>
                <a:ea typeface="Work Sans"/>
                <a:cs typeface="Work Sans"/>
                <a:sym typeface="Work Sans"/>
              </a:rPr>
              <a:t> yang </a:t>
            </a:r>
            <a:r>
              <a:rPr sz="900" dirty="0" err="1">
                <a:solidFill>
                  <a:schemeClr val="tx2">
                    <a:lumMod val="10000"/>
                  </a:schemeClr>
                </a:solidFill>
                <a:latin typeface="Work Sans"/>
                <a:ea typeface="Work Sans"/>
                <a:cs typeface="Work Sans"/>
                <a:sym typeface="Work Sans"/>
              </a:rPr>
              <a:t>menerima</a:t>
            </a:r>
            <a:r>
              <a:rPr sz="900" dirty="0">
                <a:solidFill>
                  <a:schemeClr val="tx2">
                    <a:lumMod val="10000"/>
                  </a:schemeClr>
                </a:solidFill>
                <a:latin typeface="Work Sans"/>
                <a:ea typeface="Work Sans"/>
                <a:cs typeface="Work Sans"/>
                <a:sym typeface="Work Sans"/>
              </a:rPr>
              <a:t> </a:t>
            </a:r>
            <a:r>
              <a:rPr sz="900" dirty="0" err="1">
                <a:solidFill>
                  <a:schemeClr val="tx2">
                    <a:lumMod val="10000"/>
                  </a:schemeClr>
                </a:solidFill>
                <a:latin typeface="Work Sans"/>
                <a:ea typeface="Work Sans"/>
                <a:cs typeface="Work Sans"/>
                <a:sym typeface="Work Sans"/>
              </a:rPr>
              <a:t>penghasilan</a:t>
            </a:r>
            <a:r>
              <a:rPr sz="900" dirty="0">
                <a:solidFill>
                  <a:schemeClr val="tx2">
                    <a:lumMod val="10000"/>
                  </a:schemeClr>
                </a:solidFill>
                <a:latin typeface="Work Sans"/>
                <a:ea typeface="Work Sans"/>
                <a:cs typeface="Work Sans"/>
                <a:sym typeface="Work Sans"/>
              </a:rPr>
              <a:t> </a:t>
            </a:r>
            <a:r>
              <a:rPr sz="900" dirty="0" err="1">
                <a:solidFill>
                  <a:schemeClr val="tx2">
                    <a:lumMod val="10000"/>
                  </a:schemeClr>
                </a:solidFill>
                <a:latin typeface="Work Sans"/>
                <a:ea typeface="Work Sans"/>
                <a:cs typeface="Work Sans"/>
                <a:sym typeface="Work Sans"/>
              </a:rPr>
              <a:t>sehubungan</a:t>
            </a:r>
            <a:r>
              <a:rPr sz="900" dirty="0">
                <a:solidFill>
                  <a:schemeClr val="tx2">
                    <a:lumMod val="10000"/>
                  </a:schemeClr>
                </a:solidFill>
                <a:latin typeface="Work Sans"/>
                <a:ea typeface="Work Sans"/>
                <a:cs typeface="Work Sans"/>
                <a:sym typeface="Work Sans"/>
              </a:rPr>
              <a:t> </a:t>
            </a:r>
            <a:r>
              <a:rPr sz="900" dirty="0" err="1">
                <a:solidFill>
                  <a:schemeClr val="tx2">
                    <a:lumMod val="10000"/>
                  </a:schemeClr>
                </a:solidFill>
                <a:latin typeface="Work Sans"/>
                <a:ea typeface="Work Sans"/>
                <a:cs typeface="Work Sans"/>
                <a:sym typeface="Work Sans"/>
              </a:rPr>
              <a:t>keikursetaan</a:t>
            </a:r>
            <a:r>
              <a:rPr sz="900" dirty="0">
                <a:solidFill>
                  <a:schemeClr val="tx2">
                    <a:lumMod val="10000"/>
                  </a:schemeClr>
                </a:solidFill>
                <a:latin typeface="Work Sans"/>
                <a:ea typeface="Work Sans"/>
                <a:cs typeface="Work Sans"/>
                <a:sym typeface="Work Sans"/>
              </a:rPr>
              <a:t> </a:t>
            </a:r>
            <a:r>
              <a:rPr sz="900" dirty="0" err="1">
                <a:solidFill>
                  <a:schemeClr val="tx2">
                    <a:lumMod val="10000"/>
                  </a:schemeClr>
                </a:solidFill>
                <a:latin typeface="Work Sans"/>
                <a:ea typeface="Work Sans"/>
                <a:cs typeface="Work Sans"/>
                <a:sym typeface="Work Sans"/>
              </a:rPr>
              <a:t>peserta</a:t>
            </a:r>
            <a:r>
              <a:rPr sz="900" dirty="0">
                <a:solidFill>
                  <a:schemeClr val="tx2">
                    <a:lumMod val="10000"/>
                  </a:schemeClr>
                </a:solidFill>
                <a:latin typeface="Work Sans"/>
                <a:ea typeface="Work Sans"/>
                <a:cs typeface="Work Sans"/>
                <a:sym typeface="Work Sans"/>
              </a:rPr>
              <a:t>.</a:t>
            </a:r>
          </a:p>
        </p:txBody>
      </p:sp>
      <p:sp>
        <p:nvSpPr>
          <p:cNvPr id="458" name="Google Shape;458;p41"/>
          <p:cNvSpPr txBox="1"/>
          <p:nvPr/>
        </p:nvSpPr>
        <p:spPr>
          <a:xfrm>
            <a:off x="2418175" y="4063600"/>
            <a:ext cx="1286400"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Penghasilan yang diterima pegawai tetap,penerima uang pensiun secara teratur.</a:t>
            </a:r>
            <a:endParaRPr sz="900" dirty="0">
              <a:solidFill>
                <a:schemeClr val="tx2">
                  <a:lumMod val="10000"/>
                </a:schemeClr>
              </a:solidFill>
              <a:latin typeface="Work Sans"/>
              <a:ea typeface="Work Sans"/>
              <a:cs typeface="Work Sans"/>
              <a:sym typeface="Work Sans"/>
            </a:endParaRPr>
          </a:p>
        </p:txBody>
      </p:sp>
      <p:sp>
        <p:nvSpPr>
          <p:cNvPr id="459" name="Google Shape;459;p41"/>
          <p:cNvSpPr txBox="1"/>
          <p:nvPr/>
        </p:nvSpPr>
        <p:spPr>
          <a:xfrm>
            <a:off x="4446255" y="4047834"/>
            <a:ext cx="1286400"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Penerima pesangon, tunjangan hari tua atau jaminan hari tua yang dibayarkan sekaligus.</a:t>
            </a:r>
            <a:endParaRPr sz="900" dirty="0">
              <a:solidFill>
                <a:schemeClr val="tx2">
                  <a:lumMod val="10000"/>
                </a:schemeClr>
              </a:solidFill>
              <a:latin typeface="Work Sans"/>
              <a:ea typeface="Work Sans"/>
              <a:cs typeface="Work Sans"/>
              <a:sym typeface="Work Sans"/>
            </a:endParaRPr>
          </a:p>
        </p:txBody>
      </p:sp>
      <p:sp>
        <p:nvSpPr>
          <p:cNvPr id="460" name="Google Shape;460;p41"/>
          <p:cNvSpPr txBox="1"/>
          <p:nvPr/>
        </p:nvSpPr>
        <p:spPr>
          <a:xfrm>
            <a:off x="6474335" y="4063600"/>
            <a:ext cx="1286400" cy="533400"/>
          </a:xfrm>
          <a:prstGeom prst="rect">
            <a:avLst/>
          </a:prstGeom>
          <a:noFill/>
          <a:ln>
            <a:noFill/>
          </a:ln>
        </p:spPr>
        <p:txBody>
          <a:bodyPr spcFirstLastPara="1" wrap="square" lIns="0" tIns="0" rIns="0" bIns="0" anchor="t" anchorCtr="0">
            <a:noAutofit/>
          </a:bodyPr>
          <a:lstStyle/>
          <a:p>
            <a:pPr marL="0" marR="0" lvl="0" indent="0" algn="ctr" rtl="0">
              <a:lnSpc>
                <a:spcPct val="100000"/>
              </a:lnSpc>
              <a:spcBef>
                <a:spcPts val="0"/>
              </a:spcBef>
              <a:spcAft>
                <a:spcPts val="0"/>
              </a:spcAft>
              <a:buNone/>
            </a:pPr>
            <a:r>
              <a:rPr lang="id-ID" sz="900" dirty="0">
                <a:solidFill>
                  <a:schemeClr val="tx2">
                    <a:lumMod val="10000"/>
                  </a:schemeClr>
                </a:solidFill>
                <a:latin typeface="Work Sans"/>
                <a:ea typeface="Work Sans"/>
                <a:cs typeface="Work Sans"/>
                <a:sym typeface="Work Sans"/>
              </a:rPr>
              <a:t>Imbalan bukan pewagai (honorarium, komisi, fee, dan imbalan sejenisnya. Dsb</a:t>
            </a:r>
          </a:p>
          <a:p>
            <a:pPr marL="0" marR="0" lvl="0" indent="0" algn="ctr" rtl="0">
              <a:lnSpc>
                <a:spcPct val="100000"/>
              </a:lnSpc>
              <a:spcBef>
                <a:spcPts val="0"/>
              </a:spcBef>
              <a:spcAft>
                <a:spcPts val="0"/>
              </a:spcAft>
              <a:buNone/>
            </a:pPr>
            <a:endParaRPr sz="900" dirty="0">
              <a:solidFill>
                <a:schemeClr val="tx2">
                  <a:lumMod val="10000"/>
                </a:schemeClr>
              </a:solidFill>
              <a:latin typeface="Work Sans"/>
              <a:ea typeface="Work Sans"/>
              <a:cs typeface="Work Sans"/>
              <a:sym typeface="Work Sans"/>
            </a:endParaRPr>
          </a:p>
        </p:txBody>
      </p:sp>
      <p:sp>
        <p:nvSpPr>
          <p:cNvPr id="30" name="Google Shape;433;p41"/>
          <p:cNvSpPr txBox="1">
            <a:spLocks/>
          </p:cNvSpPr>
          <p:nvPr/>
        </p:nvSpPr>
        <p:spPr>
          <a:xfrm>
            <a:off x="465699" y="3738150"/>
            <a:ext cx="1386958" cy="6231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9pPr>
          </a:lstStyle>
          <a:p>
            <a:pPr algn="l"/>
            <a:r>
              <a:rPr lang="id-ID" b="1" dirty="0">
                <a:solidFill>
                  <a:schemeClr val="tx2">
                    <a:lumMod val="10000"/>
                  </a:schemeClr>
                </a:solidFill>
              </a:rPr>
              <a:t>Objek pajak</a:t>
            </a:r>
          </a:p>
        </p:txBody>
      </p:sp>
      <p:sp>
        <p:nvSpPr>
          <p:cNvPr id="33" name="Google Shape;63;p11"/>
          <p:cNvSpPr/>
          <p:nvPr/>
        </p:nvSpPr>
        <p:spPr>
          <a:xfrm>
            <a:off x="6956637" y="244274"/>
            <a:ext cx="1716367" cy="1155430"/>
          </a:xfrm>
          <a:custGeom>
            <a:avLst/>
            <a:gdLst/>
            <a:ahLst/>
            <a:cxnLst/>
            <a:rect l="l" t="t" r="r" b="b"/>
            <a:pathLst>
              <a:path w="53808" h="41004" extrusionOk="0">
                <a:moveTo>
                  <a:pt x="33350" y="2267"/>
                </a:moveTo>
                <a:cubicBezTo>
                  <a:pt x="29864" y="1271"/>
                  <a:pt x="26130" y="-694"/>
                  <a:pt x="22650" y="321"/>
                </a:cubicBezTo>
                <a:cubicBezTo>
                  <a:pt x="10877" y="3755"/>
                  <a:pt x="-4823" y="20013"/>
                  <a:pt x="1573" y="30477"/>
                </a:cubicBezTo>
                <a:cubicBezTo>
                  <a:pt x="7822" y="40701"/>
                  <a:pt x="25332" y="42678"/>
                  <a:pt x="36593" y="38583"/>
                </a:cubicBezTo>
                <a:cubicBezTo>
                  <a:pt x="46488" y="34985"/>
                  <a:pt x="56460" y="21659"/>
                  <a:pt x="53130" y="11670"/>
                </a:cubicBezTo>
                <a:cubicBezTo>
                  <a:pt x="49952" y="2137"/>
                  <a:pt x="34186" y="-1056"/>
                  <a:pt x="24595" y="1943"/>
                </a:cubicBezTo>
                <a:cubicBezTo>
                  <a:pt x="14087" y="5228"/>
                  <a:pt x="2158" y="13742"/>
                  <a:pt x="600" y="24641"/>
                </a:cubicBezTo>
                <a:cubicBezTo>
                  <a:pt x="-77" y="29379"/>
                  <a:pt x="2605" y="35237"/>
                  <a:pt x="6761" y="37611"/>
                </a:cubicBezTo>
                <a:cubicBezTo>
                  <a:pt x="15326" y="42505"/>
                  <a:pt x="29293" y="42316"/>
                  <a:pt x="36268" y="35341"/>
                </a:cubicBezTo>
              </a:path>
            </a:pathLst>
          </a:custGeom>
          <a:noFill/>
          <a:ln w="9525" cap="flat" cmpd="sng">
            <a:solidFill>
              <a:srgbClr val="0070C0"/>
            </a:solidFill>
            <a:prstDash val="solid"/>
            <a:round/>
            <a:headEnd type="none" w="med" len="med"/>
            <a:tailEnd type="none" w="med" len="med"/>
          </a:ln>
        </p:spPr>
      </p:sp>
      <p:sp>
        <p:nvSpPr>
          <p:cNvPr id="34" name="Google Shape;63;p11"/>
          <p:cNvSpPr/>
          <p:nvPr/>
        </p:nvSpPr>
        <p:spPr>
          <a:xfrm>
            <a:off x="263628" y="3530236"/>
            <a:ext cx="1716367" cy="1155430"/>
          </a:xfrm>
          <a:custGeom>
            <a:avLst/>
            <a:gdLst/>
            <a:ahLst/>
            <a:cxnLst/>
            <a:rect l="l" t="t" r="r" b="b"/>
            <a:pathLst>
              <a:path w="53808" h="41004" extrusionOk="0">
                <a:moveTo>
                  <a:pt x="33350" y="2267"/>
                </a:moveTo>
                <a:cubicBezTo>
                  <a:pt x="29864" y="1271"/>
                  <a:pt x="26130" y="-694"/>
                  <a:pt x="22650" y="321"/>
                </a:cubicBezTo>
                <a:cubicBezTo>
                  <a:pt x="10877" y="3755"/>
                  <a:pt x="-4823" y="20013"/>
                  <a:pt x="1573" y="30477"/>
                </a:cubicBezTo>
                <a:cubicBezTo>
                  <a:pt x="7822" y="40701"/>
                  <a:pt x="25332" y="42678"/>
                  <a:pt x="36593" y="38583"/>
                </a:cubicBezTo>
                <a:cubicBezTo>
                  <a:pt x="46488" y="34985"/>
                  <a:pt x="56460" y="21659"/>
                  <a:pt x="53130" y="11670"/>
                </a:cubicBezTo>
                <a:cubicBezTo>
                  <a:pt x="49952" y="2137"/>
                  <a:pt x="34186" y="-1056"/>
                  <a:pt x="24595" y="1943"/>
                </a:cubicBezTo>
                <a:cubicBezTo>
                  <a:pt x="14087" y="5228"/>
                  <a:pt x="2158" y="13742"/>
                  <a:pt x="600" y="24641"/>
                </a:cubicBezTo>
                <a:cubicBezTo>
                  <a:pt x="-77" y="29379"/>
                  <a:pt x="2605" y="35237"/>
                  <a:pt x="6761" y="37611"/>
                </a:cubicBezTo>
                <a:cubicBezTo>
                  <a:pt x="15326" y="42505"/>
                  <a:pt x="29293" y="42316"/>
                  <a:pt x="36268" y="35341"/>
                </a:cubicBezTo>
              </a:path>
            </a:pathLst>
          </a:custGeom>
          <a:noFill/>
          <a:ln w="9525" cap="flat" cmpd="sng">
            <a:solidFill>
              <a:srgbClr val="FF0000"/>
            </a:solidFill>
            <a:prstDash val="solid"/>
            <a:round/>
            <a:headEnd type="none" w="med" len="med"/>
            <a:tailEnd type="none" w="med" len="med"/>
          </a:ln>
        </p:spPr>
      </p:sp>
      <p:sp>
        <p:nvSpPr>
          <p:cNvPr id="6" name="Double Bracket 5"/>
          <p:cNvSpPr/>
          <p:nvPr/>
        </p:nvSpPr>
        <p:spPr>
          <a:xfrm>
            <a:off x="1332081" y="1184970"/>
            <a:ext cx="1444814" cy="741388"/>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7" name="Double Bracket 6"/>
          <p:cNvSpPr/>
          <p:nvPr/>
        </p:nvSpPr>
        <p:spPr>
          <a:xfrm>
            <a:off x="3281300" y="851158"/>
            <a:ext cx="1422177" cy="1001441"/>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8" name="Double Bracket 7"/>
          <p:cNvSpPr/>
          <p:nvPr/>
        </p:nvSpPr>
        <p:spPr>
          <a:xfrm>
            <a:off x="5300626" y="993084"/>
            <a:ext cx="1501383" cy="895033"/>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44" name="Google Shape;433;p41"/>
          <p:cNvSpPr txBox="1">
            <a:spLocks/>
          </p:cNvSpPr>
          <p:nvPr/>
        </p:nvSpPr>
        <p:spPr>
          <a:xfrm>
            <a:off x="7015389" y="472004"/>
            <a:ext cx="1490692" cy="6231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9pPr>
          </a:lstStyle>
          <a:p>
            <a:pPr algn="l"/>
            <a:r>
              <a:rPr lang="id-ID" b="1" dirty="0">
                <a:solidFill>
                  <a:schemeClr val="tx2">
                    <a:lumMod val="10000"/>
                  </a:schemeClr>
                </a:solidFill>
              </a:rPr>
              <a:t>Subjek pajak</a:t>
            </a:r>
          </a:p>
        </p:txBody>
      </p:sp>
      <p:sp>
        <p:nvSpPr>
          <p:cNvPr id="11" name="Double Bracket 10"/>
          <p:cNvSpPr/>
          <p:nvPr/>
        </p:nvSpPr>
        <p:spPr>
          <a:xfrm>
            <a:off x="2331887" y="3996179"/>
            <a:ext cx="1396239" cy="785166"/>
          </a:xfrm>
          <a:prstGeom prst="bracketPair">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2" name="Double Bracket 11"/>
          <p:cNvSpPr/>
          <p:nvPr/>
        </p:nvSpPr>
        <p:spPr>
          <a:xfrm>
            <a:off x="4348076" y="4010591"/>
            <a:ext cx="1396234" cy="826601"/>
          </a:xfrm>
          <a:prstGeom prst="bracketPair">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
        <p:nvSpPr>
          <p:cNvPr id="13" name="Double Bracket 12"/>
          <p:cNvSpPr/>
          <p:nvPr/>
        </p:nvSpPr>
        <p:spPr>
          <a:xfrm>
            <a:off x="6346952" y="3940754"/>
            <a:ext cx="1541124" cy="718541"/>
          </a:xfrm>
          <a:prstGeom prst="bracketPair">
            <a:avLst/>
          </a:prstGeom>
          <a:ln>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d-ID"/>
          </a:p>
        </p:txBody>
      </p:sp>
    </p:spTree>
    <p:extLst>
      <p:ext uri="{BB962C8B-B14F-4D97-AF65-F5344CB8AC3E}">
        <p14:creationId xmlns:p14="http://schemas.microsoft.com/office/powerpoint/2010/main" val="713100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wipe(down)">
                                      <p:cBhvr>
                                        <p:cTn id="7" dur="362">
                                          <p:stCondLst>
                                            <p:cond delay="0"/>
                                          </p:stCondLst>
                                        </p:cTn>
                                        <p:tgtEl>
                                          <p:spTgt spid="44">
                                            <p:txEl>
                                              <p:pRg st="0" end="0"/>
                                            </p:txEl>
                                          </p:spTgt>
                                        </p:tgtEl>
                                      </p:cBhvr>
                                    </p:animEffect>
                                    <p:anim calcmode="lin" valueType="num">
                                      <p:cBhvr>
                                        <p:cTn id="8" dur="1139" tmFilter="0,0; 0.14,0.36; 0.43,0.73; 0.71,0.91; 1.0,1.0">
                                          <p:stCondLst>
                                            <p:cond delay="0"/>
                                          </p:stCondLst>
                                        </p:cTn>
                                        <p:tgtEl>
                                          <p:spTgt spid="44">
                                            <p:txEl>
                                              <p:pRg st="0" end="0"/>
                                            </p:txEl>
                                          </p:spTgt>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44">
                                            <p:txEl>
                                              <p:pRg st="0" end="0"/>
                                            </p:txEl>
                                          </p:spTgt>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44">
                                            <p:txEl>
                                              <p:pRg st="0" end="0"/>
                                            </p:txEl>
                                          </p:spTgt>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44">
                                            <p:txEl>
                                              <p:pRg st="0" end="0"/>
                                            </p:txEl>
                                          </p:spTgt>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44">
                                            <p:txEl>
                                              <p:pRg st="0" end="0"/>
                                            </p:txEl>
                                          </p:spTgt>
                                        </p:tgtEl>
                                        <p:attrNameLst>
                                          <p:attrName>ppt_y</p:attrName>
                                        </p:attrNameLst>
                                      </p:cBhvr>
                                      <p:tavLst>
                                        <p:tav tm="0" fmla="#ppt_y-sin(pi*$)/81">
                                          <p:val>
                                            <p:fltVal val="0"/>
                                          </p:val>
                                        </p:tav>
                                        <p:tav tm="100000">
                                          <p:val>
                                            <p:fltVal val="1"/>
                                          </p:val>
                                        </p:tav>
                                      </p:tavLst>
                                    </p:anim>
                                    <p:animScale>
                                      <p:cBhvr>
                                        <p:cTn id="13" dur="16">
                                          <p:stCondLst>
                                            <p:cond delay="406"/>
                                          </p:stCondLst>
                                        </p:cTn>
                                        <p:tgtEl>
                                          <p:spTgt spid="44">
                                            <p:txEl>
                                              <p:pRg st="0" end="0"/>
                                            </p:txEl>
                                          </p:spTgt>
                                        </p:tgtEl>
                                      </p:cBhvr>
                                      <p:to x="100000" y="60000"/>
                                    </p:animScale>
                                    <p:animScale>
                                      <p:cBhvr>
                                        <p:cTn id="14" dur="104" decel="50000">
                                          <p:stCondLst>
                                            <p:cond delay="423"/>
                                          </p:stCondLst>
                                        </p:cTn>
                                        <p:tgtEl>
                                          <p:spTgt spid="44">
                                            <p:txEl>
                                              <p:pRg st="0" end="0"/>
                                            </p:txEl>
                                          </p:spTgt>
                                        </p:tgtEl>
                                      </p:cBhvr>
                                      <p:to x="100000" y="100000"/>
                                    </p:animScale>
                                    <p:animScale>
                                      <p:cBhvr>
                                        <p:cTn id="15" dur="16">
                                          <p:stCondLst>
                                            <p:cond delay="820"/>
                                          </p:stCondLst>
                                        </p:cTn>
                                        <p:tgtEl>
                                          <p:spTgt spid="44">
                                            <p:txEl>
                                              <p:pRg st="0" end="0"/>
                                            </p:txEl>
                                          </p:spTgt>
                                        </p:tgtEl>
                                      </p:cBhvr>
                                      <p:to x="100000" y="80000"/>
                                    </p:animScale>
                                    <p:animScale>
                                      <p:cBhvr>
                                        <p:cTn id="16" dur="104" decel="50000">
                                          <p:stCondLst>
                                            <p:cond delay="836"/>
                                          </p:stCondLst>
                                        </p:cTn>
                                        <p:tgtEl>
                                          <p:spTgt spid="44">
                                            <p:txEl>
                                              <p:pRg st="0" end="0"/>
                                            </p:txEl>
                                          </p:spTgt>
                                        </p:tgtEl>
                                      </p:cBhvr>
                                      <p:to x="100000" y="100000"/>
                                    </p:animScale>
                                    <p:animScale>
                                      <p:cBhvr>
                                        <p:cTn id="17" dur="16">
                                          <p:stCondLst>
                                            <p:cond delay="1026"/>
                                          </p:stCondLst>
                                        </p:cTn>
                                        <p:tgtEl>
                                          <p:spTgt spid="44">
                                            <p:txEl>
                                              <p:pRg st="0" end="0"/>
                                            </p:txEl>
                                          </p:spTgt>
                                        </p:tgtEl>
                                      </p:cBhvr>
                                      <p:to x="100000" y="90000"/>
                                    </p:animScale>
                                    <p:animScale>
                                      <p:cBhvr>
                                        <p:cTn id="18" dur="104" decel="50000">
                                          <p:stCondLst>
                                            <p:cond delay="1042"/>
                                          </p:stCondLst>
                                        </p:cTn>
                                        <p:tgtEl>
                                          <p:spTgt spid="44">
                                            <p:txEl>
                                              <p:pRg st="0" end="0"/>
                                            </p:txEl>
                                          </p:spTgt>
                                        </p:tgtEl>
                                      </p:cBhvr>
                                      <p:to x="100000" y="100000"/>
                                    </p:animScale>
                                    <p:animScale>
                                      <p:cBhvr>
                                        <p:cTn id="19" dur="16">
                                          <p:stCondLst>
                                            <p:cond delay="1130"/>
                                          </p:stCondLst>
                                        </p:cTn>
                                        <p:tgtEl>
                                          <p:spTgt spid="44">
                                            <p:txEl>
                                              <p:pRg st="0" end="0"/>
                                            </p:txEl>
                                          </p:spTgt>
                                        </p:tgtEl>
                                      </p:cBhvr>
                                      <p:to x="100000" y="95000"/>
                                    </p:animScale>
                                    <p:animScale>
                                      <p:cBhvr>
                                        <p:cTn id="20" dur="104" decel="50000">
                                          <p:stCondLst>
                                            <p:cond delay="1146"/>
                                          </p:stCondLst>
                                        </p:cTn>
                                        <p:tgtEl>
                                          <p:spTgt spid="44">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0">
                                            <p:txEl>
                                              <p:pRg st="0" end="0"/>
                                            </p:txEl>
                                          </p:spTgt>
                                        </p:tgtEl>
                                        <p:attrNameLst>
                                          <p:attrName>style.visibility</p:attrName>
                                        </p:attrNameLst>
                                      </p:cBhvr>
                                      <p:to>
                                        <p:strVal val="visible"/>
                                      </p:to>
                                    </p:set>
                                    <p:animEffect transition="in" filter="wipe(down)">
                                      <p:cBhvr>
                                        <p:cTn id="25" dur="362">
                                          <p:stCondLst>
                                            <p:cond delay="0"/>
                                          </p:stCondLst>
                                        </p:cTn>
                                        <p:tgtEl>
                                          <p:spTgt spid="30">
                                            <p:txEl>
                                              <p:pRg st="0" end="0"/>
                                            </p:txEl>
                                          </p:spTgt>
                                        </p:tgtEl>
                                      </p:cBhvr>
                                    </p:animEffect>
                                    <p:anim calcmode="lin" valueType="num">
                                      <p:cBhvr>
                                        <p:cTn id="26" dur="1139" tmFilter="0,0; 0.14,0.36; 0.43,0.73; 0.71,0.91; 1.0,1.0">
                                          <p:stCondLst>
                                            <p:cond delay="0"/>
                                          </p:stCondLst>
                                        </p:cTn>
                                        <p:tgtEl>
                                          <p:spTgt spid="30">
                                            <p:txEl>
                                              <p:pRg st="0" end="0"/>
                                            </p:txEl>
                                          </p:spTgt>
                                        </p:tgtEl>
                                        <p:attrNameLst>
                                          <p:attrName>ppt_x</p:attrName>
                                        </p:attrNameLst>
                                      </p:cBhvr>
                                      <p:tavLst>
                                        <p:tav tm="0">
                                          <p:val>
                                            <p:strVal val="#ppt_x-0.25"/>
                                          </p:val>
                                        </p:tav>
                                        <p:tav tm="100000">
                                          <p:val>
                                            <p:strVal val="#ppt_x"/>
                                          </p:val>
                                        </p:tav>
                                      </p:tavLst>
                                    </p:anim>
                                    <p:anim calcmode="lin" valueType="num">
                                      <p:cBhvr>
                                        <p:cTn id="27" dur="415" tmFilter="0.0,0.0; 0.25,0.07; 0.50,0.2; 0.75,0.467; 1.0,1.0">
                                          <p:stCondLst>
                                            <p:cond delay="0"/>
                                          </p:stCondLst>
                                        </p:cTn>
                                        <p:tgtEl>
                                          <p:spTgt spid="30">
                                            <p:txEl>
                                              <p:pRg st="0" end="0"/>
                                            </p:txEl>
                                          </p:spTgt>
                                        </p:tgtEl>
                                        <p:attrNameLst>
                                          <p:attrName>ppt_y</p:attrName>
                                        </p:attrNameLst>
                                      </p:cBhvr>
                                      <p:tavLst>
                                        <p:tav tm="0" fmla="#ppt_y-sin(pi*$)/3">
                                          <p:val>
                                            <p:fltVal val="0.5"/>
                                          </p:val>
                                        </p:tav>
                                        <p:tav tm="100000">
                                          <p:val>
                                            <p:fltVal val="1"/>
                                          </p:val>
                                        </p:tav>
                                      </p:tavLst>
                                    </p:anim>
                                    <p:anim calcmode="lin" valueType="num">
                                      <p:cBhvr>
                                        <p:cTn id="28" dur="415" tmFilter="0, 0; 0.125,0.2665; 0.25,0.4; 0.375,0.465; 0.5,0.5;  0.625,0.535; 0.75,0.6; 0.875,0.7335; 1,1">
                                          <p:stCondLst>
                                            <p:cond delay="415"/>
                                          </p:stCondLst>
                                        </p:cTn>
                                        <p:tgtEl>
                                          <p:spTgt spid="30">
                                            <p:txEl>
                                              <p:pRg st="0" end="0"/>
                                            </p:txEl>
                                          </p:spTgt>
                                        </p:tgtEl>
                                        <p:attrNameLst>
                                          <p:attrName>ppt_y</p:attrName>
                                        </p:attrNameLst>
                                      </p:cBhvr>
                                      <p:tavLst>
                                        <p:tav tm="0" fmla="#ppt_y-sin(pi*$)/9">
                                          <p:val>
                                            <p:fltVal val="0"/>
                                          </p:val>
                                        </p:tav>
                                        <p:tav tm="100000">
                                          <p:val>
                                            <p:fltVal val="1"/>
                                          </p:val>
                                        </p:tav>
                                      </p:tavLst>
                                    </p:anim>
                                    <p:anim calcmode="lin" valueType="num">
                                      <p:cBhvr>
                                        <p:cTn id="29" dur="207" tmFilter="0, 0; 0.125,0.2665; 0.25,0.4; 0.375,0.465; 0.5,0.5;  0.625,0.535; 0.75,0.6; 0.875,0.7335; 1,1">
                                          <p:stCondLst>
                                            <p:cond delay="828"/>
                                          </p:stCondLst>
                                        </p:cTn>
                                        <p:tgtEl>
                                          <p:spTgt spid="30">
                                            <p:txEl>
                                              <p:pRg st="0" end="0"/>
                                            </p:txEl>
                                          </p:spTgt>
                                        </p:tgtEl>
                                        <p:attrNameLst>
                                          <p:attrName>ppt_y</p:attrName>
                                        </p:attrNameLst>
                                      </p:cBhvr>
                                      <p:tavLst>
                                        <p:tav tm="0" fmla="#ppt_y-sin(pi*$)/27">
                                          <p:val>
                                            <p:fltVal val="0"/>
                                          </p:val>
                                        </p:tav>
                                        <p:tav tm="100000">
                                          <p:val>
                                            <p:fltVal val="1"/>
                                          </p:val>
                                        </p:tav>
                                      </p:tavLst>
                                    </p:anim>
                                    <p:anim calcmode="lin" valueType="num">
                                      <p:cBhvr>
                                        <p:cTn id="30" dur="103" tmFilter="0, 0; 0.125,0.2665; 0.25,0.4; 0.375,0.465; 0.5,0.5;  0.625,0.535; 0.75,0.6; 0.875,0.7335; 1,1">
                                          <p:stCondLst>
                                            <p:cond delay="1035"/>
                                          </p:stCondLst>
                                        </p:cTn>
                                        <p:tgtEl>
                                          <p:spTgt spid="30">
                                            <p:txEl>
                                              <p:pRg st="0" end="0"/>
                                            </p:txEl>
                                          </p:spTgt>
                                        </p:tgtEl>
                                        <p:attrNameLst>
                                          <p:attrName>ppt_y</p:attrName>
                                        </p:attrNameLst>
                                      </p:cBhvr>
                                      <p:tavLst>
                                        <p:tav tm="0" fmla="#ppt_y-sin(pi*$)/81">
                                          <p:val>
                                            <p:fltVal val="0"/>
                                          </p:val>
                                        </p:tav>
                                        <p:tav tm="100000">
                                          <p:val>
                                            <p:fltVal val="1"/>
                                          </p:val>
                                        </p:tav>
                                      </p:tavLst>
                                    </p:anim>
                                    <p:animScale>
                                      <p:cBhvr>
                                        <p:cTn id="31" dur="16">
                                          <p:stCondLst>
                                            <p:cond delay="406"/>
                                          </p:stCondLst>
                                        </p:cTn>
                                        <p:tgtEl>
                                          <p:spTgt spid="30">
                                            <p:txEl>
                                              <p:pRg st="0" end="0"/>
                                            </p:txEl>
                                          </p:spTgt>
                                        </p:tgtEl>
                                      </p:cBhvr>
                                      <p:to x="100000" y="60000"/>
                                    </p:animScale>
                                    <p:animScale>
                                      <p:cBhvr>
                                        <p:cTn id="32" dur="104" decel="50000">
                                          <p:stCondLst>
                                            <p:cond delay="423"/>
                                          </p:stCondLst>
                                        </p:cTn>
                                        <p:tgtEl>
                                          <p:spTgt spid="30">
                                            <p:txEl>
                                              <p:pRg st="0" end="0"/>
                                            </p:txEl>
                                          </p:spTgt>
                                        </p:tgtEl>
                                      </p:cBhvr>
                                      <p:to x="100000" y="100000"/>
                                    </p:animScale>
                                    <p:animScale>
                                      <p:cBhvr>
                                        <p:cTn id="33" dur="16">
                                          <p:stCondLst>
                                            <p:cond delay="820"/>
                                          </p:stCondLst>
                                        </p:cTn>
                                        <p:tgtEl>
                                          <p:spTgt spid="30">
                                            <p:txEl>
                                              <p:pRg st="0" end="0"/>
                                            </p:txEl>
                                          </p:spTgt>
                                        </p:tgtEl>
                                      </p:cBhvr>
                                      <p:to x="100000" y="80000"/>
                                    </p:animScale>
                                    <p:animScale>
                                      <p:cBhvr>
                                        <p:cTn id="34" dur="104" decel="50000">
                                          <p:stCondLst>
                                            <p:cond delay="836"/>
                                          </p:stCondLst>
                                        </p:cTn>
                                        <p:tgtEl>
                                          <p:spTgt spid="30">
                                            <p:txEl>
                                              <p:pRg st="0" end="0"/>
                                            </p:txEl>
                                          </p:spTgt>
                                        </p:tgtEl>
                                      </p:cBhvr>
                                      <p:to x="100000" y="100000"/>
                                    </p:animScale>
                                    <p:animScale>
                                      <p:cBhvr>
                                        <p:cTn id="35" dur="16">
                                          <p:stCondLst>
                                            <p:cond delay="1026"/>
                                          </p:stCondLst>
                                        </p:cTn>
                                        <p:tgtEl>
                                          <p:spTgt spid="30">
                                            <p:txEl>
                                              <p:pRg st="0" end="0"/>
                                            </p:txEl>
                                          </p:spTgt>
                                        </p:tgtEl>
                                      </p:cBhvr>
                                      <p:to x="100000" y="90000"/>
                                    </p:animScale>
                                    <p:animScale>
                                      <p:cBhvr>
                                        <p:cTn id="36" dur="104" decel="50000">
                                          <p:stCondLst>
                                            <p:cond delay="1042"/>
                                          </p:stCondLst>
                                        </p:cTn>
                                        <p:tgtEl>
                                          <p:spTgt spid="30">
                                            <p:txEl>
                                              <p:pRg st="0" end="0"/>
                                            </p:txEl>
                                          </p:spTgt>
                                        </p:tgtEl>
                                      </p:cBhvr>
                                      <p:to x="100000" y="100000"/>
                                    </p:animScale>
                                    <p:animScale>
                                      <p:cBhvr>
                                        <p:cTn id="37" dur="16">
                                          <p:stCondLst>
                                            <p:cond delay="1130"/>
                                          </p:stCondLst>
                                        </p:cTn>
                                        <p:tgtEl>
                                          <p:spTgt spid="30">
                                            <p:txEl>
                                              <p:pRg st="0" end="0"/>
                                            </p:txEl>
                                          </p:spTgt>
                                        </p:tgtEl>
                                      </p:cBhvr>
                                      <p:to x="100000" y="95000"/>
                                    </p:animScale>
                                    <p:animScale>
                                      <p:cBhvr>
                                        <p:cTn id="38" dur="104" decel="50000">
                                          <p:stCondLst>
                                            <p:cond delay="1146"/>
                                          </p:stCondLst>
                                        </p:cTn>
                                        <p:tgtEl>
                                          <p:spTgt spid="30">
                                            <p:txEl>
                                              <p:pRg st="0" end="0"/>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Shape 196"/>
        <p:cNvGrpSpPr/>
        <p:nvPr/>
      </p:nvGrpSpPr>
      <p:grpSpPr>
        <a:xfrm>
          <a:off x="0" y="0"/>
          <a:ext cx="0" cy="0"/>
          <a:chOff x="0" y="0"/>
          <a:chExt cx="0" cy="0"/>
        </a:xfrm>
      </p:grpSpPr>
      <p:sp>
        <p:nvSpPr>
          <p:cNvPr id="197" name="Google Shape;197;p26"/>
          <p:cNvSpPr txBox="1">
            <a:spLocks noGrp="1"/>
          </p:cNvSpPr>
          <p:nvPr>
            <p:ph type="ctrTitle" idx="4294967295"/>
          </p:nvPr>
        </p:nvSpPr>
        <p:spPr>
          <a:xfrm>
            <a:off x="1343789" y="1749960"/>
            <a:ext cx="6395042" cy="410637"/>
          </a:xfrm>
          <a:prstGeom prst="rect">
            <a:avLst/>
          </a:prstGeom>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1800" b="1" dirty="0">
                <a:solidFill>
                  <a:schemeClr val="accent6">
                    <a:lumMod val="75000"/>
                  </a:schemeClr>
                </a:solidFill>
              </a:rPr>
              <a:t>=</a:t>
            </a:r>
            <a:r>
              <a:rPr lang="en-US" sz="1800" b="1" dirty="0" err="1">
                <a:solidFill>
                  <a:schemeClr val="accent6">
                    <a:lumMod val="75000"/>
                  </a:schemeClr>
                </a:solidFill>
              </a:rPr>
              <a:t>Penghasilan</a:t>
            </a:r>
            <a:r>
              <a:rPr lang="en-US" sz="1800" b="1" dirty="0">
                <a:solidFill>
                  <a:schemeClr val="accent6">
                    <a:lumMod val="75000"/>
                  </a:schemeClr>
                </a:solidFill>
              </a:rPr>
              <a:t> </a:t>
            </a:r>
            <a:r>
              <a:rPr lang="en-US" sz="1800" b="1" dirty="0" err="1">
                <a:solidFill>
                  <a:schemeClr val="accent6">
                    <a:lumMod val="75000"/>
                  </a:schemeClr>
                </a:solidFill>
              </a:rPr>
              <a:t>kena</a:t>
            </a:r>
            <a:r>
              <a:rPr lang="en-US" sz="1800" b="1" dirty="0">
                <a:solidFill>
                  <a:schemeClr val="accent6">
                    <a:lumMod val="75000"/>
                  </a:schemeClr>
                </a:solidFill>
              </a:rPr>
              <a:t> </a:t>
            </a:r>
            <a:r>
              <a:rPr lang="en-US" sz="1800" b="1" dirty="0" err="1">
                <a:solidFill>
                  <a:schemeClr val="accent6">
                    <a:lumMod val="75000"/>
                  </a:schemeClr>
                </a:solidFill>
              </a:rPr>
              <a:t>pajak</a:t>
            </a:r>
            <a:r>
              <a:rPr lang="id-ID" sz="1800" b="1" dirty="0">
                <a:solidFill>
                  <a:schemeClr val="accent6">
                    <a:lumMod val="75000"/>
                  </a:schemeClr>
                </a:solidFill>
              </a:rPr>
              <a:t> (PKP)</a:t>
            </a:r>
            <a:r>
              <a:rPr lang="en-US" sz="1800" b="1" dirty="0">
                <a:solidFill>
                  <a:schemeClr val="accent6">
                    <a:lumMod val="75000"/>
                  </a:schemeClr>
                </a:solidFill>
              </a:rPr>
              <a:t> x </a:t>
            </a:r>
            <a:r>
              <a:rPr lang="en-US" sz="1800" b="1" dirty="0" err="1">
                <a:solidFill>
                  <a:schemeClr val="accent6">
                    <a:lumMod val="75000"/>
                  </a:schemeClr>
                </a:solidFill>
              </a:rPr>
              <a:t>tarif</a:t>
            </a:r>
            <a:r>
              <a:rPr lang="en-US" sz="1800" b="1" dirty="0">
                <a:solidFill>
                  <a:schemeClr val="accent6">
                    <a:lumMod val="75000"/>
                  </a:schemeClr>
                </a:solidFill>
              </a:rPr>
              <a:t> </a:t>
            </a:r>
            <a:r>
              <a:rPr lang="en-US" sz="1800" b="1" dirty="0" err="1">
                <a:solidFill>
                  <a:schemeClr val="accent6">
                    <a:lumMod val="75000"/>
                  </a:schemeClr>
                </a:solidFill>
              </a:rPr>
              <a:t>progresif</a:t>
            </a:r>
            <a:r>
              <a:rPr lang="en-US" sz="1800" b="1" dirty="0">
                <a:solidFill>
                  <a:schemeClr val="accent6">
                    <a:lumMod val="75000"/>
                  </a:schemeClr>
                </a:solidFill>
              </a:rPr>
              <a:t> </a:t>
            </a:r>
            <a:r>
              <a:rPr lang="en-US" sz="1800" b="1" dirty="0" err="1">
                <a:solidFill>
                  <a:schemeClr val="accent6">
                    <a:lumMod val="75000"/>
                  </a:schemeClr>
                </a:solidFill>
              </a:rPr>
              <a:t>PPh</a:t>
            </a:r>
            <a:r>
              <a:rPr lang="en-US" sz="1800" b="1" dirty="0">
                <a:solidFill>
                  <a:schemeClr val="accent6">
                    <a:lumMod val="75000"/>
                  </a:schemeClr>
                </a:solidFill>
              </a:rPr>
              <a:t> 21 UU HPP</a:t>
            </a:r>
            <a:endParaRPr sz="1800" b="1" dirty="0">
              <a:solidFill>
                <a:schemeClr val="accent6">
                  <a:lumMod val="75000"/>
                </a:schemeClr>
              </a:solidFill>
            </a:endParaRPr>
          </a:p>
        </p:txBody>
      </p:sp>
      <p:sp>
        <p:nvSpPr>
          <p:cNvPr id="198" name="Google Shape;198;p26"/>
          <p:cNvSpPr txBox="1">
            <a:spLocks noGrp="1"/>
          </p:cNvSpPr>
          <p:nvPr>
            <p:ph type="subTitle" idx="4294967295"/>
          </p:nvPr>
        </p:nvSpPr>
        <p:spPr>
          <a:xfrm>
            <a:off x="1343789" y="902045"/>
            <a:ext cx="6557274" cy="997605"/>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id-ID" sz="1800" b="1" dirty="0">
                <a:solidFill>
                  <a:schemeClr val="tx1">
                    <a:lumMod val="50000"/>
                  </a:schemeClr>
                </a:solidFill>
                <a:latin typeface="Bodoni Bd BT" panose="02070803080706020303" pitchFamily="18" charset="0"/>
                <a:cs typeface="Aharoni" panose="02010803020104030203" pitchFamily="2" charset="-79"/>
              </a:rPr>
              <a:t>MEKANISME PERHITUNGAN</a:t>
            </a:r>
            <a:endParaRPr sz="1800" b="1" dirty="0">
              <a:solidFill>
                <a:schemeClr val="tx1">
                  <a:lumMod val="50000"/>
                </a:schemeClr>
              </a:solidFill>
              <a:latin typeface="Bodoni Bd BT" panose="02070803080706020303" pitchFamily="18" charset="0"/>
              <a:cs typeface="Aharoni" panose="02010803020104030203" pitchFamily="2" charset="-79"/>
            </a:endParaRPr>
          </a:p>
        </p:txBody>
      </p:sp>
      <p:sp>
        <p:nvSpPr>
          <p:cNvPr id="199" name="Google Shape;199;p26"/>
          <p:cNvSpPr/>
          <p:nvPr/>
        </p:nvSpPr>
        <p:spPr>
          <a:xfrm>
            <a:off x="1135626" y="1522133"/>
            <a:ext cx="6282812" cy="1540813"/>
          </a:xfrm>
          <a:custGeom>
            <a:avLst/>
            <a:gdLst/>
            <a:ahLst/>
            <a:cxnLst/>
            <a:rect l="l" t="t" r="r" b="b"/>
            <a:pathLst>
              <a:path w="193177" h="68610" extrusionOk="0">
                <a:moveTo>
                  <a:pt x="0" y="9488"/>
                </a:moveTo>
                <a:cubicBezTo>
                  <a:pt x="1258" y="19869"/>
                  <a:pt x="3068" y="30192"/>
                  <a:pt x="3891" y="40616"/>
                </a:cubicBezTo>
                <a:cubicBezTo>
                  <a:pt x="4487" y="48159"/>
                  <a:pt x="182" y="56547"/>
                  <a:pt x="3567" y="63314"/>
                </a:cubicBezTo>
                <a:cubicBezTo>
                  <a:pt x="4874" y="65926"/>
                  <a:pt x="9402" y="63638"/>
                  <a:pt x="12322" y="63638"/>
                </a:cubicBezTo>
                <a:cubicBezTo>
                  <a:pt x="21833" y="63638"/>
                  <a:pt x="31346" y="63485"/>
                  <a:pt x="40856" y="63638"/>
                </a:cubicBezTo>
                <a:cubicBezTo>
                  <a:pt x="63900" y="64009"/>
                  <a:pt x="86876" y="66657"/>
                  <a:pt x="109922" y="66881"/>
                </a:cubicBezTo>
                <a:cubicBezTo>
                  <a:pt x="127332" y="67050"/>
                  <a:pt x="144724" y="68044"/>
                  <a:pt x="162128" y="68502"/>
                </a:cubicBezTo>
                <a:cubicBezTo>
                  <a:pt x="170351" y="68718"/>
                  <a:pt x="178584" y="67998"/>
                  <a:pt x="186771" y="67205"/>
                </a:cubicBezTo>
                <a:cubicBezTo>
                  <a:pt x="188311" y="67056"/>
                  <a:pt x="191162" y="67772"/>
                  <a:pt x="191311" y="66232"/>
                </a:cubicBezTo>
                <a:cubicBezTo>
                  <a:pt x="192717" y="51707"/>
                  <a:pt x="189692" y="37019"/>
                  <a:pt x="190662" y="22458"/>
                </a:cubicBezTo>
                <a:cubicBezTo>
                  <a:pt x="191115" y="15664"/>
                  <a:pt x="196037" y="6211"/>
                  <a:pt x="190662" y="2030"/>
                </a:cubicBezTo>
                <a:cubicBezTo>
                  <a:pt x="185541" y="-1954"/>
                  <a:pt x="177696" y="1381"/>
                  <a:pt x="171207" y="1381"/>
                </a:cubicBezTo>
                <a:cubicBezTo>
                  <a:pt x="155624" y="1381"/>
                  <a:pt x="140081" y="2960"/>
                  <a:pt x="124514" y="3651"/>
                </a:cubicBezTo>
                <a:cubicBezTo>
                  <a:pt x="83458" y="5474"/>
                  <a:pt x="42393" y="7866"/>
                  <a:pt x="1297" y="7866"/>
                </a:cubicBezTo>
              </a:path>
            </a:pathLst>
          </a:custGeom>
          <a:noFill/>
          <a:ln w="9525" cap="flat" cmpd="sng">
            <a:solidFill>
              <a:srgbClr val="505670"/>
            </a:solidFill>
            <a:prstDash val="solid"/>
            <a:round/>
            <a:headEnd type="none" w="med" len="med"/>
            <a:tailEnd type="none" w="med" len="med"/>
          </a:ln>
        </p:spPr>
      </p:sp>
      <p:sp>
        <p:nvSpPr>
          <p:cNvPr id="200" name="Google Shape;200;p26"/>
          <p:cNvSpPr/>
          <p:nvPr/>
        </p:nvSpPr>
        <p:spPr>
          <a:xfrm>
            <a:off x="1135627" y="1583629"/>
            <a:ext cx="6282812" cy="1347934"/>
          </a:xfrm>
          <a:custGeom>
            <a:avLst/>
            <a:gdLst/>
            <a:ahLst/>
            <a:cxnLst/>
            <a:rect l="l" t="t" r="r" b="b"/>
            <a:pathLst>
              <a:path w="195778" h="70773" extrusionOk="0">
                <a:moveTo>
                  <a:pt x="2270" y="3507"/>
                </a:moveTo>
                <a:cubicBezTo>
                  <a:pt x="4760" y="17456"/>
                  <a:pt x="5300" y="31885"/>
                  <a:pt x="3891" y="45984"/>
                </a:cubicBezTo>
                <a:cubicBezTo>
                  <a:pt x="3385" y="51043"/>
                  <a:pt x="3634" y="56154"/>
                  <a:pt x="3243" y="61224"/>
                </a:cubicBezTo>
                <a:cubicBezTo>
                  <a:pt x="3118" y="62844"/>
                  <a:pt x="1635" y="65090"/>
                  <a:pt x="2918" y="66088"/>
                </a:cubicBezTo>
                <a:cubicBezTo>
                  <a:pt x="6851" y="69147"/>
                  <a:pt x="12877" y="66553"/>
                  <a:pt x="17834" y="67061"/>
                </a:cubicBezTo>
                <a:cubicBezTo>
                  <a:pt x="22382" y="67527"/>
                  <a:pt x="26883" y="68542"/>
                  <a:pt x="31453" y="68682"/>
                </a:cubicBezTo>
                <a:cubicBezTo>
                  <a:pt x="56843" y="69463"/>
                  <a:pt x="82251" y="69655"/>
                  <a:pt x="107653" y="69655"/>
                </a:cubicBezTo>
                <a:cubicBezTo>
                  <a:pt x="127324" y="69655"/>
                  <a:pt x="146996" y="69655"/>
                  <a:pt x="166667" y="69655"/>
                </a:cubicBezTo>
                <a:cubicBezTo>
                  <a:pt x="175872" y="69655"/>
                  <a:pt x="192100" y="74141"/>
                  <a:pt x="193905" y="65115"/>
                </a:cubicBezTo>
                <a:cubicBezTo>
                  <a:pt x="196535" y="51962"/>
                  <a:pt x="195526" y="38321"/>
                  <a:pt x="195526" y="24908"/>
                </a:cubicBezTo>
                <a:cubicBezTo>
                  <a:pt x="195526" y="19055"/>
                  <a:pt x="194229" y="13251"/>
                  <a:pt x="194229" y="7398"/>
                </a:cubicBezTo>
                <a:cubicBezTo>
                  <a:pt x="194229" y="5105"/>
                  <a:pt x="195533" y="856"/>
                  <a:pt x="193256" y="588"/>
                </a:cubicBezTo>
                <a:cubicBezTo>
                  <a:pt x="171487" y="-1973"/>
                  <a:pt x="149636" y="5100"/>
                  <a:pt x="127757" y="6425"/>
                </a:cubicBezTo>
                <a:cubicBezTo>
                  <a:pt x="85244" y="8999"/>
                  <a:pt x="42525" y="6003"/>
                  <a:pt x="0" y="8371"/>
                </a:cubicBezTo>
              </a:path>
            </a:pathLst>
          </a:custGeom>
          <a:noFill/>
          <a:ln w="9525" cap="flat" cmpd="sng">
            <a:solidFill>
              <a:srgbClr val="505670"/>
            </a:solidFill>
            <a:prstDash val="solid"/>
            <a:round/>
            <a:headEnd type="none" w="med" len="med"/>
            <a:tailEnd type="none" w="med" len="med"/>
          </a:ln>
        </p:spPr>
      </p:sp>
      <p:sp>
        <p:nvSpPr>
          <p:cNvPr id="201" name="Google Shape;201;p26"/>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6</a:t>
            </a:fld>
            <a:endParaRPr/>
          </a:p>
        </p:txBody>
      </p:sp>
      <p:sp>
        <p:nvSpPr>
          <p:cNvPr id="7" name="Google Shape;197;p26"/>
          <p:cNvSpPr txBox="1">
            <a:spLocks/>
          </p:cNvSpPr>
          <p:nvPr/>
        </p:nvSpPr>
        <p:spPr>
          <a:xfrm>
            <a:off x="1343789" y="2432010"/>
            <a:ext cx="6557274" cy="499553"/>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9pPr>
          </a:lstStyle>
          <a:p>
            <a:pPr algn="l"/>
            <a:r>
              <a:rPr lang="en-US" sz="1600" b="1" dirty="0">
                <a:solidFill>
                  <a:srgbClr val="7030A0"/>
                </a:solidFill>
              </a:rPr>
              <a:t>=[(</a:t>
            </a:r>
            <a:r>
              <a:rPr lang="en-US" sz="1600" b="1" dirty="0" err="1">
                <a:solidFill>
                  <a:srgbClr val="7030A0"/>
                </a:solidFill>
              </a:rPr>
              <a:t>Pengh</a:t>
            </a:r>
            <a:r>
              <a:rPr lang="id-ID" sz="1600" b="1" dirty="0">
                <a:solidFill>
                  <a:srgbClr val="7030A0"/>
                </a:solidFill>
              </a:rPr>
              <a:t>a</a:t>
            </a:r>
            <a:r>
              <a:rPr lang="en-US" sz="1600" b="1" dirty="0" err="1">
                <a:solidFill>
                  <a:srgbClr val="7030A0"/>
                </a:solidFill>
              </a:rPr>
              <a:t>silan</a:t>
            </a:r>
            <a:r>
              <a:rPr lang="en-US" sz="1600" b="1" dirty="0">
                <a:solidFill>
                  <a:srgbClr val="7030A0"/>
                </a:solidFill>
              </a:rPr>
              <a:t> </a:t>
            </a:r>
            <a:r>
              <a:rPr lang="en-US" sz="1600" b="1" dirty="0" err="1">
                <a:solidFill>
                  <a:srgbClr val="7030A0"/>
                </a:solidFill>
              </a:rPr>
              <a:t>bruto</a:t>
            </a:r>
            <a:r>
              <a:rPr lang="en-US" sz="1600" b="1" dirty="0">
                <a:solidFill>
                  <a:srgbClr val="7030A0"/>
                </a:solidFill>
              </a:rPr>
              <a:t> – </a:t>
            </a:r>
            <a:r>
              <a:rPr lang="en-US" sz="1600" b="1" dirty="0" err="1">
                <a:solidFill>
                  <a:srgbClr val="7030A0"/>
                </a:solidFill>
              </a:rPr>
              <a:t>biaya</a:t>
            </a:r>
            <a:r>
              <a:rPr lang="en-US" sz="1600" b="1" dirty="0">
                <a:solidFill>
                  <a:srgbClr val="7030A0"/>
                </a:solidFill>
              </a:rPr>
              <a:t>) -  PTKP] x </a:t>
            </a:r>
            <a:r>
              <a:rPr lang="en-US" sz="1600" b="1" dirty="0" err="1">
                <a:solidFill>
                  <a:srgbClr val="7030A0"/>
                </a:solidFill>
              </a:rPr>
              <a:t>tarif</a:t>
            </a:r>
            <a:r>
              <a:rPr lang="en-US" sz="1600" b="1" dirty="0">
                <a:solidFill>
                  <a:srgbClr val="7030A0"/>
                </a:solidFill>
              </a:rPr>
              <a:t> </a:t>
            </a:r>
            <a:r>
              <a:rPr lang="en-US" sz="1600" b="1" dirty="0" err="1">
                <a:solidFill>
                  <a:srgbClr val="7030A0"/>
                </a:solidFill>
              </a:rPr>
              <a:t>progresif</a:t>
            </a:r>
            <a:r>
              <a:rPr lang="en-US" sz="1600" b="1" dirty="0">
                <a:solidFill>
                  <a:srgbClr val="7030A0"/>
                </a:solidFill>
              </a:rPr>
              <a:t> </a:t>
            </a:r>
            <a:r>
              <a:rPr lang="en-US" sz="1600" b="1" dirty="0" err="1">
                <a:solidFill>
                  <a:srgbClr val="7030A0"/>
                </a:solidFill>
              </a:rPr>
              <a:t>PPh</a:t>
            </a:r>
            <a:r>
              <a:rPr lang="en-US" sz="1600" b="1" dirty="0">
                <a:solidFill>
                  <a:srgbClr val="7030A0"/>
                </a:solidFill>
              </a:rPr>
              <a:t> 21 UU HPP</a:t>
            </a:r>
          </a:p>
        </p:txBody>
      </p:sp>
      <p:sp>
        <p:nvSpPr>
          <p:cNvPr id="8" name="Google Shape;197;p26"/>
          <p:cNvSpPr txBox="1">
            <a:spLocks/>
          </p:cNvSpPr>
          <p:nvPr/>
        </p:nvSpPr>
        <p:spPr>
          <a:xfrm>
            <a:off x="1343789" y="1975963"/>
            <a:ext cx="6395042" cy="563265"/>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chemeClr val="dk2"/>
              </a:buClr>
              <a:buSzPts val="2600"/>
              <a:buFont typeface="Shadows Into Light"/>
              <a:buNone/>
              <a:defRPr sz="2600" b="0" i="0" u="none" strike="noStrike" cap="none">
                <a:solidFill>
                  <a:schemeClr val="dk2"/>
                </a:solidFill>
                <a:latin typeface="Shadows Into Light"/>
                <a:ea typeface="Shadows Into Light"/>
                <a:cs typeface="Shadows Into Light"/>
                <a:sym typeface="Shadows Into Light"/>
              </a:defRPr>
            </a:lvl9pPr>
          </a:lstStyle>
          <a:p>
            <a:pPr algn="l"/>
            <a:r>
              <a:rPr lang="en-US" sz="1800" b="1" dirty="0">
                <a:solidFill>
                  <a:schemeClr val="accent4">
                    <a:lumMod val="75000"/>
                  </a:schemeClr>
                </a:solidFill>
              </a:rPr>
              <a:t>=(</a:t>
            </a:r>
            <a:r>
              <a:rPr lang="en-US" sz="1800" b="1" dirty="0" err="1">
                <a:solidFill>
                  <a:schemeClr val="accent4">
                    <a:lumMod val="75000"/>
                  </a:schemeClr>
                </a:solidFill>
              </a:rPr>
              <a:t>Penghasilan</a:t>
            </a:r>
            <a:r>
              <a:rPr lang="en-US" sz="1800" b="1" dirty="0">
                <a:solidFill>
                  <a:schemeClr val="accent4">
                    <a:lumMod val="75000"/>
                  </a:schemeClr>
                </a:solidFill>
              </a:rPr>
              <a:t> </a:t>
            </a:r>
            <a:r>
              <a:rPr lang="en-US" sz="1800" b="1" dirty="0" err="1">
                <a:solidFill>
                  <a:schemeClr val="accent4">
                    <a:lumMod val="75000"/>
                  </a:schemeClr>
                </a:solidFill>
              </a:rPr>
              <a:t>netto</a:t>
            </a:r>
            <a:r>
              <a:rPr lang="en-US" sz="1800" b="1" dirty="0">
                <a:solidFill>
                  <a:schemeClr val="accent4">
                    <a:lumMod val="75000"/>
                  </a:schemeClr>
                </a:solidFill>
              </a:rPr>
              <a:t> – PTKP) X  </a:t>
            </a:r>
            <a:r>
              <a:rPr lang="en-US" sz="1800" b="1" dirty="0" err="1">
                <a:solidFill>
                  <a:schemeClr val="accent4">
                    <a:lumMod val="75000"/>
                  </a:schemeClr>
                </a:solidFill>
              </a:rPr>
              <a:t>tarif</a:t>
            </a:r>
            <a:r>
              <a:rPr lang="en-US" sz="1800" b="1" dirty="0">
                <a:solidFill>
                  <a:schemeClr val="accent4">
                    <a:lumMod val="75000"/>
                  </a:schemeClr>
                </a:solidFill>
              </a:rPr>
              <a:t> </a:t>
            </a:r>
            <a:r>
              <a:rPr lang="en-US" sz="1800" b="1" dirty="0" err="1">
                <a:solidFill>
                  <a:schemeClr val="accent4">
                    <a:lumMod val="75000"/>
                  </a:schemeClr>
                </a:solidFill>
              </a:rPr>
              <a:t>progresif</a:t>
            </a:r>
            <a:r>
              <a:rPr lang="en-US" sz="1800" b="1" dirty="0">
                <a:solidFill>
                  <a:schemeClr val="accent4">
                    <a:lumMod val="75000"/>
                  </a:schemeClr>
                </a:solidFill>
              </a:rPr>
              <a:t> </a:t>
            </a:r>
            <a:r>
              <a:rPr lang="en-US" sz="1800" b="1" dirty="0" err="1">
                <a:solidFill>
                  <a:schemeClr val="accent4">
                    <a:lumMod val="75000"/>
                  </a:schemeClr>
                </a:solidFill>
              </a:rPr>
              <a:t>PPh</a:t>
            </a:r>
            <a:r>
              <a:rPr lang="en-US" sz="1800" b="1" dirty="0">
                <a:solidFill>
                  <a:schemeClr val="accent4">
                    <a:lumMod val="75000"/>
                  </a:schemeClr>
                </a:solidFill>
              </a:rPr>
              <a:t> 21 UU HPP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fade">
                                      <p:cBhvr>
                                        <p:cTn id="7" dur="500"/>
                                        <p:tgtEl>
                                          <p:spTgt spid="197"/>
                                        </p:tgtEl>
                                      </p:cBhvr>
                                    </p:animEffect>
                                    <p:anim calcmode="lin" valueType="num">
                                      <p:cBhvr>
                                        <p:cTn id="8" dur="500" fill="hold"/>
                                        <p:tgtEl>
                                          <p:spTgt spid="197"/>
                                        </p:tgtEl>
                                        <p:attrNameLst>
                                          <p:attrName>ppt_x</p:attrName>
                                        </p:attrNameLst>
                                      </p:cBhvr>
                                      <p:tavLst>
                                        <p:tav tm="0">
                                          <p:val>
                                            <p:strVal val="#ppt_x"/>
                                          </p:val>
                                        </p:tav>
                                        <p:tav tm="100000">
                                          <p:val>
                                            <p:strVal val="#ppt_x"/>
                                          </p:val>
                                        </p:tav>
                                      </p:tavLst>
                                    </p:anim>
                                    <p:anim calcmode="lin" valueType="num">
                                      <p:cBhvr>
                                        <p:cTn id="9" dur="500" fill="hold"/>
                                        <p:tgtEl>
                                          <p:spTgt spid="19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anim calcmode="lin" valueType="num">
                                      <p:cBhvr>
                                        <p:cTn id="1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6" dur="5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7">
                                            <p:txEl>
                                              <p:pRg st="0" end="0"/>
                                            </p:txEl>
                                          </p:spTgt>
                                        </p:tgtEl>
                                        <p:attrNameLst>
                                          <p:attrName>style.visibility</p:attrName>
                                        </p:attrNameLst>
                                      </p:cBhvr>
                                      <p:to>
                                        <p:strVal val="visible"/>
                                      </p:to>
                                    </p:set>
                                    <p:animEffect transition="in" filter="fade">
                                      <p:cBhvr>
                                        <p:cTn id="21" dur="500"/>
                                        <p:tgtEl>
                                          <p:spTgt spid="7">
                                            <p:txEl>
                                              <p:pRg st="0" end="0"/>
                                            </p:txEl>
                                          </p:spTgt>
                                        </p:tgtEl>
                                      </p:cBhvr>
                                    </p:animEffect>
                                    <p:anim calcmode="lin" valueType="num">
                                      <p:cBhvr>
                                        <p:cTn id="22"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43"/>
          <p:cNvSpPr/>
          <p:nvPr/>
        </p:nvSpPr>
        <p:spPr>
          <a:xfrm>
            <a:off x="3605020" y="2023928"/>
            <a:ext cx="1925700" cy="1925700"/>
          </a:xfrm>
          <a:prstGeom prst="pie">
            <a:avLst>
              <a:gd name="adj1" fmla="val 10788866"/>
              <a:gd name="adj2" fmla="val 16200000"/>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43"/>
          <p:cNvSpPr/>
          <p:nvPr/>
        </p:nvSpPr>
        <p:spPr>
          <a:xfrm rot="5400000">
            <a:off x="3743689" y="2023928"/>
            <a:ext cx="1925700" cy="1925700"/>
          </a:xfrm>
          <a:prstGeom prst="pie">
            <a:avLst>
              <a:gd name="adj1" fmla="val 10788866"/>
              <a:gd name="adj2" fmla="val 16200000"/>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43"/>
          <p:cNvSpPr/>
          <p:nvPr/>
        </p:nvSpPr>
        <p:spPr>
          <a:xfrm rot="10800000">
            <a:off x="3743689" y="2163670"/>
            <a:ext cx="1925700" cy="1925700"/>
          </a:xfrm>
          <a:prstGeom prst="pie">
            <a:avLst>
              <a:gd name="adj1" fmla="val 10788866"/>
              <a:gd name="adj2" fmla="val 1620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43"/>
          <p:cNvSpPr/>
          <p:nvPr/>
        </p:nvSpPr>
        <p:spPr>
          <a:xfrm rot="-5400000">
            <a:off x="3605020" y="2163670"/>
            <a:ext cx="1925700" cy="1925700"/>
          </a:xfrm>
          <a:prstGeom prst="pie">
            <a:avLst>
              <a:gd name="adj1" fmla="val 10788866"/>
              <a:gd name="adj2" fmla="val 1620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43"/>
          <p:cNvSpPr txBox="1">
            <a:spLocks noGrp="1"/>
          </p:cNvSpPr>
          <p:nvPr>
            <p:ph type="title"/>
          </p:nvPr>
        </p:nvSpPr>
        <p:spPr>
          <a:xfrm>
            <a:off x="1216025" y="486981"/>
            <a:ext cx="6711900" cy="623100"/>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n" b="1" dirty="0">
                <a:solidFill>
                  <a:srgbClr val="C00000"/>
                </a:solidFill>
              </a:rPr>
              <a:t>Lapisan Penghasilan Kena Pajak</a:t>
            </a:r>
            <a:endParaRPr b="1" dirty="0">
              <a:solidFill>
                <a:srgbClr val="C00000"/>
              </a:solidFill>
            </a:endParaRPr>
          </a:p>
        </p:txBody>
      </p:sp>
      <p:sp>
        <p:nvSpPr>
          <p:cNvPr id="477" name="Google Shape;477;p43"/>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7</a:t>
            </a:fld>
            <a:endParaRPr/>
          </a:p>
        </p:txBody>
      </p:sp>
      <p:sp>
        <p:nvSpPr>
          <p:cNvPr id="478" name="Google Shape;478;p43"/>
          <p:cNvSpPr/>
          <p:nvPr/>
        </p:nvSpPr>
        <p:spPr>
          <a:xfrm>
            <a:off x="1216025" y="1725200"/>
            <a:ext cx="3351000" cy="1262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1371600" bIns="91425" anchor="t" anchorCtr="0">
            <a:noAutofit/>
          </a:bodyPr>
          <a:lstStyle/>
          <a:p>
            <a:pPr marL="0" lvl="0" indent="0" algn="l" rtl="0">
              <a:spcBef>
                <a:spcPts val="0"/>
              </a:spcBef>
              <a:spcAft>
                <a:spcPts val="0"/>
              </a:spcAft>
              <a:buNone/>
            </a:pPr>
            <a:r>
              <a:rPr lang="en-US" b="1" dirty="0" err="1">
                <a:solidFill>
                  <a:schemeClr val="dk1"/>
                </a:solidFill>
                <a:latin typeface="Work Sans"/>
                <a:ea typeface="Work Sans"/>
                <a:cs typeface="Work Sans"/>
                <a:sym typeface="Work Sans"/>
              </a:rPr>
              <a:t>Penghasilan</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sampai</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dengan</a:t>
            </a:r>
            <a:r>
              <a:rPr lang="en-US" b="1" dirty="0">
                <a:solidFill>
                  <a:schemeClr val="dk1"/>
                </a:solidFill>
                <a:latin typeface="Work Sans"/>
                <a:ea typeface="Work Sans"/>
                <a:cs typeface="Work Sans"/>
                <a:sym typeface="Work Sans"/>
              </a:rPr>
              <a:t> Rp60.000.000,-</a:t>
            </a:r>
            <a:endParaRPr b="1" dirty="0">
              <a:solidFill>
                <a:schemeClr val="dk1"/>
              </a:solidFill>
              <a:latin typeface="Work Sans"/>
              <a:ea typeface="Work Sans"/>
              <a:cs typeface="Work Sans"/>
              <a:sym typeface="Work Sans"/>
            </a:endParaRPr>
          </a:p>
        </p:txBody>
      </p:sp>
      <p:sp>
        <p:nvSpPr>
          <p:cNvPr id="479" name="Google Shape;479;p43"/>
          <p:cNvSpPr/>
          <p:nvPr/>
        </p:nvSpPr>
        <p:spPr>
          <a:xfrm>
            <a:off x="4705535" y="1725200"/>
            <a:ext cx="3351000" cy="1262400"/>
          </a:xfrm>
          <a:prstGeom prst="rect">
            <a:avLst/>
          </a:prstGeom>
          <a:noFill/>
          <a:ln w="19050" cap="flat" cmpd="sng">
            <a:solidFill>
              <a:schemeClr val="lt1"/>
            </a:solidFill>
            <a:prstDash val="solid"/>
            <a:round/>
            <a:headEnd type="none" w="sm" len="sm"/>
            <a:tailEnd type="none" w="sm" len="sm"/>
          </a:ln>
        </p:spPr>
        <p:txBody>
          <a:bodyPr spcFirstLastPara="1" wrap="square" lIns="1371600" tIns="91425" rIns="91425" bIns="91425" anchor="t" anchorCtr="0">
            <a:noAutofit/>
          </a:bodyPr>
          <a:lstStyle/>
          <a:p>
            <a:pPr marL="0" lvl="0" indent="0" algn="r" rtl="0">
              <a:spcBef>
                <a:spcPts val="0"/>
              </a:spcBef>
              <a:spcAft>
                <a:spcPts val="0"/>
              </a:spcAft>
              <a:buClr>
                <a:schemeClr val="dk1"/>
              </a:buClr>
              <a:buSzPts val="1100"/>
              <a:buFont typeface="Arial"/>
              <a:buNone/>
            </a:pPr>
            <a:r>
              <a:rPr lang="en-US" b="1" dirty="0">
                <a:solidFill>
                  <a:schemeClr val="dk1"/>
                </a:solidFill>
                <a:latin typeface="Work Sans"/>
                <a:ea typeface="Work Sans"/>
                <a:cs typeface="Work Sans"/>
                <a:sym typeface="Work Sans"/>
              </a:rPr>
              <a:t>Di </a:t>
            </a:r>
            <a:r>
              <a:rPr lang="en-US" b="1" dirty="0" err="1">
                <a:solidFill>
                  <a:schemeClr val="dk1"/>
                </a:solidFill>
                <a:latin typeface="Work Sans"/>
                <a:ea typeface="Work Sans"/>
                <a:cs typeface="Work Sans"/>
                <a:sym typeface="Work Sans"/>
              </a:rPr>
              <a:t>atas</a:t>
            </a:r>
            <a:r>
              <a:rPr lang="en-US" b="1">
                <a:solidFill>
                  <a:schemeClr val="dk1"/>
                </a:solidFill>
                <a:latin typeface="Work Sans"/>
                <a:ea typeface="Work Sans"/>
                <a:cs typeface="Work Sans"/>
                <a:sym typeface="Work Sans"/>
              </a:rPr>
              <a:t> Rp60.000.000</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sampai</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dengan</a:t>
            </a:r>
            <a:r>
              <a:rPr lang="en-US" b="1" dirty="0">
                <a:solidFill>
                  <a:schemeClr val="dk1"/>
                </a:solidFill>
                <a:latin typeface="Work Sans"/>
                <a:ea typeface="Work Sans"/>
                <a:cs typeface="Work Sans"/>
                <a:sym typeface="Work Sans"/>
              </a:rPr>
              <a:t> Rp250.000.000,-</a:t>
            </a:r>
            <a:endParaRPr dirty="0">
              <a:solidFill>
                <a:schemeClr val="dk1"/>
              </a:solidFill>
              <a:latin typeface="Work Sans"/>
              <a:ea typeface="Work Sans"/>
              <a:cs typeface="Work Sans"/>
              <a:sym typeface="Work Sans"/>
            </a:endParaRPr>
          </a:p>
        </p:txBody>
      </p:sp>
      <p:sp>
        <p:nvSpPr>
          <p:cNvPr id="480" name="Google Shape;480;p43"/>
          <p:cNvSpPr/>
          <p:nvPr/>
        </p:nvSpPr>
        <p:spPr>
          <a:xfrm>
            <a:off x="1216025" y="3126078"/>
            <a:ext cx="3351000" cy="1262400"/>
          </a:xfrm>
          <a:prstGeom prst="rect">
            <a:avLst/>
          </a:prstGeom>
          <a:noFill/>
          <a:ln w="19050" cap="flat" cmpd="sng">
            <a:solidFill>
              <a:schemeClr val="lt1"/>
            </a:solidFill>
            <a:prstDash val="solid"/>
            <a:round/>
            <a:headEnd type="none" w="sm" len="sm"/>
            <a:tailEnd type="none" w="sm" len="sm"/>
          </a:ln>
        </p:spPr>
        <p:txBody>
          <a:bodyPr spcFirstLastPara="1" wrap="square" lIns="91425" tIns="91425" rIns="1371600" bIns="91425" anchor="b" anchorCtr="0">
            <a:noAutofit/>
          </a:bodyPr>
          <a:lstStyle/>
          <a:p>
            <a:pPr marL="0" lvl="0" indent="0" rtl="0">
              <a:spcBef>
                <a:spcPts val="0"/>
              </a:spcBef>
              <a:spcAft>
                <a:spcPts val="0"/>
              </a:spcAft>
              <a:buClr>
                <a:schemeClr val="dk1"/>
              </a:buClr>
              <a:buSzPts val="1100"/>
              <a:buFont typeface="Arial"/>
              <a:buNone/>
            </a:pPr>
            <a:r>
              <a:rPr lang="en-US" b="1" dirty="0">
                <a:solidFill>
                  <a:schemeClr val="dk1"/>
                </a:solidFill>
                <a:latin typeface="Work Sans"/>
                <a:ea typeface="Work Sans"/>
                <a:cs typeface="Work Sans"/>
                <a:sym typeface="Work Sans"/>
              </a:rPr>
              <a:t>Di </a:t>
            </a:r>
            <a:r>
              <a:rPr lang="en-US" b="1" dirty="0" err="1">
                <a:solidFill>
                  <a:schemeClr val="dk1"/>
                </a:solidFill>
                <a:latin typeface="Work Sans"/>
                <a:ea typeface="Work Sans"/>
                <a:cs typeface="Work Sans"/>
                <a:sym typeface="Work Sans"/>
              </a:rPr>
              <a:t>atas</a:t>
            </a:r>
            <a:r>
              <a:rPr lang="en-US" b="1" dirty="0">
                <a:solidFill>
                  <a:schemeClr val="dk1"/>
                </a:solidFill>
                <a:latin typeface="Work Sans"/>
                <a:ea typeface="Work Sans"/>
                <a:cs typeface="Work Sans"/>
                <a:sym typeface="Work Sans"/>
              </a:rPr>
              <a:t> Rp250.000.000,- </a:t>
            </a:r>
            <a:r>
              <a:rPr lang="en-US" b="1" dirty="0" err="1">
                <a:solidFill>
                  <a:schemeClr val="dk1"/>
                </a:solidFill>
                <a:latin typeface="Work Sans"/>
                <a:ea typeface="Work Sans"/>
                <a:cs typeface="Work Sans"/>
                <a:sym typeface="Work Sans"/>
              </a:rPr>
              <a:t>sampai</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dengan</a:t>
            </a:r>
            <a:r>
              <a:rPr lang="en-US" b="1" dirty="0">
                <a:solidFill>
                  <a:schemeClr val="dk1"/>
                </a:solidFill>
                <a:latin typeface="Work Sans"/>
                <a:ea typeface="Work Sans"/>
                <a:cs typeface="Work Sans"/>
                <a:sym typeface="Work Sans"/>
              </a:rPr>
              <a:t> Rp500.000.000,-</a:t>
            </a:r>
            <a:endParaRPr b="1" dirty="0">
              <a:solidFill>
                <a:schemeClr val="dk1"/>
              </a:solidFill>
              <a:latin typeface="Work Sans"/>
              <a:ea typeface="Work Sans"/>
              <a:cs typeface="Work Sans"/>
              <a:sym typeface="Work Sans"/>
            </a:endParaRPr>
          </a:p>
        </p:txBody>
      </p:sp>
      <p:sp>
        <p:nvSpPr>
          <p:cNvPr id="481" name="Google Shape;481;p43"/>
          <p:cNvSpPr/>
          <p:nvPr/>
        </p:nvSpPr>
        <p:spPr>
          <a:xfrm>
            <a:off x="4705535" y="3126078"/>
            <a:ext cx="3351000" cy="1262400"/>
          </a:xfrm>
          <a:prstGeom prst="rect">
            <a:avLst/>
          </a:prstGeom>
          <a:noFill/>
          <a:ln w="19050" cap="flat" cmpd="sng">
            <a:solidFill>
              <a:schemeClr val="lt1"/>
            </a:solidFill>
            <a:prstDash val="solid"/>
            <a:round/>
            <a:headEnd type="none" w="sm" len="sm"/>
            <a:tailEnd type="none" w="sm" len="sm"/>
          </a:ln>
        </p:spPr>
        <p:txBody>
          <a:bodyPr spcFirstLastPara="1" wrap="square" lIns="1371600" tIns="91425" rIns="91425" bIns="91425" anchor="b" anchorCtr="0">
            <a:noAutofit/>
          </a:bodyPr>
          <a:lstStyle/>
          <a:p>
            <a:pPr marL="0" lvl="0" indent="0" algn="r" rtl="0">
              <a:spcBef>
                <a:spcPts val="0"/>
              </a:spcBef>
              <a:spcAft>
                <a:spcPts val="0"/>
              </a:spcAft>
              <a:buClr>
                <a:schemeClr val="dk1"/>
              </a:buClr>
              <a:buSzPts val="1100"/>
              <a:buFont typeface="Arial"/>
              <a:buNone/>
            </a:pPr>
            <a:r>
              <a:rPr lang="en-US" b="1" dirty="0">
                <a:solidFill>
                  <a:schemeClr val="dk1"/>
                </a:solidFill>
                <a:latin typeface="Work Sans"/>
                <a:ea typeface="Work Sans"/>
                <a:cs typeface="Work Sans"/>
                <a:sym typeface="Work Sans"/>
              </a:rPr>
              <a:t>Di </a:t>
            </a:r>
            <a:r>
              <a:rPr lang="en-US" b="1" dirty="0" err="1">
                <a:solidFill>
                  <a:schemeClr val="dk1"/>
                </a:solidFill>
                <a:latin typeface="Work Sans"/>
                <a:ea typeface="Work Sans"/>
                <a:cs typeface="Work Sans"/>
                <a:sym typeface="Work Sans"/>
              </a:rPr>
              <a:t>atas</a:t>
            </a:r>
            <a:r>
              <a:rPr lang="en-US" b="1" dirty="0">
                <a:solidFill>
                  <a:schemeClr val="dk1"/>
                </a:solidFill>
                <a:latin typeface="Work Sans"/>
                <a:ea typeface="Work Sans"/>
                <a:cs typeface="Work Sans"/>
                <a:sym typeface="Work Sans"/>
              </a:rPr>
              <a:t> </a:t>
            </a:r>
            <a:r>
              <a:rPr lang="en-US" b="1" dirty="0" err="1">
                <a:solidFill>
                  <a:schemeClr val="dk1"/>
                </a:solidFill>
                <a:latin typeface="Work Sans"/>
                <a:ea typeface="Work Sans"/>
                <a:cs typeface="Work Sans"/>
                <a:sym typeface="Work Sans"/>
              </a:rPr>
              <a:t>Rp</a:t>
            </a:r>
            <a:r>
              <a:rPr lang="en-US" b="1" dirty="0">
                <a:solidFill>
                  <a:schemeClr val="dk1"/>
                </a:solidFill>
                <a:latin typeface="Work Sans"/>
                <a:ea typeface="Work Sans"/>
                <a:cs typeface="Work Sans"/>
                <a:sym typeface="Work Sans"/>
              </a:rPr>
              <a:t> 500.000.000,-</a:t>
            </a:r>
            <a:endParaRPr b="1" dirty="0">
              <a:solidFill>
                <a:schemeClr val="dk1"/>
              </a:solidFill>
              <a:latin typeface="Work Sans"/>
              <a:ea typeface="Work Sans"/>
              <a:cs typeface="Work Sans"/>
              <a:sym typeface="Work Sans"/>
            </a:endParaRPr>
          </a:p>
        </p:txBody>
      </p:sp>
      <p:sp>
        <p:nvSpPr>
          <p:cNvPr id="482" name="Google Shape;482;p43"/>
          <p:cNvSpPr/>
          <p:nvPr/>
        </p:nvSpPr>
        <p:spPr>
          <a:xfrm>
            <a:off x="3887858" y="2431731"/>
            <a:ext cx="549948" cy="405914"/>
          </a:xfrm>
          <a:prstGeom prst="rect">
            <a:avLst/>
          </a:prstGeom>
        </p:spPr>
        <p:txBody>
          <a:bodyPr>
            <a:prstTxWarp prst="textPlain">
              <a:avLst/>
            </a:prstTxWarp>
          </a:bodyPr>
          <a:lstStyle/>
          <a:p>
            <a:pPr lvl="0" algn="ctr"/>
            <a:r>
              <a:rPr lang="en-US" b="1" i="0" dirty="0">
                <a:ln>
                  <a:noFill/>
                </a:ln>
                <a:solidFill>
                  <a:schemeClr val="lt1"/>
                </a:solidFill>
                <a:latin typeface="Raleway"/>
              </a:rPr>
              <a:t>5%</a:t>
            </a:r>
            <a:endParaRPr b="1" i="0" dirty="0">
              <a:ln>
                <a:noFill/>
              </a:ln>
              <a:solidFill>
                <a:schemeClr val="lt1"/>
              </a:solidFill>
              <a:latin typeface="Raleway"/>
            </a:endParaRPr>
          </a:p>
        </p:txBody>
      </p:sp>
      <p:sp>
        <p:nvSpPr>
          <p:cNvPr id="483" name="Google Shape;483;p43"/>
          <p:cNvSpPr/>
          <p:nvPr/>
        </p:nvSpPr>
        <p:spPr>
          <a:xfrm>
            <a:off x="4791390" y="2431731"/>
            <a:ext cx="581994" cy="395240"/>
          </a:xfrm>
          <a:prstGeom prst="rect">
            <a:avLst/>
          </a:prstGeom>
        </p:spPr>
        <p:txBody>
          <a:bodyPr>
            <a:prstTxWarp prst="textPlain">
              <a:avLst/>
            </a:prstTxWarp>
          </a:bodyPr>
          <a:lstStyle/>
          <a:p>
            <a:pPr lvl="0" algn="ctr"/>
            <a:r>
              <a:rPr lang="en-US" b="1" i="0" dirty="0">
                <a:ln>
                  <a:noFill/>
                </a:ln>
                <a:solidFill>
                  <a:schemeClr val="lt1"/>
                </a:solidFill>
                <a:latin typeface="Raleway"/>
              </a:rPr>
              <a:t>15%</a:t>
            </a:r>
            <a:endParaRPr b="1" i="0" dirty="0">
              <a:ln>
                <a:noFill/>
              </a:ln>
              <a:solidFill>
                <a:schemeClr val="lt1"/>
              </a:solidFill>
              <a:latin typeface="Raleway"/>
            </a:endParaRPr>
          </a:p>
        </p:txBody>
      </p:sp>
      <p:sp>
        <p:nvSpPr>
          <p:cNvPr id="484" name="Google Shape;484;p43"/>
          <p:cNvSpPr/>
          <p:nvPr/>
        </p:nvSpPr>
        <p:spPr>
          <a:xfrm>
            <a:off x="3887858" y="3276114"/>
            <a:ext cx="549948" cy="386310"/>
          </a:xfrm>
          <a:prstGeom prst="rect">
            <a:avLst/>
          </a:prstGeom>
        </p:spPr>
        <p:txBody>
          <a:bodyPr>
            <a:prstTxWarp prst="textPlain">
              <a:avLst/>
            </a:prstTxWarp>
          </a:bodyPr>
          <a:lstStyle/>
          <a:p>
            <a:pPr lvl="0" algn="ctr"/>
            <a:r>
              <a:rPr lang="en-US" b="1" i="0" dirty="0">
                <a:ln>
                  <a:noFill/>
                </a:ln>
                <a:solidFill>
                  <a:schemeClr val="lt1"/>
                </a:solidFill>
                <a:latin typeface="Raleway"/>
              </a:rPr>
              <a:t>25%</a:t>
            </a:r>
            <a:endParaRPr b="1" i="0" dirty="0">
              <a:ln>
                <a:noFill/>
              </a:ln>
              <a:solidFill>
                <a:schemeClr val="lt1"/>
              </a:solidFill>
              <a:latin typeface="Raleway"/>
            </a:endParaRPr>
          </a:p>
        </p:txBody>
      </p:sp>
      <p:sp>
        <p:nvSpPr>
          <p:cNvPr id="485" name="Google Shape;485;p43"/>
          <p:cNvSpPr/>
          <p:nvPr/>
        </p:nvSpPr>
        <p:spPr>
          <a:xfrm>
            <a:off x="4791390" y="3276114"/>
            <a:ext cx="547526" cy="386310"/>
          </a:xfrm>
          <a:prstGeom prst="rect">
            <a:avLst/>
          </a:prstGeom>
        </p:spPr>
        <p:txBody>
          <a:bodyPr>
            <a:prstTxWarp prst="textPlain">
              <a:avLst/>
            </a:prstTxWarp>
          </a:bodyPr>
          <a:lstStyle/>
          <a:p>
            <a:pPr lvl="0" algn="ctr"/>
            <a:r>
              <a:rPr lang="en-US" b="1" i="0" dirty="0">
                <a:ln>
                  <a:noFill/>
                </a:ln>
                <a:solidFill>
                  <a:schemeClr val="lt1"/>
                </a:solidFill>
                <a:latin typeface="Raleway"/>
              </a:rPr>
              <a:t>30%</a:t>
            </a:r>
            <a:endParaRPr b="1" i="0" dirty="0">
              <a:ln>
                <a:noFill/>
              </a:ln>
              <a:solidFill>
                <a:schemeClr val="lt1"/>
              </a:solidFill>
              <a:latin typeface="Raleway"/>
            </a:endParaRPr>
          </a:p>
        </p:txBody>
      </p:sp>
    </p:spTree>
    <p:extLst>
      <p:ext uri="{BB962C8B-B14F-4D97-AF65-F5344CB8AC3E}">
        <p14:creationId xmlns:p14="http://schemas.microsoft.com/office/powerpoint/2010/main" val="3455617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20"/>
          <p:cNvSpPr txBox="1">
            <a:spLocks noGrp="1"/>
          </p:cNvSpPr>
          <p:nvPr>
            <p:ph type="body" idx="1"/>
          </p:nvPr>
        </p:nvSpPr>
        <p:spPr>
          <a:xfrm>
            <a:off x="1693075" y="1618400"/>
            <a:ext cx="2509800" cy="2889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b="1" dirty="0">
                <a:solidFill>
                  <a:schemeClr val="accent1"/>
                </a:solidFill>
              </a:rPr>
              <a:t>B</a:t>
            </a:r>
            <a:r>
              <a:rPr lang="id-ID" b="1" dirty="0">
                <a:solidFill>
                  <a:schemeClr val="accent1"/>
                </a:solidFill>
              </a:rPr>
              <a:t>iaya jabatan</a:t>
            </a:r>
          </a:p>
          <a:p>
            <a:pPr marL="0" lvl="0" indent="0" algn="l" rtl="0">
              <a:spcBef>
                <a:spcPts val="800"/>
              </a:spcBef>
              <a:spcAft>
                <a:spcPts val="800"/>
              </a:spcAft>
              <a:buNone/>
            </a:pPr>
            <a:r>
              <a:rPr lang="id-ID" sz="1800" dirty="0"/>
              <a:t>Biaya jabatan bagi pegawai tetap ialah 5% dari penghasilan bruto, setinggi-tinggi nya 6.000.000 setahun atau 500.000 sebulan.</a:t>
            </a:r>
            <a:endParaRPr sz="1800" dirty="0"/>
          </a:p>
        </p:txBody>
      </p:sp>
      <p:sp>
        <p:nvSpPr>
          <p:cNvPr id="274" name="Google Shape;274;p20"/>
          <p:cNvSpPr txBox="1">
            <a:spLocks noGrp="1"/>
          </p:cNvSpPr>
          <p:nvPr>
            <p:ph type="title"/>
          </p:nvPr>
        </p:nvSpPr>
        <p:spPr>
          <a:xfrm>
            <a:off x="658715" y="593127"/>
            <a:ext cx="4281209" cy="168874"/>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 sz="1600" b="1" dirty="0">
                <a:solidFill>
                  <a:schemeClr val="accent5">
                    <a:lumMod val="50000"/>
                  </a:schemeClr>
                </a:solidFill>
                <a:latin typeface="Berlin Sans FB Demi" panose="020E0802020502020306" pitchFamily="34" charset="0"/>
              </a:rPr>
              <a:t>B</a:t>
            </a:r>
            <a:r>
              <a:rPr lang="id-ID" sz="1600" b="1" dirty="0">
                <a:solidFill>
                  <a:schemeClr val="accent5">
                    <a:lumMod val="50000"/>
                  </a:schemeClr>
                </a:solidFill>
                <a:latin typeface="Berlin Sans FB Demi" panose="020E0802020502020306" pitchFamily="34" charset="0"/>
              </a:rPr>
              <a:t>esarnya biaya jabatan atau biaya pensiun yang dapat dikurangkan dari penghasilan bruto pegawai tetap atau pensiunan:</a:t>
            </a:r>
            <a:endParaRPr sz="1600" b="1" dirty="0">
              <a:solidFill>
                <a:schemeClr val="accent5">
                  <a:lumMod val="50000"/>
                </a:schemeClr>
              </a:solidFill>
              <a:latin typeface="Berlin Sans FB Demi" panose="020E0802020502020306" pitchFamily="34" charset="0"/>
            </a:endParaRPr>
          </a:p>
        </p:txBody>
      </p:sp>
      <p:sp>
        <p:nvSpPr>
          <p:cNvPr id="275" name="Google Shape;275;p20"/>
          <p:cNvSpPr txBox="1">
            <a:spLocks noGrp="1"/>
          </p:cNvSpPr>
          <p:nvPr>
            <p:ph type="body" idx="2"/>
          </p:nvPr>
        </p:nvSpPr>
        <p:spPr>
          <a:xfrm>
            <a:off x="4939924" y="1313600"/>
            <a:ext cx="2509800" cy="2889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id-ID" b="1" dirty="0">
                <a:solidFill>
                  <a:schemeClr val="accent3"/>
                </a:solidFill>
              </a:rPr>
              <a:t> Biaya pensiun</a:t>
            </a:r>
            <a:endParaRPr b="1" dirty="0">
              <a:solidFill>
                <a:schemeClr val="accent3"/>
              </a:solidFill>
            </a:endParaRPr>
          </a:p>
          <a:p>
            <a:pPr marL="0" lvl="0" indent="0">
              <a:spcBef>
                <a:spcPts val="800"/>
              </a:spcBef>
              <a:spcAft>
                <a:spcPts val="800"/>
              </a:spcAft>
              <a:buNone/>
            </a:pPr>
            <a:r>
              <a:rPr lang="id-ID" sz="1800" dirty="0"/>
              <a:t>Biaya pensiun bagi penerima pensiun ialah 5% dari penghasilan bruto, setinggi-tingginya 2.400.000 setahun atau 200.000 sebulan.</a:t>
            </a:r>
            <a:endParaRPr sz="1800" dirty="0"/>
          </a:p>
        </p:txBody>
      </p:sp>
      <p:sp>
        <p:nvSpPr>
          <p:cNvPr id="276" name="Google Shape;276;p20"/>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8</a:t>
            </a:fld>
            <a:endParaRPr/>
          </a:p>
        </p:txBody>
      </p:sp>
    </p:spTree>
    <p:extLst>
      <p:ext uri="{BB962C8B-B14F-4D97-AF65-F5344CB8AC3E}">
        <p14:creationId xmlns:p14="http://schemas.microsoft.com/office/powerpoint/2010/main" val="988942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45"/>
          <p:cNvSpPr txBox="1">
            <a:spLocks noGrp="1"/>
          </p:cNvSpPr>
          <p:nvPr>
            <p:ph type="title"/>
          </p:nvPr>
        </p:nvSpPr>
        <p:spPr>
          <a:xfrm>
            <a:off x="1216019" y="525841"/>
            <a:ext cx="6711900" cy="623100"/>
          </a:xfrm>
          <a:prstGeom prst="rect">
            <a:avLst/>
          </a:prstGeom>
        </p:spPr>
        <p:txBody>
          <a:bodyPr spcFirstLastPara="1" wrap="square" lIns="0" tIns="0" rIns="0" bIns="0" anchor="b" anchorCtr="0">
            <a:noAutofit/>
          </a:bodyPr>
          <a:lstStyle/>
          <a:p>
            <a:pPr marL="0" lvl="0" indent="0" rtl="0">
              <a:spcBef>
                <a:spcPts val="0"/>
              </a:spcBef>
              <a:spcAft>
                <a:spcPts val="0"/>
              </a:spcAft>
              <a:buNone/>
            </a:pPr>
            <a:r>
              <a:rPr lang="en" b="1" dirty="0">
                <a:solidFill>
                  <a:srgbClr val="C00000"/>
                </a:solidFill>
              </a:rPr>
              <a:t>Penghasilan </a:t>
            </a:r>
            <a:r>
              <a:rPr lang="id-ID" b="1" dirty="0">
                <a:solidFill>
                  <a:srgbClr val="C00000"/>
                </a:solidFill>
              </a:rPr>
              <a:t>T</a:t>
            </a:r>
            <a:r>
              <a:rPr lang="en" b="1" dirty="0">
                <a:solidFill>
                  <a:srgbClr val="C00000"/>
                </a:solidFill>
              </a:rPr>
              <a:t>idak </a:t>
            </a:r>
            <a:r>
              <a:rPr lang="id-ID" b="1" dirty="0">
                <a:solidFill>
                  <a:srgbClr val="C00000"/>
                </a:solidFill>
              </a:rPr>
              <a:t>K</a:t>
            </a:r>
            <a:r>
              <a:rPr lang="en" b="1" dirty="0">
                <a:solidFill>
                  <a:srgbClr val="C00000"/>
                </a:solidFill>
              </a:rPr>
              <a:t>ena </a:t>
            </a:r>
            <a:r>
              <a:rPr lang="id-ID" b="1" dirty="0">
                <a:solidFill>
                  <a:srgbClr val="C00000"/>
                </a:solidFill>
              </a:rPr>
              <a:t>P</a:t>
            </a:r>
            <a:r>
              <a:rPr lang="en" b="1" dirty="0">
                <a:solidFill>
                  <a:srgbClr val="C00000"/>
                </a:solidFill>
              </a:rPr>
              <a:t>ajak</a:t>
            </a:r>
            <a:r>
              <a:rPr lang="id-ID" b="1" dirty="0">
                <a:solidFill>
                  <a:srgbClr val="C00000"/>
                </a:solidFill>
              </a:rPr>
              <a:t> (PTKP)</a:t>
            </a:r>
            <a:endParaRPr b="1" dirty="0">
              <a:solidFill>
                <a:srgbClr val="C00000"/>
              </a:solidFill>
            </a:endParaRPr>
          </a:p>
        </p:txBody>
      </p:sp>
      <p:sp>
        <p:nvSpPr>
          <p:cNvPr id="515" name="Google Shape;515;p4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fld id="{00000000-1234-1234-1234-123412341234}" type="slidenum">
              <a:rPr lang="en"/>
              <a:t>9</a:t>
            </a:fld>
            <a:endParaRPr/>
          </a:p>
        </p:txBody>
      </p:sp>
      <p:grpSp>
        <p:nvGrpSpPr>
          <p:cNvPr id="516" name="Google Shape;516;p45"/>
          <p:cNvGrpSpPr/>
          <p:nvPr/>
        </p:nvGrpSpPr>
        <p:grpSpPr>
          <a:xfrm>
            <a:off x="1216019" y="1904514"/>
            <a:ext cx="3061689" cy="2505251"/>
            <a:chOff x="3778727" y="4460423"/>
            <a:chExt cx="720160" cy="589277"/>
          </a:xfrm>
        </p:grpSpPr>
        <p:sp>
          <p:nvSpPr>
            <p:cNvPr id="519" name="Google Shape;519;p45"/>
            <p:cNvSpPr/>
            <p:nvPr/>
          </p:nvSpPr>
          <p:spPr>
            <a:xfrm>
              <a:off x="3778727" y="4494596"/>
              <a:ext cx="720160" cy="173695"/>
            </a:xfrm>
            <a:custGeom>
              <a:avLst/>
              <a:gdLst/>
              <a:ahLst/>
              <a:cxnLst/>
              <a:rect l="l" t="t" r="r" b="b"/>
              <a:pathLst>
                <a:path w="1261" h="202" extrusionOk="0">
                  <a:moveTo>
                    <a:pt x="630" y="53"/>
                  </a:moveTo>
                  <a:cubicBezTo>
                    <a:pt x="363" y="53"/>
                    <a:pt x="82" y="34"/>
                    <a:pt x="0" y="0"/>
                  </a:cubicBezTo>
                  <a:cubicBezTo>
                    <a:pt x="71" y="146"/>
                    <a:pt x="71" y="146"/>
                    <a:pt x="71" y="146"/>
                  </a:cubicBezTo>
                  <a:cubicBezTo>
                    <a:pt x="88" y="157"/>
                    <a:pt x="134" y="170"/>
                    <a:pt x="227" y="181"/>
                  </a:cubicBezTo>
                  <a:cubicBezTo>
                    <a:pt x="334" y="194"/>
                    <a:pt x="478" y="202"/>
                    <a:pt x="630" y="202"/>
                  </a:cubicBezTo>
                  <a:cubicBezTo>
                    <a:pt x="630" y="202"/>
                    <a:pt x="630" y="202"/>
                    <a:pt x="630" y="202"/>
                  </a:cubicBezTo>
                  <a:cubicBezTo>
                    <a:pt x="929" y="202"/>
                    <a:pt x="1147" y="174"/>
                    <a:pt x="1189" y="146"/>
                  </a:cubicBezTo>
                  <a:cubicBezTo>
                    <a:pt x="1261" y="0"/>
                    <a:pt x="1261" y="0"/>
                    <a:pt x="1261" y="0"/>
                  </a:cubicBezTo>
                  <a:cubicBezTo>
                    <a:pt x="1179" y="34"/>
                    <a:pt x="897" y="53"/>
                    <a:pt x="630" y="53"/>
                  </a:cubicBezTo>
                  <a:close/>
                </a:path>
              </a:pathLst>
            </a:cu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Work Sans"/>
                  <a:ea typeface="Work Sans"/>
                  <a:cs typeface="Work Sans"/>
                  <a:sym typeface="Work Sans"/>
                </a:rPr>
                <a:t>Wajib Pajak – orang pribadi</a:t>
              </a:r>
              <a:endParaRPr sz="1200" b="1" i="0" u="none" strike="noStrike" cap="none" dirty="0">
                <a:solidFill>
                  <a:schemeClr val="lt1"/>
                </a:solidFill>
                <a:latin typeface="Work Sans"/>
                <a:ea typeface="Work Sans"/>
                <a:cs typeface="Work Sans"/>
                <a:sym typeface="Work Sans"/>
              </a:endParaRPr>
            </a:p>
          </p:txBody>
        </p:sp>
        <p:sp>
          <p:nvSpPr>
            <p:cNvPr id="520" name="Google Shape;520;p45"/>
            <p:cNvSpPr/>
            <p:nvPr/>
          </p:nvSpPr>
          <p:spPr>
            <a:xfrm>
              <a:off x="3867339" y="4751519"/>
              <a:ext cx="541875" cy="179569"/>
            </a:xfrm>
            <a:custGeom>
              <a:avLst/>
              <a:gdLst/>
              <a:ahLst/>
              <a:cxnLst/>
              <a:rect l="l" t="t" r="r" b="b"/>
              <a:pathLst>
                <a:path w="951" h="198" extrusionOk="0">
                  <a:moveTo>
                    <a:pt x="0" y="0"/>
                  </a:moveTo>
                  <a:cubicBezTo>
                    <a:pt x="70" y="144"/>
                    <a:pt x="70" y="144"/>
                    <a:pt x="70" y="144"/>
                  </a:cubicBezTo>
                  <a:cubicBezTo>
                    <a:pt x="101" y="171"/>
                    <a:pt x="259" y="198"/>
                    <a:pt x="475" y="198"/>
                  </a:cubicBezTo>
                  <a:cubicBezTo>
                    <a:pt x="692" y="198"/>
                    <a:pt x="849" y="171"/>
                    <a:pt x="881" y="144"/>
                  </a:cubicBezTo>
                  <a:cubicBezTo>
                    <a:pt x="951" y="0"/>
                    <a:pt x="951" y="0"/>
                    <a:pt x="951" y="0"/>
                  </a:cubicBezTo>
                  <a:cubicBezTo>
                    <a:pt x="881" y="32"/>
                    <a:pt x="673" y="50"/>
                    <a:pt x="475" y="50"/>
                  </a:cubicBezTo>
                  <a:cubicBezTo>
                    <a:pt x="277" y="50"/>
                    <a:pt x="69" y="32"/>
                    <a:pt x="0" y="0"/>
                  </a:cubicBezTo>
                  <a:close/>
                </a:path>
              </a:pathLst>
            </a:custGeom>
            <a:solidFill>
              <a:schemeClr val="accent4"/>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Work Sans"/>
                  <a:ea typeface="Work Sans"/>
                  <a:cs typeface="Work Sans"/>
                  <a:sym typeface="Work Sans"/>
                </a:rPr>
                <a:t>Penghasilan gabung</a:t>
              </a:r>
              <a:r>
                <a:rPr lang="id-ID" sz="1200" b="1" dirty="0">
                  <a:solidFill>
                    <a:schemeClr val="lt1"/>
                  </a:solidFill>
                  <a:latin typeface="Work Sans"/>
                  <a:ea typeface="Work Sans"/>
                  <a:cs typeface="Work Sans"/>
                  <a:sym typeface="Work Sans"/>
                </a:rPr>
                <a:t>an </a:t>
              </a:r>
              <a:r>
                <a:rPr lang="en" sz="1200" b="1" dirty="0">
                  <a:solidFill>
                    <a:schemeClr val="lt1"/>
                  </a:solidFill>
                  <a:latin typeface="Work Sans"/>
                  <a:ea typeface="Work Sans"/>
                  <a:cs typeface="Work Sans"/>
                  <a:sym typeface="Work Sans"/>
                </a:rPr>
                <a:t>- </a:t>
              </a:r>
              <a:r>
                <a:rPr lang="id-ID" sz="1200" b="1" dirty="0">
                  <a:solidFill>
                    <a:schemeClr val="lt1"/>
                  </a:solidFill>
                  <a:latin typeface="Work Sans"/>
                  <a:ea typeface="Work Sans"/>
                  <a:cs typeface="Work Sans"/>
                  <a:sym typeface="Work Sans"/>
                </a:rPr>
                <a:t>I</a:t>
              </a:r>
              <a:endParaRPr sz="1200" b="1" i="0" u="none" strike="noStrike" cap="none" dirty="0">
                <a:solidFill>
                  <a:schemeClr val="lt1"/>
                </a:solidFill>
                <a:latin typeface="Work Sans"/>
                <a:ea typeface="Work Sans"/>
                <a:cs typeface="Work Sans"/>
                <a:sym typeface="Work Sans"/>
              </a:endParaRPr>
            </a:p>
          </p:txBody>
        </p:sp>
        <p:sp>
          <p:nvSpPr>
            <p:cNvPr id="521" name="Google Shape;521;p45"/>
            <p:cNvSpPr/>
            <p:nvPr/>
          </p:nvSpPr>
          <p:spPr>
            <a:xfrm>
              <a:off x="3823505" y="4631166"/>
              <a:ext cx="629543" cy="163353"/>
            </a:xfrm>
            <a:custGeom>
              <a:avLst/>
              <a:gdLst/>
              <a:ahLst/>
              <a:cxnLst/>
              <a:rect l="l" t="t" r="r" b="b"/>
              <a:pathLst>
                <a:path w="1105" h="200" extrusionOk="0">
                  <a:moveTo>
                    <a:pt x="552" y="51"/>
                  </a:moveTo>
                  <a:cubicBezTo>
                    <a:pt x="399" y="51"/>
                    <a:pt x="255" y="44"/>
                    <a:pt x="147" y="31"/>
                  </a:cubicBezTo>
                  <a:cubicBezTo>
                    <a:pt x="76" y="22"/>
                    <a:pt x="26" y="12"/>
                    <a:pt x="0" y="0"/>
                  </a:cubicBezTo>
                  <a:cubicBezTo>
                    <a:pt x="70" y="145"/>
                    <a:pt x="70" y="145"/>
                    <a:pt x="70" y="145"/>
                  </a:cubicBezTo>
                  <a:cubicBezTo>
                    <a:pt x="108" y="173"/>
                    <a:pt x="296" y="200"/>
                    <a:pt x="552" y="200"/>
                  </a:cubicBezTo>
                  <a:cubicBezTo>
                    <a:pt x="809" y="200"/>
                    <a:pt x="996" y="173"/>
                    <a:pt x="1034" y="145"/>
                  </a:cubicBezTo>
                  <a:cubicBezTo>
                    <a:pt x="1105" y="0"/>
                    <a:pt x="1105" y="0"/>
                    <a:pt x="1105" y="0"/>
                  </a:cubicBezTo>
                  <a:cubicBezTo>
                    <a:pt x="1030" y="33"/>
                    <a:pt x="785" y="51"/>
                    <a:pt x="552" y="51"/>
                  </a:cubicBezTo>
                  <a:close/>
                </a:path>
              </a:pathLst>
            </a:cu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Work Sans"/>
                  <a:ea typeface="Work Sans"/>
                  <a:cs typeface="Work Sans"/>
                  <a:sym typeface="Work Sans"/>
                </a:rPr>
                <a:t>Wajib pajak - kawin</a:t>
              </a:r>
              <a:endParaRPr sz="1200" b="1" i="0" u="none" strike="noStrike" cap="none" dirty="0">
                <a:solidFill>
                  <a:schemeClr val="lt1"/>
                </a:solidFill>
                <a:latin typeface="Work Sans"/>
                <a:ea typeface="Work Sans"/>
                <a:cs typeface="Work Sans"/>
                <a:sym typeface="Work Sans"/>
              </a:endParaRPr>
            </a:p>
          </p:txBody>
        </p:sp>
        <p:sp>
          <p:nvSpPr>
            <p:cNvPr id="522" name="Google Shape;522;p45"/>
            <p:cNvSpPr/>
            <p:nvPr/>
          </p:nvSpPr>
          <p:spPr>
            <a:xfrm>
              <a:off x="3911514" y="4896668"/>
              <a:ext cx="453525" cy="153032"/>
            </a:xfrm>
            <a:custGeom>
              <a:avLst/>
              <a:gdLst/>
              <a:ahLst/>
              <a:cxnLst/>
              <a:rect l="l" t="t" r="r" b="b"/>
              <a:pathLst>
                <a:path w="796" h="197" extrusionOk="0">
                  <a:moveTo>
                    <a:pt x="0" y="0"/>
                  </a:moveTo>
                  <a:cubicBezTo>
                    <a:pt x="65" y="132"/>
                    <a:pt x="65" y="132"/>
                    <a:pt x="65" y="132"/>
                  </a:cubicBezTo>
                  <a:cubicBezTo>
                    <a:pt x="65" y="132"/>
                    <a:pt x="65" y="132"/>
                    <a:pt x="65" y="132"/>
                  </a:cubicBezTo>
                  <a:cubicBezTo>
                    <a:pt x="65" y="133"/>
                    <a:pt x="65" y="133"/>
                    <a:pt x="65" y="133"/>
                  </a:cubicBezTo>
                  <a:cubicBezTo>
                    <a:pt x="70" y="142"/>
                    <a:pt x="70" y="142"/>
                    <a:pt x="70" y="142"/>
                  </a:cubicBezTo>
                  <a:cubicBezTo>
                    <a:pt x="95" y="170"/>
                    <a:pt x="221" y="197"/>
                    <a:pt x="398" y="197"/>
                  </a:cubicBezTo>
                  <a:cubicBezTo>
                    <a:pt x="576" y="197"/>
                    <a:pt x="702" y="170"/>
                    <a:pt x="727" y="142"/>
                  </a:cubicBezTo>
                  <a:cubicBezTo>
                    <a:pt x="732" y="133"/>
                    <a:pt x="732" y="133"/>
                    <a:pt x="732" y="133"/>
                  </a:cubicBezTo>
                  <a:cubicBezTo>
                    <a:pt x="732" y="132"/>
                    <a:pt x="732" y="132"/>
                    <a:pt x="732" y="132"/>
                  </a:cubicBezTo>
                  <a:cubicBezTo>
                    <a:pt x="732" y="132"/>
                    <a:pt x="732" y="132"/>
                    <a:pt x="732" y="132"/>
                  </a:cubicBezTo>
                  <a:cubicBezTo>
                    <a:pt x="796" y="0"/>
                    <a:pt x="796" y="0"/>
                    <a:pt x="796" y="0"/>
                  </a:cubicBezTo>
                  <a:cubicBezTo>
                    <a:pt x="735" y="31"/>
                    <a:pt x="562" y="48"/>
                    <a:pt x="398" y="48"/>
                  </a:cubicBezTo>
                  <a:cubicBezTo>
                    <a:pt x="234" y="48"/>
                    <a:pt x="62" y="31"/>
                    <a:pt x="0" y="0"/>
                  </a:cubicBezTo>
                  <a:close/>
                </a:path>
              </a:pathLst>
            </a:custGeom>
            <a:solidFill>
              <a:schemeClr val="accent3"/>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r>
                <a:rPr lang="en" sz="1200" b="1" dirty="0">
                  <a:solidFill>
                    <a:schemeClr val="lt1"/>
                  </a:solidFill>
                  <a:latin typeface="Work Sans"/>
                  <a:ea typeface="Work Sans"/>
                  <a:cs typeface="Work Sans"/>
                  <a:sym typeface="Work Sans"/>
                </a:rPr>
                <a:t>Tanggungan – maks.3</a:t>
              </a:r>
              <a:endParaRPr sz="1200" b="1" i="0" u="none" strike="noStrike" cap="none" dirty="0">
                <a:solidFill>
                  <a:schemeClr val="lt1"/>
                </a:solidFill>
                <a:latin typeface="Work Sans"/>
                <a:ea typeface="Work Sans"/>
                <a:cs typeface="Work Sans"/>
                <a:sym typeface="Work Sans"/>
              </a:endParaRPr>
            </a:p>
          </p:txBody>
        </p:sp>
        <p:sp>
          <p:nvSpPr>
            <p:cNvPr id="523" name="Google Shape;523;p45"/>
            <p:cNvSpPr/>
            <p:nvPr/>
          </p:nvSpPr>
          <p:spPr>
            <a:xfrm>
              <a:off x="3778727" y="4460423"/>
              <a:ext cx="719100" cy="79200"/>
            </a:xfrm>
            <a:prstGeom prst="ellipse">
              <a:avLst/>
            </a:prstGeom>
            <a:solidFill>
              <a:srgbClr val="D03900">
                <a:alpha val="28459"/>
              </a:srgb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chemeClr val="dk1"/>
                </a:buClr>
                <a:buSzPts val="1400"/>
                <a:buFont typeface="Calibri"/>
                <a:buNone/>
              </a:pPr>
              <a:endParaRPr sz="1200" b="1" i="0" u="none" strike="noStrike" cap="none">
                <a:solidFill>
                  <a:schemeClr val="lt1"/>
                </a:solidFill>
                <a:latin typeface="Work Sans"/>
                <a:ea typeface="Work Sans"/>
                <a:cs typeface="Work Sans"/>
                <a:sym typeface="Work Sans"/>
              </a:endParaRPr>
            </a:p>
          </p:txBody>
        </p:sp>
      </p:grpSp>
      <p:cxnSp>
        <p:nvCxnSpPr>
          <p:cNvPr id="524" name="Google Shape;524;p45"/>
          <p:cNvCxnSpPr/>
          <p:nvPr/>
        </p:nvCxnSpPr>
        <p:spPr>
          <a:xfrm>
            <a:off x="4209776" y="2360086"/>
            <a:ext cx="896700" cy="0"/>
          </a:xfrm>
          <a:prstGeom prst="straightConnector1">
            <a:avLst/>
          </a:prstGeom>
          <a:noFill/>
          <a:ln w="9525" cap="flat" cmpd="sng">
            <a:solidFill>
              <a:schemeClr val="accent6"/>
            </a:solidFill>
            <a:prstDash val="solid"/>
            <a:round/>
            <a:headEnd type="oval" w="med" len="med"/>
            <a:tailEnd type="oval" w="med" len="med"/>
          </a:ln>
        </p:spPr>
      </p:cxnSp>
      <p:sp>
        <p:nvSpPr>
          <p:cNvPr id="525" name="Google Shape;525;p45"/>
          <p:cNvSpPr txBox="1"/>
          <p:nvPr/>
        </p:nvSpPr>
        <p:spPr>
          <a:xfrm>
            <a:off x="5158855" y="2214097"/>
            <a:ext cx="2364600" cy="291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id-ID" b="1" dirty="0">
                <a:solidFill>
                  <a:schemeClr val="dk2"/>
                </a:solidFill>
                <a:latin typeface="Work Sans"/>
                <a:ea typeface="Work Sans"/>
                <a:cs typeface="Work Sans"/>
                <a:sym typeface="Work Sans"/>
              </a:rPr>
              <a:t> </a:t>
            </a:r>
            <a:r>
              <a:rPr lang="en-US" b="1" dirty="0" err="1">
                <a:solidFill>
                  <a:schemeClr val="dk2"/>
                </a:solidFill>
                <a:latin typeface="Work Sans"/>
                <a:ea typeface="Work Sans"/>
                <a:cs typeface="Work Sans"/>
                <a:sym typeface="Work Sans"/>
              </a:rPr>
              <a:t>Rp</a:t>
            </a:r>
            <a:r>
              <a:rPr lang="en" b="1" dirty="0">
                <a:solidFill>
                  <a:schemeClr val="dk2"/>
                </a:solidFill>
                <a:latin typeface="Work Sans"/>
                <a:ea typeface="Work Sans"/>
                <a:cs typeface="Work Sans"/>
                <a:sym typeface="Work Sans"/>
              </a:rPr>
              <a:t> 54.000.000,-</a:t>
            </a:r>
            <a:endParaRPr b="1" dirty="0">
              <a:solidFill>
                <a:schemeClr val="dk2"/>
              </a:solidFill>
              <a:latin typeface="Work Sans"/>
              <a:ea typeface="Work Sans"/>
              <a:cs typeface="Work Sans"/>
              <a:sym typeface="Work Sans"/>
            </a:endParaRPr>
          </a:p>
        </p:txBody>
      </p:sp>
      <p:cxnSp>
        <p:nvCxnSpPr>
          <p:cNvPr id="526" name="Google Shape;526;p45"/>
          <p:cNvCxnSpPr/>
          <p:nvPr/>
        </p:nvCxnSpPr>
        <p:spPr>
          <a:xfrm>
            <a:off x="4077466" y="2895973"/>
            <a:ext cx="1029000" cy="0"/>
          </a:xfrm>
          <a:prstGeom prst="straightConnector1">
            <a:avLst/>
          </a:prstGeom>
          <a:noFill/>
          <a:ln w="9525" cap="flat" cmpd="sng">
            <a:solidFill>
              <a:schemeClr val="accent5"/>
            </a:solidFill>
            <a:prstDash val="solid"/>
            <a:round/>
            <a:headEnd type="oval" w="med" len="med"/>
            <a:tailEnd type="oval" w="med" len="med"/>
          </a:ln>
        </p:spPr>
      </p:cxnSp>
      <p:sp>
        <p:nvSpPr>
          <p:cNvPr id="527" name="Google Shape;527;p45"/>
          <p:cNvSpPr txBox="1"/>
          <p:nvPr/>
        </p:nvSpPr>
        <p:spPr>
          <a:xfrm>
            <a:off x="5197750" y="2754262"/>
            <a:ext cx="2364600" cy="291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 b="1" dirty="0">
                <a:solidFill>
                  <a:schemeClr val="dk2"/>
                </a:solidFill>
                <a:latin typeface="Work Sans"/>
                <a:ea typeface="Work Sans"/>
                <a:cs typeface="Work Sans"/>
                <a:sym typeface="Work Sans"/>
              </a:rPr>
              <a:t>Rp 4.500.000,-</a:t>
            </a:r>
            <a:endParaRPr b="1" dirty="0">
              <a:solidFill>
                <a:schemeClr val="dk2"/>
              </a:solidFill>
              <a:latin typeface="Work Sans"/>
              <a:ea typeface="Work Sans"/>
              <a:cs typeface="Work Sans"/>
              <a:sym typeface="Work Sans"/>
            </a:endParaRPr>
          </a:p>
        </p:txBody>
      </p:sp>
      <p:cxnSp>
        <p:nvCxnSpPr>
          <p:cNvPr id="528" name="Google Shape;528;p45"/>
          <p:cNvCxnSpPr/>
          <p:nvPr/>
        </p:nvCxnSpPr>
        <p:spPr>
          <a:xfrm>
            <a:off x="3889966" y="3446614"/>
            <a:ext cx="1216500" cy="0"/>
          </a:xfrm>
          <a:prstGeom prst="straightConnector1">
            <a:avLst/>
          </a:prstGeom>
          <a:noFill/>
          <a:ln w="9525" cap="flat" cmpd="sng">
            <a:solidFill>
              <a:schemeClr val="accent4"/>
            </a:solidFill>
            <a:prstDash val="solid"/>
            <a:round/>
            <a:headEnd type="oval" w="med" len="med"/>
            <a:tailEnd type="oval" w="med" len="med"/>
          </a:ln>
        </p:spPr>
      </p:cxnSp>
      <p:cxnSp>
        <p:nvCxnSpPr>
          <p:cNvPr id="530" name="Google Shape;530;p45"/>
          <p:cNvCxnSpPr/>
          <p:nvPr/>
        </p:nvCxnSpPr>
        <p:spPr>
          <a:xfrm>
            <a:off x="3730066" y="4013783"/>
            <a:ext cx="1376400" cy="0"/>
          </a:xfrm>
          <a:prstGeom prst="straightConnector1">
            <a:avLst/>
          </a:prstGeom>
          <a:noFill/>
          <a:ln w="9525" cap="flat" cmpd="sng">
            <a:solidFill>
              <a:schemeClr val="accent3"/>
            </a:solidFill>
            <a:prstDash val="solid"/>
            <a:round/>
            <a:headEnd type="oval" w="med" len="med"/>
            <a:tailEnd type="oval" w="med" len="med"/>
          </a:ln>
        </p:spPr>
      </p:cxnSp>
      <p:sp>
        <p:nvSpPr>
          <p:cNvPr id="531" name="Google Shape;531;p45"/>
          <p:cNvSpPr txBox="1"/>
          <p:nvPr/>
        </p:nvSpPr>
        <p:spPr>
          <a:xfrm>
            <a:off x="5158855" y="3867833"/>
            <a:ext cx="2364600" cy="291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id-ID" b="1" dirty="0">
                <a:solidFill>
                  <a:schemeClr val="dk2"/>
                </a:solidFill>
                <a:latin typeface="Work Sans"/>
                <a:ea typeface="Work Sans"/>
                <a:cs typeface="Work Sans"/>
                <a:sym typeface="Work Sans"/>
              </a:rPr>
              <a:t> </a:t>
            </a:r>
            <a:r>
              <a:rPr lang="en" b="1" dirty="0">
                <a:solidFill>
                  <a:schemeClr val="dk2"/>
                </a:solidFill>
                <a:latin typeface="Work Sans"/>
                <a:ea typeface="Work Sans"/>
                <a:cs typeface="Work Sans"/>
                <a:sym typeface="Work Sans"/>
              </a:rPr>
              <a:t>Rp 4.500.000,-</a:t>
            </a:r>
            <a:endParaRPr b="1" dirty="0">
              <a:solidFill>
                <a:schemeClr val="dk2"/>
              </a:solidFill>
              <a:latin typeface="Work Sans"/>
              <a:ea typeface="Work Sans"/>
              <a:cs typeface="Work Sans"/>
              <a:sym typeface="Work Sans"/>
            </a:endParaRPr>
          </a:p>
        </p:txBody>
      </p:sp>
      <p:sp>
        <p:nvSpPr>
          <p:cNvPr id="24" name="Google Shape;525;p45"/>
          <p:cNvSpPr txBox="1"/>
          <p:nvPr/>
        </p:nvSpPr>
        <p:spPr>
          <a:xfrm>
            <a:off x="5197750" y="3279253"/>
            <a:ext cx="2364600" cy="291900"/>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None/>
            </a:pPr>
            <a:r>
              <a:rPr lang="en-US" b="1" dirty="0" err="1">
                <a:solidFill>
                  <a:schemeClr val="dk2"/>
                </a:solidFill>
                <a:latin typeface="Work Sans"/>
                <a:ea typeface="Work Sans"/>
                <a:cs typeface="Work Sans"/>
                <a:sym typeface="Work Sans"/>
              </a:rPr>
              <a:t>Rp</a:t>
            </a:r>
            <a:r>
              <a:rPr lang="en" b="1" dirty="0">
                <a:solidFill>
                  <a:schemeClr val="dk2"/>
                </a:solidFill>
                <a:latin typeface="Work Sans"/>
                <a:ea typeface="Work Sans"/>
                <a:cs typeface="Work Sans"/>
                <a:sym typeface="Work Sans"/>
              </a:rPr>
              <a:t> 54.000.000,-</a:t>
            </a:r>
            <a:endParaRPr b="1" dirty="0">
              <a:solidFill>
                <a:schemeClr val="dk2"/>
              </a:solidFill>
              <a:latin typeface="Work Sans"/>
              <a:ea typeface="Work Sans"/>
              <a:cs typeface="Work Sans"/>
              <a:sym typeface="Work Sans"/>
            </a:endParaRPr>
          </a:p>
        </p:txBody>
      </p:sp>
    </p:spTree>
    <p:extLst>
      <p:ext uri="{BB962C8B-B14F-4D97-AF65-F5344CB8AC3E}">
        <p14:creationId xmlns:p14="http://schemas.microsoft.com/office/powerpoint/2010/main" val="100275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solidFill>
                  <a:srgbClr val="C00000"/>
                </a:solidFill>
              </a:rPr>
              <a:t>Kode-kode</a:t>
            </a:r>
            <a:r>
              <a:rPr lang="en-US" b="1" dirty="0">
                <a:solidFill>
                  <a:srgbClr val="C00000"/>
                </a:solidFill>
              </a:rPr>
              <a:t> PTKP</a:t>
            </a:r>
          </a:p>
        </p:txBody>
      </p:sp>
      <p:sp>
        <p:nvSpPr>
          <p:cNvPr id="93" name="Google Shape;93;p15"/>
          <p:cNvSpPr txBox="1">
            <a:spLocks noGrp="1"/>
          </p:cNvSpPr>
          <p:nvPr>
            <p:ph type="body" idx="1"/>
          </p:nvPr>
        </p:nvSpPr>
        <p:spPr>
          <a:xfrm>
            <a:off x="848032" y="1096892"/>
            <a:ext cx="7447935" cy="3300957"/>
          </a:xfrm>
          <a:prstGeom prst="rect">
            <a:avLst/>
          </a:prstGeom>
        </p:spPr>
        <p:txBody>
          <a:bodyPr spcFirstLastPara="1" wrap="square" lIns="91425" tIns="91425" rIns="91425" bIns="91425" anchor="t" anchorCtr="0">
            <a:noAutofit/>
          </a:bodyPr>
          <a:lstStyle/>
          <a:p>
            <a:pPr fontAlgn="base"/>
            <a:r>
              <a:rPr lang="en-US" sz="1400" b="1" dirty="0">
                <a:solidFill>
                  <a:schemeClr val="accent4"/>
                </a:solidFill>
                <a:latin typeface="Arial Narrow" panose="020B0606020202030204" pitchFamily="34" charset="0"/>
              </a:rPr>
              <a:t>Status </a:t>
            </a:r>
            <a:r>
              <a:rPr lang="en-US" sz="1400" b="1" dirty="0" err="1">
                <a:solidFill>
                  <a:schemeClr val="accent4"/>
                </a:solidFill>
                <a:latin typeface="Arial Narrow" panose="020B0606020202030204" pitchFamily="34" charset="0"/>
              </a:rPr>
              <a:t>Lajang</a:t>
            </a:r>
            <a:r>
              <a:rPr lang="en-US" sz="1400" b="1" dirty="0">
                <a:solidFill>
                  <a:schemeClr val="accent4"/>
                </a:solidFill>
                <a:latin typeface="Arial Narrow" panose="020B0606020202030204" pitchFamily="34" charset="0"/>
              </a:rPr>
              <a:t> (TK)</a:t>
            </a:r>
          </a:p>
          <a:p>
            <a:pPr lvl="1" fontAlgn="base"/>
            <a:r>
              <a:rPr lang="en-US" sz="1400" b="1" dirty="0">
                <a:solidFill>
                  <a:schemeClr val="accent4"/>
                </a:solidFill>
                <a:latin typeface="Arial Narrow" panose="020B0606020202030204" pitchFamily="34" charset="0"/>
              </a:rPr>
              <a:t>PTKP TK/0: </a:t>
            </a:r>
            <a:r>
              <a:rPr lang="en-US" sz="1400" b="1" dirty="0" err="1">
                <a:solidFill>
                  <a:schemeClr val="accent4"/>
                </a:solidFill>
                <a:latin typeface="Arial Narrow" panose="020B0606020202030204" pitchFamily="34" charset="0"/>
              </a:rPr>
              <a:t>tidak</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kawin</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dan</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tidak</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ada</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tanggungan</a:t>
            </a:r>
            <a:r>
              <a:rPr lang="en-US" sz="1400" b="1" dirty="0">
                <a:solidFill>
                  <a:schemeClr val="accent4"/>
                </a:solidFill>
                <a:latin typeface="Arial Narrow" panose="020B0606020202030204" pitchFamily="34" charset="0"/>
              </a:rPr>
              <a:t>.</a:t>
            </a:r>
          </a:p>
          <a:p>
            <a:pPr lvl="1" fontAlgn="base"/>
            <a:r>
              <a:rPr lang="en-US" sz="1400" b="1" dirty="0">
                <a:solidFill>
                  <a:schemeClr val="accent4"/>
                </a:solidFill>
                <a:latin typeface="Arial Narrow" panose="020B0606020202030204" pitchFamily="34" charset="0"/>
              </a:rPr>
              <a:t>PTKP TK/1: </a:t>
            </a:r>
            <a:r>
              <a:rPr lang="en-US" sz="1400" b="1" dirty="0" err="1">
                <a:solidFill>
                  <a:schemeClr val="accent4"/>
                </a:solidFill>
                <a:latin typeface="Arial Narrow" panose="020B0606020202030204" pitchFamily="34" charset="0"/>
              </a:rPr>
              <a:t>tidak</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kawin</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dan</a:t>
            </a:r>
            <a:r>
              <a:rPr lang="en-US" sz="1400" b="1" dirty="0">
                <a:solidFill>
                  <a:schemeClr val="accent4"/>
                </a:solidFill>
                <a:latin typeface="Arial Narrow" panose="020B0606020202030204" pitchFamily="34" charset="0"/>
              </a:rPr>
              <a:t> 1 </a:t>
            </a:r>
            <a:r>
              <a:rPr lang="en-US" sz="1400" b="1" dirty="0" err="1">
                <a:solidFill>
                  <a:schemeClr val="accent4"/>
                </a:solidFill>
                <a:latin typeface="Arial Narrow" panose="020B0606020202030204" pitchFamily="34" charset="0"/>
              </a:rPr>
              <a:t>tanggungan</a:t>
            </a:r>
            <a:r>
              <a:rPr lang="en-US" sz="1400" b="1" dirty="0">
                <a:solidFill>
                  <a:schemeClr val="accent4"/>
                </a:solidFill>
                <a:latin typeface="Arial Narrow" panose="020B0606020202030204" pitchFamily="34" charset="0"/>
              </a:rPr>
              <a:t>.</a:t>
            </a:r>
          </a:p>
          <a:p>
            <a:pPr lvl="1" fontAlgn="base"/>
            <a:r>
              <a:rPr lang="en-US" sz="1400" b="1" dirty="0">
                <a:solidFill>
                  <a:schemeClr val="accent4"/>
                </a:solidFill>
                <a:latin typeface="Arial Narrow" panose="020B0606020202030204" pitchFamily="34" charset="0"/>
              </a:rPr>
              <a:t>PTKP TK/2: </a:t>
            </a:r>
            <a:r>
              <a:rPr lang="en-US" sz="1400" b="1" dirty="0" err="1">
                <a:solidFill>
                  <a:schemeClr val="accent4"/>
                </a:solidFill>
                <a:latin typeface="Arial Narrow" panose="020B0606020202030204" pitchFamily="34" charset="0"/>
              </a:rPr>
              <a:t>tidak</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kawin</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dan</a:t>
            </a:r>
            <a:r>
              <a:rPr lang="en-US" sz="1400" b="1" dirty="0">
                <a:solidFill>
                  <a:schemeClr val="accent4"/>
                </a:solidFill>
                <a:latin typeface="Arial Narrow" panose="020B0606020202030204" pitchFamily="34" charset="0"/>
              </a:rPr>
              <a:t> 2 </a:t>
            </a:r>
            <a:r>
              <a:rPr lang="en-US" sz="1400" b="1" dirty="0" err="1">
                <a:solidFill>
                  <a:schemeClr val="accent4"/>
                </a:solidFill>
                <a:latin typeface="Arial Narrow" panose="020B0606020202030204" pitchFamily="34" charset="0"/>
              </a:rPr>
              <a:t>tanggungan</a:t>
            </a:r>
            <a:r>
              <a:rPr lang="en-US" sz="1400" b="1" dirty="0">
                <a:solidFill>
                  <a:schemeClr val="accent4"/>
                </a:solidFill>
                <a:latin typeface="Arial Narrow" panose="020B0606020202030204" pitchFamily="34" charset="0"/>
              </a:rPr>
              <a:t>.</a:t>
            </a:r>
          </a:p>
          <a:p>
            <a:pPr lvl="1" fontAlgn="base"/>
            <a:r>
              <a:rPr lang="en-US" sz="1400" b="1" dirty="0">
                <a:solidFill>
                  <a:schemeClr val="accent4"/>
                </a:solidFill>
                <a:latin typeface="Arial Narrow" panose="020B0606020202030204" pitchFamily="34" charset="0"/>
              </a:rPr>
              <a:t>PTKP TK/3: </a:t>
            </a:r>
            <a:r>
              <a:rPr lang="en-US" sz="1400" b="1" dirty="0" err="1">
                <a:solidFill>
                  <a:schemeClr val="accent4"/>
                </a:solidFill>
                <a:latin typeface="Arial Narrow" panose="020B0606020202030204" pitchFamily="34" charset="0"/>
              </a:rPr>
              <a:t>tidak</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kawin</a:t>
            </a:r>
            <a:r>
              <a:rPr lang="en-US" sz="1400" b="1" dirty="0">
                <a:solidFill>
                  <a:schemeClr val="accent4"/>
                </a:solidFill>
                <a:latin typeface="Arial Narrow" panose="020B0606020202030204" pitchFamily="34" charset="0"/>
              </a:rPr>
              <a:t> </a:t>
            </a:r>
            <a:r>
              <a:rPr lang="en-US" sz="1400" b="1" dirty="0" err="1">
                <a:solidFill>
                  <a:schemeClr val="accent4"/>
                </a:solidFill>
                <a:latin typeface="Arial Narrow" panose="020B0606020202030204" pitchFamily="34" charset="0"/>
              </a:rPr>
              <a:t>dan</a:t>
            </a:r>
            <a:r>
              <a:rPr lang="en-US" sz="1400" b="1" dirty="0">
                <a:solidFill>
                  <a:schemeClr val="accent4"/>
                </a:solidFill>
                <a:latin typeface="Arial Narrow" panose="020B0606020202030204" pitchFamily="34" charset="0"/>
              </a:rPr>
              <a:t> 3 </a:t>
            </a:r>
            <a:r>
              <a:rPr lang="en-US" sz="1400" b="1" dirty="0" err="1">
                <a:solidFill>
                  <a:schemeClr val="accent4"/>
                </a:solidFill>
                <a:latin typeface="Arial Narrow" panose="020B0606020202030204" pitchFamily="34" charset="0"/>
              </a:rPr>
              <a:t>tanggungan</a:t>
            </a:r>
            <a:r>
              <a:rPr lang="en-US" sz="1400" b="1" dirty="0">
                <a:solidFill>
                  <a:schemeClr val="accent4"/>
                </a:solidFill>
                <a:latin typeface="Arial Narrow" panose="020B0606020202030204" pitchFamily="34" charset="0"/>
              </a:rPr>
              <a:t>.</a:t>
            </a:r>
          </a:p>
          <a:p>
            <a:pPr fontAlgn="base"/>
            <a:r>
              <a:rPr lang="en-US" sz="1400" b="1" dirty="0">
                <a:solidFill>
                  <a:schemeClr val="accent6">
                    <a:lumMod val="75000"/>
                  </a:schemeClr>
                </a:solidFill>
                <a:latin typeface="Arial Narrow" panose="020B0606020202030204" pitchFamily="34" charset="0"/>
              </a:rPr>
              <a:t>Status </a:t>
            </a:r>
            <a:r>
              <a:rPr lang="en-US" sz="1400" b="1" dirty="0" err="1">
                <a:solidFill>
                  <a:schemeClr val="accent6">
                    <a:lumMod val="75000"/>
                  </a:schemeClr>
                </a:solidFill>
                <a:latin typeface="Arial Narrow" panose="020B0606020202030204" pitchFamily="34" charset="0"/>
              </a:rPr>
              <a:t>Menikah</a:t>
            </a:r>
            <a:r>
              <a:rPr lang="en-US" sz="1400" b="1" dirty="0">
                <a:solidFill>
                  <a:schemeClr val="accent6">
                    <a:lumMod val="75000"/>
                  </a:schemeClr>
                </a:solidFill>
                <a:latin typeface="Arial Narrow" panose="020B0606020202030204" pitchFamily="34" charset="0"/>
              </a:rPr>
              <a:t> (K)</a:t>
            </a:r>
          </a:p>
          <a:p>
            <a:pPr lvl="1" fontAlgn="base"/>
            <a:r>
              <a:rPr lang="en-US" sz="1400" b="1" dirty="0">
                <a:solidFill>
                  <a:schemeClr val="accent6">
                    <a:lumMod val="75000"/>
                  </a:schemeClr>
                </a:solidFill>
                <a:latin typeface="Arial Narrow" panose="020B0606020202030204" pitchFamily="34" charset="0"/>
              </a:rPr>
              <a:t>PTKP K/0: </a:t>
            </a:r>
            <a:r>
              <a:rPr lang="en-US" sz="1400" b="1" dirty="0" err="1">
                <a:solidFill>
                  <a:schemeClr val="accent6">
                    <a:lumMod val="75000"/>
                  </a:schemeClr>
                </a:solidFill>
                <a:latin typeface="Arial Narrow" panose="020B0606020202030204" pitchFamily="34" charset="0"/>
              </a:rPr>
              <a:t>kawin</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dan</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tidak</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ada</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tanggungan</a:t>
            </a:r>
            <a:r>
              <a:rPr lang="en-US" sz="1400" b="1" dirty="0">
                <a:solidFill>
                  <a:schemeClr val="accent6">
                    <a:lumMod val="75000"/>
                  </a:schemeClr>
                </a:solidFill>
                <a:latin typeface="Arial Narrow" panose="020B0606020202030204" pitchFamily="34" charset="0"/>
              </a:rPr>
              <a:t>.</a:t>
            </a:r>
          </a:p>
          <a:p>
            <a:pPr lvl="1" fontAlgn="base"/>
            <a:r>
              <a:rPr lang="en-US" sz="1400" b="1" dirty="0">
                <a:solidFill>
                  <a:schemeClr val="accent6">
                    <a:lumMod val="75000"/>
                  </a:schemeClr>
                </a:solidFill>
                <a:latin typeface="Arial Narrow" panose="020B0606020202030204" pitchFamily="34" charset="0"/>
              </a:rPr>
              <a:t>PTKP K/1: </a:t>
            </a:r>
            <a:r>
              <a:rPr lang="en-US" sz="1400" b="1" dirty="0" err="1">
                <a:solidFill>
                  <a:schemeClr val="accent6">
                    <a:lumMod val="75000"/>
                  </a:schemeClr>
                </a:solidFill>
                <a:latin typeface="Arial Narrow" panose="020B0606020202030204" pitchFamily="34" charset="0"/>
              </a:rPr>
              <a:t>kawin</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dan</a:t>
            </a:r>
            <a:r>
              <a:rPr lang="en-US" sz="1400" b="1" dirty="0">
                <a:solidFill>
                  <a:schemeClr val="accent6">
                    <a:lumMod val="75000"/>
                  </a:schemeClr>
                </a:solidFill>
                <a:latin typeface="Arial Narrow" panose="020B0606020202030204" pitchFamily="34" charset="0"/>
              </a:rPr>
              <a:t> 1 </a:t>
            </a:r>
            <a:r>
              <a:rPr lang="en-US" sz="1400" b="1" dirty="0" err="1">
                <a:solidFill>
                  <a:schemeClr val="accent6">
                    <a:lumMod val="75000"/>
                  </a:schemeClr>
                </a:solidFill>
                <a:latin typeface="Arial Narrow" panose="020B0606020202030204" pitchFamily="34" charset="0"/>
              </a:rPr>
              <a:t>tanggungan</a:t>
            </a:r>
            <a:r>
              <a:rPr lang="en-US" sz="1400" b="1" dirty="0">
                <a:solidFill>
                  <a:schemeClr val="accent6">
                    <a:lumMod val="75000"/>
                  </a:schemeClr>
                </a:solidFill>
                <a:latin typeface="Arial Narrow" panose="020B0606020202030204" pitchFamily="34" charset="0"/>
              </a:rPr>
              <a:t>.</a:t>
            </a:r>
          </a:p>
          <a:p>
            <a:pPr lvl="1" fontAlgn="base"/>
            <a:r>
              <a:rPr lang="en-US" sz="1400" b="1" dirty="0">
                <a:solidFill>
                  <a:schemeClr val="accent6">
                    <a:lumMod val="75000"/>
                  </a:schemeClr>
                </a:solidFill>
                <a:latin typeface="Arial Narrow" panose="020B0606020202030204" pitchFamily="34" charset="0"/>
              </a:rPr>
              <a:t>PTKP K/2: </a:t>
            </a:r>
            <a:r>
              <a:rPr lang="en-US" sz="1400" b="1" dirty="0" err="1">
                <a:solidFill>
                  <a:schemeClr val="accent6">
                    <a:lumMod val="75000"/>
                  </a:schemeClr>
                </a:solidFill>
                <a:latin typeface="Arial Narrow" panose="020B0606020202030204" pitchFamily="34" charset="0"/>
              </a:rPr>
              <a:t>kawin</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dan</a:t>
            </a:r>
            <a:r>
              <a:rPr lang="en-US" sz="1400" b="1" dirty="0">
                <a:solidFill>
                  <a:schemeClr val="accent6">
                    <a:lumMod val="75000"/>
                  </a:schemeClr>
                </a:solidFill>
                <a:latin typeface="Arial Narrow" panose="020B0606020202030204" pitchFamily="34" charset="0"/>
              </a:rPr>
              <a:t> 2 </a:t>
            </a:r>
            <a:r>
              <a:rPr lang="en-US" sz="1400" b="1" dirty="0" err="1">
                <a:solidFill>
                  <a:schemeClr val="accent6">
                    <a:lumMod val="75000"/>
                  </a:schemeClr>
                </a:solidFill>
                <a:latin typeface="Arial Narrow" panose="020B0606020202030204" pitchFamily="34" charset="0"/>
              </a:rPr>
              <a:t>tanggungan</a:t>
            </a:r>
            <a:r>
              <a:rPr lang="en-US" sz="1400" b="1" dirty="0">
                <a:solidFill>
                  <a:schemeClr val="accent6">
                    <a:lumMod val="75000"/>
                  </a:schemeClr>
                </a:solidFill>
                <a:latin typeface="Arial Narrow" panose="020B0606020202030204" pitchFamily="34" charset="0"/>
              </a:rPr>
              <a:t>.</a:t>
            </a:r>
          </a:p>
          <a:p>
            <a:pPr lvl="1" fontAlgn="base"/>
            <a:r>
              <a:rPr lang="en-US" sz="1400" b="1" dirty="0">
                <a:solidFill>
                  <a:schemeClr val="accent6">
                    <a:lumMod val="75000"/>
                  </a:schemeClr>
                </a:solidFill>
                <a:latin typeface="Arial Narrow" panose="020B0606020202030204" pitchFamily="34" charset="0"/>
              </a:rPr>
              <a:t>PTKP K/3: </a:t>
            </a:r>
            <a:r>
              <a:rPr lang="en-US" sz="1400" b="1" dirty="0" err="1">
                <a:solidFill>
                  <a:schemeClr val="accent6">
                    <a:lumMod val="75000"/>
                  </a:schemeClr>
                </a:solidFill>
                <a:latin typeface="Arial Narrow" panose="020B0606020202030204" pitchFamily="34" charset="0"/>
              </a:rPr>
              <a:t>kawin</a:t>
            </a:r>
            <a:r>
              <a:rPr lang="en-US" sz="1400" b="1" dirty="0">
                <a:solidFill>
                  <a:schemeClr val="accent6">
                    <a:lumMod val="75000"/>
                  </a:schemeClr>
                </a:solidFill>
                <a:latin typeface="Arial Narrow" panose="020B0606020202030204" pitchFamily="34" charset="0"/>
              </a:rPr>
              <a:t> </a:t>
            </a:r>
            <a:r>
              <a:rPr lang="en-US" sz="1400" b="1" dirty="0" err="1">
                <a:solidFill>
                  <a:schemeClr val="accent6">
                    <a:lumMod val="75000"/>
                  </a:schemeClr>
                </a:solidFill>
                <a:latin typeface="Arial Narrow" panose="020B0606020202030204" pitchFamily="34" charset="0"/>
              </a:rPr>
              <a:t>dan</a:t>
            </a:r>
            <a:r>
              <a:rPr lang="en-US" sz="1400" b="1" dirty="0">
                <a:solidFill>
                  <a:schemeClr val="accent6">
                    <a:lumMod val="75000"/>
                  </a:schemeClr>
                </a:solidFill>
                <a:latin typeface="Arial Narrow" panose="020B0606020202030204" pitchFamily="34" charset="0"/>
              </a:rPr>
              <a:t> 3 </a:t>
            </a:r>
            <a:r>
              <a:rPr lang="en-US" sz="1400" b="1" dirty="0" err="1">
                <a:solidFill>
                  <a:schemeClr val="accent6">
                    <a:lumMod val="75000"/>
                  </a:schemeClr>
                </a:solidFill>
                <a:latin typeface="Arial Narrow" panose="020B0606020202030204" pitchFamily="34" charset="0"/>
              </a:rPr>
              <a:t>tanggungan</a:t>
            </a:r>
            <a:r>
              <a:rPr lang="en-US" sz="1400" b="1" dirty="0">
                <a:solidFill>
                  <a:schemeClr val="accent6">
                    <a:lumMod val="75000"/>
                  </a:schemeClr>
                </a:solidFill>
                <a:latin typeface="Arial Narrow" panose="020B0606020202030204" pitchFamily="34" charset="0"/>
              </a:rPr>
              <a:t>.</a:t>
            </a:r>
          </a:p>
          <a:p>
            <a:pPr fontAlgn="base"/>
            <a:r>
              <a:rPr lang="en-US" sz="1400" b="1" dirty="0">
                <a:solidFill>
                  <a:srgbClr val="00B050"/>
                </a:solidFill>
                <a:latin typeface="Arial Narrow" panose="020B0606020202030204" pitchFamily="34" charset="0"/>
              </a:rPr>
              <a:t>Status PTKP </a:t>
            </a:r>
            <a:r>
              <a:rPr lang="en-US" sz="1400" b="1" dirty="0" err="1">
                <a:solidFill>
                  <a:srgbClr val="00B050"/>
                </a:solidFill>
                <a:latin typeface="Arial Narrow" panose="020B0606020202030204" pitchFamily="34" charset="0"/>
              </a:rPr>
              <a:t>Digabung</a:t>
            </a:r>
            <a:r>
              <a:rPr lang="en-US" sz="1400" b="1" dirty="0">
                <a:solidFill>
                  <a:srgbClr val="00B050"/>
                </a:solidFill>
                <a:latin typeface="Arial Narrow" panose="020B0606020202030204" pitchFamily="34" charset="0"/>
              </a:rPr>
              <a:t> (K/I)</a:t>
            </a:r>
          </a:p>
          <a:p>
            <a:pPr lvl="1" fontAlgn="base"/>
            <a:r>
              <a:rPr lang="en-US" sz="1400" b="1" dirty="0">
                <a:solidFill>
                  <a:srgbClr val="00B050"/>
                </a:solidFill>
                <a:latin typeface="Arial Narrow" panose="020B0606020202030204" pitchFamily="34" charset="0"/>
              </a:rPr>
              <a:t>PTKP K/I/0: </a:t>
            </a:r>
            <a:r>
              <a:rPr lang="en-US" sz="1400" b="1" dirty="0" err="1">
                <a:solidFill>
                  <a:srgbClr val="00B050"/>
                </a:solidFill>
                <a:latin typeface="Arial Narrow" panose="020B0606020202030204" pitchFamily="34" charset="0"/>
              </a:rPr>
              <a:t>penghasilan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suami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istri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digabung</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tidak</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ada</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tanggungan</a:t>
            </a:r>
            <a:r>
              <a:rPr lang="en-US" sz="1400" b="1" dirty="0">
                <a:solidFill>
                  <a:srgbClr val="00B050"/>
                </a:solidFill>
                <a:latin typeface="Arial Narrow" panose="020B0606020202030204" pitchFamily="34" charset="0"/>
              </a:rPr>
              <a:t>.</a:t>
            </a:r>
          </a:p>
          <a:p>
            <a:pPr lvl="1" fontAlgn="base"/>
            <a:r>
              <a:rPr lang="en-US" sz="1400" b="1" dirty="0">
                <a:solidFill>
                  <a:srgbClr val="00B050"/>
                </a:solidFill>
                <a:latin typeface="Arial Narrow" panose="020B0606020202030204" pitchFamily="34" charset="0"/>
              </a:rPr>
              <a:t>PTKP K/I/1: </a:t>
            </a:r>
            <a:r>
              <a:rPr lang="en-US" sz="1400" b="1" dirty="0" err="1">
                <a:solidFill>
                  <a:srgbClr val="00B050"/>
                </a:solidFill>
                <a:latin typeface="Arial Narrow" panose="020B0606020202030204" pitchFamily="34" charset="0"/>
              </a:rPr>
              <a:t>penghasilan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suami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istri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digabung</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1 </a:t>
            </a:r>
            <a:r>
              <a:rPr lang="en-US" sz="1400" b="1" dirty="0" err="1">
                <a:solidFill>
                  <a:srgbClr val="00B050"/>
                </a:solidFill>
                <a:latin typeface="Arial Narrow" panose="020B0606020202030204" pitchFamily="34" charset="0"/>
              </a:rPr>
              <a:t>tanggungan</a:t>
            </a:r>
            <a:r>
              <a:rPr lang="en-US" sz="1400" b="1" dirty="0">
                <a:solidFill>
                  <a:srgbClr val="00B050"/>
                </a:solidFill>
                <a:latin typeface="Arial Narrow" panose="020B0606020202030204" pitchFamily="34" charset="0"/>
              </a:rPr>
              <a:t>.</a:t>
            </a:r>
          </a:p>
          <a:p>
            <a:pPr lvl="1" fontAlgn="base"/>
            <a:r>
              <a:rPr lang="en-US" sz="1400" b="1" dirty="0">
                <a:solidFill>
                  <a:srgbClr val="00B050"/>
                </a:solidFill>
                <a:latin typeface="Arial Narrow" panose="020B0606020202030204" pitchFamily="34" charset="0"/>
              </a:rPr>
              <a:t>PTKP K/I/2: </a:t>
            </a:r>
            <a:r>
              <a:rPr lang="en-US" sz="1400" b="1" dirty="0" err="1">
                <a:solidFill>
                  <a:srgbClr val="00B050"/>
                </a:solidFill>
                <a:latin typeface="Arial Narrow" panose="020B0606020202030204" pitchFamily="34" charset="0"/>
              </a:rPr>
              <a:t>penghasilan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suami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istri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digabung</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2 </a:t>
            </a:r>
            <a:r>
              <a:rPr lang="en-US" sz="1400" b="1" dirty="0" err="1">
                <a:solidFill>
                  <a:srgbClr val="00B050"/>
                </a:solidFill>
                <a:latin typeface="Arial Narrow" panose="020B0606020202030204" pitchFamily="34" charset="0"/>
              </a:rPr>
              <a:t>tanggungan</a:t>
            </a:r>
            <a:r>
              <a:rPr lang="en-US" sz="1400" b="1" dirty="0">
                <a:solidFill>
                  <a:srgbClr val="00B050"/>
                </a:solidFill>
                <a:latin typeface="Arial Narrow" panose="020B0606020202030204" pitchFamily="34" charset="0"/>
              </a:rPr>
              <a:t>.</a:t>
            </a:r>
          </a:p>
          <a:p>
            <a:pPr lvl="1" fontAlgn="base"/>
            <a:r>
              <a:rPr lang="en-US" sz="1400" b="1" dirty="0">
                <a:solidFill>
                  <a:srgbClr val="00B050"/>
                </a:solidFill>
                <a:latin typeface="Arial Narrow" panose="020B0606020202030204" pitchFamily="34" charset="0"/>
              </a:rPr>
              <a:t>PTKP K/I/3: </a:t>
            </a:r>
            <a:r>
              <a:rPr lang="en-US" sz="1400" b="1" dirty="0" err="1">
                <a:solidFill>
                  <a:srgbClr val="00B050"/>
                </a:solidFill>
                <a:latin typeface="Arial Narrow" panose="020B0606020202030204" pitchFamily="34" charset="0"/>
              </a:rPr>
              <a:t>penghasilan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suami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istri</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digabung</a:t>
            </a:r>
            <a:r>
              <a:rPr lang="en-US" sz="1400" b="1" dirty="0">
                <a:solidFill>
                  <a:srgbClr val="00B050"/>
                </a:solidFill>
                <a:latin typeface="Arial Narrow" panose="020B0606020202030204" pitchFamily="34" charset="0"/>
              </a:rPr>
              <a:t> </a:t>
            </a:r>
            <a:r>
              <a:rPr lang="en-US" sz="1400" b="1" dirty="0" err="1">
                <a:solidFill>
                  <a:srgbClr val="00B050"/>
                </a:solidFill>
                <a:latin typeface="Arial Narrow" panose="020B0606020202030204" pitchFamily="34" charset="0"/>
              </a:rPr>
              <a:t>dan</a:t>
            </a:r>
            <a:r>
              <a:rPr lang="en-US" sz="1400" b="1" dirty="0">
                <a:solidFill>
                  <a:srgbClr val="00B050"/>
                </a:solidFill>
                <a:latin typeface="Arial Narrow" panose="020B0606020202030204" pitchFamily="34" charset="0"/>
              </a:rPr>
              <a:t> 3 </a:t>
            </a:r>
            <a:r>
              <a:rPr lang="en-US" sz="1400" b="1" dirty="0" err="1">
                <a:solidFill>
                  <a:srgbClr val="00B050"/>
                </a:solidFill>
                <a:latin typeface="Arial Narrow" panose="020B0606020202030204" pitchFamily="34" charset="0"/>
              </a:rPr>
              <a:t>tanggungan</a:t>
            </a:r>
            <a:r>
              <a:rPr lang="en-US" sz="1400" b="1" dirty="0">
                <a:solidFill>
                  <a:srgbClr val="00B050"/>
                </a:solidFill>
                <a:latin typeface="Arial Narrow" panose="020B0606020202030204" pitchFamily="34" charset="0"/>
              </a:rPr>
              <a:t>.</a:t>
            </a:r>
          </a:p>
          <a:p>
            <a:pPr marL="0" lvl="0" indent="0" algn="ctr" rtl="0">
              <a:spcBef>
                <a:spcPts val="600"/>
              </a:spcBef>
              <a:spcAft>
                <a:spcPts val="0"/>
              </a:spcAft>
              <a:buNone/>
            </a:pPr>
            <a:endParaRPr sz="1400" b="1" dirty="0">
              <a:solidFill>
                <a:schemeClr val="tx1">
                  <a:lumMod val="50000"/>
                </a:schemeClr>
              </a:solidFill>
              <a:latin typeface="Arial Narrow" panose="020B0606020202030204" pitchFamily="34" charset="0"/>
            </a:endParaRPr>
          </a:p>
        </p:txBody>
      </p:sp>
      <p:sp>
        <p:nvSpPr>
          <p:cNvPr id="94" name="Google Shape;94;p15"/>
          <p:cNvSpPr txBox="1">
            <a:spLocks noGrp="1"/>
          </p:cNvSpPr>
          <p:nvPr>
            <p:ph type="sldNum" idx="12"/>
          </p:nvPr>
        </p:nvSpPr>
        <p:spPr>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pic>
        <p:nvPicPr>
          <p:cNvPr id="3" name="Picture 2"/>
          <p:cNvPicPr>
            <a:picLocks noChangeAspect="1"/>
          </p:cNvPicPr>
          <p:nvPr/>
        </p:nvPicPr>
        <p:blipFill>
          <a:blip r:embed="rId3"/>
          <a:stretch>
            <a:fillRect/>
          </a:stretch>
        </p:blipFill>
        <p:spPr>
          <a:xfrm>
            <a:off x="947854" y="735981"/>
            <a:ext cx="7325370" cy="3724508"/>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61284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48790109-6FD5-45B9-BC20-37A7E0C26BAA}"/>
              </a:ext>
            </a:extLst>
          </p:cNvPr>
          <p:cNvSpPr>
            <a:spLocks noGrp="1"/>
          </p:cNvSpPr>
          <p:nvPr>
            <p:ph type="body" idx="1"/>
          </p:nvPr>
        </p:nvSpPr>
        <p:spPr>
          <a:xfrm>
            <a:off x="2987719" y="593126"/>
            <a:ext cx="6307282" cy="327789"/>
          </a:xfrm>
        </p:spPr>
        <p:txBody>
          <a:bodyPr/>
          <a:lstStyle/>
          <a:p>
            <a:pPr marL="101600" indent="0">
              <a:buNone/>
            </a:pPr>
            <a:r>
              <a:rPr lang="en-US" sz="1800" i="0" dirty="0">
                <a:solidFill>
                  <a:schemeClr val="accent5">
                    <a:lumMod val="50000"/>
                  </a:schemeClr>
                </a:solidFill>
              </a:rPr>
              <a:t>RUMUSAN PERHITUNGAN </a:t>
            </a:r>
            <a:r>
              <a:rPr lang="en-US" sz="1800" i="0" dirty="0" err="1">
                <a:solidFill>
                  <a:schemeClr val="accent5">
                    <a:lumMod val="50000"/>
                  </a:schemeClr>
                </a:solidFill>
              </a:rPr>
              <a:t>PPh</a:t>
            </a:r>
            <a:r>
              <a:rPr lang="en-US" sz="1800" i="0" dirty="0">
                <a:solidFill>
                  <a:schemeClr val="accent5">
                    <a:lumMod val="50000"/>
                  </a:schemeClr>
                </a:solidFill>
              </a:rPr>
              <a:t> PASAL 21</a:t>
            </a:r>
            <a:endParaRPr lang="en-ID" sz="1800" i="0" dirty="0">
              <a:solidFill>
                <a:schemeClr val="accent5">
                  <a:lumMod val="50000"/>
                </a:schemeClr>
              </a:solidFill>
            </a:endParaRPr>
          </a:p>
        </p:txBody>
      </p:sp>
      <p:sp>
        <p:nvSpPr>
          <p:cNvPr id="4" name="Slide Number Placeholder 3">
            <a:extLst>
              <a:ext uri="{FF2B5EF4-FFF2-40B4-BE49-F238E27FC236}">
                <a16:creationId xmlns:a16="http://schemas.microsoft.com/office/drawing/2014/main" id="{6F84A8D7-0191-4269-B72A-B85EA229C9DF}"/>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12</a:t>
            </a:fld>
            <a:endParaRPr lang="en"/>
          </a:p>
        </p:txBody>
      </p:sp>
      <p:pic>
        <p:nvPicPr>
          <p:cNvPr id="7" name="Picture 6">
            <a:extLst>
              <a:ext uri="{FF2B5EF4-FFF2-40B4-BE49-F238E27FC236}">
                <a16:creationId xmlns:a16="http://schemas.microsoft.com/office/drawing/2014/main" id="{D53F1FEC-C60B-48CA-9B51-6631EF2C8613}"/>
              </a:ext>
            </a:extLst>
          </p:cNvPr>
          <p:cNvPicPr>
            <a:picLocks noChangeAspect="1"/>
          </p:cNvPicPr>
          <p:nvPr/>
        </p:nvPicPr>
        <p:blipFill>
          <a:blip r:embed="rId2"/>
          <a:stretch>
            <a:fillRect/>
          </a:stretch>
        </p:blipFill>
        <p:spPr>
          <a:xfrm>
            <a:off x="780155" y="920915"/>
            <a:ext cx="5361205" cy="3694885"/>
          </a:xfrm>
          <a:prstGeom prst="rect">
            <a:avLst/>
          </a:prstGeom>
          <a:ln>
            <a:solidFill>
              <a:srgbClr val="00B050"/>
            </a:solidFill>
          </a:ln>
        </p:spPr>
      </p:pic>
    </p:spTree>
    <p:extLst>
      <p:ext uri="{BB962C8B-B14F-4D97-AF65-F5344CB8AC3E}">
        <p14:creationId xmlns:p14="http://schemas.microsoft.com/office/powerpoint/2010/main" val="2814079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b="1" dirty="0">
                <a:solidFill>
                  <a:srgbClr val="C00000"/>
                </a:solidFill>
              </a:rPr>
              <a:t>Soal 1</a:t>
            </a:r>
            <a:endParaRPr lang="id-ID" dirty="0"/>
          </a:p>
        </p:txBody>
      </p:sp>
      <p:sp>
        <p:nvSpPr>
          <p:cNvPr id="3" name="Text Placeholder 2"/>
          <p:cNvSpPr>
            <a:spLocks noGrp="1"/>
          </p:cNvSpPr>
          <p:nvPr>
            <p:ph type="body" idx="1"/>
          </p:nvPr>
        </p:nvSpPr>
        <p:spPr>
          <a:xfrm>
            <a:off x="934948" y="1438988"/>
            <a:ext cx="7366571" cy="3062100"/>
          </a:xfrm>
        </p:spPr>
        <p:txBody>
          <a:bodyPr/>
          <a:lstStyle/>
          <a:p>
            <a:pPr marL="76200" indent="0">
              <a:buNone/>
            </a:pPr>
            <a:r>
              <a:rPr lang="id-ID" sz="1800" dirty="0"/>
              <a:t>Pada tahun 20</a:t>
            </a:r>
            <a:r>
              <a:rPr lang="en-US" sz="1800" dirty="0"/>
              <a:t>22</a:t>
            </a:r>
            <a:r>
              <a:rPr lang="id-ID" sz="1800" dirty="0"/>
              <a:t> bapak </a:t>
            </a:r>
            <a:r>
              <a:rPr lang="en-US" sz="1800" dirty="0" err="1"/>
              <a:t>Gaharu</a:t>
            </a:r>
            <a:r>
              <a:rPr lang="en-US" sz="1800" dirty="0"/>
              <a:t> (</a:t>
            </a:r>
            <a:r>
              <a:rPr lang="en-US" sz="1800" dirty="0" err="1"/>
              <a:t>karyawan</a:t>
            </a:r>
            <a:r>
              <a:rPr lang="en-US" sz="1800" dirty="0"/>
              <a:t> </a:t>
            </a:r>
            <a:r>
              <a:rPr lang="en-US" sz="1800" dirty="0" err="1"/>
              <a:t>swasta</a:t>
            </a:r>
            <a:r>
              <a:rPr lang="en-US" sz="1800" dirty="0"/>
              <a:t>) </a:t>
            </a:r>
            <a:r>
              <a:rPr lang="id-ID" sz="1800" dirty="0"/>
              <a:t>dengan status menikah memiliki 2 anak bekerja di PT. K</a:t>
            </a:r>
            <a:r>
              <a:rPr lang="en-US" sz="1800" dirty="0" err="1"/>
              <a:t>encana</a:t>
            </a:r>
            <a:r>
              <a:rPr lang="en-US" sz="1800" dirty="0"/>
              <a:t> Sakti</a:t>
            </a:r>
            <a:r>
              <a:rPr lang="id-ID" sz="1800" dirty="0"/>
              <a:t> dengan gaji sebulan </a:t>
            </a:r>
          </a:p>
          <a:p>
            <a:pPr marL="76200" indent="0">
              <a:buNone/>
            </a:pPr>
            <a:r>
              <a:rPr lang="id-ID" sz="1800" dirty="0"/>
              <a:t>Rp 6.200.000,-. Selain gaji pokok </a:t>
            </a:r>
            <a:r>
              <a:rPr lang="en-US" sz="1800" dirty="0" err="1"/>
              <a:t>Gaharu</a:t>
            </a:r>
            <a:r>
              <a:rPr lang="en-US" sz="1800" dirty="0"/>
              <a:t> </a:t>
            </a:r>
            <a:r>
              <a:rPr lang="id-ID" sz="1800" dirty="0"/>
              <a:t>juga menerima tunjangan transportasi sebesar Rp </a:t>
            </a:r>
            <a:r>
              <a:rPr lang="en-US" sz="1800" dirty="0"/>
              <a:t>50</a:t>
            </a:r>
            <a:r>
              <a:rPr lang="id-ID" sz="1800" dirty="0"/>
              <a:t>0.000, tunjangan </a:t>
            </a:r>
            <a:r>
              <a:rPr lang="en-US" sz="1800" dirty="0" err="1"/>
              <a:t>struktural</a:t>
            </a:r>
            <a:r>
              <a:rPr lang="id-ID" sz="1800" dirty="0"/>
              <a:t> Rp </a:t>
            </a:r>
            <a:r>
              <a:rPr lang="en-US" sz="1800" dirty="0"/>
              <a:t>1.000</a:t>
            </a:r>
            <a:r>
              <a:rPr lang="id-ID" sz="1800" dirty="0"/>
              <a:t>.000, dan tunjangan komunikasi sebesar Rp 350.000. Hitunglah PPh 21 tahunan tahun 20</a:t>
            </a:r>
            <a:r>
              <a:rPr lang="en-US" sz="1800" dirty="0"/>
              <a:t>22</a:t>
            </a:r>
            <a:r>
              <a:rPr lang="id-ID" sz="1800" dirty="0"/>
              <a:t>!</a:t>
            </a:r>
          </a:p>
        </p:txBody>
      </p:sp>
      <p:sp>
        <p:nvSpPr>
          <p:cNvPr id="4" name="Slide Number Placeholder 3"/>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0976119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7FCE26-2082-4A75-80AE-95574738FDCC}"/>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14</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7386FDE5-25F2-4618-B477-8BB964DF6C75}"/>
                  </a:ext>
                </a:extLst>
              </p14:cNvPr>
              <p14:cNvContentPartPr/>
              <p14:nvPr/>
            </p14:nvContentPartPr>
            <p14:xfrm>
              <a:off x="839160" y="385920"/>
              <a:ext cx="8068680" cy="4283280"/>
            </p14:xfrm>
          </p:contentPart>
        </mc:Choice>
        <mc:Fallback xmlns="">
          <p:pic>
            <p:nvPicPr>
              <p:cNvPr id="2" name="Ink 1">
                <a:extLst>
                  <a:ext uri="{FF2B5EF4-FFF2-40B4-BE49-F238E27FC236}">
                    <a16:creationId xmlns:a16="http://schemas.microsoft.com/office/drawing/2014/main" id="{7386FDE5-25F2-4618-B477-8BB964DF6C75}"/>
                  </a:ext>
                </a:extLst>
              </p:cNvPr>
              <p:cNvPicPr/>
              <p:nvPr/>
            </p:nvPicPr>
            <p:blipFill>
              <a:blip r:embed="rId3"/>
              <a:stretch>
                <a:fillRect/>
              </a:stretch>
            </p:blipFill>
            <p:spPr>
              <a:xfrm>
                <a:off x="829800" y="376560"/>
                <a:ext cx="8087400" cy="4302000"/>
              </a:xfrm>
              <a:prstGeom prst="rect">
                <a:avLst/>
              </a:prstGeom>
            </p:spPr>
          </p:pic>
        </mc:Fallback>
      </mc:AlternateContent>
    </p:spTree>
    <p:extLst>
      <p:ext uri="{BB962C8B-B14F-4D97-AF65-F5344CB8AC3E}">
        <p14:creationId xmlns:p14="http://schemas.microsoft.com/office/powerpoint/2010/main" val="246661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39738" y="626724"/>
            <a:ext cx="7643973" cy="472611"/>
          </a:xfrm>
        </p:spPr>
        <p:txBody>
          <a:bodyPr/>
          <a:lstStyle/>
          <a:p>
            <a:r>
              <a:rPr lang="id-ID" sz="1600" b="1" u="sng" dirty="0">
                <a:solidFill>
                  <a:srgbClr val="C00000"/>
                </a:solidFill>
              </a:rPr>
              <a:t>Perhitungan Soal 1</a:t>
            </a:r>
            <a:br>
              <a:rPr lang="id-ID" sz="1600" b="1" u="sng" dirty="0">
                <a:solidFill>
                  <a:srgbClr val="C00000"/>
                </a:solidFill>
              </a:rPr>
            </a:br>
            <a:endParaRPr lang="id-ID" sz="1600" b="1" u="sng" dirty="0">
              <a:solidFill>
                <a:srgbClr val="C00000"/>
              </a:solidFill>
            </a:endParaRPr>
          </a:p>
        </p:txBody>
      </p:sp>
      <p:sp>
        <p:nvSpPr>
          <p:cNvPr id="3" name="Title 1"/>
          <p:cNvSpPr txBox="1">
            <a:spLocks/>
          </p:cNvSpPr>
          <p:nvPr/>
        </p:nvSpPr>
        <p:spPr>
          <a:xfrm>
            <a:off x="739738" y="1191802"/>
            <a:ext cx="3666163" cy="340074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9pPr>
          </a:lstStyle>
          <a:p>
            <a:pPr algn="just"/>
            <a:r>
              <a:rPr lang="id-ID" sz="1100" b="1" dirty="0">
                <a:solidFill>
                  <a:schemeClr val="tx2">
                    <a:lumMod val="10000"/>
                  </a:schemeClr>
                </a:solidFill>
                <a:latin typeface="+mj-lt"/>
              </a:rPr>
              <a:t>Gaji pokok 		6.200.000</a:t>
            </a:r>
          </a:p>
          <a:p>
            <a:pPr algn="just"/>
            <a:r>
              <a:rPr lang="id-ID" sz="1100" b="1" dirty="0">
                <a:solidFill>
                  <a:schemeClr val="tx2">
                    <a:lumMod val="10000"/>
                  </a:schemeClr>
                </a:solidFill>
                <a:latin typeface="+mj-lt"/>
              </a:rPr>
              <a:t>T. Transportasi	 500.000</a:t>
            </a:r>
          </a:p>
          <a:p>
            <a:pPr algn="just"/>
            <a:r>
              <a:rPr lang="id-ID" sz="1100" b="1" dirty="0">
                <a:solidFill>
                  <a:schemeClr val="tx2">
                    <a:lumMod val="10000"/>
                  </a:schemeClr>
                </a:solidFill>
                <a:latin typeface="+mj-lt"/>
              </a:rPr>
              <a:t>T. </a:t>
            </a:r>
            <a:r>
              <a:rPr lang="en-US" sz="1100" b="1" dirty="0" err="1">
                <a:solidFill>
                  <a:schemeClr val="tx2">
                    <a:lumMod val="10000"/>
                  </a:schemeClr>
                </a:solidFill>
                <a:latin typeface="+mj-lt"/>
              </a:rPr>
              <a:t>Struktural</a:t>
            </a:r>
            <a:r>
              <a:rPr lang="id-ID" sz="1100" b="1" dirty="0">
                <a:solidFill>
                  <a:schemeClr val="tx2">
                    <a:lumMod val="10000"/>
                  </a:schemeClr>
                </a:solidFill>
                <a:latin typeface="+mj-lt"/>
              </a:rPr>
              <a:t>		 1.000.000</a:t>
            </a:r>
          </a:p>
          <a:p>
            <a:pPr algn="just"/>
            <a:r>
              <a:rPr lang="id-ID" sz="1100" b="1" dirty="0">
                <a:solidFill>
                  <a:schemeClr val="tx2">
                    <a:lumMod val="10000"/>
                  </a:schemeClr>
                </a:solidFill>
                <a:latin typeface="+mj-lt"/>
              </a:rPr>
              <a:t>T. Komunikasi		 350.000</a:t>
            </a:r>
          </a:p>
          <a:p>
            <a:pPr algn="just"/>
            <a:r>
              <a:rPr lang="id-ID" sz="1100" b="1" dirty="0">
                <a:solidFill>
                  <a:schemeClr val="accent6">
                    <a:lumMod val="50000"/>
                  </a:schemeClr>
                </a:solidFill>
                <a:latin typeface="+mj-lt"/>
              </a:rPr>
              <a:t>Gaji bruto 1 bulan		8.050.000</a:t>
            </a:r>
          </a:p>
          <a:p>
            <a:pPr algn="just"/>
            <a:endParaRPr lang="id-ID" sz="1100" b="1" dirty="0">
              <a:solidFill>
                <a:schemeClr val="accent6">
                  <a:lumMod val="50000"/>
                </a:schemeClr>
              </a:solidFill>
              <a:latin typeface="+mj-lt"/>
            </a:endParaRPr>
          </a:p>
          <a:p>
            <a:pPr algn="just"/>
            <a:r>
              <a:rPr lang="id-ID" sz="1100" b="1" u="sng" dirty="0">
                <a:solidFill>
                  <a:schemeClr val="tx2">
                    <a:lumMod val="10000"/>
                  </a:schemeClr>
                </a:solidFill>
                <a:latin typeface="+mj-lt"/>
              </a:rPr>
              <a:t>Pengurangan</a:t>
            </a:r>
          </a:p>
          <a:p>
            <a:pPr algn="just"/>
            <a:r>
              <a:rPr lang="id-ID" sz="1100" b="1" dirty="0">
                <a:solidFill>
                  <a:schemeClr val="tx2">
                    <a:lumMod val="10000"/>
                  </a:schemeClr>
                </a:solidFill>
                <a:latin typeface="+mj-lt"/>
              </a:rPr>
              <a:t>B. Jabatan 5% X 8.050.000		(402.500)</a:t>
            </a:r>
          </a:p>
          <a:p>
            <a:pPr algn="just"/>
            <a:r>
              <a:rPr lang="id-ID" sz="1100" b="1" dirty="0">
                <a:solidFill>
                  <a:schemeClr val="accent6">
                    <a:lumMod val="50000"/>
                  </a:schemeClr>
                </a:solidFill>
                <a:latin typeface="+mj-lt"/>
              </a:rPr>
              <a:t>Gaji neto 1 bulan		7.647.500</a:t>
            </a:r>
          </a:p>
          <a:p>
            <a:pPr algn="just"/>
            <a:r>
              <a:rPr lang="id-ID" sz="1100" b="1" dirty="0">
                <a:solidFill>
                  <a:schemeClr val="accent6">
                    <a:lumMod val="50000"/>
                  </a:schemeClr>
                </a:solidFill>
                <a:latin typeface="+mj-lt"/>
              </a:rPr>
              <a:t>Gaji neto 1 tahun (x12)		91.770.000</a:t>
            </a:r>
          </a:p>
          <a:p>
            <a:pPr algn="just"/>
            <a:endParaRPr lang="id-ID" sz="1100" b="1" dirty="0">
              <a:solidFill>
                <a:schemeClr val="accent6">
                  <a:lumMod val="50000"/>
                </a:schemeClr>
              </a:solidFill>
              <a:latin typeface="+mj-lt"/>
            </a:endParaRPr>
          </a:p>
          <a:p>
            <a:pPr algn="just"/>
            <a:r>
              <a:rPr lang="id-ID" sz="1100" b="1" u="sng" dirty="0">
                <a:solidFill>
                  <a:schemeClr val="tx2">
                    <a:lumMod val="10000"/>
                  </a:schemeClr>
                </a:solidFill>
                <a:latin typeface="+mj-lt"/>
              </a:rPr>
              <a:t>PTKP:</a:t>
            </a:r>
          </a:p>
          <a:p>
            <a:pPr algn="just"/>
            <a:r>
              <a:rPr lang="id-ID" sz="1100" b="1" dirty="0">
                <a:solidFill>
                  <a:schemeClr val="tx2">
                    <a:lumMod val="10000"/>
                  </a:schemeClr>
                </a:solidFill>
                <a:latin typeface="+mj-lt"/>
              </a:rPr>
              <a:t>OP		54.000.000</a:t>
            </a:r>
          </a:p>
          <a:p>
            <a:pPr algn="just"/>
            <a:r>
              <a:rPr lang="id-ID" sz="1100" b="1" dirty="0">
                <a:solidFill>
                  <a:schemeClr val="tx2">
                    <a:lumMod val="10000"/>
                  </a:schemeClr>
                </a:solidFill>
                <a:latin typeface="+mj-lt"/>
              </a:rPr>
              <a:t>K		 4.500.000</a:t>
            </a:r>
          </a:p>
          <a:p>
            <a:pPr algn="just"/>
            <a:r>
              <a:rPr lang="id-ID" sz="1100" b="1" dirty="0">
                <a:solidFill>
                  <a:schemeClr val="tx2">
                    <a:lumMod val="10000"/>
                  </a:schemeClr>
                </a:solidFill>
                <a:latin typeface="+mj-lt"/>
              </a:rPr>
              <a:t>T/4 (4.500.000 X 2)	 9.000.000</a:t>
            </a:r>
          </a:p>
          <a:p>
            <a:pPr algn="just"/>
            <a:r>
              <a:rPr lang="id-ID" sz="1100" b="1" dirty="0">
                <a:solidFill>
                  <a:schemeClr val="tx2">
                    <a:lumMod val="10000"/>
                  </a:schemeClr>
                </a:solidFill>
                <a:latin typeface="+mj-lt"/>
              </a:rPr>
              <a:t>			</a:t>
            </a:r>
            <a:r>
              <a:rPr lang="en-US" sz="1100" b="1" dirty="0">
                <a:solidFill>
                  <a:schemeClr val="tx2">
                    <a:lumMod val="10000"/>
                  </a:schemeClr>
                </a:solidFill>
                <a:latin typeface="+mj-lt"/>
              </a:rPr>
              <a:t>		</a:t>
            </a:r>
            <a:r>
              <a:rPr lang="id-ID" sz="1100" b="1" dirty="0">
                <a:solidFill>
                  <a:schemeClr val="tx2">
                    <a:lumMod val="10000"/>
                  </a:schemeClr>
                </a:solidFill>
                <a:latin typeface="+mj-lt"/>
              </a:rPr>
              <a:t>(67.500.000)</a:t>
            </a:r>
          </a:p>
          <a:p>
            <a:pPr algn="just"/>
            <a:r>
              <a:rPr lang="id-ID" sz="1100" b="1" dirty="0">
                <a:solidFill>
                  <a:schemeClr val="accent6">
                    <a:lumMod val="50000"/>
                  </a:schemeClr>
                </a:solidFill>
                <a:latin typeface="+mj-lt"/>
              </a:rPr>
              <a:t>PKP</a:t>
            </a:r>
            <a:r>
              <a:rPr lang="id-ID" sz="1100" b="1" dirty="0">
                <a:solidFill>
                  <a:schemeClr val="tx2">
                    <a:lumMod val="10000"/>
                  </a:schemeClr>
                </a:solidFill>
                <a:latin typeface="+mj-lt"/>
              </a:rPr>
              <a:t>			 </a:t>
            </a:r>
            <a:r>
              <a:rPr lang="id-ID" sz="1100" b="1" dirty="0">
                <a:solidFill>
                  <a:schemeClr val="accent6">
                    <a:lumMod val="50000"/>
                  </a:schemeClr>
                </a:solidFill>
                <a:latin typeface="+mj-lt"/>
              </a:rPr>
              <a:t>24.270.000</a:t>
            </a:r>
          </a:p>
          <a:p>
            <a:pPr algn="just"/>
            <a:endParaRPr lang="id-ID" sz="1100" b="1" dirty="0">
              <a:solidFill>
                <a:schemeClr val="tx2">
                  <a:lumMod val="10000"/>
                </a:schemeClr>
              </a:solidFill>
              <a:latin typeface="+mj-lt"/>
            </a:endParaRPr>
          </a:p>
        </p:txBody>
      </p:sp>
      <p:sp>
        <p:nvSpPr>
          <p:cNvPr id="6" name="Title 1"/>
          <p:cNvSpPr txBox="1">
            <a:spLocks/>
          </p:cNvSpPr>
          <p:nvPr/>
        </p:nvSpPr>
        <p:spPr>
          <a:xfrm>
            <a:off x="4717548" y="1263721"/>
            <a:ext cx="3666163" cy="153084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1pPr>
            <a:lvl2pPr marR="0" lvl="1"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2pPr>
            <a:lvl3pPr marR="0" lvl="2"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3pPr>
            <a:lvl4pPr marR="0" lvl="3"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4pPr>
            <a:lvl5pPr marR="0" lvl="4"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5pPr>
            <a:lvl6pPr marR="0" lvl="5"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6pPr>
            <a:lvl7pPr marR="0" lvl="6"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7pPr>
            <a:lvl8pPr marR="0" lvl="7"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8pPr>
            <a:lvl9pPr marR="0" lvl="8" algn="ctr" rtl="0">
              <a:lnSpc>
                <a:spcPct val="100000"/>
              </a:lnSpc>
              <a:spcBef>
                <a:spcPts val="0"/>
              </a:spcBef>
              <a:spcAft>
                <a:spcPts val="0"/>
              </a:spcAft>
              <a:buClr>
                <a:srgbClr val="FFFFFF"/>
              </a:buClr>
              <a:buSzPts val="5800"/>
              <a:buFont typeface="Shadows Into Light"/>
              <a:buNone/>
              <a:defRPr sz="5800" b="0" i="0" u="none" strike="noStrike" cap="none">
                <a:solidFill>
                  <a:srgbClr val="FFFFFF"/>
                </a:solidFill>
                <a:latin typeface="Shadows Into Light"/>
                <a:ea typeface="Shadows Into Light"/>
                <a:cs typeface="Shadows Into Light"/>
                <a:sym typeface="Shadows Into Light"/>
              </a:defRPr>
            </a:lvl9pPr>
          </a:lstStyle>
          <a:p>
            <a:pPr algn="just"/>
            <a:r>
              <a:rPr lang="id-ID" sz="1100" b="1" dirty="0">
                <a:solidFill>
                  <a:schemeClr val="tx2">
                    <a:lumMod val="10000"/>
                  </a:schemeClr>
                </a:solidFill>
                <a:latin typeface="+mj-lt"/>
              </a:rPr>
              <a:t>...lanjutan</a:t>
            </a:r>
          </a:p>
          <a:p>
            <a:pPr algn="just"/>
            <a:endParaRPr lang="id-ID" sz="1100" b="1" dirty="0">
              <a:solidFill>
                <a:schemeClr val="accent6">
                  <a:lumMod val="50000"/>
                </a:schemeClr>
              </a:solidFill>
              <a:latin typeface="+mj-lt"/>
            </a:endParaRPr>
          </a:p>
          <a:p>
            <a:pPr algn="just"/>
            <a:r>
              <a:rPr lang="id-ID" sz="1100" b="1" dirty="0">
                <a:solidFill>
                  <a:schemeClr val="tx2">
                    <a:lumMod val="10000"/>
                  </a:schemeClr>
                </a:solidFill>
                <a:latin typeface="+mj-lt"/>
              </a:rPr>
              <a:t>PPh 21</a:t>
            </a:r>
          </a:p>
          <a:p>
            <a:pPr algn="just"/>
            <a:r>
              <a:rPr lang="id-ID" sz="1100" b="1" dirty="0">
                <a:solidFill>
                  <a:schemeClr val="tx2">
                    <a:lumMod val="10000"/>
                  </a:schemeClr>
                </a:solidFill>
                <a:latin typeface="+mj-lt"/>
              </a:rPr>
              <a:t>5% x 24.270.000		1.213.500</a:t>
            </a:r>
          </a:p>
          <a:p>
            <a:pPr algn="just"/>
            <a:endParaRPr lang="id-ID" sz="1100" b="1" dirty="0">
              <a:solidFill>
                <a:schemeClr val="tx2">
                  <a:lumMod val="10000"/>
                </a:schemeClr>
              </a:solidFill>
              <a:latin typeface="+mj-lt"/>
            </a:endParaRPr>
          </a:p>
          <a:p>
            <a:pPr algn="just"/>
            <a:r>
              <a:rPr lang="id-ID" sz="1100" b="1" dirty="0">
                <a:solidFill>
                  <a:schemeClr val="tx2">
                    <a:lumMod val="10000"/>
                  </a:schemeClr>
                </a:solidFill>
                <a:latin typeface="+mj-lt"/>
              </a:rPr>
              <a:t>PPh 21 1 tahun 		1.213.500</a:t>
            </a:r>
          </a:p>
          <a:p>
            <a:pPr algn="just"/>
            <a:r>
              <a:rPr lang="id-ID" sz="1100" b="1" dirty="0">
                <a:solidFill>
                  <a:schemeClr val="tx2">
                    <a:lumMod val="10000"/>
                  </a:schemeClr>
                </a:solidFill>
                <a:latin typeface="+mj-lt"/>
              </a:rPr>
              <a:t>PPh 21 1 bulan</a:t>
            </a:r>
          </a:p>
          <a:p>
            <a:pPr algn="just"/>
            <a:r>
              <a:rPr lang="id-ID" sz="1100" b="1" dirty="0">
                <a:solidFill>
                  <a:schemeClr val="tx2">
                    <a:lumMod val="10000"/>
                  </a:schemeClr>
                </a:solidFill>
                <a:latin typeface="+mj-lt"/>
              </a:rPr>
              <a:t>1.213.500 : 12			  101.125</a:t>
            </a:r>
          </a:p>
        </p:txBody>
      </p:sp>
    </p:spTree>
    <p:extLst>
      <p:ext uri="{BB962C8B-B14F-4D97-AF65-F5344CB8AC3E}">
        <p14:creationId xmlns:p14="http://schemas.microsoft.com/office/powerpoint/2010/main" val="2923396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EA208-D50E-4891-8E2A-7AD038A69B60}"/>
              </a:ext>
            </a:extLst>
          </p:cNvPr>
          <p:cNvSpPr>
            <a:spLocks noGrp="1"/>
          </p:cNvSpPr>
          <p:nvPr>
            <p:ph type="title"/>
          </p:nvPr>
        </p:nvSpPr>
        <p:spPr/>
        <p:txBody>
          <a:bodyPr/>
          <a:lstStyle/>
          <a:p>
            <a:r>
              <a:rPr lang="en-US" b="1" dirty="0" err="1">
                <a:solidFill>
                  <a:srgbClr val="C00000"/>
                </a:solidFill>
              </a:rPr>
              <a:t>Soal</a:t>
            </a:r>
            <a:r>
              <a:rPr lang="en-US" b="1" dirty="0">
                <a:solidFill>
                  <a:srgbClr val="C00000"/>
                </a:solidFill>
              </a:rPr>
              <a:t> 2</a:t>
            </a:r>
            <a:endParaRPr lang="en-ID" b="1" dirty="0">
              <a:solidFill>
                <a:srgbClr val="C00000"/>
              </a:solidFill>
            </a:endParaRPr>
          </a:p>
        </p:txBody>
      </p:sp>
      <p:sp>
        <p:nvSpPr>
          <p:cNvPr id="3" name="Text Placeholder 2">
            <a:extLst>
              <a:ext uri="{FF2B5EF4-FFF2-40B4-BE49-F238E27FC236}">
                <a16:creationId xmlns:a16="http://schemas.microsoft.com/office/drawing/2014/main" id="{87E76457-1A5C-47AA-A05A-2A8A69878A21}"/>
              </a:ext>
            </a:extLst>
          </p:cNvPr>
          <p:cNvSpPr>
            <a:spLocks noGrp="1"/>
          </p:cNvSpPr>
          <p:nvPr>
            <p:ph type="body" idx="1"/>
          </p:nvPr>
        </p:nvSpPr>
        <p:spPr/>
        <p:txBody>
          <a:bodyPr/>
          <a:lstStyle/>
          <a:p>
            <a:pPr marL="76200" indent="0">
              <a:buNone/>
            </a:pPr>
            <a:r>
              <a:rPr lang="en-US" sz="1400" dirty="0">
                <a:latin typeface="+mj-lt"/>
              </a:rPr>
              <a:t>Azania </a:t>
            </a:r>
            <a:r>
              <a:rPr lang="en-US" sz="1400" dirty="0" err="1">
                <a:latin typeface="+mj-lt"/>
              </a:rPr>
              <a:t>Safiera</a:t>
            </a:r>
            <a:r>
              <a:rPr lang="en-US" sz="1400" dirty="0">
                <a:latin typeface="+mj-lt"/>
              </a:rPr>
              <a:t> </a:t>
            </a:r>
            <a:r>
              <a:rPr lang="en-US" sz="1400" dirty="0" err="1">
                <a:latin typeface="+mj-lt"/>
              </a:rPr>
              <a:t>dengan</a:t>
            </a:r>
            <a:r>
              <a:rPr lang="en-US" sz="1400" dirty="0">
                <a:latin typeface="+mj-lt"/>
              </a:rPr>
              <a:t> status </a:t>
            </a:r>
            <a:r>
              <a:rPr lang="en-US" sz="1400" dirty="0" err="1">
                <a:latin typeface="+mj-lt"/>
              </a:rPr>
              <a:t>menikah</a:t>
            </a:r>
            <a:r>
              <a:rPr lang="en-US" sz="1400" dirty="0">
                <a:latin typeface="+mj-lt"/>
              </a:rPr>
              <a:t> dan </a:t>
            </a:r>
            <a:r>
              <a:rPr lang="en-US" sz="1400" dirty="0" err="1">
                <a:latin typeface="+mj-lt"/>
              </a:rPr>
              <a:t>mempunyai</a:t>
            </a:r>
            <a:r>
              <a:rPr lang="en-US" sz="1400" dirty="0">
                <a:latin typeface="+mj-lt"/>
              </a:rPr>
              <a:t> </a:t>
            </a:r>
            <a:r>
              <a:rPr lang="en-US" sz="1400" dirty="0" err="1">
                <a:latin typeface="+mj-lt"/>
              </a:rPr>
              <a:t>dua</a:t>
            </a:r>
            <a:r>
              <a:rPr lang="en-US" sz="1400" dirty="0">
                <a:latin typeface="+mj-lt"/>
              </a:rPr>
              <a:t> </a:t>
            </a:r>
            <a:r>
              <a:rPr lang="en-US" sz="1400" dirty="0" err="1">
                <a:latin typeface="+mj-lt"/>
              </a:rPr>
              <a:t>anak</a:t>
            </a:r>
            <a:r>
              <a:rPr lang="en-US" sz="1400" dirty="0">
                <a:latin typeface="+mj-lt"/>
              </a:rPr>
              <a:t> </a:t>
            </a:r>
            <a:r>
              <a:rPr lang="en-US" sz="1400" dirty="0" err="1">
                <a:latin typeface="+mj-lt"/>
              </a:rPr>
              <a:t>bekerja</a:t>
            </a:r>
            <a:r>
              <a:rPr lang="en-US" sz="1400" dirty="0">
                <a:latin typeface="+mj-lt"/>
              </a:rPr>
              <a:t> </a:t>
            </a:r>
            <a:r>
              <a:rPr lang="en-US" sz="1400" dirty="0" err="1">
                <a:latin typeface="+mj-lt"/>
              </a:rPr>
              <a:t>sebagai</a:t>
            </a:r>
            <a:r>
              <a:rPr lang="en-US" sz="1400" dirty="0">
                <a:latin typeface="+mj-lt"/>
              </a:rPr>
              <a:t> </a:t>
            </a:r>
            <a:r>
              <a:rPr lang="en-US" sz="1400" dirty="0" err="1">
                <a:latin typeface="+mj-lt"/>
              </a:rPr>
              <a:t>pengajar</a:t>
            </a:r>
            <a:r>
              <a:rPr lang="en-US" sz="1400" dirty="0">
                <a:latin typeface="+mj-lt"/>
              </a:rPr>
              <a:t> di Universitas Garuda Indonesia. </a:t>
            </a:r>
            <a:r>
              <a:rPr lang="en-US" sz="1400" dirty="0" err="1">
                <a:latin typeface="+mj-lt"/>
              </a:rPr>
              <a:t>Suami</a:t>
            </a:r>
            <a:r>
              <a:rPr lang="en-US" sz="1400" dirty="0">
                <a:latin typeface="+mj-lt"/>
              </a:rPr>
              <a:t> Azania </a:t>
            </a:r>
            <a:r>
              <a:rPr lang="en-US" sz="1400" dirty="0" err="1">
                <a:latin typeface="+mj-lt"/>
              </a:rPr>
              <a:t>bekerja</a:t>
            </a:r>
            <a:r>
              <a:rPr lang="en-US" sz="1400" dirty="0">
                <a:latin typeface="+mj-lt"/>
              </a:rPr>
              <a:t> </a:t>
            </a:r>
            <a:r>
              <a:rPr lang="en-US" sz="1400" dirty="0" err="1">
                <a:latin typeface="+mj-lt"/>
              </a:rPr>
              <a:t>sebagai</a:t>
            </a:r>
            <a:r>
              <a:rPr lang="en-US" sz="1400" dirty="0">
                <a:latin typeface="+mj-lt"/>
              </a:rPr>
              <a:t> </a:t>
            </a:r>
            <a:r>
              <a:rPr lang="en-US" sz="1400" dirty="0" err="1">
                <a:latin typeface="+mj-lt"/>
              </a:rPr>
              <a:t>pegawai</a:t>
            </a:r>
            <a:r>
              <a:rPr lang="en-US" sz="1400" dirty="0">
                <a:latin typeface="+mj-lt"/>
              </a:rPr>
              <a:t> negeri </a:t>
            </a:r>
            <a:r>
              <a:rPr lang="en-US" sz="1400" dirty="0" err="1">
                <a:latin typeface="+mj-lt"/>
              </a:rPr>
              <a:t>sipil</a:t>
            </a:r>
            <a:r>
              <a:rPr lang="en-US" sz="1400" dirty="0">
                <a:latin typeface="+mj-lt"/>
              </a:rPr>
              <a:t> Lembaga Pendidikan </a:t>
            </a:r>
            <a:r>
              <a:rPr lang="en-US" sz="1400" dirty="0" err="1">
                <a:latin typeface="+mj-lt"/>
              </a:rPr>
              <a:t>Peguruan</a:t>
            </a:r>
            <a:r>
              <a:rPr lang="en-US" sz="1400" dirty="0">
                <a:latin typeface="+mj-lt"/>
              </a:rPr>
              <a:t> Tinggi </a:t>
            </a:r>
            <a:r>
              <a:rPr lang="en-US" sz="1400" dirty="0" err="1">
                <a:latin typeface="+mj-lt"/>
              </a:rPr>
              <a:t>Jawa</a:t>
            </a:r>
            <a:r>
              <a:rPr lang="en-US" sz="1400" dirty="0">
                <a:latin typeface="+mj-lt"/>
              </a:rPr>
              <a:t> Tengah. Azania </a:t>
            </a:r>
            <a:r>
              <a:rPr lang="en-US" sz="1400" dirty="0" err="1">
                <a:latin typeface="+mj-lt"/>
              </a:rPr>
              <a:t>Safiera</a:t>
            </a:r>
            <a:r>
              <a:rPr lang="en-US" sz="1400" dirty="0">
                <a:latin typeface="+mj-lt"/>
              </a:rPr>
              <a:t> </a:t>
            </a:r>
            <a:r>
              <a:rPr lang="en-US" sz="1400" dirty="0" err="1">
                <a:latin typeface="+mj-lt"/>
              </a:rPr>
              <a:t>menerima</a:t>
            </a:r>
            <a:r>
              <a:rPr lang="en-US" sz="1400" dirty="0">
                <a:latin typeface="+mj-lt"/>
              </a:rPr>
              <a:t> </a:t>
            </a:r>
            <a:r>
              <a:rPr lang="en-US" sz="1400" dirty="0" err="1">
                <a:latin typeface="+mj-lt"/>
              </a:rPr>
              <a:t>gaji</a:t>
            </a:r>
            <a:r>
              <a:rPr lang="en-US" sz="1400" dirty="0">
                <a:latin typeface="+mj-lt"/>
              </a:rPr>
              <a:t> </a:t>
            </a:r>
            <a:r>
              <a:rPr lang="en-US" sz="1400" dirty="0" err="1">
                <a:latin typeface="+mj-lt"/>
              </a:rPr>
              <a:t>sebesar</a:t>
            </a:r>
            <a:r>
              <a:rPr lang="en-US" sz="1400" dirty="0">
                <a:latin typeface="+mj-lt"/>
              </a:rPr>
              <a:t> Rp 5.400.000,- </a:t>
            </a:r>
            <a:r>
              <a:rPr lang="en-US" sz="1400" dirty="0" err="1">
                <a:latin typeface="+mj-lt"/>
              </a:rPr>
              <a:t>sebulan</a:t>
            </a:r>
            <a:r>
              <a:rPr lang="en-US" sz="1400" dirty="0">
                <a:latin typeface="+mj-lt"/>
              </a:rPr>
              <a:t>, </a:t>
            </a:r>
            <a:r>
              <a:rPr lang="en-US" sz="1400" dirty="0" err="1">
                <a:latin typeface="+mj-lt"/>
              </a:rPr>
              <a:t>selain</a:t>
            </a:r>
            <a:r>
              <a:rPr lang="en-US" sz="1400" dirty="0">
                <a:latin typeface="+mj-lt"/>
              </a:rPr>
              <a:t> </a:t>
            </a:r>
            <a:r>
              <a:rPr lang="en-US" sz="1400" dirty="0" err="1">
                <a:latin typeface="+mj-lt"/>
              </a:rPr>
              <a:t>itu</a:t>
            </a:r>
            <a:r>
              <a:rPr lang="en-US" sz="1400" dirty="0">
                <a:latin typeface="+mj-lt"/>
              </a:rPr>
              <a:t> </a:t>
            </a:r>
            <a:r>
              <a:rPr lang="en-US" sz="1400" dirty="0" err="1">
                <a:latin typeface="+mj-lt"/>
              </a:rPr>
              <a:t>Azainan</a:t>
            </a:r>
            <a:r>
              <a:rPr lang="en-US" sz="1400" dirty="0">
                <a:latin typeface="+mj-lt"/>
              </a:rPr>
              <a:t> </a:t>
            </a:r>
            <a:r>
              <a:rPr lang="en-US" sz="1400" dirty="0" err="1">
                <a:latin typeface="+mj-lt"/>
              </a:rPr>
              <a:t>menerima</a:t>
            </a:r>
            <a:r>
              <a:rPr lang="en-US" sz="1400" dirty="0">
                <a:latin typeface="+mj-lt"/>
              </a:rPr>
              <a:t> </a:t>
            </a:r>
            <a:r>
              <a:rPr lang="en-US" sz="1400" dirty="0" err="1">
                <a:latin typeface="+mj-lt"/>
              </a:rPr>
              <a:t>tunjangan-tunjangan</a:t>
            </a:r>
            <a:r>
              <a:rPr lang="en-US" sz="1400" dirty="0">
                <a:latin typeface="+mj-lt"/>
              </a:rPr>
              <a:t> </a:t>
            </a:r>
            <a:r>
              <a:rPr lang="en-US" sz="1400" dirty="0" err="1">
                <a:latin typeface="+mj-lt"/>
              </a:rPr>
              <a:t>sebesar</a:t>
            </a:r>
            <a:r>
              <a:rPr lang="en-US" sz="1400" dirty="0">
                <a:latin typeface="+mj-lt"/>
              </a:rPr>
              <a:t> Rp 2.500.000,-/</a:t>
            </a:r>
            <a:r>
              <a:rPr lang="en-US" sz="1400" dirty="0" err="1">
                <a:latin typeface="+mj-lt"/>
              </a:rPr>
              <a:t>bulan</a:t>
            </a:r>
            <a:r>
              <a:rPr lang="en-US" sz="1400" dirty="0">
                <a:latin typeface="+mj-lt"/>
              </a:rPr>
              <a:t>. Universitas Garuda Indonesia </a:t>
            </a:r>
            <a:r>
              <a:rPr lang="en-US" sz="1400" dirty="0" err="1">
                <a:latin typeface="+mj-lt"/>
              </a:rPr>
              <a:t>mengikuti</a:t>
            </a:r>
            <a:r>
              <a:rPr lang="en-US" sz="1400" dirty="0">
                <a:latin typeface="+mj-lt"/>
              </a:rPr>
              <a:t> program BPJS </a:t>
            </a:r>
            <a:r>
              <a:rPr lang="en-US" sz="1400" dirty="0" err="1">
                <a:latin typeface="+mj-lt"/>
              </a:rPr>
              <a:t>Ketenagakerjaan</a:t>
            </a:r>
            <a:r>
              <a:rPr lang="en-US" sz="1400" dirty="0">
                <a:latin typeface="+mj-lt"/>
              </a:rPr>
              <a:t>, </a:t>
            </a:r>
            <a:r>
              <a:rPr lang="en-US" sz="1400" dirty="0" err="1">
                <a:latin typeface="+mj-lt"/>
              </a:rPr>
              <a:t>premi</a:t>
            </a:r>
            <a:r>
              <a:rPr lang="en-US" sz="1400" dirty="0">
                <a:latin typeface="+mj-lt"/>
              </a:rPr>
              <a:t> </a:t>
            </a:r>
            <a:r>
              <a:rPr lang="en-US" sz="1400" dirty="0" err="1">
                <a:latin typeface="+mj-lt"/>
              </a:rPr>
              <a:t>Jaminan</a:t>
            </a:r>
            <a:r>
              <a:rPr lang="en-US" sz="1400" dirty="0">
                <a:latin typeface="+mj-lt"/>
              </a:rPr>
              <a:t> </a:t>
            </a:r>
            <a:r>
              <a:rPr lang="en-US" sz="1400" dirty="0" err="1">
                <a:latin typeface="+mj-lt"/>
              </a:rPr>
              <a:t>Kecelakaan</a:t>
            </a:r>
            <a:r>
              <a:rPr lang="en-US" sz="1400" dirty="0">
                <a:latin typeface="+mj-lt"/>
              </a:rPr>
              <a:t> </a:t>
            </a:r>
            <a:r>
              <a:rPr lang="en-US" sz="1400" dirty="0" err="1">
                <a:latin typeface="+mj-lt"/>
              </a:rPr>
              <a:t>Kerja</a:t>
            </a:r>
            <a:r>
              <a:rPr lang="en-US" sz="1400" dirty="0">
                <a:latin typeface="+mj-lt"/>
              </a:rPr>
              <a:t> (JKK) dan </a:t>
            </a:r>
            <a:r>
              <a:rPr lang="en-US" sz="1400" dirty="0" err="1">
                <a:latin typeface="+mj-lt"/>
              </a:rPr>
              <a:t>premi</a:t>
            </a:r>
            <a:r>
              <a:rPr lang="en-US" sz="1400" dirty="0">
                <a:latin typeface="+mj-lt"/>
              </a:rPr>
              <a:t> </a:t>
            </a:r>
            <a:r>
              <a:rPr lang="en-US" sz="1400" dirty="0" err="1">
                <a:latin typeface="+mj-lt"/>
              </a:rPr>
              <a:t>Jaminan</a:t>
            </a:r>
            <a:r>
              <a:rPr lang="en-US" sz="1400" dirty="0">
                <a:latin typeface="+mj-lt"/>
              </a:rPr>
              <a:t> </a:t>
            </a:r>
            <a:r>
              <a:rPr lang="en-US" sz="1400" dirty="0" err="1">
                <a:latin typeface="+mj-lt"/>
              </a:rPr>
              <a:t>Kematian</a:t>
            </a:r>
            <a:r>
              <a:rPr lang="en-US" sz="1400" dirty="0">
                <a:latin typeface="+mj-lt"/>
              </a:rPr>
              <a:t> </a:t>
            </a:r>
            <a:r>
              <a:rPr lang="en-US" sz="1400" dirty="0" err="1">
                <a:latin typeface="+mj-lt"/>
              </a:rPr>
              <a:t>dibayar</a:t>
            </a:r>
            <a:r>
              <a:rPr lang="en-US" sz="1400" dirty="0">
                <a:latin typeface="+mj-lt"/>
              </a:rPr>
              <a:t> oleh </a:t>
            </a:r>
            <a:r>
              <a:rPr lang="en-US" sz="1400" dirty="0" err="1">
                <a:latin typeface="+mj-lt"/>
              </a:rPr>
              <a:t>pemberi</a:t>
            </a:r>
            <a:r>
              <a:rPr lang="en-US" sz="1400" dirty="0">
                <a:latin typeface="+mj-lt"/>
              </a:rPr>
              <a:t> </a:t>
            </a:r>
            <a:r>
              <a:rPr lang="en-US" sz="1400" dirty="0" err="1">
                <a:latin typeface="+mj-lt"/>
              </a:rPr>
              <a:t>kerja</a:t>
            </a:r>
            <a:r>
              <a:rPr lang="en-US" sz="1400" dirty="0">
                <a:latin typeface="+mj-lt"/>
              </a:rPr>
              <a:t> </a:t>
            </a:r>
            <a:r>
              <a:rPr lang="en-US" sz="1400" dirty="0" err="1">
                <a:latin typeface="+mj-lt"/>
              </a:rPr>
              <a:t>dengan</a:t>
            </a:r>
            <a:r>
              <a:rPr lang="en-US" sz="1400" dirty="0">
                <a:latin typeface="+mj-lt"/>
              </a:rPr>
              <a:t> </a:t>
            </a:r>
            <a:r>
              <a:rPr lang="en-US" sz="1400" dirty="0" err="1">
                <a:latin typeface="+mj-lt"/>
              </a:rPr>
              <a:t>jumlah</a:t>
            </a:r>
            <a:r>
              <a:rPr lang="en-US" sz="1400" dirty="0">
                <a:latin typeface="+mj-lt"/>
              </a:rPr>
              <a:t> masing-masing 0,54% dan 0,30% </a:t>
            </a:r>
            <a:r>
              <a:rPr lang="en-US" sz="1400" dirty="0" err="1">
                <a:latin typeface="+mj-lt"/>
              </a:rPr>
              <a:t>dari</a:t>
            </a:r>
            <a:r>
              <a:rPr lang="en-US" sz="1400" dirty="0">
                <a:latin typeface="+mj-lt"/>
              </a:rPr>
              <a:t> </a:t>
            </a:r>
            <a:r>
              <a:rPr lang="en-US" sz="1400" dirty="0" err="1">
                <a:latin typeface="+mj-lt"/>
              </a:rPr>
              <a:t>gaji</a:t>
            </a:r>
            <a:r>
              <a:rPr lang="en-US" sz="1400" dirty="0">
                <a:latin typeface="+mj-lt"/>
              </a:rPr>
              <a:t>. Universitas Garuda Indonesia </a:t>
            </a:r>
            <a:r>
              <a:rPr lang="en-US" sz="1400" dirty="0" err="1">
                <a:latin typeface="+mj-lt"/>
              </a:rPr>
              <a:t>menanggung</a:t>
            </a:r>
            <a:r>
              <a:rPr lang="en-US" sz="1400" dirty="0">
                <a:latin typeface="+mj-lt"/>
              </a:rPr>
              <a:t> </a:t>
            </a:r>
            <a:r>
              <a:rPr lang="en-US" sz="1400" dirty="0" err="1">
                <a:latin typeface="+mj-lt"/>
              </a:rPr>
              <a:t>iuran</a:t>
            </a:r>
            <a:r>
              <a:rPr lang="en-US" sz="1400" dirty="0">
                <a:latin typeface="+mj-lt"/>
              </a:rPr>
              <a:t> </a:t>
            </a:r>
            <a:r>
              <a:rPr lang="en-US" sz="1400" dirty="0" err="1">
                <a:latin typeface="+mj-lt"/>
              </a:rPr>
              <a:t>Jaminan</a:t>
            </a:r>
            <a:r>
              <a:rPr lang="en-US" sz="1400" dirty="0">
                <a:latin typeface="+mj-lt"/>
              </a:rPr>
              <a:t> Hari </a:t>
            </a:r>
            <a:r>
              <a:rPr lang="en-US" sz="1400" dirty="0" err="1">
                <a:latin typeface="+mj-lt"/>
              </a:rPr>
              <a:t>Tua</a:t>
            </a:r>
            <a:r>
              <a:rPr lang="en-US" sz="1400" dirty="0">
                <a:latin typeface="+mj-lt"/>
              </a:rPr>
              <a:t> (JHT) </a:t>
            </a:r>
            <a:r>
              <a:rPr lang="en-US" sz="1400" dirty="0" err="1">
                <a:latin typeface="+mj-lt"/>
              </a:rPr>
              <a:t>sebesar</a:t>
            </a:r>
            <a:r>
              <a:rPr lang="en-US" sz="1400" dirty="0">
                <a:latin typeface="+mj-lt"/>
              </a:rPr>
              <a:t> 3,70% </a:t>
            </a:r>
            <a:r>
              <a:rPr lang="en-US" sz="1400" dirty="0" err="1">
                <a:latin typeface="+mj-lt"/>
              </a:rPr>
              <a:t>dari</a:t>
            </a:r>
            <a:r>
              <a:rPr lang="en-US" sz="1400" dirty="0">
                <a:latin typeface="+mj-lt"/>
              </a:rPr>
              <a:t> </a:t>
            </a:r>
            <a:r>
              <a:rPr lang="en-US" sz="1400" dirty="0" err="1">
                <a:latin typeface="+mj-lt"/>
              </a:rPr>
              <a:t>gaji</a:t>
            </a:r>
            <a:r>
              <a:rPr lang="en-US" sz="1400" dirty="0">
                <a:latin typeface="+mj-lt"/>
              </a:rPr>
              <a:t>, </a:t>
            </a:r>
            <a:r>
              <a:rPr lang="en-US" sz="1400" dirty="0" err="1">
                <a:latin typeface="+mj-lt"/>
              </a:rPr>
              <a:t>sedangkan</a:t>
            </a:r>
            <a:r>
              <a:rPr lang="en-US" sz="1400" dirty="0">
                <a:latin typeface="+mj-lt"/>
              </a:rPr>
              <a:t> Azania </a:t>
            </a:r>
            <a:r>
              <a:rPr lang="en-US" sz="1400" dirty="0" err="1">
                <a:latin typeface="+mj-lt"/>
              </a:rPr>
              <a:t>Safiera</a:t>
            </a:r>
            <a:r>
              <a:rPr lang="en-US" sz="1400" dirty="0">
                <a:latin typeface="+mj-lt"/>
              </a:rPr>
              <a:t> </a:t>
            </a:r>
            <a:r>
              <a:rPr lang="en-US" sz="1400" dirty="0" err="1">
                <a:latin typeface="+mj-lt"/>
              </a:rPr>
              <a:t>membayar</a:t>
            </a:r>
            <a:r>
              <a:rPr lang="en-US" sz="1400" dirty="0">
                <a:latin typeface="+mj-lt"/>
              </a:rPr>
              <a:t> </a:t>
            </a:r>
            <a:r>
              <a:rPr lang="en-US" sz="1400" dirty="0" err="1">
                <a:latin typeface="+mj-lt"/>
              </a:rPr>
              <a:t>iuran</a:t>
            </a:r>
            <a:r>
              <a:rPr lang="en-US" sz="1400" dirty="0">
                <a:latin typeface="+mj-lt"/>
              </a:rPr>
              <a:t> JHT </a:t>
            </a:r>
            <a:r>
              <a:rPr lang="en-US" sz="1400" dirty="0" err="1">
                <a:latin typeface="+mj-lt"/>
              </a:rPr>
              <a:t>sebesar</a:t>
            </a:r>
            <a:r>
              <a:rPr lang="en-US" sz="1400" dirty="0">
                <a:latin typeface="+mj-lt"/>
              </a:rPr>
              <a:t> 2% </a:t>
            </a:r>
            <a:r>
              <a:rPr lang="en-US" sz="1400" dirty="0" err="1">
                <a:latin typeface="+mj-lt"/>
              </a:rPr>
              <a:t>dari</a:t>
            </a:r>
            <a:r>
              <a:rPr lang="en-US" sz="1400" dirty="0">
                <a:latin typeface="+mj-lt"/>
              </a:rPr>
              <a:t> </a:t>
            </a:r>
            <a:r>
              <a:rPr lang="en-US" sz="1400" dirty="0" err="1">
                <a:latin typeface="+mj-lt"/>
              </a:rPr>
              <a:t>gaji</a:t>
            </a:r>
            <a:r>
              <a:rPr lang="en-US" sz="1400" dirty="0">
                <a:latin typeface="+mj-lt"/>
              </a:rPr>
              <a:t> </a:t>
            </a:r>
            <a:r>
              <a:rPr lang="en-US" sz="1400" dirty="0" err="1">
                <a:latin typeface="+mj-lt"/>
              </a:rPr>
              <a:t>tiap</a:t>
            </a:r>
            <a:r>
              <a:rPr lang="en-US" sz="1400" dirty="0">
                <a:latin typeface="+mj-lt"/>
              </a:rPr>
              <a:t> </a:t>
            </a:r>
            <a:r>
              <a:rPr lang="en-US" sz="1400" dirty="0" err="1">
                <a:latin typeface="+mj-lt"/>
              </a:rPr>
              <a:t>bulan</a:t>
            </a:r>
            <a:r>
              <a:rPr lang="en-US" sz="1400" dirty="0">
                <a:latin typeface="+mj-lt"/>
              </a:rPr>
              <a:t>. </a:t>
            </a:r>
            <a:r>
              <a:rPr lang="en-US" sz="1400" dirty="0" err="1">
                <a:latin typeface="+mj-lt"/>
              </a:rPr>
              <a:t>Selain</a:t>
            </a:r>
            <a:r>
              <a:rPr lang="en-US" sz="1400" dirty="0">
                <a:latin typeface="+mj-lt"/>
              </a:rPr>
              <a:t> </a:t>
            </a:r>
            <a:r>
              <a:rPr lang="en-US" sz="1400" dirty="0" err="1">
                <a:latin typeface="+mj-lt"/>
              </a:rPr>
              <a:t>itu</a:t>
            </a:r>
            <a:r>
              <a:rPr lang="en-US" sz="1400" dirty="0">
                <a:latin typeface="+mj-lt"/>
              </a:rPr>
              <a:t> Universitas Garuda juga </a:t>
            </a:r>
            <a:r>
              <a:rPr lang="en-US" sz="1400" dirty="0" err="1">
                <a:latin typeface="+mj-lt"/>
              </a:rPr>
              <a:t>mengikuti</a:t>
            </a:r>
            <a:r>
              <a:rPr lang="en-US" sz="1400" dirty="0">
                <a:latin typeface="+mj-lt"/>
              </a:rPr>
              <a:t> program pension </a:t>
            </a:r>
            <a:r>
              <a:rPr lang="en-US" sz="1400" dirty="0" err="1">
                <a:latin typeface="+mj-lt"/>
              </a:rPr>
              <a:t>bagi</a:t>
            </a:r>
            <a:r>
              <a:rPr lang="en-US" sz="1400" dirty="0">
                <a:latin typeface="+mj-lt"/>
              </a:rPr>
              <a:t> </a:t>
            </a:r>
            <a:r>
              <a:rPr lang="en-US" sz="1400" dirty="0" err="1">
                <a:latin typeface="+mj-lt"/>
              </a:rPr>
              <a:t>karyawan</a:t>
            </a:r>
            <a:r>
              <a:rPr lang="en-US" sz="1400" dirty="0">
                <a:latin typeface="+mj-lt"/>
              </a:rPr>
              <a:t>. Universitas Garuda </a:t>
            </a:r>
            <a:r>
              <a:rPr lang="en-US" sz="1400" dirty="0" err="1">
                <a:latin typeface="+mj-lt"/>
              </a:rPr>
              <a:t>membayar</a:t>
            </a:r>
            <a:r>
              <a:rPr lang="en-US" sz="1400" dirty="0">
                <a:latin typeface="+mj-lt"/>
              </a:rPr>
              <a:t> </a:t>
            </a:r>
            <a:r>
              <a:rPr lang="en-US" sz="1400" dirty="0" err="1">
                <a:latin typeface="+mj-lt"/>
              </a:rPr>
              <a:t>iuran</a:t>
            </a:r>
            <a:r>
              <a:rPr lang="en-US" sz="1400" dirty="0">
                <a:latin typeface="+mj-lt"/>
              </a:rPr>
              <a:t> </a:t>
            </a:r>
            <a:r>
              <a:rPr lang="en-US" sz="1400" dirty="0" err="1">
                <a:latin typeface="+mj-lt"/>
              </a:rPr>
              <a:t>sebesar</a:t>
            </a:r>
            <a:r>
              <a:rPr lang="en-US" sz="1400" dirty="0">
                <a:latin typeface="+mj-lt"/>
              </a:rPr>
              <a:t> Rp 100.000,- </a:t>
            </a:r>
            <a:r>
              <a:rPr lang="en-US" sz="1400" dirty="0" err="1">
                <a:latin typeface="+mj-lt"/>
              </a:rPr>
              <a:t>setiap</a:t>
            </a:r>
            <a:r>
              <a:rPr lang="en-US" sz="1400" dirty="0">
                <a:latin typeface="+mj-lt"/>
              </a:rPr>
              <a:t> </a:t>
            </a:r>
            <a:r>
              <a:rPr lang="en-US" sz="1400" dirty="0" err="1">
                <a:latin typeface="+mj-lt"/>
              </a:rPr>
              <a:t>bulan</a:t>
            </a:r>
            <a:r>
              <a:rPr lang="en-US" sz="1400" dirty="0">
                <a:latin typeface="+mj-lt"/>
              </a:rPr>
              <a:t> dan Azania </a:t>
            </a:r>
            <a:r>
              <a:rPr lang="en-US" sz="1400" dirty="0" err="1">
                <a:latin typeface="+mj-lt"/>
              </a:rPr>
              <a:t>membayar</a:t>
            </a:r>
            <a:r>
              <a:rPr lang="en-US" sz="1400" dirty="0">
                <a:latin typeface="+mj-lt"/>
              </a:rPr>
              <a:t> </a:t>
            </a:r>
            <a:r>
              <a:rPr lang="en-US" sz="1400" dirty="0" err="1">
                <a:latin typeface="+mj-lt"/>
              </a:rPr>
              <a:t>iuran</a:t>
            </a:r>
            <a:r>
              <a:rPr lang="en-US" sz="1400" dirty="0">
                <a:latin typeface="+mj-lt"/>
              </a:rPr>
              <a:t> pension </a:t>
            </a:r>
            <a:r>
              <a:rPr lang="en-US" sz="1400" dirty="0" err="1">
                <a:latin typeface="+mj-lt"/>
              </a:rPr>
              <a:t>sebesar</a:t>
            </a:r>
            <a:r>
              <a:rPr lang="en-US" sz="1400" dirty="0">
                <a:latin typeface="+mj-lt"/>
              </a:rPr>
              <a:t> Rp 85.000,- </a:t>
            </a:r>
            <a:r>
              <a:rPr lang="en-US" sz="1400" dirty="0" err="1">
                <a:latin typeface="+mj-lt"/>
              </a:rPr>
              <a:t>tiap</a:t>
            </a:r>
            <a:r>
              <a:rPr lang="en-US" sz="1400" dirty="0">
                <a:latin typeface="+mj-lt"/>
              </a:rPr>
              <a:t> </a:t>
            </a:r>
            <a:r>
              <a:rPr lang="en-US" sz="1400" dirty="0" err="1">
                <a:latin typeface="+mj-lt"/>
              </a:rPr>
              <a:t>bulan</a:t>
            </a:r>
            <a:r>
              <a:rPr lang="en-US" sz="1400" dirty="0">
                <a:latin typeface="+mj-lt"/>
              </a:rPr>
              <a:t>. </a:t>
            </a:r>
            <a:r>
              <a:rPr lang="en-US" sz="1400" dirty="0" err="1">
                <a:latin typeface="+mj-lt"/>
              </a:rPr>
              <a:t>Hitunglah</a:t>
            </a:r>
            <a:r>
              <a:rPr lang="en-US" sz="1400" dirty="0">
                <a:latin typeface="+mj-lt"/>
              </a:rPr>
              <a:t> </a:t>
            </a:r>
            <a:r>
              <a:rPr lang="en-US" sz="1400" dirty="0" err="1">
                <a:latin typeface="+mj-lt"/>
              </a:rPr>
              <a:t>PPh</a:t>
            </a:r>
            <a:r>
              <a:rPr lang="en-US" sz="1400" dirty="0">
                <a:latin typeface="+mj-lt"/>
              </a:rPr>
              <a:t> </a:t>
            </a:r>
            <a:r>
              <a:rPr lang="en-US" sz="1400" dirty="0" err="1">
                <a:latin typeface="+mj-lt"/>
              </a:rPr>
              <a:t>pasal</a:t>
            </a:r>
            <a:r>
              <a:rPr lang="en-US" sz="1400" dirty="0">
                <a:latin typeface="+mj-lt"/>
              </a:rPr>
              <a:t> 21 </a:t>
            </a:r>
            <a:r>
              <a:rPr lang="en-US" sz="1400" dirty="0" err="1">
                <a:latin typeface="+mj-lt"/>
              </a:rPr>
              <a:t>terutang</a:t>
            </a:r>
            <a:r>
              <a:rPr lang="en-US" sz="1400" dirty="0">
                <a:latin typeface="+mj-lt"/>
              </a:rPr>
              <a:t> </a:t>
            </a:r>
            <a:r>
              <a:rPr lang="en-US" sz="1400" dirty="0" err="1">
                <a:latin typeface="+mj-lt"/>
              </a:rPr>
              <a:t>tahun</a:t>
            </a:r>
            <a:r>
              <a:rPr lang="en-US" sz="1400" dirty="0">
                <a:latin typeface="+mj-lt"/>
              </a:rPr>
              <a:t> 2022 Azania </a:t>
            </a:r>
            <a:r>
              <a:rPr lang="en-US" sz="1400" dirty="0" err="1">
                <a:latin typeface="+mj-lt"/>
              </a:rPr>
              <a:t>Safiera</a:t>
            </a:r>
            <a:r>
              <a:rPr lang="en-US" sz="1400" dirty="0">
                <a:latin typeface="+mj-lt"/>
              </a:rPr>
              <a:t>!</a:t>
            </a:r>
          </a:p>
          <a:p>
            <a:pPr marL="76200" indent="0">
              <a:buNone/>
            </a:pPr>
            <a:endParaRPr lang="en-ID" sz="1200" dirty="0">
              <a:latin typeface="+mj-lt"/>
            </a:endParaRPr>
          </a:p>
        </p:txBody>
      </p:sp>
      <p:sp>
        <p:nvSpPr>
          <p:cNvPr id="4" name="Slide Number Placeholder 3">
            <a:extLst>
              <a:ext uri="{FF2B5EF4-FFF2-40B4-BE49-F238E27FC236}">
                <a16:creationId xmlns:a16="http://schemas.microsoft.com/office/drawing/2014/main" id="{09523C98-D813-4B92-B7AC-2B73C631FBE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3541873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2ED0254-F080-4BBD-8E16-1EB9391C43CA}"/>
              </a:ext>
            </a:extLst>
          </p:cNvPr>
          <p:cNvSpPr>
            <a:spLocks noGrp="1"/>
          </p:cNvSpPr>
          <p:nvPr>
            <p:ph type="ctrTitle"/>
          </p:nvPr>
        </p:nvSpPr>
        <p:spPr/>
        <p:txBody>
          <a:bodyPr/>
          <a:lstStyle/>
          <a:p>
            <a:endParaRPr lang="en-ID"/>
          </a:p>
        </p:txBody>
      </p:sp>
      <p:sp>
        <p:nvSpPr>
          <p:cNvPr id="5" name="Slide Number Placeholder 4">
            <a:extLst>
              <a:ext uri="{FF2B5EF4-FFF2-40B4-BE49-F238E27FC236}">
                <a16:creationId xmlns:a16="http://schemas.microsoft.com/office/drawing/2014/main" id="{4B55A306-7CC3-49EC-B581-56C3D796D36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0BE8609C-6258-4C7B-926A-1D0C7DB537C5}"/>
                  </a:ext>
                </a:extLst>
              </p14:cNvPr>
              <p14:cNvContentPartPr/>
              <p14:nvPr/>
            </p14:nvContentPartPr>
            <p14:xfrm>
              <a:off x="761400" y="195480"/>
              <a:ext cx="7517520" cy="4782960"/>
            </p14:xfrm>
          </p:contentPart>
        </mc:Choice>
        <mc:Fallback xmlns="">
          <p:pic>
            <p:nvPicPr>
              <p:cNvPr id="2" name="Ink 1">
                <a:extLst>
                  <a:ext uri="{FF2B5EF4-FFF2-40B4-BE49-F238E27FC236}">
                    <a16:creationId xmlns:a16="http://schemas.microsoft.com/office/drawing/2014/main" id="{0BE8609C-6258-4C7B-926A-1D0C7DB537C5}"/>
                  </a:ext>
                </a:extLst>
              </p:cNvPr>
              <p:cNvPicPr/>
              <p:nvPr/>
            </p:nvPicPr>
            <p:blipFill>
              <a:blip r:embed="rId3"/>
              <a:stretch>
                <a:fillRect/>
              </a:stretch>
            </p:blipFill>
            <p:spPr>
              <a:xfrm>
                <a:off x="752040" y="186120"/>
                <a:ext cx="7536240" cy="4801680"/>
              </a:xfrm>
              <a:prstGeom prst="rect">
                <a:avLst/>
              </a:prstGeom>
            </p:spPr>
          </p:pic>
        </mc:Fallback>
      </mc:AlternateContent>
    </p:spTree>
    <p:extLst>
      <p:ext uri="{BB962C8B-B14F-4D97-AF65-F5344CB8AC3E}">
        <p14:creationId xmlns:p14="http://schemas.microsoft.com/office/powerpoint/2010/main" val="498160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CF7F9-AFD9-46EE-8033-F55E0FF89632}"/>
              </a:ext>
            </a:extLst>
          </p:cNvPr>
          <p:cNvSpPr>
            <a:spLocks noGrp="1"/>
          </p:cNvSpPr>
          <p:nvPr>
            <p:ph type="title"/>
          </p:nvPr>
        </p:nvSpPr>
        <p:spPr/>
        <p:txBody>
          <a:bodyPr/>
          <a:lstStyle/>
          <a:p>
            <a:endParaRPr lang="en-ID"/>
          </a:p>
        </p:txBody>
      </p:sp>
      <p:sp>
        <p:nvSpPr>
          <p:cNvPr id="4" name="Slide Number Placeholder 3">
            <a:extLst>
              <a:ext uri="{FF2B5EF4-FFF2-40B4-BE49-F238E27FC236}">
                <a16:creationId xmlns:a16="http://schemas.microsoft.com/office/drawing/2014/main" id="{C94BC109-5FC7-4640-9075-0B9DD427DA1A}"/>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18</a:t>
            </a:fld>
            <a:endParaRPr lang="en"/>
          </a:p>
        </p:txBody>
      </p:sp>
      <p:pic>
        <p:nvPicPr>
          <p:cNvPr id="3" name="Picture 2">
            <a:extLst>
              <a:ext uri="{FF2B5EF4-FFF2-40B4-BE49-F238E27FC236}">
                <a16:creationId xmlns:a16="http://schemas.microsoft.com/office/drawing/2014/main" id="{33E312D6-6E06-4FEF-B48D-BDA380043820}"/>
              </a:ext>
            </a:extLst>
          </p:cNvPr>
          <p:cNvPicPr>
            <a:picLocks noChangeAspect="1"/>
          </p:cNvPicPr>
          <p:nvPr/>
        </p:nvPicPr>
        <p:blipFill>
          <a:blip r:embed="rId2"/>
          <a:stretch>
            <a:fillRect/>
          </a:stretch>
        </p:blipFill>
        <p:spPr>
          <a:xfrm>
            <a:off x="2603445" y="619682"/>
            <a:ext cx="3937109" cy="3904135"/>
          </a:xfrm>
          <a:prstGeom prst="rect">
            <a:avLst/>
          </a:prstGeom>
        </p:spPr>
      </p:pic>
    </p:spTree>
    <p:extLst>
      <p:ext uri="{BB962C8B-B14F-4D97-AF65-F5344CB8AC3E}">
        <p14:creationId xmlns:p14="http://schemas.microsoft.com/office/powerpoint/2010/main" val="3034653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9B117-B8C8-4041-BD31-3F19C2513E84}"/>
              </a:ext>
            </a:extLst>
          </p:cNvPr>
          <p:cNvSpPr>
            <a:spLocks noGrp="1"/>
          </p:cNvSpPr>
          <p:nvPr>
            <p:ph type="title"/>
          </p:nvPr>
        </p:nvSpPr>
        <p:spPr/>
        <p:txBody>
          <a:bodyPr/>
          <a:lstStyle/>
          <a:p>
            <a:r>
              <a:rPr lang="en-US" sz="2000" b="1" dirty="0">
                <a:solidFill>
                  <a:schemeClr val="tx1">
                    <a:lumMod val="50000"/>
                  </a:schemeClr>
                </a:solidFill>
              </a:rPr>
              <a:t>3. </a:t>
            </a:r>
            <a:r>
              <a:rPr lang="en-US" sz="2000" b="1" dirty="0" err="1">
                <a:solidFill>
                  <a:schemeClr val="tx1">
                    <a:lumMod val="50000"/>
                  </a:schemeClr>
                </a:solidFill>
              </a:rPr>
              <a:t>Pegawai</a:t>
            </a:r>
            <a:r>
              <a:rPr lang="en-US" sz="2000" b="1" dirty="0">
                <a:solidFill>
                  <a:schemeClr val="tx1">
                    <a:lumMod val="50000"/>
                  </a:schemeClr>
                </a:solidFill>
              </a:rPr>
              <a:t> </a:t>
            </a:r>
            <a:r>
              <a:rPr lang="en-US" sz="2000" b="1" dirty="0" err="1">
                <a:solidFill>
                  <a:schemeClr val="tx1">
                    <a:lumMod val="50000"/>
                  </a:schemeClr>
                </a:solidFill>
              </a:rPr>
              <a:t>Tetap</a:t>
            </a:r>
            <a:r>
              <a:rPr lang="en-US" sz="2000" b="1" dirty="0">
                <a:solidFill>
                  <a:schemeClr val="tx1">
                    <a:lumMod val="50000"/>
                  </a:schemeClr>
                </a:solidFill>
              </a:rPr>
              <a:t> </a:t>
            </a:r>
            <a:r>
              <a:rPr lang="en-US" sz="2000" b="1" dirty="0" err="1">
                <a:solidFill>
                  <a:schemeClr val="tx1">
                    <a:lumMod val="50000"/>
                  </a:schemeClr>
                </a:solidFill>
              </a:rPr>
              <a:t>Menerima</a:t>
            </a:r>
            <a:r>
              <a:rPr lang="en-US" sz="2000" b="1" dirty="0">
                <a:solidFill>
                  <a:schemeClr val="tx1">
                    <a:lumMod val="50000"/>
                  </a:schemeClr>
                </a:solidFill>
              </a:rPr>
              <a:t> THR/Bonus</a:t>
            </a:r>
            <a:endParaRPr lang="en-ID" sz="2000" b="1" dirty="0">
              <a:solidFill>
                <a:schemeClr val="tx1">
                  <a:lumMod val="50000"/>
                </a:schemeClr>
              </a:solidFill>
            </a:endParaRPr>
          </a:p>
        </p:txBody>
      </p:sp>
      <p:sp>
        <p:nvSpPr>
          <p:cNvPr id="3" name="Text Placeholder 2">
            <a:extLst>
              <a:ext uri="{FF2B5EF4-FFF2-40B4-BE49-F238E27FC236}">
                <a16:creationId xmlns:a16="http://schemas.microsoft.com/office/drawing/2014/main" id="{2A4521EA-C1D7-408B-B81F-B98D5FFA84F7}"/>
              </a:ext>
            </a:extLst>
          </p:cNvPr>
          <p:cNvSpPr>
            <a:spLocks noGrp="1"/>
          </p:cNvSpPr>
          <p:nvPr>
            <p:ph type="body" idx="1"/>
          </p:nvPr>
        </p:nvSpPr>
        <p:spPr/>
        <p:txBody>
          <a:bodyPr/>
          <a:lstStyle/>
          <a:p>
            <a:r>
              <a:rPr lang="en-US" sz="2000" dirty="0"/>
              <a:t>Deri </a:t>
            </a:r>
            <a:r>
              <a:rPr lang="en-US" sz="2000" dirty="0" err="1"/>
              <a:t>Mirmawan</a:t>
            </a:r>
            <a:r>
              <a:rPr lang="en-US" sz="2000" dirty="0"/>
              <a:t> (</a:t>
            </a:r>
            <a:r>
              <a:rPr lang="en-US" sz="2000" dirty="0" err="1"/>
              <a:t>tidak</a:t>
            </a:r>
            <a:r>
              <a:rPr lang="en-US" sz="2000" dirty="0"/>
              <a:t> </a:t>
            </a:r>
            <a:r>
              <a:rPr lang="en-US" sz="2000" dirty="0" err="1"/>
              <a:t>kawin</a:t>
            </a:r>
            <a:r>
              <a:rPr lang="en-US" sz="2000" dirty="0"/>
              <a:t>) </a:t>
            </a:r>
            <a:r>
              <a:rPr lang="en-US" sz="2000" dirty="0" err="1"/>
              <a:t>bekerja</a:t>
            </a:r>
            <a:r>
              <a:rPr lang="en-US" sz="2000" dirty="0"/>
              <a:t> di PT. Bango </a:t>
            </a:r>
            <a:r>
              <a:rPr lang="en-US" sz="2000" dirty="0" err="1"/>
              <a:t>Hitam</a:t>
            </a:r>
            <a:r>
              <a:rPr lang="en-US" sz="2000" dirty="0"/>
              <a:t> </a:t>
            </a:r>
            <a:r>
              <a:rPr lang="en-US" sz="2000" dirty="0" err="1"/>
              <a:t>dengan</a:t>
            </a:r>
            <a:r>
              <a:rPr lang="en-US" sz="2000" dirty="0"/>
              <a:t> </a:t>
            </a:r>
            <a:r>
              <a:rPr lang="en-US" sz="2000" dirty="0" err="1"/>
              <a:t>gaji</a:t>
            </a:r>
            <a:r>
              <a:rPr lang="en-US" sz="2000" dirty="0"/>
              <a:t> </a:t>
            </a:r>
            <a:r>
              <a:rPr lang="en-US" sz="2000" dirty="0" err="1"/>
              <a:t>sebesar</a:t>
            </a:r>
            <a:r>
              <a:rPr lang="en-US" sz="2000" dirty="0"/>
              <a:t> Rp 7.700.000 </a:t>
            </a:r>
            <a:r>
              <a:rPr lang="en-US" sz="2000" dirty="0" err="1"/>
              <a:t>sebulan</a:t>
            </a:r>
            <a:r>
              <a:rPr lang="en-US" sz="2000" dirty="0"/>
              <a:t>. Deri </a:t>
            </a:r>
            <a:r>
              <a:rPr lang="en-US" sz="2000" dirty="0" err="1"/>
              <a:t>menerima</a:t>
            </a:r>
            <a:r>
              <a:rPr lang="en-US" sz="2000" dirty="0"/>
              <a:t> </a:t>
            </a:r>
            <a:r>
              <a:rPr lang="en-US" sz="2000" dirty="0" err="1"/>
              <a:t>tunjangan-tunjangan</a:t>
            </a:r>
            <a:r>
              <a:rPr lang="en-US" sz="2000" dirty="0"/>
              <a:t> </a:t>
            </a:r>
            <a:r>
              <a:rPr lang="en-US" sz="2000" dirty="0" err="1"/>
              <a:t>sebesar</a:t>
            </a:r>
            <a:r>
              <a:rPr lang="en-US" sz="2000" dirty="0"/>
              <a:t> Rp 2.150.000,- </a:t>
            </a:r>
            <a:r>
              <a:rPr lang="en-US" sz="2000" dirty="0" err="1"/>
              <a:t>membayar</a:t>
            </a:r>
            <a:r>
              <a:rPr lang="en-US" sz="2000" dirty="0"/>
              <a:t> </a:t>
            </a:r>
            <a:r>
              <a:rPr lang="en-US" sz="2000" dirty="0" err="1"/>
              <a:t>iuran</a:t>
            </a:r>
            <a:r>
              <a:rPr lang="en-US" sz="2000" dirty="0"/>
              <a:t> JHT </a:t>
            </a:r>
            <a:r>
              <a:rPr lang="en-US" sz="2000" dirty="0" err="1"/>
              <a:t>sebesar</a:t>
            </a:r>
            <a:r>
              <a:rPr lang="en-US" sz="2000" dirty="0"/>
              <a:t>  2% </a:t>
            </a:r>
            <a:r>
              <a:rPr lang="en-US" sz="2000" dirty="0" err="1"/>
              <a:t>dari</a:t>
            </a:r>
            <a:r>
              <a:rPr lang="en-US" sz="2000" dirty="0"/>
              <a:t> </a:t>
            </a:r>
            <a:r>
              <a:rPr lang="en-US" sz="2000" dirty="0" err="1"/>
              <a:t>gajinya</a:t>
            </a:r>
            <a:r>
              <a:rPr lang="en-US" sz="2000" dirty="0"/>
              <a:t>. </a:t>
            </a:r>
            <a:r>
              <a:rPr lang="en-US" sz="2000" dirty="0" err="1"/>
              <a:t>Dalam</a:t>
            </a:r>
            <a:r>
              <a:rPr lang="en-US" sz="2000" dirty="0"/>
              <a:t> </a:t>
            </a:r>
            <a:r>
              <a:rPr lang="en-US" sz="2000" dirty="0" err="1"/>
              <a:t>tahun</a:t>
            </a:r>
            <a:r>
              <a:rPr lang="en-US" sz="2000" dirty="0"/>
              <a:t> </a:t>
            </a:r>
            <a:r>
              <a:rPr lang="en-US" sz="2000" dirty="0" err="1"/>
              <a:t>berjalan</a:t>
            </a:r>
            <a:r>
              <a:rPr lang="en-US" sz="2000" dirty="0"/>
              <a:t> </a:t>
            </a:r>
            <a:r>
              <a:rPr lang="en-US" sz="2000" dirty="0" err="1"/>
              <a:t>ia</a:t>
            </a:r>
            <a:r>
              <a:rPr lang="en-US" sz="2000" dirty="0"/>
              <a:t> juga </a:t>
            </a:r>
            <a:r>
              <a:rPr lang="en-US" sz="2000" dirty="0" err="1"/>
              <a:t>menerima</a:t>
            </a:r>
            <a:r>
              <a:rPr lang="en-US" sz="2000" dirty="0"/>
              <a:t> </a:t>
            </a:r>
            <a:r>
              <a:rPr lang="en-US" sz="2000" dirty="0" err="1"/>
              <a:t>tunjangan</a:t>
            </a:r>
            <a:r>
              <a:rPr lang="en-US" sz="2000" dirty="0"/>
              <a:t> </a:t>
            </a:r>
            <a:r>
              <a:rPr lang="en-US" sz="2000" dirty="0" err="1"/>
              <a:t>hari</a:t>
            </a:r>
            <a:r>
              <a:rPr lang="en-US" sz="2000" dirty="0"/>
              <a:t> </a:t>
            </a:r>
            <a:r>
              <a:rPr lang="en-US" sz="2000" dirty="0" err="1"/>
              <a:t>raya</a:t>
            </a:r>
            <a:r>
              <a:rPr lang="en-US" sz="2000" dirty="0"/>
              <a:t> (THR) </a:t>
            </a:r>
            <a:r>
              <a:rPr lang="en-US" sz="2000" dirty="0" err="1"/>
              <a:t>sebesar</a:t>
            </a:r>
            <a:r>
              <a:rPr lang="en-US" sz="2000" dirty="0"/>
              <a:t> Rp 5.000.000,-</a:t>
            </a:r>
          </a:p>
          <a:p>
            <a:r>
              <a:rPr lang="en-US" sz="2000" dirty="0" err="1"/>
              <a:t>Hitunglah</a:t>
            </a:r>
            <a:r>
              <a:rPr lang="en-US" sz="2000" dirty="0"/>
              <a:t> </a:t>
            </a:r>
            <a:r>
              <a:rPr lang="en-US" sz="2000" dirty="0" err="1"/>
              <a:t>PPh</a:t>
            </a:r>
            <a:r>
              <a:rPr lang="en-US" sz="2000" dirty="0"/>
              <a:t> 21 </a:t>
            </a:r>
            <a:r>
              <a:rPr lang="en-US" sz="2000" dirty="0" err="1"/>
              <a:t>atas</a:t>
            </a:r>
            <a:r>
              <a:rPr lang="en-US" sz="2000" dirty="0"/>
              <a:t> THR Deri </a:t>
            </a:r>
            <a:r>
              <a:rPr lang="en-US" sz="2000" dirty="0" err="1"/>
              <a:t>Mirmawan</a:t>
            </a:r>
            <a:r>
              <a:rPr lang="en-US" sz="2000" dirty="0"/>
              <a:t>!</a:t>
            </a:r>
            <a:endParaRPr lang="en-ID" sz="2000" dirty="0"/>
          </a:p>
        </p:txBody>
      </p:sp>
      <p:sp>
        <p:nvSpPr>
          <p:cNvPr id="4" name="Slide Number Placeholder 3">
            <a:extLst>
              <a:ext uri="{FF2B5EF4-FFF2-40B4-BE49-F238E27FC236}">
                <a16:creationId xmlns:a16="http://schemas.microsoft.com/office/drawing/2014/main" id="{1F71EE97-FA6F-41D2-A7F1-F31697FA207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339186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039E7E6-FD14-4290-9D8E-C1D606F079A5}"/>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20</a:t>
            </a:fld>
            <a:endParaRPr lang="en" dirty="0"/>
          </a:p>
        </p:txBody>
      </p:sp>
      <p:pic>
        <p:nvPicPr>
          <p:cNvPr id="5" name="Picture 4">
            <a:extLst>
              <a:ext uri="{FF2B5EF4-FFF2-40B4-BE49-F238E27FC236}">
                <a16:creationId xmlns:a16="http://schemas.microsoft.com/office/drawing/2014/main" id="{0967C511-F405-4107-880C-B790EF655A8B}"/>
              </a:ext>
            </a:extLst>
          </p:cNvPr>
          <p:cNvPicPr>
            <a:picLocks noChangeAspect="1"/>
          </p:cNvPicPr>
          <p:nvPr/>
        </p:nvPicPr>
        <p:blipFill>
          <a:blip r:embed="rId2"/>
          <a:stretch>
            <a:fillRect/>
          </a:stretch>
        </p:blipFill>
        <p:spPr>
          <a:xfrm>
            <a:off x="650114" y="521238"/>
            <a:ext cx="3790950" cy="3403600"/>
          </a:xfrm>
          <a:prstGeom prst="rect">
            <a:avLst/>
          </a:prstGeom>
        </p:spPr>
      </p:pic>
      <p:pic>
        <p:nvPicPr>
          <p:cNvPr id="7" name="Picture 6">
            <a:extLst>
              <a:ext uri="{FF2B5EF4-FFF2-40B4-BE49-F238E27FC236}">
                <a16:creationId xmlns:a16="http://schemas.microsoft.com/office/drawing/2014/main" id="{B4474D9B-F43E-4FC1-95FC-EA5E9338F8B8}"/>
              </a:ext>
            </a:extLst>
          </p:cNvPr>
          <p:cNvPicPr>
            <a:picLocks noChangeAspect="1"/>
          </p:cNvPicPr>
          <p:nvPr/>
        </p:nvPicPr>
        <p:blipFill>
          <a:blip r:embed="rId3"/>
          <a:stretch>
            <a:fillRect/>
          </a:stretch>
        </p:blipFill>
        <p:spPr>
          <a:xfrm>
            <a:off x="662814" y="3957494"/>
            <a:ext cx="3778250" cy="736600"/>
          </a:xfrm>
          <a:prstGeom prst="rect">
            <a:avLst/>
          </a:prstGeom>
        </p:spPr>
      </p:pic>
      <p:pic>
        <p:nvPicPr>
          <p:cNvPr id="3" name="Picture 2">
            <a:extLst>
              <a:ext uri="{FF2B5EF4-FFF2-40B4-BE49-F238E27FC236}">
                <a16:creationId xmlns:a16="http://schemas.microsoft.com/office/drawing/2014/main" id="{AEFD9186-A059-4C3E-9888-B9FE84483F65}"/>
              </a:ext>
            </a:extLst>
          </p:cNvPr>
          <p:cNvPicPr>
            <a:picLocks noChangeAspect="1"/>
          </p:cNvPicPr>
          <p:nvPr/>
        </p:nvPicPr>
        <p:blipFill>
          <a:blip r:embed="rId4"/>
          <a:stretch>
            <a:fillRect/>
          </a:stretch>
        </p:blipFill>
        <p:spPr>
          <a:xfrm>
            <a:off x="4715636" y="521238"/>
            <a:ext cx="3778250" cy="3403600"/>
          </a:xfrm>
          <a:prstGeom prst="rect">
            <a:avLst/>
          </a:prstGeom>
        </p:spPr>
      </p:pic>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902C48B9-D9F1-47A1-B754-EB177633D1FF}"/>
                  </a:ext>
                </a:extLst>
              </p14:cNvPr>
              <p14:cNvContentPartPr/>
              <p14:nvPr/>
            </p14:nvContentPartPr>
            <p14:xfrm>
              <a:off x="470880" y="393120"/>
              <a:ext cx="8251920" cy="4536000"/>
            </p14:xfrm>
          </p:contentPart>
        </mc:Choice>
        <mc:Fallback xmlns="">
          <p:pic>
            <p:nvPicPr>
              <p:cNvPr id="8" name="Ink 7">
                <a:extLst>
                  <a:ext uri="{FF2B5EF4-FFF2-40B4-BE49-F238E27FC236}">
                    <a16:creationId xmlns:a16="http://schemas.microsoft.com/office/drawing/2014/main" id="{902C48B9-D9F1-47A1-B754-EB177633D1FF}"/>
                  </a:ext>
                </a:extLst>
              </p:cNvPr>
              <p:cNvPicPr/>
              <p:nvPr/>
            </p:nvPicPr>
            <p:blipFill>
              <a:blip r:embed="rId6"/>
              <a:stretch>
                <a:fillRect/>
              </a:stretch>
            </p:blipFill>
            <p:spPr>
              <a:xfrm>
                <a:off x="461520" y="383760"/>
                <a:ext cx="8270640" cy="4554720"/>
              </a:xfrm>
              <a:prstGeom prst="rect">
                <a:avLst/>
              </a:prstGeom>
            </p:spPr>
          </p:pic>
        </mc:Fallback>
      </mc:AlternateContent>
    </p:spTree>
    <p:extLst>
      <p:ext uri="{BB962C8B-B14F-4D97-AF65-F5344CB8AC3E}">
        <p14:creationId xmlns:p14="http://schemas.microsoft.com/office/powerpoint/2010/main" val="20530457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60B13F1-C7AF-4D71-A6ED-A2A0E0857866}"/>
              </a:ext>
            </a:extLst>
          </p:cNvPr>
          <p:cNvPicPr>
            <a:picLocks noChangeAspect="1"/>
          </p:cNvPicPr>
          <p:nvPr/>
        </p:nvPicPr>
        <p:blipFill>
          <a:blip r:embed="rId2"/>
          <a:stretch>
            <a:fillRect/>
          </a:stretch>
        </p:blipFill>
        <p:spPr>
          <a:xfrm>
            <a:off x="715158" y="517331"/>
            <a:ext cx="3790950" cy="3403600"/>
          </a:xfrm>
          <a:prstGeom prst="rect">
            <a:avLst/>
          </a:prstGeom>
        </p:spPr>
      </p:pic>
      <p:pic>
        <p:nvPicPr>
          <p:cNvPr id="9" name="Picture 8">
            <a:extLst>
              <a:ext uri="{FF2B5EF4-FFF2-40B4-BE49-F238E27FC236}">
                <a16:creationId xmlns:a16="http://schemas.microsoft.com/office/drawing/2014/main" id="{B0B375A5-B096-489C-A080-240965E05101}"/>
              </a:ext>
            </a:extLst>
          </p:cNvPr>
          <p:cNvPicPr>
            <a:picLocks noChangeAspect="1"/>
          </p:cNvPicPr>
          <p:nvPr/>
        </p:nvPicPr>
        <p:blipFill>
          <a:blip r:embed="rId3"/>
          <a:stretch>
            <a:fillRect/>
          </a:stretch>
        </p:blipFill>
        <p:spPr>
          <a:xfrm>
            <a:off x="4703542" y="3917639"/>
            <a:ext cx="3778250" cy="736600"/>
          </a:xfrm>
          <a:prstGeom prst="rect">
            <a:avLst/>
          </a:prstGeom>
        </p:spPr>
      </p:pic>
      <p:sp>
        <p:nvSpPr>
          <p:cNvPr id="4" name="Slide Number Placeholder 3">
            <a:extLst>
              <a:ext uri="{FF2B5EF4-FFF2-40B4-BE49-F238E27FC236}">
                <a16:creationId xmlns:a16="http://schemas.microsoft.com/office/drawing/2014/main" id="{7D1CE629-5662-4A71-96C4-881C56EDB01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21</a:t>
            </a:fld>
            <a:endParaRPr lang="en"/>
          </a:p>
        </p:txBody>
      </p:sp>
      <p:pic>
        <p:nvPicPr>
          <p:cNvPr id="7" name="Picture 6">
            <a:extLst>
              <a:ext uri="{FF2B5EF4-FFF2-40B4-BE49-F238E27FC236}">
                <a16:creationId xmlns:a16="http://schemas.microsoft.com/office/drawing/2014/main" id="{382A5A28-AD19-4A9E-8B59-4C277E3A6438}"/>
              </a:ext>
            </a:extLst>
          </p:cNvPr>
          <p:cNvPicPr>
            <a:picLocks noChangeAspect="1"/>
          </p:cNvPicPr>
          <p:nvPr/>
        </p:nvPicPr>
        <p:blipFill>
          <a:blip r:embed="rId4"/>
          <a:stretch>
            <a:fillRect/>
          </a:stretch>
        </p:blipFill>
        <p:spPr>
          <a:xfrm>
            <a:off x="4703542" y="489261"/>
            <a:ext cx="3778250" cy="3403600"/>
          </a:xfrm>
          <a:prstGeom prst="rect">
            <a:avLst/>
          </a:prstGeom>
        </p:spPr>
      </p:pic>
    </p:spTree>
    <p:extLst>
      <p:ext uri="{BB962C8B-B14F-4D97-AF65-F5344CB8AC3E}">
        <p14:creationId xmlns:p14="http://schemas.microsoft.com/office/powerpoint/2010/main" val="17699069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D58EF-D5C9-4324-937D-A4F51AD7F0F4}"/>
              </a:ext>
            </a:extLst>
          </p:cNvPr>
          <p:cNvSpPr>
            <a:spLocks noGrp="1"/>
          </p:cNvSpPr>
          <p:nvPr>
            <p:ph type="title"/>
          </p:nvPr>
        </p:nvSpPr>
        <p:spPr>
          <a:xfrm>
            <a:off x="1027950" y="494084"/>
            <a:ext cx="7088100" cy="682800"/>
          </a:xfrm>
        </p:spPr>
        <p:txBody>
          <a:bodyPr/>
          <a:lstStyle/>
          <a:p>
            <a:r>
              <a:rPr lang="en-US" sz="2000" b="1" dirty="0">
                <a:solidFill>
                  <a:schemeClr val="tx1">
                    <a:lumMod val="50000"/>
                  </a:schemeClr>
                </a:solidFill>
              </a:rPr>
              <a:t>4. </a:t>
            </a:r>
            <a:r>
              <a:rPr lang="en-US" sz="2000" b="1" dirty="0" err="1">
                <a:solidFill>
                  <a:schemeClr val="tx1">
                    <a:lumMod val="50000"/>
                  </a:schemeClr>
                </a:solidFill>
              </a:rPr>
              <a:t>Pegawai</a:t>
            </a:r>
            <a:r>
              <a:rPr lang="en-US" sz="2000" b="1" dirty="0">
                <a:solidFill>
                  <a:schemeClr val="tx1">
                    <a:lumMod val="50000"/>
                  </a:schemeClr>
                </a:solidFill>
              </a:rPr>
              <a:t> </a:t>
            </a:r>
            <a:r>
              <a:rPr lang="en-US" sz="2000" b="1" dirty="0" err="1">
                <a:solidFill>
                  <a:schemeClr val="tx1">
                    <a:lumMod val="50000"/>
                  </a:schemeClr>
                </a:solidFill>
              </a:rPr>
              <a:t>baru</a:t>
            </a:r>
            <a:r>
              <a:rPr lang="en-US" sz="2000" b="1" dirty="0">
                <a:solidFill>
                  <a:schemeClr val="tx1">
                    <a:lumMod val="50000"/>
                  </a:schemeClr>
                </a:solidFill>
              </a:rPr>
              <a:t> </a:t>
            </a:r>
            <a:r>
              <a:rPr lang="en-US" sz="2000" b="1" dirty="0" err="1">
                <a:solidFill>
                  <a:schemeClr val="tx1">
                    <a:lumMod val="50000"/>
                  </a:schemeClr>
                </a:solidFill>
              </a:rPr>
              <a:t>mulai</a:t>
            </a:r>
            <a:r>
              <a:rPr lang="en-US" sz="2000" b="1" dirty="0">
                <a:solidFill>
                  <a:schemeClr val="tx1">
                    <a:lumMod val="50000"/>
                  </a:schemeClr>
                </a:solidFill>
              </a:rPr>
              <a:t> </a:t>
            </a:r>
            <a:r>
              <a:rPr lang="en-US" sz="2000" b="1" dirty="0" err="1">
                <a:solidFill>
                  <a:schemeClr val="tx1">
                    <a:lumMod val="50000"/>
                  </a:schemeClr>
                </a:solidFill>
              </a:rPr>
              <a:t>bekerja</a:t>
            </a:r>
            <a:r>
              <a:rPr lang="en-US" sz="2000" b="1" dirty="0">
                <a:solidFill>
                  <a:schemeClr val="tx1">
                    <a:lumMod val="50000"/>
                  </a:schemeClr>
                </a:solidFill>
              </a:rPr>
              <a:t> pada </a:t>
            </a:r>
            <a:r>
              <a:rPr lang="en-US" sz="2000" b="1" dirty="0" err="1">
                <a:solidFill>
                  <a:schemeClr val="tx1">
                    <a:lumMod val="50000"/>
                  </a:schemeClr>
                </a:solidFill>
              </a:rPr>
              <a:t>tahun</a:t>
            </a:r>
            <a:r>
              <a:rPr lang="en-US" sz="2000" b="1" dirty="0">
                <a:solidFill>
                  <a:schemeClr val="tx1">
                    <a:lumMod val="50000"/>
                  </a:schemeClr>
                </a:solidFill>
              </a:rPr>
              <a:t> </a:t>
            </a:r>
            <a:r>
              <a:rPr lang="en-US" sz="2000" b="1" dirty="0" err="1">
                <a:solidFill>
                  <a:schemeClr val="tx1">
                    <a:lumMod val="50000"/>
                  </a:schemeClr>
                </a:solidFill>
              </a:rPr>
              <a:t>berjalan</a:t>
            </a:r>
            <a:endParaRPr lang="en-ID" sz="2000" b="1" dirty="0">
              <a:solidFill>
                <a:schemeClr val="tx1">
                  <a:lumMod val="50000"/>
                </a:schemeClr>
              </a:solidFill>
            </a:endParaRPr>
          </a:p>
        </p:txBody>
      </p:sp>
      <p:sp>
        <p:nvSpPr>
          <p:cNvPr id="3" name="Text Placeholder 2">
            <a:extLst>
              <a:ext uri="{FF2B5EF4-FFF2-40B4-BE49-F238E27FC236}">
                <a16:creationId xmlns:a16="http://schemas.microsoft.com/office/drawing/2014/main" id="{AFDAF0F7-3F02-4699-A0AF-C95B98651396}"/>
              </a:ext>
            </a:extLst>
          </p:cNvPr>
          <p:cNvSpPr>
            <a:spLocks noGrp="1"/>
          </p:cNvSpPr>
          <p:nvPr>
            <p:ph type="body" idx="1"/>
          </p:nvPr>
        </p:nvSpPr>
        <p:spPr>
          <a:xfrm>
            <a:off x="1027950" y="1176884"/>
            <a:ext cx="7240396" cy="884391"/>
          </a:xfrm>
        </p:spPr>
        <p:txBody>
          <a:bodyPr/>
          <a:lstStyle/>
          <a:p>
            <a:r>
              <a:rPr lang="en-US" sz="1300" dirty="0">
                <a:latin typeface="+mj-lt"/>
              </a:rPr>
              <a:t>Aziz </a:t>
            </a:r>
            <a:r>
              <a:rPr lang="en-US" sz="1300" dirty="0" err="1">
                <a:latin typeface="+mj-lt"/>
              </a:rPr>
              <a:t>bekerja</a:t>
            </a:r>
            <a:r>
              <a:rPr lang="en-US" sz="1300" dirty="0">
                <a:latin typeface="+mj-lt"/>
              </a:rPr>
              <a:t> di PT. </a:t>
            </a:r>
            <a:r>
              <a:rPr lang="en-US" sz="1300" dirty="0" err="1">
                <a:latin typeface="+mj-lt"/>
              </a:rPr>
              <a:t>Datamon</a:t>
            </a:r>
            <a:r>
              <a:rPr lang="en-US" sz="1300" dirty="0">
                <a:latin typeface="+mj-lt"/>
              </a:rPr>
              <a:t> </a:t>
            </a:r>
            <a:r>
              <a:rPr lang="en-US" sz="1300" dirty="0" err="1">
                <a:latin typeface="+mj-lt"/>
              </a:rPr>
              <a:t>sebagai</a:t>
            </a:r>
            <a:r>
              <a:rPr lang="en-US" sz="1300" dirty="0">
                <a:latin typeface="+mj-lt"/>
              </a:rPr>
              <a:t> </a:t>
            </a:r>
            <a:r>
              <a:rPr lang="en-US" sz="1300" dirty="0" err="1">
                <a:latin typeface="+mj-lt"/>
              </a:rPr>
              <a:t>pegawai</a:t>
            </a:r>
            <a:r>
              <a:rPr lang="en-US" sz="1300" dirty="0">
                <a:latin typeface="+mj-lt"/>
              </a:rPr>
              <a:t> </a:t>
            </a:r>
            <a:r>
              <a:rPr lang="en-US" sz="1300" dirty="0" err="1">
                <a:latin typeface="+mj-lt"/>
              </a:rPr>
              <a:t>tetap</a:t>
            </a:r>
            <a:r>
              <a:rPr lang="en-US" sz="1300" dirty="0">
                <a:latin typeface="+mj-lt"/>
              </a:rPr>
              <a:t> </a:t>
            </a:r>
            <a:r>
              <a:rPr lang="en-US" sz="1300" dirty="0" err="1">
                <a:latin typeface="+mj-lt"/>
              </a:rPr>
              <a:t>sejak</a:t>
            </a:r>
            <a:r>
              <a:rPr lang="en-US" sz="1300" dirty="0">
                <a:latin typeface="+mj-lt"/>
              </a:rPr>
              <a:t> 1 September 2022. Aziz </a:t>
            </a:r>
            <a:r>
              <a:rPr lang="en-US" sz="1300" dirty="0" err="1">
                <a:latin typeface="+mj-lt"/>
              </a:rPr>
              <a:t>belum</a:t>
            </a:r>
            <a:r>
              <a:rPr lang="en-US" sz="1300" dirty="0">
                <a:latin typeface="+mj-lt"/>
              </a:rPr>
              <a:t> </a:t>
            </a:r>
            <a:r>
              <a:rPr lang="en-US" sz="1300" dirty="0" err="1">
                <a:latin typeface="+mj-lt"/>
              </a:rPr>
              <a:t>menikah</a:t>
            </a:r>
            <a:r>
              <a:rPr lang="en-US" sz="1300" dirty="0">
                <a:latin typeface="+mj-lt"/>
              </a:rPr>
              <a:t> dan </a:t>
            </a:r>
            <a:r>
              <a:rPr lang="en-US" sz="1300" dirty="0" err="1">
                <a:latin typeface="+mj-lt"/>
              </a:rPr>
              <a:t>tanpa</a:t>
            </a:r>
            <a:r>
              <a:rPr lang="en-US" sz="1300" dirty="0">
                <a:latin typeface="+mj-lt"/>
              </a:rPr>
              <a:t> </a:t>
            </a:r>
            <a:r>
              <a:rPr lang="en-US" sz="1300" dirty="0" err="1">
                <a:latin typeface="+mj-lt"/>
              </a:rPr>
              <a:t>tanggungan</a:t>
            </a:r>
            <a:r>
              <a:rPr lang="en-US" sz="1300" dirty="0">
                <a:latin typeface="+mj-lt"/>
              </a:rPr>
              <a:t>. </a:t>
            </a:r>
            <a:r>
              <a:rPr lang="en-US" sz="1300" dirty="0" err="1">
                <a:latin typeface="+mj-lt"/>
              </a:rPr>
              <a:t>Gaji</a:t>
            </a:r>
            <a:r>
              <a:rPr lang="en-US" sz="1300" dirty="0">
                <a:latin typeface="+mj-lt"/>
              </a:rPr>
              <a:t> </a:t>
            </a:r>
            <a:r>
              <a:rPr lang="en-US" sz="1300" dirty="0" err="1">
                <a:latin typeface="+mj-lt"/>
              </a:rPr>
              <a:t>sebulan</a:t>
            </a:r>
            <a:r>
              <a:rPr lang="en-US" sz="1300" dirty="0">
                <a:latin typeface="+mj-lt"/>
              </a:rPr>
              <a:t> yang </a:t>
            </a:r>
            <a:r>
              <a:rPr lang="en-US" sz="1300" dirty="0" err="1">
                <a:latin typeface="+mj-lt"/>
              </a:rPr>
              <a:t>diterimanya</a:t>
            </a:r>
            <a:r>
              <a:rPr lang="en-US" sz="1300" dirty="0">
                <a:latin typeface="+mj-lt"/>
              </a:rPr>
              <a:t> </a:t>
            </a:r>
            <a:r>
              <a:rPr lang="en-US" sz="1300" dirty="0" err="1">
                <a:latin typeface="+mj-lt"/>
              </a:rPr>
              <a:t>sebesar</a:t>
            </a:r>
            <a:r>
              <a:rPr lang="en-US" sz="1300" dirty="0">
                <a:latin typeface="+mj-lt"/>
              </a:rPr>
              <a:t> Rp 14.700.000,- </a:t>
            </a:r>
            <a:endParaRPr lang="en-ID" sz="1300" dirty="0">
              <a:latin typeface="+mj-lt"/>
            </a:endParaRPr>
          </a:p>
        </p:txBody>
      </p:sp>
      <p:sp>
        <p:nvSpPr>
          <p:cNvPr id="4" name="Slide Number Placeholder 3">
            <a:extLst>
              <a:ext uri="{FF2B5EF4-FFF2-40B4-BE49-F238E27FC236}">
                <a16:creationId xmlns:a16="http://schemas.microsoft.com/office/drawing/2014/main" id="{E9137D7B-CB21-4120-A496-93D87D9F0BE6}"/>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22</a:t>
            </a:fld>
            <a:endParaRPr lang="en"/>
          </a:p>
        </p:txBody>
      </p:sp>
      <p:pic>
        <p:nvPicPr>
          <p:cNvPr id="6" name="Picture 5">
            <a:extLst>
              <a:ext uri="{FF2B5EF4-FFF2-40B4-BE49-F238E27FC236}">
                <a16:creationId xmlns:a16="http://schemas.microsoft.com/office/drawing/2014/main" id="{DAB5D039-86CB-4288-8016-927980468BAF}"/>
              </a:ext>
            </a:extLst>
          </p:cNvPr>
          <p:cNvPicPr>
            <a:picLocks noChangeAspect="1"/>
          </p:cNvPicPr>
          <p:nvPr/>
        </p:nvPicPr>
        <p:blipFill>
          <a:blip r:embed="rId2"/>
          <a:stretch>
            <a:fillRect/>
          </a:stretch>
        </p:blipFill>
        <p:spPr>
          <a:xfrm>
            <a:off x="2451048" y="1934383"/>
            <a:ext cx="4394200" cy="2514600"/>
          </a:xfrm>
          <a:prstGeom prst="rect">
            <a:avLst/>
          </a:prstGeom>
        </p:spPr>
      </p:pic>
    </p:spTree>
    <p:extLst>
      <p:ext uri="{BB962C8B-B14F-4D97-AF65-F5344CB8AC3E}">
        <p14:creationId xmlns:p14="http://schemas.microsoft.com/office/powerpoint/2010/main" val="34888107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BCC86-DA37-45E1-B038-8C13188A24C7}"/>
              </a:ext>
            </a:extLst>
          </p:cNvPr>
          <p:cNvSpPr>
            <a:spLocks noGrp="1"/>
          </p:cNvSpPr>
          <p:nvPr>
            <p:ph type="title"/>
          </p:nvPr>
        </p:nvSpPr>
        <p:spPr/>
        <p:txBody>
          <a:bodyPr/>
          <a:lstStyle/>
          <a:p>
            <a:r>
              <a:rPr lang="en-US" sz="2000" b="1" dirty="0">
                <a:solidFill>
                  <a:schemeClr val="tx1">
                    <a:lumMod val="50000"/>
                  </a:schemeClr>
                </a:solidFill>
              </a:rPr>
              <a:t>5. </a:t>
            </a:r>
            <a:r>
              <a:rPr lang="en-US" sz="2000" b="1" dirty="0" err="1">
                <a:solidFill>
                  <a:schemeClr val="tx1">
                    <a:lumMod val="50000"/>
                  </a:schemeClr>
                </a:solidFill>
              </a:rPr>
              <a:t>Pegawai</a:t>
            </a:r>
            <a:r>
              <a:rPr lang="en-US" sz="2000" b="1" dirty="0">
                <a:solidFill>
                  <a:schemeClr val="tx1">
                    <a:lumMod val="50000"/>
                  </a:schemeClr>
                </a:solidFill>
              </a:rPr>
              <a:t> </a:t>
            </a:r>
            <a:r>
              <a:rPr lang="en-US" sz="2000" b="1" dirty="0" err="1">
                <a:solidFill>
                  <a:schemeClr val="tx1">
                    <a:lumMod val="50000"/>
                  </a:schemeClr>
                </a:solidFill>
              </a:rPr>
              <a:t>Berhenti</a:t>
            </a:r>
            <a:r>
              <a:rPr lang="en-US" sz="2000" b="1" dirty="0">
                <a:solidFill>
                  <a:schemeClr val="tx1">
                    <a:lumMod val="50000"/>
                  </a:schemeClr>
                </a:solidFill>
              </a:rPr>
              <a:t> </a:t>
            </a:r>
            <a:r>
              <a:rPr lang="en-US" sz="2000" b="1" dirty="0" err="1">
                <a:solidFill>
                  <a:schemeClr val="tx1">
                    <a:lumMod val="50000"/>
                  </a:schemeClr>
                </a:solidFill>
              </a:rPr>
              <a:t>Bekerja</a:t>
            </a:r>
            <a:r>
              <a:rPr lang="en-US" sz="2000" b="1" dirty="0">
                <a:solidFill>
                  <a:schemeClr val="tx1">
                    <a:lumMod val="50000"/>
                  </a:schemeClr>
                </a:solidFill>
              </a:rPr>
              <a:t> pada </a:t>
            </a:r>
            <a:r>
              <a:rPr lang="en-US" sz="2000" b="1" dirty="0" err="1">
                <a:solidFill>
                  <a:schemeClr val="tx1">
                    <a:lumMod val="50000"/>
                  </a:schemeClr>
                </a:solidFill>
              </a:rPr>
              <a:t>tahun</a:t>
            </a:r>
            <a:r>
              <a:rPr lang="en-US" sz="2000" b="1" dirty="0">
                <a:solidFill>
                  <a:schemeClr val="tx1">
                    <a:lumMod val="50000"/>
                  </a:schemeClr>
                </a:solidFill>
              </a:rPr>
              <a:t> </a:t>
            </a:r>
            <a:r>
              <a:rPr lang="en-US" sz="2000" b="1" dirty="0" err="1">
                <a:solidFill>
                  <a:schemeClr val="tx1">
                    <a:lumMod val="50000"/>
                  </a:schemeClr>
                </a:solidFill>
              </a:rPr>
              <a:t>berjalan</a:t>
            </a:r>
            <a:endParaRPr lang="en-ID" sz="2000" b="1" dirty="0">
              <a:solidFill>
                <a:schemeClr val="tx1">
                  <a:lumMod val="50000"/>
                </a:schemeClr>
              </a:solidFill>
            </a:endParaRPr>
          </a:p>
        </p:txBody>
      </p:sp>
      <p:sp>
        <p:nvSpPr>
          <p:cNvPr id="3" name="Text Placeholder 2">
            <a:extLst>
              <a:ext uri="{FF2B5EF4-FFF2-40B4-BE49-F238E27FC236}">
                <a16:creationId xmlns:a16="http://schemas.microsoft.com/office/drawing/2014/main" id="{6274A145-CD22-48E9-9D73-77C804166C21}"/>
              </a:ext>
            </a:extLst>
          </p:cNvPr>
          <p:cNvSpPr>
            <a:spLocks noGrp="1"/>
          </p:cNvSpPr>
          <p:nvPr>
            <p:ph type="body" idx="1"/>
          </p:nvPr>
        </p:nvSpPr>
        <p:spPr/>
        <p:txBody>
          <a:bodyPr/>
          <a:lstStyle/>
          <a:p>
            <a:r>
              <a:rPr lang="en-US" sz="1600" dirty="0" err="1">
                <a:latin typeface="+mj-lt"/>
              </a:rPr>
              <a:t>Sutomo</a:t>
            </a:r>
            <a:r>
              <a:rPr lang="en-US" sz="1600" dirty="0">
                <a:latin typeface="+mj-lt"/>
              </a:rPr>
              <a:t> </a:t>
            </a:r>
            <a:r>
              <a:rPr lang="en-US" sz="1600" dirty="0" err="1">
                <a:latin typeface="+mj-lt"/>
              </a:rPr>
              <a:t>belum</a:t>
            </a:r>
            <a:r>
              <a:rPr lang="en-US" sz="1600" dirty="0">
                <a:latin typeface="+mj-lt"/>
              </a:rPr>
              <a:t> </a:t>
            </a:r>
            <a:r>
              <a:rPr lang="en-US" sz="1600" dirty="0" err="1">
                <a:latin typeface="+mj-lt"/>
              </a:rPr>
              <a:t>menikah</a:t>
            </a:r>
            <a:r>
              <a:rPr lang="en-US" sz="1600" dirty="0">
                <a:latin typeface="+mj-lt"/>
              </a:rPr>
              <a:t> dan </a:t>
            </a:r>
            <a:r>
              <a:rPr lang="en-US" sz="1600" dirty="0" err="1">
                <a:latin typeface="+mj-lt"/>
              </a:rPr>
              <a:t>tanpa</a:t>
            </a:r>
            <a:r>
              <a:rPr lang="en-US" sz="1600" dirty="0">
                <a:latin typeface="+mj-lt"/>
              </a:rPr>
              <a:t> </a:t>
            </a:r>
            <a:r>
              <a:rPr lang="en-US" sz="1600" dirty="0" err="1">
                <a:latin typeface="+mj-lt"/>
              </a:rPr>
              <a:t>tanggungan</a:t>
            </a:r>
            <a:r>
              <a:rPr lang="en-US" sz="1600" dirty="0">
                <a:latin typeface="+mj-lt"/>
              </a:rPr>
              <a:t> </a:t>
            </a:r>
            <a:r>
              <a:rPr lang="en-US" sz="1600" dirty="0" err="1">
                <a:latin typeface="+mj-lt"/>
              </a:rPr>
              <a:t>sebagai</a:t>
            </a:r>
            <a:r>
              <a:rPr lang="en-US" sz="1600" dirty="0">
                <a:latin typeface="+mj-lt"/>
              </a:rPr>
              <a:t> </a:t>
            </a:r>
            <a:r>
              <a:rPr lang="en-US" sz="1600" dirty="0" err="1">
                <a:latin typeface="+mj-lt"/>
              </a:rPr>
              <a:t>pegawai</a:t>
            </a:r>
            <a:r>
              <a:rPr lang="en-US" sz="1600" dirty="0">
                <a:latin typeface="+mj-lt"/>
              </a:rPr>
              <a:t> PT. XH Axiata Jakarta </a:t>
            </a:r>
            <a:r>
              <a:rPr lang="en-US" sz="1600" dirty="0" err="1">
                <a:latin typeface="+mj-lt"/>
              </a:rPr>
              <a:t>sejak</a:t>
            </a:r>
            <a:r>
              <a:rPr lang="en-US" sz="1600" dirty="0">
                <a:latin typeface="+mj-lt"/>
              </a:rPr>
              <a:t> 1 </a:t>
            </a:r>
            <a:r>
              <a:rPr lang="en-US" sz="1600" dirty="0" err="1">
                <a:latin typeface="+mj-lt"/>
              </a:rPr>
              <a:t>Oktober</a:t>
            </a:r>
            <a:r>
              <a:rPr lang="en-US" sz="1600" dirty="0">
                <a:latin typeface="+mj-lt"/>
              </a:rPr>
              <a:t> 2022, </a:t>
            </a:r>
            <a:r>
              <a:rPr lang="en-US" sz="1600" dirty="0" err="1">
                <a:latin typeface="+mj-lt"/>
              </a:rPr>
              <a:t>ia</a:t>
            </a:r>
            <a:r>
              <a:rPr lang="en-US" sz="1600" dirty="0">
                <a:latin typeface="+mj-lt"/>
              </a:rPr>
              <a:t> </a:t>
            </a:r>
            <a:r>
              <a:rPr lang="en-US" sz="1600" dirty="0" err="1">
                <a:latin typeface="+mj-lt"/>
              </a:rPr>
              <a:t>berhenti</a:t>
            </a:r>
            <a:r>
              <a:rPr lang="en-US" sz="1600" dirty="0">
                <a:latin typeface="+mj-lt"/>
              </a:rPr>
              <a:t> </a:t>
            </a:r>
            <a:r>
              <a:rPr lang="en-US" sz="1600" dirty="0" err="1">
                <a:latin typeface="+mj-lt"/>
              </a:rPr>
              <a:t>bekerja</a:t>
            </a:r>
            <a:r>
              <a:rPr lang="en-US" sz="1600" dirty="0">
                <a:latin typeface="+mj-lt"/>
              </a:rPr>
              <a:t> di </a:t>
            </a:r>
            <a:r>
              <a:rPr lang="en-US" sz="1600" dirty="0" err="1">
                <a:latin typeface="+mj-lt"/>
              </a:rPr>
              <a:t>perusahaan</a:t>
            </a:r>
            <a:r>
              <a:rPr lang="en-US" sz="1600" dirty="0">
                <a:latin typeface="+mj-lt"/>
              </a:rPr>
              <a:t> </a:t>
            </a:r>
            <a:r>
              <a:rPr lang="en-US" sz="1600" dirty="0" err="1">
                <a:latin typeface="+mj-lt"/>
              </a:rPr>
              <a:t>tersebut</a:t>
            </a:r>
            <a:r>
              <a:rPr lang="en-US" sz="1600" dirty="0">
                <a:latin typeface="+mj-lt"/>
              </a:rPr>
              <a:t>. </a:t>
            </a:r>
            <a:r>
              <a:rPr lang="en-US" sz="1600" dirty="0" err="1">
                <a:latin typeface="+mj-lt"/>
              </a:rPr>
              <a:t>Gaji</a:t>
            </a:r>
            <a:r>
              <a:rPr lang="en-US" sz="1600" dirty="0">
                <a:latin typeface="+mj-lt"/>
              </a:rPr>
              <a:t> </a:t>
            </a:r>
            <a:r>
              <a:rPr lang="en-US" sz="1600" dirty="0" err="1">
                <a:latin typeface="+mj-lt"/>
              </a:rPr>
              <a:t>Sutomo</a:t>
            </a:r>
            <a:r>
              <a:rPr lang="en-US" sz="1600" dirty="0">
                <a:latin typeface="+mj-lt"/>
              </a:rPr>
              <a:t> </a:t>
            </a:r>
            <a:r>
              <a:rPr lang="en-US" sz="1600" dirty="0" err="1">
                <a:latin typeface="+mj-lt"/>
              </a:rPr>
              <a:t>setiap</a:t>
            </a:r>
            <a:r>
              <a:rPr lang="en-US" sz="1600" dirty="0">
                <a:latin typeface="+mj-lt"/>
              </a:rPr>
              <a:t> </a:t>
            </a:r>
            <a:r>
              <a:rPr lang="en-US" sz="1600" dirty="0" err="1">
                <a:latin typeface="+mj-lt"/>
              </a:rPr>
              <a:t>bulan</a:t>
            </a:r>
            <a:r>
              <a:rPr lang="en-US" sz="1600" dirty="0">
                <a:latin typeface="+mj-lt"/>
              </a:rPr>
              <a:t> </a:t>
            </a:r>
            <a:r>
              <a:rPr lang="en-US" sz="1600" dirty="0" err="1">
                <a:latin typeface="+mj-lt"/>
              </a:rPr>
              <a:t>sebesar</a:t>
            </a:r>
            <a:r>
              <a:rPr lang="en-US" sz="1600" dirty="0">
                <a:latin typeface="+mj-lt"/>
              </a:rPr>
              <a:t> Rp 9.200.000,- dan </a:t>
            </a:r>
            <a:r>
              <a:rPr lang="en-US" sz="1600" dirty="0" err="1">
                <a:latin typeface="+mj-lt"/>
              </a:rPr>
              <a:t>ia</a:t>
            </a:r>
            <a:r>
              <a:rPr lang="en-US" sz="1600" dirty="0">
                <a:latin typeface="+mj-lt"/>
              </a:rPr>
              <a:t> </a:t>
            </a:r>
            <a:r>
              <a:rPr lang="en-US" sz="1600" dirty="0" err="1">
                <a:latin typeface="+mj-lt"/>
              </a:rPr>
              <a:t>membayar</a:t>
            </a:r>
            <a:r>
              <a:rPr lang="en-US" sz="1600" dirty="0">
                <a:latin typeface="+mj-lt"/>
              </a:rPr>
              <a:t> </a:t>
            </a:r>
            <a:r>
              <a:rPr lang="en-US" sz="1600" dirty="0" err="1">
                <a:latin typeface="+mj-lt"/>
              </a:rPr>
              <a:t>iuran</a:t>
            </a:r>
            <a:r>
              <a:rPr lang="en-US" sz="1600" dirty="0">
                <a:latin typeface="+mj-lt"/>
              </a:rPr>
              <a:t> </a:t>
            </a:r>
            <a:r>
              <a:rPr lang="en-US" sz="1600" dirty="0" err="1">
                <a:latin typeface="+mj-lt"/>
              </a:rPr>
              <a:t>pensiun</a:t>
            </a:r>
            <a:r>
              <a:rPr lang="en-US" sz="1600" dirty="0">
                <a:latin typeface="+mj-lt"/>
              </a:rPr>
              <a:t> </a:t>
            </a:r>
            <a:r>
              <a:rPr lang="en-US" sz="1600" dirty="0" err="1">
                <a:latin typeface="+mj-lt"/>
              </a:rPr>
              <a:t>kepada</a:t>
            </a:r>
            <a:r>
              <a:rPr lang="en-US" sz="1600" dirty="0">
                <a:latin typeface="+mj-lt"/>
              </a:rPr>
              <a:t> Dana </a:t>
            </a:r>
            <a:r>
              <a:rPr lang="en-US" sz="1600" dirty="0" err="1">
                <a:latin typeface="+mj-lt"/>
              </a:rPr>
              <a:t>Pensiun</a:t>
            </a:r>
            <a:r>
              <a:rPr lang="en-US" sz="1600" dirty="0">
                <a:latin typeface="+mj-lt"/>
              </a:rPr>
              <a:t> yang </a:t>
            </a:r>
            <a:r>
              <a:rPr lang="en-US" sz="1600" dirty="0" err="1">
                <a:latin typeface="+mj-lt"/>
              </a:rPr>
              <a:t>pendiriannya</a:t>
            </a:r>
            <a:r>
              <a:rPr lang="en-US" sz="1600" dirty="0">
                <a:latin typeface="+mj-lt"/>
              </a:rPr>
              <a:t> </a:t>
            </a:r>
            <a:r>
              <a:rPr lang="en-US" sz="1600" dirty="0" err="1">
                <a:latin typeface="+mj-lt"/>
              </a:rPr>
              <a:t>telah</a:t>
            </a:r>
            <a:r>
              <a:rPr lang="en-US" sz="1600" dirty="0">
                <a:latin typeface="+mj-lt"/>
              </a:rPr>
              <a:t> </a:t>
            </a:r>
            <a:r>
              <a:rPr lang="en-US" sz="1600" dirty="0" err="1">
                <a:latin typeface="+mj-lt"/>
              </a:rPr>
              <a:t>mendapat</a:t>
            </a:r>
            <a:r>
              <a:rPr lang="en-US" sz="1600" dirty="0">
                <a:latin typeface="+mj-lt"/>
              </a:rPr>
              <a:t> </a:t>
            </a:r>
            <a:r>
              <a:rPr lang="en-US" sz="1600" dirty="0" err="1">
                <a:latin typeface="+mj-lt"/>
              </a:rPr>
              <a:t>persetujuan</a:t>
            </a:r>
            <a:r>
              <a:rPr lang="en-US" sz="1600" dirty="0">
                <a:latin typeface="+mj-lt"/>
              </a:rPr>
              <a:t> Menteri </a:t>
            </a:r>
            <a:r>
              <a:rPr lang="en-US" sz="1600" dirty="0" err="1">
                <a:latin typeface="+mj-lt"/>
              </a:rPr>
              <a:t>Keuangan</a:t>
            </a:r>
            <a:r>
              <a:rPr lang="en-US" sz="1600" dirty="0">
                <a:latin typeface="+mj-lt"/>
              </a:rPr>
              <a:t> </a:t>
            </a:r>
            <a:r>
              <a:rPr lang="en-US" sz="1600" dirty="0" err="1">
                <a:latin typeface="+mj-lt"/>
              </a:rPr>
              <a:t>sejumlah</a:t>
            </a:r>
            <a:r>
              <a:rPr lang="en-US" sz="1600" dirty="0">
                <a:latin typeface="+mj-lt"/>
              </a:rPr>
              <a:t> Rp 150.000,- </a:t>
            </a:r>
            <a:r>
              <a:rPr lang="en-US" sz="1600" dirty="0" err="1">
                <a:latin typeface="+mj-lt"/>
              </a:rPr>
              <a:t>setiap</a:t>
            </a:r>
            <a:r>
              <a:rPr lang="en-US" sz="1600" dirty="0">
                <a:latin typeface="+mj-lt"/>
              </a:rPr>
              <a:t> </a:t>
            </a:r>
            <a:r>
              <a:rPr lang="en-US" sz="1600" dirty="0" err="1">
                <a:latin typeface="+mj-lt"/>
              </a:rPr>
              <a:t>bulan</a:t>
            </a:r>
            <a:r>
              <a:rPr lang="en-US" sz="1600" dirty="0">
                <a:latin typeface="+mj-lt"/>
              </a:rPr>
              <a:t>. </a:t>
            </a:r>
            <a:r>
              <a:rPr lang="en-US" sz="1600" dirty="0" err="1">
                <a:latin typeface="+mj-lt"/>
              </a:rPr>
              <a:t>Hitunglah</a:t>
            </a:r>
            <a:r>
              <a:rPr lang="en-US" sz="1600" dirty="0">
                <a:latin typeface="+mj-lt"/>
              </a:rPr>
              <a:t> </a:t>
            </a:r>
            <a:r>
              <a:rPr lang="en-US" sz="1600" dirty="0" err="1">
                <a:latin typeface="+mj-lt"/>
              </a:rPr>
              <a:t>kelebihan</a:t>
            </a:r>
            <a:r>
              <a:rPr lang="en-US" sz="1600" dirty="0">
                <a:latin typeface="+mj-lt"/>
              </a:rPr>
              <a:t> </a:t>
            </a:r>
            <a:r>
              <a:rPr lang="en-US" sz="1600" dirty="0" err="1">
                <a:latin typeface="+mj-lt"/>
              </a:rPr>
              <a:t>PPh</a:t>
            </a:r>
            <a:r>
              <a:rPr lang="en-US" sz="1600" dirty="0">
                <a:latin typeface="+mj-lt"/>
              </a:rPr>
              <a:t> 21 yang </a:t>
            </a:r>
            <a:r>
              <a:rPr lang="en-US" sz="1600" dirty="0" err="1">
                <a:latin typeface="+mj-lt"/>
              </a:rPr>
              <a:t>dipotongkan</a:t>
            </a:r>
            <a:r>
              <a:rPr lang="en-US" sz="1600" dirty="0">
                <a:latin typeface="+mj-lt"/>
              </a:rPr>
              <a:t> pada </a:t>
            </a:r>
            <a:r>
              <a:rPr lang="en-US" sz="1600" dirty="0" err="1">
                <a:latin typeface="+mj-lt"/>
              </a:rPr>
              <a:t>Sutomo</a:t>
            </a:r>
            <a:r>
              <a:rPr lang="en-US" sz="1600" dirty="0">
                <a:latin typeface="+mj-lt"/>
              </a:rPr>
              <a:t>.</a:t>
            </a:r>
            <a:endParaRPr lang="en-ID" sz="1600" dirty="0">
              <a:latin typeface="+mj-lt"/>
            </a:endParaRPr>
          </a:p>
        </p:txBody>
      </p:sp>
      <p:sp>
        <p:nvSpPr>
          <p:cNvPr id="4" name="Slide Number Placeholder 3">
            <a:extLst>
              <a:ext uri="{FF2B5EF4-FFF2-40B4-BE49-F238E27FC236}">
                <a16:creationId xmlns:a16="http://schemas.microsoft.com/office/drawing/2014/main" id="{B2D1F2F1-DE37-4788-AF1C-4CAA318AA6B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3151605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3886C-4799-4C04-A977-A83965E7EF3B}"/>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6A76A2AF-2610-4B70-8D1F-93710E86AB86}"/>
              </a:ext>
            </a:extLst>
          </p:cNvPr>
          <p:cNvSpPr>
            <a:spLocks noGrp="1"/>
          </p:cNvSpPr>
          <p:nvPr>
            <p:ph type="body" idx="1"/>
          </p:nvPr>
        </p:nvSpPr>
        <p:spPr/>
        <p:txBody>
          <a:bodyPr/>
          <a:lstStyle/>
          <a:p>
            <a:endParaRPr lang="en-ID"/>
          </a:p>
        </p:txBody>
      </p:sp>
      <p:sp>
        <p:nvSpPr>
          <p:cNvPr id="4" name="Slide Number Placeholder 3">
            <a:extLst>
              <a:ext uri="{FF2B5EF4-FFF2-40B4-BE49-F238E27FC236}">
                <a16:creationId xmlns:a16="http://schemas.microsoft.com/office/drawing/2014/main" id="{18C639AA-372D-4C9A-9DAB-6011AD8B472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24</a:t>
            </a:fld>
            <a:endParaRPr lang="en"/>
          </a:p>
        </p:txBody>
      </p:sp>
      <p:pic>
        <p:nvPicPr>
          <p:cNvPr id="5" name="Picture 4">
            <a:extLst>
              <a:ext uri="{FF2B5EF4-FFF2-40B4-BE49-F238E27FC236}">
                <a16:creationId xmlns:a16="http://schemas.microsoft.com/office/drawing/2014/main" id="{C130E880-3434-4650-9D45-8446E38763D2}"/>
              </a:ext>
            </a:extLst>
          </p:cNvPr>
          <p:cNvPicPr>
            <a:picLocks noChangeAspect="1"/>
          </p:cNvPicPr>
          <p:nvPr/>
        </p:nvPicPr>
        <p:blipFill>
          <a:blip r:embed="rId2"/>
          <a:stretch>
            <a:fillRect/>
          </a:stretch>
        </p:blipFill>
        <p:spPr>
          <a:xfrm>
            <a:off x="781050" y="642412"/>
            <a:ext cx="3790950" cy="3048000"/>
          </a:xfrm>
          <a:prstGeom prst="rect">
            <a:avLst/>
          </a:prstGeom>
        </p:spPr>
      </p:pic>
      <p:pic>
        <p:nvPicPr>
          <p:cNvPr id="6" name="Picture 5">
            <a:extLst>
              <a:ext uri="{FF2B5EF4-FFF2-40B4-BE49-F238E27FC236}">
                <a16:creationId xmlns:a16="http://schemas.microsoft.com/office/drawing/2014/main" id="{31A679AB-2778-456C-8590-0A2C6CCDB897}"/>
              </a:ext>
            </a:extLst>
          </p:cNvPr>
          <p:cNvPicPr>
            <a:picLocks noChangeAspect="1"/>
          </p:cNvPicPr>
          <p:nvPr/>
        </p:nvPicPr>
        <p:blipFill>
          <a:blip r:embed="rId3"/>
          <a:stretch>
            <a:fillRect/>
          </a:stretch>
        </p:blipFill>
        <p:spPr>
          <a:xfrm>
            <a:off x="4637650" y="642412"/>
            <a:ext cx="3778250" cy="3048000"/>
          </a:xfrm>
          <a:prstGeom prst="rect">
            <a:avLst/>
          </a:prstGeom>
        </p:spPr>
      </p:pic>
    </p:spTree>
    <p:extLst>
      <p:ext uri="{BB962C8B-B14F-4D97-AF65-F5344CB8AC3E}">
        <p14:creationId xmlns:p14="http://schemas.microsoft.com/office/powerpoint/2010/main" val="519742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D0C53-984D-4EA1-A128-C54753852D33}"/>
              </a:ext>
            </a:extLst>
          </p:cNvPr>
          <p:cNvSpPr>
            <a:spLocks noGrp="1"/>
          </p:cNvSpPr>
          <p:nvPr>
            <p:ph type="title"/>
          </p:nvPr>
        </p:nvSpPr>
        <p:spPr/>
        <p:txBody>
          <a:bodyPr/>
          <a:lstStyle/>
          <a:p>
            <a:r>
              <a:rPr lang="en-US" sz="2200" b="1" dirty="0">
                <a:solidFill>
                  <a:schemeClr val="tx1">
                    <a:lumMod val="50000"/>
                  </a:schemeClr>
                </a:solidFill>
              </a:rPr>
              <a:t>6. </a:t>
            </a:r>
            <a:r>
              <a:rPr lang="en-US" sz="2200" b="1" dirty="0" err="1">
                <a:solidFill>
                  <a:schemeClr val="tx1">
                    <a:lumMod val="50000"/>
                  </a:schemeClr>
                </a:solidFill>
              </a:rPr>
              <a:t>Bukan</a:t>
            </a:r>
            <a:r>
              <a:rPr lang="en-US" sz="2200" b="1" dirty="0">
                <a:solidFill>
                  <a:schemeClr val="tx1">
                    <a:lumMod val="50000"/>
                  </a:schemeClr>
                </a:solidFill>
              </a:rPr>
              <a:t> </a:t>
            </a:r>
            <a:r>
              <a:rPr lang="en-US" sz="2200" b="1" dirty="0" err="1">
                <a:solidFill>
                  <a:schemeClr val="tx1">
                    <a:lumMod val="50000"/>
                  </a:schemeClr>
                </a:solidFill>
              </a:rPr>
              <a:t>Pegawai</a:t>
            </a:r>
            <a:r>
              <a:rPr lang="en-US" sz="2200" b="1" dirty="0">
                <a:solidFill>
                  <a:schemeClr val="tx1">
                    <a:lumMod val="50000"/>
                  </a:schemeClr>
                </a:solidFill>
              </a:rPr>
              <a:t> </a:t>
            </a:r>
            <a:r>
              <a:rPr lang="en-US" sz="2200" b="1" dirty="0" err="1">
                <a:solidFill>
                  <a:schemeClr val="tx1">
                    <a:lumMod val="50000"/>
                  </a:schemeClr>
                </a:solidFill>
              </a:rPr>
              <a:t>Penerima</a:t>
            </a:r>
            <a:r>
              <a:rPr lang="en-US" sz="2200" b="1" dirty="0">
                <a:solidFill>
                  <a:schemeClr val="tx1">
                    <a:lumMod val="50000"/>
                  </a:schemeClr>
                </a:solidFill>
              </a:rPr>
              <a:t> </a:t>
            </a:r>
            <a:r>
              <a:rPr lang="en-US" sz="2200" b="1" dirty="0" err="1">
                <a:solidFill>
                  <a:schemeClr val="tx1">
                    <a:lumMod val="50000"/>
                  </a:schemeClr>
                </a:solidFill>
              </a:rPr>
              <a:t>Imbalan</a:t>
            </a:r>
            <a:r>
              <a:rPr lang="en-US" sz="2200" b="1" dirty="0">
                <a:solidFill>
                  <a:schemeClr val="tx1">
                    <a:lumMod val="50000"/>
                  </a:schemeClr>
                </a:solidFill>
              </a:rPr>
              <a:t> </a:t>
            </a:r>
            <a:r>
              <a:rPr lang="en-US" sz="2200" b="1" dirty="0" err="1">
                <a:solidFill>
                  <a:schemeClr val="tx1">
                    <a:lumMod val="50000"/>
                  </a:schemeClr>
                </a:solidFill>
              </a:rPr>
              <a:t>Berkesinambungan</a:t>
            </a:r>
            <a:endParaRPr lang="en-ID" sz="2200" b="1" dirty="0">
              <a:solidFill>
                <a:schemeClr val="tx1">
                  <a:lumMod val="50000"/>
                </a:schemeClr>
              </a:solidFill>
            </a:endParaRPr>
          </a:p>
        </p:txBody>
      </p:sp>
      <p:sp>
        <p:nvSpPr>
          <p:cNvPr id="3" name="Text Placeholder 2">
            <a:extLst>
              <a:ext uri="{FF2B5EF4-FFF2-40B4-BE49-F238E27FC236}">
                <a16:creationId xmlns:a16="http://schemas.microsoft.com/office/drawing/2014/main" id="{75CADEC3-451B-4E68-BC3F-3A81939F7564}"/>
              </a:ext>
            </a:extLst>
          </p:cNvPr>
          <p:cNvSpPr>
            <a:spLocks noGrp="1"/>
          </p:cNvSpPr>
          <p:nvPr>
            <p:ph type="body" idx="1"/>
          </p:nvPr>
        </p:nvSpPr>
        <p:spPr/>
        <p:txBody>
          <a:bodyPr/>
          <a:lstStyle/>
          <a:p>
            <a:r>
              <a:rPr lang="en-US" sz="1600" dirty="0">
                <a:solidFill>
                  <a:schemeClr val="tx1">
                    <a:lumMod val="50000"/>
                  </a:schemeClr>
                </a:solidFill>
                <a:latin typeface="+mj-lt"/>
              </a:rPr>
              <a:t>Tiffani </a:t>
            </a:r>
            <a:r>
              <a:rPr lang="en-US" sz="1600" dirty="0" err="1">
                <a:solidFill>
                  <a:schemeClr val="tx1">
                    <a:lumMod val="50000"/>
                  </a:schemeClr>
                </a:solidFill>
                <a:latin typeface="+mj-lt"/>
              </a:rPr>
              <a:t>merupakan</a:t>
            </a:r>
            <a:r>
              <a:rPr lang="en-US" sz="1600" dirty="0">
                <a:solidFill>
                  <a:schemeClr val="tx1">
                    <a:lumMod val="50000"/>
                  </a:schemeClr>
                </a:solidFill>
                <a:latin typeface="+mj-lt"/>
              </a:rPr>
              <a:t> </a:t>
            </a:r>
            <a:r>
              <a:rPr lang="en-US" sz="1600" dirty="0" err="1">
                <a:solidFill>
                  <a:schemeClr val="tx1">
                    <a:lumMod val="50000"/>
                  </a:schemeClr>
                </a:solidFill>
                <a:latin typeface="+mj-lt"/>
              </a:rPr>
              <a:t>pengajar</a:t>
            </a:r>
            <a:r>
              <a:rPr lang="en-US" sz="1600" dirty="0">
                <a:solidFill>
                  <a:schemeClr val="tx1">
                    <a:lumMod val="50000"/>
                  </a:schemeClr>
                </a:solidFill>
                <a:latin typeface="+mj-lt"/>
              </a:rPr>
              <a:t> </a:t>
            </a:r>
            <a:r>
              <a:rPr lang="en-US" sz="1600" dirty="0" err="1">
                <a:solidFill>
                  <a:schemeClr val="tx1">
                    <a:lumMod val="50000"/>
                  </a:schemeClr>
                </a:solidFill>
                <a:latin typeface="+mj-lt"/>
              </a:rPr>
              <a:t>privat</a:t>
            </a:r>
            <a:r>
              <a:rPr lang="en-US" sz="1600" dirty="0">
                <a:solidFill>
                  <a:schemeClr val="tx1">
                    <a:lumMod val="50000"/>
                  </a:schemeClr>
                </a:solidFill>
                <a:latin typeface="+mj-lt"/>
              </a:rPr>
              <a:t> </a:t>
            </a:r>
            <a:r>
              <a:rPr lang="en-US" sz="1600" dirty="0" err="1">
                <a:solidFill>
                  <a:schemeClr val="tx1">
                    <a:lumMod val="50000"/>
                  </a:schemeClr>
                </a:solidFill>
                <a:latin typeface="+mj-lt"/>
              </a:rPr>
              <a:t>akuntansi</a:t>
            </a:r>
            <a:r>
              <a:rPr lang="en-US" sz="1600" dirty="0">
                <a:solidFill>
                  <a:schemeClr val="tx1">
                    <a:lumMod val="50000"/>
                  </a:schemeClr>
                </a:solidFill>
                <a:latin typeface="+mj-lt"/>
              </a:rPr>
              <a:t> dan </a:t>
            </a:r>
            <a:r>
              <a:rPr lang="en-US" sz="1600" dirty="0" err="1">
                <a:solidFill>
                  <a:schemeClr val="tx1">
                    <a:lumMod val="50000"/>
                  </a:schemeClr>
                </a:solidFill>
                <a:latin typeface="+mj-lt"/>
              </a:rPr>
              <a:t>perpajakan</a:t>
            </a:r>
            <a:r>
              <a:rPr lang="en-US" sz="1600" dirty="0">
                <a:solidFill>
                  <a:schemeClr val="tx1">
                    <a:lumMod val="50000"/>
                  </a:schemeClr>
                </a:solidFill>
                <a:latin typeface="+mj-lt"/>
              </a:rPr>
              <a:t> </a:t>
            </a:r>
            <a:r>
              <a:rPr lang="en-US" sz="1600" dirty="0" err="1">
                <a:solidFill>
                  <a:schemeClr val="tx1">
                    <a:lumMod val="50000"/>
                  </a:schemeClr>
                </a:solidFill>
                <a:latin typeface="+mj-lt"/>
              </a:rPr>
              <a:t>bukan</a:t>
            </a:r>
            <a:r>
              <a:rPr lang="en-US" sz="1600" dirty="0">
                <a:solidFill>
                  <a:schemeClr val="tx1">
                    <a:lumMod val="50000"/>
                  </a:schemeClr>
                </a:solidFill>
                <a:latin typeface="+mj-lt"/>
              </a:rPr>
              <a:t> </a:t>
            </a:r>
            <a:r>
              <a:rPr lang="en-US" sz="1600" dirty="0" err="1">
                <a:solidFill>
                  <a:schemeClr val="tx1">
                    <a:lumMod val="50000"/>
                  </a:schemeClr>
                </a:solidFill>
                <a:latin typeface="+mj-lt"/>
              </a:rPr>
              <a:t>pegawai</a:t>
            </a:r>
            <a:r>
              <a:rPr lang="en-US" sz="1600" dirty="0">
                <a:solidFill>
                  <a:schemeClr val="tx1">
                    <a:lumMod val="50000"/>
                  </a:schemeClr>
                </a:solidFill>
                <a:latin typeface="+mj-lt"/>
              </a:rPr>
              <a:t> </a:t>
            </a:r>
            <a:r>
              <a:rPr lang="en-US" sz="1600" dirty="0" err="1">
                <a:solidFill>
                  <a:schemeClr val="tx1">
                    <a:lumMod val="50000"/>
                  </a:schemeClr>
                </a:solidFill>
                <a:latin typeface="+mj-lt"/>
              </a:rPr>
              <a:t>perusahaan</a:t>
            </a:r>
            <a:r>
              <a:rPr lang="en-US" sz="1600" dirty="0">
                <a:solidFill>
                  <a:schemeClr val="tx1">
                    <a:lumMod val="50000"/>
                  </a:schemeClr>
                </a:solidFill>
                <a:latin typeface="+mj-lt"/>
              </a:rPr>
              <a:t> yang </a:t>
            </a:r>
            <a:r>
              <a:rPr lang="en-US" sz="1600" dirty="0" err="1">
                <a:solidFill>
                  <a:schemeClr val="tx1">
                    <a:lumMod val="50000"/>
                  </a:schemeClr>
                </a:solidFill>
                <a:latin typeface="+mj-lt"/>
              </a:rPr>
              <a:t>memiliki</a:t>
            </a:r>
            <a:r>
              <a:rPr lang="en-US" sz="1600" dirty="0">
                <a:solidFill>
                  <a:schemeClr val="tx1">
                    <a:lumMod val="50000"/>
                  </a:schemeClr>
                </a:solidFill>
                <a:latin typeface="+mj-lt"/>
              </a:rPr>
              <a:t> NPWP. Tiffani </a:t>
            </a:r>
            <a:r>
              <a:rPr lang="en-US" sz="1600" dirty="0" err="1">
                <a:solidFill>
                  <a:schemeClr val="tx1">
                    <a:lumMod val="50000"/>
                  </a:schemeClr>
                </a:solidFill>
                <a:latin typeface="+mj-lt"/>
              </a:rPr>
              <a:t>memiliki</a:t>
            </a:r>
            <a:r>
              <a:rPr lang="en-US" sz="1600" dirty="0">
                <a:solidFill>
                  <a:schemeClr val="tx1">
                    <a:lumMod val="50000"/>
                  </a:schemeClr>
                </a:solidFill>
                <a:latin typeface="+mj-lt"/>
              </a:rPr>
              <a:t> </a:t>
            </a:r>
            <a:r>
              <a:rPr lang="en-US" sz="1600" dirty="0" err="1">
                <a:solidFill>
                  <a:schemeClr val="tx1">
                    <a:lumMod val="50000"/>
                  </a:schemeClr>
                </a:solidFill>
                <a:latin typeface="+mj-lt"/>
              </a:rPr>
              <a:t>istri</a:t>
            </a:r>
            <a:r>
              <a:rPr lang="en-US" sz="1600" dirty="0">
                <a:solidFill>
                  <a:schemeClr val="tx1">
                    <a:lumMod val="50000"/>
                  </a:schemeClr>
                </a:solidFill>
                <a:latin typeface="+mj-lt"/>
              </a:rPr>
              <a:t> dan 2 </a:t>
            </a:r>
            <a:r>
              <a:rPr lang="en-US" sz="1600" dirty="0" err="1">
                <a:solidFill>
                  <a:schemeClr val="tx1">
                    <a:lumMod val="50000"/>
                  </a:schemeClr>
                </a:solidFill>
                <a:latin typeface="+mj-lt"/>
              </a:rPr>
              <a:t>anak</a:t>
            </a:r>
            <a:r>
              <a:rPr lang="en-US" sz="1600" dirty="0">
                <a:solidFill>
                  <a:schemeClr val="tx1">
                    <a:lumMod val="50000"/>
                  </a:schemeClr>
                </a:solidFill>
                <a:latin typeface="+mj-lt"/>
              </a:rPr>
              <a:t>. Pada </a:t>
            </a:r>
            <a:r>
              <a:rPr lang="en-US" sz="1600" dirty="0" err="1">
                <a:solidFill>
                  <a:schemeClr val="tx1">
                    <a:lumMod val="50000"/>
                  </a:schemeClr>
                </a:solidFill>
                <a:latin typeface="+mj-lt"/>
              </a:rPr>
              <a:t>tahun</a:t>
            </a:r>
            <a:r>
              <a:rPr lang="en-US" sz="1600" dirty="0">
                <a:solidFill>
                  <a:schemeClr val="tx1">
                    <a:lumMod val="50000"/>
                  </a:schemeClr>
                </a:solidFill>
                <a:latin typeface="+mj-lt"/>
              </a:rPr>
              <a:t> 2022 </a:t>
            </a:r>
            <a:r>
              <a:rPr lang="en-US" sz="1600" dirty="0" err="1">
                <a:solidFill>
                  <a:schemeClr val="tx1">
                    <a:lumMod val="50000"/>
                  </a:schemeClr>
                </a:solidFill>
                <a:latin typeface="+mj-lt"/>
              </a:rPr>
              <a:t>penghasilan</a:t>
            </a:r>
            <a:r>
              <a:rPr lang="en-US" sz="1600" dirty="0">
                <a:solidFill>
                  <a:schemeClr val="tx1">
                    <a:lumMod val="50000"/>
                  </a:schemeClr>
                </a:solidFill>
                <a:latin typeface="+mj-lt"/>
              </a:rPr>
              <a:t> Tiffani yang </a:t>
            </a:r>
            <a:r>
              <a:rPr lang="en-US" sz="1600" dirty="0" err="1">
                <a:solidFill>
                  <a:schemeClr val="tx1">
                    <a:lumMod val="50000"/>
                  </a:schemeClr>
                </a:solidFill>
                <a:latin typeface="+mj-lt"/>
              </a:rPr>
              <a:t>berprofesi</a:t>
            </a:r>
            <a:r>
              <a:rPr lang="en-US" sz="1600" dirty="0">
                <a:solidFill>
                  <a:schemeClr val="tx1">
                    <a:lumMod val="50000"/>
                  </a:schemeClr>
                </a:solidFill>
                <a:latin typeface="+mj-lt"/>
              </a:rPr>
              <a:t> </a:t>
            </a:r>
            <a:r>
              <a:rPr lang="en-US" sz="1600" dirty="0" err="1">
                <a:solidFill>
                  <a:schemeClr val="tx1">
                    <a:lumMod val="50000"/>
                  </a:schemeClr>
                </a:solidFill>
                <a:latin typeface="+mj-lt"/>
              </a:rPr>
              <a:t>sebagai</a:t>
            </a:r>
            <a:r>
              <a:rPr lang="en-US" sz="1600" dirty="0">
                <a:solidFill>
                  <a:schemeClr val="tx1">
                    <a:lumMod val="50000"/>
                  </a:schemeClr>
                </a:solidFill>
                <a:latin typeface="+mj-lt"/>
              </a:rPr>
              <a:t> </a:t>
            </a:r>
            <a:r>
              <a:rPr lang="en-US" sz="1600" dirty="0" err="1">
                <a:solidFill>
                  <a:schemeClr val="tx1">
                    <a:lumMod val="50000"/>
                  </a:schemeClr>
                </a:solidFill>
                <a:latin typeface="+mj-lt"/>
              </a:rPr>
              <a:t>pengajar</a:t>
            </a:r>
            <a:r>
              <a:rPr lang="en-US" sz="1600" dirty="0">
                <a:solidFill>
                  <a:schemeClr val="tx1">
                    <a:lumMod val="50000"/>
                  </a:schemeClr>
                </a:solidFill>
                <a:latin typeface="+mj-lt"/>
              </a:rPr>
              <a:t> </a:t>
            </a:r>
            <a:r>
              <a:rPr lang="en-US" sz="1600" dirty="0" err="1">
                <a:solidFill>
                  <a:schemeClr val="tx1">
                    <a:lumMod val="50000"/>
                  </a:schemeClr>
                </a:solidFill>
                <a:latin typeface="+mj-lt"/>
              </a:rPr>
              <a:t>ialah</a:t>
            </a:r>
            <a:r>
              <a:rPr lang="en-US" sz="1600" dirty="0">
                <a:solidFill>
                  <a:schemeClr val="tx1">
                    <a:lumMod val="50000"/>
                  </a:schemeClr>
                </a:solidFill>
                <a:latin typeface="+mj-lt"/>
              </a:rPr>
              <a:t> </a:t>
            </a:r>
            <a:r>
              <a:rPr lang="en-US" sz="1600" dirty="0" err="1">
                <a:solidFill>
                  <a:schemeClr val="tx1">
                    <a:lumMod val="50000"/>
                  </a:schemeClr>
                </a:solidFill>
                <a:latin typeface="+mj-lt"/>
              </a:rPr>
              <a:t>sebagai</a:t>
            </a:r>
            <a:r>
              <a:rPr lang="en-US" sz="1600" dirty="0">
                <a:solidFill>
                  <a:schemeClr val="tx1">
                    <a:lumMod val="50000"/>
                  </a:schemeClr>
                </a:solidFill>
                <a:latin typeface="+mj-lt"/>
              </a:rPr>
              <a:t> </a:t>
            </a:r>
            <a:r>
              <a:rPr lang="en-US" sz="1600" dirty="0" err="1">
                <a:solidFill>
                  <a:schemeClr val="tx1">
                    <a:lumMod val="50000"/>
                  </a:schemeClr>
                </a:solidFill>
                <a:latin typeface="+mj-lt"/>
              </a:rPr>
              <a:t>berikut</a:t>
            </a:r>
            <a:r>
              <a:rPr lang="en-US" sz="1600" dirty="0">
                <a:solidFill>
                  <a:schemeClr val="tx1">
                    <a:lumMod val="50000"/>
                  </a:schemeClr>
                </a:solidFill>
                <a:latin typeface="+mj-lt"/>
              </a:rPr>
              <a:t>;</a:t>
            </a:r>
          </a:p>
          <a:p>
            <a:pPr marL="76200" indent="0">
              <a:buNone/>
            </a:pPr>
            <a:endParaRPr lang="en-US" sz="1600" dirty="0">
              <a:solidFill>
                <a:schemeClr val="tx1">
                  <a:lumMod val="50000"/>
                </a:schemeClr>
              </a:solidFill>
              <a:latin typeface="+mj-lt"/>
            </a:endParaRPr>
          </a:p>
        </p:txBody>
      </p:sp>
      <p:sp>
        <p:nvSpPr>
          <p:cNvPr id="4" name="Slide Number Placeholder 3">
            <a:extLst>
              <a:ext uri="{FF2B5EF4-FFF2-40B4-BE49-F238E27FC236}">
                <a16:creationId xmlns:a16="http://schemas.microsoft.com/office/drawing/2014/main" id="{4686FEB3-EE03-4063-BFEB-0B4E1CF23CDE}"/>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25</a:t>
            </a:fld>
            <a:endParaRPr lang="en"/>
          </a:p>
        </p:txBody>
      </p:sp>
      <p:pic>
        <p:nvPicPr>
          <p:cNvPr id="6" name="Picture 5">
            <a:extLst>
              <a:ext uri="{FF2B5EF4-FFF2-40B4-BE49-F238E27FC236}">
                <a16:creationId xmlns:a16="http://schemas.microsoft.com/office/drawing/2014/main" id="{FEF97C92-0D51-4A81-8C42-DCF190D56464}"/>
              </a:ext>
            </a:extLst>
          </p:cNvPr>
          <p:cNvPicPr>
            <a:picLocks noChangeAspect="1"/>
          </p:cNvPicPr>
          <p:nvPr/>
        </p:nvPicPr>
        <p:blipFill>
          <a:blip r:embed="rId2"/>
          <a:stretch>
            <a:fillRect/>
          </a:stretch>
        </p:blipFill>
        <p:spPr>
          <a:xfrm>
            <a:off x="2379582" y="2799555"/>
            <a:ext cx="4384836" cy="1394341"/>
          </a:xfrm>
          <a:prstGeom prst="rect">
            <a:avLst/>
          </a:prstGeom>
        </p:spPr>
      </p:pic>
    </p:spTree>
    <p:extLst>
      <p:ext uri="{BB962C8B-B14F-4D97-AF65-F5344CB8AC3E}">
        <p14:creationId xmlns:p14="http://schemas.microsoft.com/office/powerpoint/2010/main" val="706713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1D38431-5BEF-4225-AC80-AA89C1C5E405}"/>
              </a:ext>
            </a:extLst>
          </p:cNvPr>
          <p:cNvSpPr>
            <a:spLocks noGrp="1"/>
          </p:cNvSpPr>
          <p:nvPr>
            <p:ph type="body" idx="1"/>
          </p:nvPr>
        </p:nvSpPr>
        <p:spPr/>
        <p:txBody>
          <a:bodyPr/>
          <a:lstStyle/>
          <a:p>
            <a:r>
              <a:rPr lang="en-US" sz="1600" dirty="0" err="1"/>
              <a:t>PPh</a:t>
            </a:r>
            <a:r>
              <a:rPr lang="en-US" sz="1600" dirty="0"/>
              <a:t> </a:t>
            </a:r>
            <a:r>
              <a:rPr lang="en-US" sz="1600" dirty="0" err="1"/>
              <a:t>pasal</a:t>
            </a:r>
            <a:r>
              <a:rPr lang="en-US" sz="1600" dirty="0"/>
              <a:t> 21 </a:t>
            </a:r>
            <a:r>
              <a:rPr lang="en-US" sz="1600" dirty="0" err="1"/>
              <a:t>sebulan</a:t>
            </a:r>
            <a:r>
              <a:rPr lang="en-US" sz="1600" dirty="0"/>
              <a:t> = Tarif </a:t>
            </a:r>
            <a:r>
              <a:rPr lang="en-US" sz="1600" dirty="0" err="1"/>
              <a:t>progresif</a:t>
            </a:r>
            <a:r>
              <a:rPr lang="en-US" sz="1600" dirty="0"/>
              <a:t> UU HPP x PKP</a:t>
            </a:r>
          </a:p>
          <a:p>
            <a:r>
              <a:rPr lang="en-US" sz="1600" dirty="0"/>
              <a:t>PKP 	= (50% x </a:t>
            </a:r>
            <a:r>
              <a:rPr lang="en-US" sz="1600" dirty="0" err="1"/>
              <a:t>Penghasilan</a:t>
            </a:r>
            <a:r>
              <a:rPr lang="en-US" sz="1600" dirty="0"/>
              <a:t> </a:t>
            </a:r>
            <a:r>
              <a:rPr lang="en-US" sz="1600" dirty="0" err="1"/>
              <a:t>bruto</a:t>
            </a:r>
            <a:r>
              <a:rPr lang="en-US" sz="1600" dirty="0"/>
              <a:t>) - PTKP</a:t>
            </a:r>
          </a:p>
        </p:txBody>
      </p:sp>
      <p:sp>
        <p:nvSpPr>
          <p:cNvPr id="4" name="Slide Number Placeholder 3">
            <a:extLst>
              <a:ext uri="{FF2B5EF4-FFF2-40B4-BE49-F238E27FC236}">
                <a16:creationId xmlns:a16="http://schemas.microsoft.com/office/drawing/2014/main" id="{DBDBEA3A-F31A-4892-865E-E42DFE3D8B5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18793904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92A11C-9899-468F-A630-D6073A6044A9}"/>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27</a:t>
            </a:fld>
            <a:endParaRPr lang="en"/>
          </a:p>
        </p:txBody>
      </p:sp>
      <p:pic>
        <p:nvPicPr>
          <p:cNvPr id="2" name="Picture 1">
            <a:extLst>
              <a:ext uri="{FF2B5EF4-FFF2-40B4-BE49-F238E27FC236}">
                <a16:creationId xmlns:a16="http://schemas.microsoft.com/office/drawing/2014/main" id="{33E6542C-B362-4BD2-ABC4-DE9969AAF1D6}"/>
              </a:ext>
            </a:extLst>
          </p:cNvPr>
          <p:cNvPicPr>
            <a:picLocks noChangeAspect="1"/>
          </p:cNvPicPr>
          <p:nvPr/>
        </p:nvPicPr>
        <p:blipFill>
          <a:blip r:embed="rId2"/>
          <a:stretch>
            <a:fillRect/>
          </a:stretch>
        </p:blipFill>
        <p:spPr>
          <a:xfrm>
            <a:off x="599698" y="847402"/>
            <a:ext cx="7975600" cy="2952750"/>
          </a:xfrm>
          <a:prstGeom prst="rect">
            <a:avLst/>
          </a:prstGeom>
        </p:spPr>
      </p:pic>
    </p:spTree>
    <p:extLst>
      <p:ext uri="{BB962C8B-B14F-4D97-AF65-F5344CB8AC3E}">
        <p14:creationId xmlns:p14="http://schemas.microsoft.com/office/powerpoint/2010/main" val="36432589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EBC95-B49E-4CA3-8FD0-ED24C7847B1E}"/>
              </a:ext>
            </a:extLst>
          </p:cNvPr>
          <p:cNvSpPr>
            <a:spLocks noGrp="1"/>
          </p:cNvSpPr>
          <p:nvPr>
            <p:ph type="title"/>
          </p:nvPr>
        </p:nvSpPr>
        <p:spPr/>
        <p:txBody>
          <a:bodyPr/>
          <a:lstStyle/>
          <a:p>
            <a:r>
              <a:rPr lang="en-US" sz="2400" dirty="0" err="1">
                <a:solidFill>
                  <a:schemeClr val="tx1">
                    <a:lumMod val="50000"/>
                  </a:schemeClr>
                </a:solidFill>
                <a:latin typeface="+mj-lt"/>
              </a:rPr>
              <a:t>Perhitungan</a:t>
            </a:r>
            <a:r>
              <a:rPr lang="en-US" sz="2400" dirty="0">
                <a:solidFill>
                  <a:schemeClr val="tx1">
                    <a:lumMod val="50000"/>
                  </a:schemeClr>
                </a:solidFill>
                <a:latin typeface="+mj-lt"/>
              </a:rPr>
              <a:t> </a:t>
            </a:r>
            <a:r>
              <a:rPr lang="en-US" sz="2400" dirty="0" err="1">
                <a:solidFill>
                  <a:schemeClr val="tx1">
                    <a:lumMod val="50000"/>
                  </a:schemeClr>
                </a:solidFill>
                <a:latin typeface="+mj-lt"/>
              </a:rPr>
              <a:t>bulan</a:t>
            </a:r>
            <a:r>
              <a:rPr lang="en-US" sz="2400" dirty="0">
                <a:solidFill>
                  <a:schemeClr val="tx1">
                    <a:lumMod val="50000"/>
                  </a:schemeClr>
                </a:solidFill>
                <a:latin typeface="+mj-lt"/>
              </a:rPr>
              <a:t> April</a:t>
            </a:r>
            <a:endParaRPr lang="en-ID" sz="2400" dirty="0">
              <a:solidFill>
                <a:schemeClr val="tx1">
                  <a:lumMod val="50000"/>
                </a:schemeClr>
              </a:solidFill>
              <a:latin typeface="+mj-lt"/>
            </a:endParaRPr>
          </a:p>
        </p:txBody>
      </p:sp>
      <p:sp>
        <p:nvSpPr>
          <p:cNvPr id="4" name="Slide Number Placeholder 3">
            <a:extLst>
              <a:ext uri="{FF2B5EF4-FFF2-40B4-BE49-F238E27FC236}">
                <a16:creationId xmlns:a16="http://schemas.microsoft.com/office/drawing/2014/main" id="{94E1EA4D-4B6A-4C71-A165-E3CC1318BF04}"/>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28</a:t>
            </a:fld>
            <a:endParaRPr lang="en"/>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2582ECEB-5199-4337-8BA1-A28B308491E0}"/>
                  </a:ext>
                </a:extLst>
              </p14:cNvPr>
              <p14:cNvContentPartPr/>
              <p14:nvPr/>
            </p14:nvContentPartPr>
            <p14:xfrm>
              <a:off x="758160" y="1207800"/>
              <a:ext cx="7963920" cy="2627280"/>
            </p14:xfrm>
          </p:contentPart>
        </mc:Choice>
        <mc:Fallback xmlns="">
          <p:pic>
            <p:nvPicPr>
              <p:cNvPr id="5" name="Ink 4">
                <a:extLst>
                  <a:ext uri="{FF2B5EF4-FFF2-40B4-BE49-F238E27FC236}">
                    <a16:creationId xmlns:a16="http://schemas.microsoft.com/office/drawing/2014/main" id="{2582ECEB-5199-4337-8BA1-A28B308491E0}"/>
                  </a:ext>
                </a:extLst>
              </p:cNvPr>
              <p:cNvPicPr/>
              <p:nvPr/>
            </p:nvPicPr>
            <p:blipFill>
              <a:blip r:embed="rId3"/>
              <a:stretch>
                <a:fillRect/>
              </a:stretch>
            </p:blipFill>
            <p:spPr>
              <a:xfrm>
                <a:off x="748800" y="1198440"/>
                <a:ext cx="7982640" cy="264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322BD1FC-473C-4C56-A2A6-08C222808E63}"/>
                  </a:ext>
                </a:extLst>
              </p14:cNvPr>
              <p14:cNvContentPartPr/>
              <p14:nvPr/>
            </p14:nvContentPartPr>
            <p14:xfrm>
              <a:off x="2446200" y="1145160"/>
              <a:ext cx="5729040" cy="2666160"/>
            </p14:xfrm>
          </p:contentPart>
        </mc:Choice>
        <mc:Fallback xmlns="">
          <p:pic>
            <p:nvPicPr>
              <p:cNvPr id="6" name="Ink 5">
                <a:extLst>
                  <a:ext uri="{FF2B5EF4-FFF2-40B4-BE49-F238E27FC236}">
                    <a16:creationId xmlns:a16="http://schemas.microsoft.com/office/drawing/2014/main" id="{322BD1FC-473C-4C56-A2A6-08C222808E63}"/>
                  </a:ext>
                </a:extLst>
              </p:cNvPr>
              <p:cNvPicPr/>
              <p:nvPr/>
            </p:nvPicPr>
            <p:blipFill>
              <a:blip r:embed="rId5"/>
              <a:stretch>
                <a:fillRect/>
              </a:stretch>
            </p:blipFill>
            <p:spPr>
              <a:xfrm>
                <a:off x="2436840" y="1135800"/>
                <a:ext cx="5747760" cy="2684880"/>
              </a:xfrm>
              <a:prstGeom prst="rect">
                <a:avLst/>
              </a:prstGeom>
            </p:spPr>
          </p:pic>
        </mc:Fallback>
      </mc:AlternateContent>
    </p:spTree>
    <p:extLst>
      <p:ext uri="{BB962C8B-B14F-4D97-AF65-F5344CB8AC3E}">
        <p14:creationId xmlns:p14="http://schemas.microsoft.com/office/powerpoint/2010/main" val="24519353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8E7CC3"/>
        </a:solidFill>
        <a:effectLst/>
      </p:bgPr>
    </p:bg>
    <p:spTree>
      <p:nvGrpSpPr>
        <p:cNvPr id="1" name="Shape 286"/>
        <p:cNvGrpSpPr/>
        <p:nvPr/>
      </p:nvGrpSpPr>
      <p:grpSpPr>
        <a:xfrm>
          <a:off x="0" y="0"/>
          <a:ext cx="0" cy="0"/>
          <a:chOff x="0" y="0"/>
          <a:chExt cx="0" cy="0"/>
        </a:xfrm>
      </p:grpSpPr>
      <p:sp>
        <p:nvSpPr>
          <p:cNvPr id="287" name="Google Shape;287;p34"/>
          <p:cNvSpPr txBox="1">
            <a:spLocks noGrp="1"/>
          </p:cNvSpPr>
          <p:nvPr>
            <p:ph type="ctrTitle" idx="4294967295"/>
          </p:nvPr>
        </p:nvSpPr>
        <p:spPr>
          <a:xfrm>
            <a:off x="1669950" y="1380525"/>
            <a:ext cx="5804100" cy="5508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4800" dirty="0">
                <a:solidFill>
                  <a:schemeClr val="accent1"/>
                </a:solidFill>
              </a:rPr>
              <a:t>Thanks!</a:t>
            </a:r>
            <a:endParaRPr sz="4800" dirty="0">
              <a:solidFill>
                <a:schemeClr val="accent1"/>
              </a:solidFill>
            </a:endParaRPr>
          </a:p>
        </p:txBody>
      </p:sp>
      <p:sp>
        <p:nvSpPr>
          <p:cNvPr id="288" name="Google Shape;288;p34"/>
          <p:cNvSpPr txBox="1">
            <a:spLocks noGrp="1"/>
          </p:cNvSpPr>
          <p:nvPr>
            <p:ph type="subTitle" idx="4294967295"/>
          </p:nvPr>
        </p:nvSpPr>
        <p:spPr>
          <a:xfrm>
            <a:off x="1177800" y="2059041"/>
            <a:ext cx="6788400" cy="7848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b="1" dirty="0">
                <a:solidFill>
                  <a:srgbClr val="FFFFFF"/>
                </a:solidFill>
              </a:rPr>
              <a:t>Any questions?</a:t>
            </a:r>
            <a:endParaRPr sz="3600" b="1" dirty="0">
              <a:solidFill>
                <a:srgbClr val="FFFFFF"/>
              </a:solidFill>
            </a:endParaRPr>
          </a:p>
        </p:txBody>
      </p:sp>
      <p:sp>
        <p:nvSpPr>
          <p:cNvPr id="290" name="Google Shape;290;p34"/>
          <p:cNvSpPr/>
          <p:nvPr/>
        </p:nvSpPr>
        <p:spPr>
          <a:xfrm>
            <a:off x="2076850" y="1842169"/>
            <a:ext cx="4748538" cy="1422375"/>
          </a:xfrm>
          <a:custGeom>
            <a:avLst/>
            <a:gdLst/>
            <a:ahLst/>
            <a:cxnLst/>
            <a:rect l="l" t="t" r="r" b="b"/>
            <a:pathLst>
              <a:path w="163180" h="66288" extrusionOk="0">
                <a:moveTo>
                  <a:pt x="90243" y="4462"/>
                </a:moveTo>
                <a:cubicBezTo>
                  <a:pt x="83154" y="411"/>
                  <a:pt x="74074" y="1064"/>
                  <a:pt x="65923" y="1544"/>
                </a:cubicBezTo>
                <a:cubicBezTo>
                  <a:pt x="51317" y="2404"/>
                  <a:pt x="36069" y="4456"/>
                  <a:pt x="23122" y="11271"/>
                </a:cubicBezTo>
                <a:cubicBezTo>
                  <a:pt x="13017" y="16590"/>
                  <a:pt x="6735" y="34520"/>
                  <a:pt x="13070" y="44021"/>
                </a:cubicBezTo>
                <a:cubicBezTo>
                  <a:pt x="21835" y="57167"/>
                  <a:pt x="41795" y="58764"/>
                  <a:pt x="57493" y="60558"/>
                </a:cubicBezTo>
                <a:cubicBezTo>
                  <a:pt x="73279" y="62362"/>
                  <a:pt x="89298" y="61844"/>
                  <a:pt x="105158" y="60882"/>
                </a:cubicBezTo>
                <a:cubicBezTo>
                  <a:pt x="125660" y="59638"/>
                  <a:pt x="157482" y="50276"/>
                  <a:pt x="158336" y="29754"/>
                </a:cubicBezTo>
                <a:cubicBezTo>
                  <a:pt x="158620" y="22933"/>
                  <a:pt x="156399" y="13869"/>
                  <a:pt x="150230" y="10947"/>
                </a:cubicBezTo>
                <a:cubicBezTo>
                  <a:pt x="140017" y="6109"/>
                  <a:pt x="128254" y="5623"/>
                  <a:pt x="117156" y="3489"/>
                </a:cubicBezTo>
                <a:cubicBezTo>
                  <a:pt x="107059" y="1548"/>
                  <a:pt x="96605" y="2637"/>
                  <a:pt x="86352" y="1868"/>
                </a:cubicBezTo>
                <a:cubicBezTo>
                  <a:pt x="69538" y="607"/>
                  <a:pt x="52189" y="-1640"/>
                  <a:pt x="35768" y="2192"/>
                </a:cubicBezTo>
                <a:cubicBezTo>
                  <a:pt x="28377" y="3917"/>
                  <a:pt x="20507" y="5025"/>
                  <a:pt x="14043" y="9002"/>
                </a:cubicBezTo>
                <a:cubicBezTo>
                  <a:pt x="5849" y="14043"/>
                  <a:pt x="-2455" y="25547"/>
                  <a:pt x="748" y="34618"/>
                </a:cubicBezTo>
                <a:cubicBezTo>
                  <a:pt x="8217" y="55774"/>
                  <a:pt x="39445" y="60369"/>
                  <a:pt x="61708" y="63152"/>
                </a:cubicBezTo>
                <a:cubicBezTo>
                  <a:pt x="92043" y="66944"/>
                  <a:pt x="130198" y="71092"/>
                  <a:pt x="152500" y="50182"/>
                </a:cubicBezTo>
                <a:cubicBezTo>
                  <a:pt x="161822" y="41442"/>
                  <a:pt x="168060" y="20139"/>
                  <a:pt x="158012" y="12244"/>
                </a:cubicBezTo>
                <a:cubicBezTo>
                  <a:pt x="155373" y="10171"/>
                  <a:pt x="151540" y="10464"/>
                  <a:pt x="148284" y="9650"/>
                </a:cubicBezTo>
                <a:cubicBezTo>
                  <a:pt x="134411" y="6182"/>
                  <a:pt x="119783" y="6732"/>
                  <a:pt x="105483" y="6732"/>
                </a:cubicBezTo>
              </a:path>
            </a:pathLst>
          </a:custGeom>
          <a:noFill/>
          <a:ln w="9525" cap="flat" cmpd="sng">
            <a:solidFill>
              <a:srgbClr val="FFFFFF"/>
            </a:solidFill>
            <a:prstDash val="solid"/>
            <a:round/>
            <a:headEnd type="none" w="med" len="med"/>
            <a:tailEnd type="none" w="med" len="med"/>
          </a:ln>
        </p:spPr>
      </p:sp>
      <p:cxnSp>
        <p:nvCxnSpPr>
          <p:cNvPr id="291" name="Google Shape;291;p34"/>
          <p:cNvCxnSpPr/>
          <p:nvPr/>
        </p:nvCxnSpPr>
        <p:spPr>
          <a:xfrm flipH="1">
            <a:off x="6023075" y="1690181"/>
            <a:ext cx="810600" cy="528900"/>
          </a:xfrm>
          <a:prstGeom prst="straightConnector1">
            <a:avLst/>
          </a:prstGeom>
          <a:noFill/>
          <a:ln w="9525" cap="flat" cmpd="sng">
            <a:solidFill>
              <a:srgbClr val="FFFFFF"/>
            </a:solidFill>
            <a:prstDash val="dash"/>
            <a:round/>
            <a:headEnd type="none" w="med" len="med"/>
            <a:tailEnd type="triangle" w="med" len="med"/>
          </a:ln>
        </p:spPr>
      </p:cxnSp>
      <p:cxnSp>
        <p:nvCxnSpPr>
          <p:cNvPr id="292" name="Google Shape;292;p34"/>
          <p:cNvCxnSpPr/>
          <p:nvPr/>
        </p:nvCxnSpPr>
        <p:spPr>
          <a:xfrm>
            <a:off x="3380350" y="1726669"/>
            <a:ext cx="219000" cy="419400"/>
          </a:xfrm>
          <a:prstGeom prst="straightConnector1">
            <a:avLst/>
          </a:prstGeom>
          <a:noFill/>
          <a:ln w="9525" cap="flat" cmpd="sng">
            <a:solidFill>
              <a:srgbClr val="FFFFFF"/>
            </a:solidFill>
            <a:prstDash val="dash"/>
            <a:round/>
            <a:headEnd type="none" w="med" len="med"/>
            <a:tailEnd type="triangle" w="med" len="med"/>
          </a:ln>
        </p:spPr>
      </p:cxnSp>
      <p:cxnSp>
        <p:nvCxnSpPr>
          <p:cNvPr id="293" name="Google Shape;293;p34"/>
          <p:cNvCxnSpPr/>
          <p:nvPr/>
        </p:nvCxnSpPr>
        <p:spPr>
          <a:xfrm rot="10800000" flipH="1">
            <a:off x="2350850" y="2894063"/>
            <a:ext cx="826800" cy="486300"/>
          </a:xfrm>
          <a:prstGeom prst="straightConnector1">
            <a:avLst/>
          </a:prstGeom>
          <a:noFill/>
          <a:ln w="9525" cap="flat" cmpd="sng">
            <a:solidFill>
              <a:srgbClr val="FFFFFF"/>
            </a:solidFill>
            <a:prstDash val="dash"/>
            <a:round/>
            <a:headEnd type="none" w="med" len="med"/>
            <a:tailEnd type="triangle" w="med" len="med"/>
          </a:ln>
        </p:spPr>
      </p:cxnSp>
      <p:cxnSp>
        <p:nvCxnSpPr>
          <p:cNvPr id="294" name="Google Shape;294;p34"/>
          <p:cNvCxnSpPr/>
          <p:nvPr/>
        </p:nvCxnSpPr>
        <p:spPr>
          <a:xfrm rot="10800000">
            <a:off x="5406800" y="2887725"/>
            <a:ext cx="178500" cy="535200"/>
          </a:xfrm>
          <a:prstGeom prst="straightConnector1">
            <a:avLst/>
          </a:prstGeom>
          <a:noFill/>
          <a:ln w="9525" cap="flat" cmpd="sng">
            <a:solidFill>
              <a:srgbClr val="FFFFFF"/>
            </a:solidFill>
            <a:prstDash val="dash"/>
            <a:round/>
            <a:headEnd type="none" w="med" len="med"/>
            <a:tailEnd type="triangle" w="med" len="med"/>
          </a:ln>
        </p:spPr>
      </p:cxnSp>
      <p:cxnSp>
        <p:nvCxnSpPr>
          <p:cNvPr id="295" name="Google Shape;295;p34"/>
          <p:cNvCxnSpPr/>
          <p:nvPr/>
        </p:nvCxnSpPr>
        <p:spPr>
          <a:xfrm rot="10800000">
            <a:off x="5707050" y="2845219"/>
            <a:ext cx="186300" cy="127800"/>
          </a:xfrm>
          <a:prstGeom prst="straightConnector1">
            <a:avLst/>
          </a:prstGeom>
          <a:noFill/>
          <a:ln w="9525" cap="flat" cmpd="sng">
            <a:solidFill>
              <a:srgbClr val="FFFFFF"/>
            </a:solidFill>
            <a:prstDash val="dash"/>
            <a:round/>
            <a:headEnd type="none" w="med" len="med"/>
            <a:tailEnd type="triangle" w="med" len="med"/>
          </a:ln>
        </p:spPr>
      </p:cxnSp>
      <p:sp>
        <p:nvSpPr>
          <p:cNvPr id="296" name="Google Shape;296;p34"/>
          <p:cNvSpPr txBox="1">
            <a:spLocks noGrp="1"/>
          </p:cNvSpPr>
          <p:nvPr>
            <p:ph type="sldNum" idx="12"/>
          </p:nvPr>
        </p:nvSpPr>
        <p:spPr>
          <a:xfrm>
            <a:off x="4348076" y="4726751"/>
            <a:ext cx="548700" cy="299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29</a:t>
            </a:fld>
            <a:endParaRPr/>
          </a:p>
        </p:txBody>
      </p:sp>
    </p:spTree>
  </p:cSld>
  <p:clrMapOvr>
    <a:masterClrMapping/>
  </p:clrMapOvr>
</p:sld>
</file>

<file path=ppt/theme/theme1.xml><?xml version="1.0" encoding="utf-8"?>
<a:theme xmlns:a="http://schemas.openxmlformats.org/drawingml/2006/main" name="Trinculo template">
  <a:themeElements>
    <a:clrScheme name="Custom 347">
      <a:dk1>
        <a:srgbClr val="505670"/>
      </a:dk1>
      <a:lt1>
        <a:srgbClr val="FFFFFF"/>
      </a:lt1>
      <a:dk2>
        <a:srgbClr val="979CB8"/>
      </a:dk2>
      <a:lt2>
        <a:srgbClr val="EFF0F4"/>
      </a:lt2>
      <a:accent1>
        <a:srgbClr val="F9AC08"/>
      </a:accent1>
      <a:accent2>
        <a:srgbClr val="C48706"/>
      </a:accent2>
      <a:accent3>
        <a:srgbClr val="01ABCF"/>
      </a:accent3>
      <a:accent4>
        <a:srgbClr val="00839F"/>
      </a:accent4>
      <a:accent5>
        <a:srgbClr val="AACF20"/>
      </a:accent5>
      <a:accent6>
        <a:srgbClr val="EA3A68"/>
      </a:accent6>
      <a:hlink>
        <a:srgbClr val="505670"/>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3060</TotalTime>
  <Words>1334</Words>
  <Application>Microsoft Office PowerPoint</Application>
  <PresentationFormat>On-screen Show (16:9)</PresentationFormat>
  <Paragraphs>142</Paragraphs>
  <Slides>29</Slides>
  <Notes>12</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29</vt:i4>
      </vt:variant>
    </vt:vector>
  </HeadingPairs>
  <TitlesOfParts>
    <vt:vector size="40" baseType="lpstr">
      <vt:lpstr>Varela Round</vt:lpstr>
      <vt:lpstr>Work Sans</vt:lpstr>
      <vt:lpstr>Arial</vt:lpstr>
      <vt:lpstr>Raleway</vt:lpstr>
      <vt:lpstr>Bodoni Bd BT</vt:lpstr>
      <vt:lpstr>Arial Narrow</vt:lpstr>
      <vt:lpstr>Calibri</vt:lpstr>
      <vt:lpstr>Walter Turncoat</vt:lpstr>
      <vt:lpstr>Shadows Into Light</vt:lpstr>
      <vt:lpstr>Berlin Sans FB Demi</vt:lpstr>
      <vt:lpstr>Trinculo template</vt:lpstr>
      <vt:lpstr>Perpajakan PPh21</vt:lpstr>
      <vt:lpstr>POKOK BAHASAN</vt:lpstr>
      <vt:lpstr>PowerPoint Presentation</vt:lpstr>
      <vt:lpstr>Pemotong PPh pasal 21</vt:lpstr>
      <vt:lpstr>PowerPoint Presentation</vt:lpstr>
      <vt:lpstr>=Penghasilan kena pajak (PKP) x tarif progresif PPh 21 UU HPP</vt:lpstr>
      <vt:lpstr>Lapisan Penghasilan Kena Pajak</vt:lpstr>
      <vt:lpstr>Besarnya biaya jabatan atau biaya pensiun yang dapat dikurangkan dari penghasilan bruto pegawai tetap atau pensiunan:</vt:lpstr>
      <vt:lpstr>Penghasilan Tidak Kena Pajak (PTKP)</vt:lpstr>
      <vt:lpstr>Kode-kode PTKP</vt:lpstr>
      <vt:lpstr>PowerPoint Presentation</vt:lpstr>
      <vt:lpstr>PowerPoint Presentation</vt:lpstr>
      <vt:lpstr>Soal 1</vt:lpstr>
      <vt:lpstr>PowerPoint Presentation</vt:lpstr>
      <vt:lpstr>Perhitungan Soal 1 </vt:lpstr>
      <vt:lpstr>Soal 2</vt:lpstr>
      <vt:lpstr>PowerPoint Presentation</vt:lpstr>
      <vt:lpstr>PowerPoint Presentation</vt:lpstr>
      <vt:lpstr>3. Pegawai Tetap Menerima THR/Bonus</vt:lpstr>
      <vt:lpstr>PowerPoint Presentation</vt:lpstr>
      <vt:lpstr>PowerPoint Presentation</vt:lpstr>
      <vt:lpstr>4. Pegawai baru mulai bekerja pada tahun berjalan</vt:lpstr>
      <vt:lpstr>5. Pegawai Berhenti Bekerja pada tahun berjalan</vt:lpstr>
      <vt:lpstr>PowerPoint Presentation</vt:lpstr>
      <vt:lpstr>6. Bukan Pegawai Penerima Imbalan Berkesinambungan</vt:lpstr>
      <vt:lpstr>PowerPoint Presentation</vt:lpstr>
      <vt:lpstr>PowerPoint Presentation</vt:lpstr>
      <vt:lpstr>Perhitungan bulan April</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Perpajakan PPh21</dc:title>
  <dc:creator>wulanwidiar</dc:creator>
  <cp:lastModifiedBy>RR Wulan</cp:lastModifiedBy>
  <cp:revision>172</cp:revision>
  <cp:lastPrinted>2021-12-09T08:56:03Z</cp:lastPrinted>
  <dcterms:modified xsi:type="dcterms:W3CDTF">2022-04-04T15:24:14Z</dcterms:modified>
</cp:coreProperties>
</file>