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62" r:id="rId1"/>
  </p:sldMasterIdLst>
  <p:sldIdLst>
    <p:sldId id="331" r:id="rId2"/>
    <p:sldId id="304" r:id="rId3"/>
    <p:sldId id="285" r:id="rId4"/>
    <p:sldId id="286" r:id="rId5"/>
    <p:sldId id="287" r:id="rId6"/>
    <p:sldId id="283" r:id="rId7"/>
    <p:sldId id="288" r:id="rId8"/>
    <p:sldId id="289" r:id="rId9"/>
    <p:sldId id="290" r:id="rId10"/>
    <p:sldId id="291" r:id="rId11"/>
    <p:sldId id="292" r:id="rId12"/>
    <p:sldId id="262" r:id="rId13"/>
    <p:sldId id="306" r:id="rId14"/>
    <p:sldId id="263" r:id="rId15"/>
    <p:sldId id="305" r:id="rId16"/>
    <p:sldId id="307" r:id="rId17"/>
    <p:sldId id="310" r:id="rId18"/>
    <p:sldId id="311" r:id="rId19"/>
    <p:sldId id="312" r:id="rId20"/>
    <p:sldId id="313" r:id="rId21"/>
    <p:sldId id="314" r:id="rId22"/>
    <p:sldId id="315" r:id="rId23"/>
    <p:sldId id="316" r:id="rId24"/>
    <p:sldId id="317" r:id="rId25"/>
    <p:sldId id="318" r:id="rId26"/>
    <p:sldId id="319" r:id="rId27"/>
    <p:sldId id="320" r:id="rId28"/>
    <p:sldId id="321" r:id="rId29"/>
    <p:sldId id="322" r:id="rId30"/>
    <p:sldId id="323" r:id="rId31"/>
    <p:sldId id="324" r:id="rId32"/>
    <p:sldId id="325" r:id="rId33"/>
    <p:sldId id="326" r:id="rId34"/>
    <p:sldId id="327" r:id="rId35"/>
    <p:sldId id="328" r:id="rId36"/>
    <p:sldId id="329" r:id="rId37"/>
    <p:sldId id="330" r:id="rId38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399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1446" y="6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presProps" Target="presProps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56550406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69784565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39569506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95172840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60447256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36291162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7542082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72676237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id-ID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09051791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95854671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53272814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>
  <p:cSld name="Title, Conten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59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648200" y="3938588"/>
            <a:ext cx="4038600" cy="218757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Date Placeholder 5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Footer Placeholder 6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Slide Number Placeholder 7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A5D6724-4AEB-48E7-9A11-0DD6F9DB3AE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903340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>
  <p:cSld name="Title, Tex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59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648200" y="3938588"/>
            <a:ext cx="4038600" cy="218757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Date Placeholder 5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Footer Placeholder 6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Slide Number Placeholder 7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943039C-BF70-47EC-9ADF-024E7F3DA6D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106828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hyperlink" Target="http://www.powerpointstyles.com/" TargetMode="Externa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0" name="Text Box 16"/>
          <p:cNvSpPr txBox="1">
            <a:spLocks noChangeArrowheads="1"/>
          </p:cNvSpPr>
          <p:nvPr/>
        </p:nvSpPr>
        <p:spPr bwMode="auto">
          <a:xfrm>
            <a:off x="3348038" y="6237288"/>
            <a:ext cx="245745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fr-FR">
                <a:hlinkClick r:id="rId15"/>
              </a:rPr>
              <a:t>Powerpoint Templates</a:t>
            </a:r>
            <a:endParaRPr lang="fr-FR"/>
          </a:p>
        </p:txBody>
      </p:sp>
      <p:pic>
        <p:nvPicPr>
          <p:cNvPr id="1039" name="Picture 15" descr="ImaImanvnbhfgtrege1ge1"/>
          <p:cNvPicPr>
            <a:picLocks noChangeAspect="1" noChangeArrowheads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32" name="Text Box 8"/>
          <p:cNvSpPr txBox="1">
            <a:spLocks noChangeArrowheads="1"/>
          </p:cNvSpPr>
          <p:nvPr/>
        </p:nvSpPr>
        <p:spPr bwMode="auto">
          <a:xfrm>
            <a:off x="8107363" y="6446838"/>
            <a:ext cx="107315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fr-FR" b="1">
                <a:solidFill>
                  <a:schemeClr val="bg1"/>
                </a:solidFill>
              </a:rPr>
              <a:t>Page </a:t>
            </a:r>
            <a:fld id="{A66A5328-1E3C-4A47-93DF-17C0C63F6483}" type="slidenum">
              <a:rPr lang="fr-FR" b="1">
                <a:solidFill>
                  <a:schemeClr val="bg1"/>
                </a:solidFill>
              </a:rPr>
              <a:pPr/>
              <a:t>‹#›</a:t>
            </a:fld>
            <a:endParaRPr lang="fr-FR" b="1">
              <a:solidFill>
                <a:schemeClr val="bg1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63" r:id="rId1"/>
    <p:sldLayoutId id="2147483764" r:id="rId2"/>
    <p:sldLayoutId id="2147483765" r:id="rId3"/>
    <p:sldLayoutId id="2147483766" r:id="rId4"/>
    <p:sldLayoutId id="2147483767" r:id="rId5"/>
    <p:sldLayoutId id="2147483768" r:id="rId6"/>
    <p:sldLayoutId id="2147483769" r:id="rId7"/>
    <p:sldLayoutId id="2147483770" r:id="rId8"/>
    <p:sldLayoutId id="2147483771" r:id="rId9"/>
    <p:sldLayoutId id="2147483772" r:id="rId10"/>
    <p:sldLayoutId id="2147483773" r:id="rId11"/>
    <p:sldLayoutId id="2147483774" r:id="rId12"/>
    <p:sldLayoutId id="2147483775" r:id="rId13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id-ID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emf"/><Relationship Id="rId2" Type="http://schemas.openxmlformats.org/officeDocument/2006/relationships/image" Target="../media/image10.emf"/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emf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emf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algn="r"/>
            <a:r>
              <a:rPr lang="en-US" dirty="0" err="1">
                <a:solidFill>
                  <a:schemeClr val="bg1"/>
                </a:solidFill>
              </a:rPr>
              <a:t>Pertemuan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ke</a:t>
            </a:r>
            <a:r>
              <a:rPr lang="en-US" dirty="0">
                <a:solidFill>
                  <a:schemeClr val="bg1"/>
                </a:solidFill>
              </a:rPr>
              <a:t> 2</a:t>
            </a:r>
            <a:endParaRPr lang="id-ID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3533316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buFont typeface="Wingdings" pitchFamily="2" charset="2"/>
              <a:buChar char="ü"/>
              <a:defRPr/>
            </a:pPr>
            <a:r>
              <a:rPr lang="en-US" dirty="0" err="1">
                <a:solidFill>
                  <a:schemeClr val="bg1"/>
                </a:solidFill>
              </a:rPr>
              <a:t>Pendahuluan</a:t>
            </a:r>
            <a:endParaRPr lang="en-US" dirty="0">
              <a:solidFill>
                <a:schemeClr val="bg1"/>
              </a:solidFill>
            </a:endParaRPr>
          </a:p>
          <a:p>
            <a:pPr eaLnBrk="1" hangingPunct="1">
              <a:buFont typeface="Wingdings" pitchFamily="2" charset="2"/>
              <a:buChar char="ü"/>
              <a:defRPr/>
            </a:pPr>
            <a:r>
              <a:rPr lang="en-US" dirty="0" err="1">
                <a:solidFill>
                  <a:schemeClr val="bg1"/>
                </a:solidFill>
              </a:rPr>
              <a:t>Hubungan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Manusia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dan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Komputer</a:t>
            </a:r>
            <a:endParaRPr lang="en-US" dirty="0">
              <a:solidFill>
                <a:schemeClr val="bg1"/>
              </a:solidFill>
            </a:endParaRPr>
          </a:p>
          <a:p>
            <a:pPr eaLnBrk="1" hangingPunct="1">
              <a:buFont typeface="Wingdings" pitchFamily="2" charset="2"/>
              <a:buChar char="ü"/>
              <a:defRPr/>
            </a:pPr>
            <a:r>
              <a:rPr lang="en-US" dirty="0" err="1">
                <a:solidFill>
                  <a:schemeClr val="bg1"/>
                </a:solidFill>
              </a:rPr>
              <a:t>Karakteristik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Utama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Komputer</a:t>
            </a:r>
            <a:endParaRPr lang="en-US" dirty="0">
              <a:solidFill>
                <a:schemeClr val="bg1"/>
              </a:solidFill>
            </a:endParaRPr>
          </a:p>
          <a:p>
            <a:pPr eaLnBrk="1" hangingPunct="1">
              <a:buFont typeface="Wingdings" pitchFamily="2" charset="2"/>
              <a:buChar char="ü"/>
              <a:defRPr/>
            </a:pPr>
            <a:r>
              <a:rPr lang="en-US" dirty="0" err="1">
                <a:solidFill>
                  <a:schemeClr val="bg1"/>
                </a:solidFill>
              </a:rPr>
              <a:t>Pengenalan</a:t>
            </a:r>
            <a:r>
              <a:rPr lang="en-US" dirty="0">
                <a:solidFill>
                  <a:schemeClr val="bg1"/>
                </a:solidFill>
              </a:rPr>
              <a:t> Hardware &amp; Software</a:t>
            </a:r>
          </a:p>
          <a:p>
            <a:pPr eaLnBrk="1" hangingPunct="1">
              <a:buFont typeface="Wingdings" pitchFamily="2" charset="2"/>
              <a:buChar char="ü"/>
              <a:defRPr/>
            </a:pPr>
            <a:r>
              <a:rPr lang="en-US" dirty="0" err="1">
                <a:solidFill>
                  <a:schemeClr val="bg1"/>
                </a:solidFill>
              </a:rPr>
              <a:t>Perancangan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Arsitektur</a:t>
            </a:r>
            <a:endParaRPr lang="en-GB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9358650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>
              <a:defRPr/>
            </a:pPr>
            <a:r>
              <a:rPr lang="en-US" dirty="0" err="1">
                <a:solidFill>
                  <a:schemeClr val="bg1"/>
                </a:solidFill>
              </a:rPr>
              <a:t>Faktor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memilih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Komputer</a:t>
            </a:r>
            <a:endParaRPr lang="en-GB" dirty="0">
              <a:solidFill>
                <a:schemeClr val="bg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itchFamily="2" charset="2"/>
              <a:buChar char="ü"/>
              <a:defRPr/>
            </a:pPr>
            <a:endParaRPr lang="id-ID" sz="2800" dirty="0">
              <a:solidFill>
                <a:schemeClr val="bg1"/>
              </a:solidFill>
            </a:endParaRPr>
          </a:p>
          <a:p>
            <a:pPr>
              <a:buFont typeface="Wingdings" pitchFamily="2" charset="2"/>
              <a:buChar char="ü"/>
              <a:defRPr/>
            </a:pPr>
            <a:endParaRPr lang="id-ID" sz="2800" dirty="0">
              <a:solidFill>
                <a:schemeClr val="bg1"/>
              </a:solidFill>
            </a:endParaRPr>
          </a:p>
          <a:p>
            <a:pPr>
              <a:buFont typeface="Wingdings" pitchFamily="2" charset="2"/>
              <a:buChar char="ü"/>
              <a:defRPr/>
            </a:pPr>
            <a:r>
              <a:rPr lang="en-US" sz="2800" dirty="0" err="1">
                <a:solidFill>
                  <a:schemeClr val="bg1"/>
                </a:solidFill>
              </a:rPr>
              <a:t>Kinerja</a:t>
            </a:r>
            <a:r>
              <a:rPr lang="en-US" sz="2800" dirty="0">
                <a:solidFill>
                  <a:schemeClr val="bg1"/>
                </a:solidFill>
              </a:rPr>
              <a:t> </a:t>
            </a:r>
            <a:r>
              <a:rPr lang="en-US" sz="2800" dirty="0" err="1">
                <a:solidFill>
                  <a:schemeClr val="bg1"/>
                </a:solidFill>
              </a:rPr>
              <a:t>Baik</a:t>
            </a:r>
            <a:endParaRPr lang="en-US" sz="2800" dirty="0">
              <a:solidFill>
                <a:schemeClr val="bg1"/>
              </a:solidFill>
            </a:endParaRPr>
          </a:p>
          <a:p>
            <a:pPr>
              <a:buFont typeface="Wingdings" pitchFamily="2" charset="2"/>
              <a:buChar char="ü"/>
              <a:defRPr/>
            </a:pPr>
            <a:r>
              <a:rPr lang="en-US" sz="2800" dirty="0" err="1">
                <a:solidFill>
                  <a:schemeClr val="bg1"/>
                </a:solidFill>
              </a:rPr>
              <a:t>Harga</a:t>
            </a:r>
            <a:r>
              <a:rPr lang="en-US" sz="2800" dirty="0">
                <a:solidFill>
                  <a:schemeClr val="bg1"/>
                </a:solidFill>
              </a:rPr>
              <a:t> </a:t>
            </a:r>
            <a:r>
              <a:rPr lang="en-US" sz="2800" dirty="0" err="1">
                <a:solidFill>
                  <a:schemeClr val="bg1"/>
                </a:solidFill>
              </a:rPr>
              <a:t>Murah</a:t>
            </a:r>
            <a:endParaRPr lang="en-US" sz="2800" dirty="0">
              <a:solidFill>
                <a:schemeClr val="bg1"/>
              </a:solidFill>
            </a:endParaRPr>
          </a:p>
          <a:p>
            <a:pPr>
              <a:buFont typeface="Wingdings" pitchFamily="2" charset="2"/>
              <a:buChar char="ü"/>
              <a:defRPr/>
            </a:pPr>
            <a:r>
              <a:rPr lang="en-US" sz="2800" dirty="0" err="1">
                <a:solidFill>
                  <a:schemeClr val="bg1"/>
                </a:solidFill>
              </a:rPr>
              <a:t>Kemampuan</a:t>
            </a:r>
            <a:r>
              <a:rPr lang="en-US" sz="2800" dirty="0">
                <a:solidFill>
                  <a:schemeClr val="bg1"/>
                </a:solidFill>
              </a:rPr>
              <a:t> </a:t>
            </a:r>
            <a:r>
              <a:rPr lang="en-US" sz="2800" dirty="0" err="1">
                <a:solidFill>
                  <a:schemeClr val="bg1"/>
                </a:solidFill>
              </a:rPr>
              <a:t>pemrograman</a:t>
            </a:r>
            <a:r>
              <a:rPr lang="en-US" sz="2800" dirty="0">
                <a:solidFill>
                  <a:schemeClr val="bg1"/>
                </a:solidFill>
              </a:rPr>
              <a:t> </a:t>
            </a:r>
            <a:r>
              <a:rPr lang="en-US" sz="2800" dirty="0" err="1">
                <a:solidFill>
                  <a:schemeClr val="bg1"/>
                </a:solidFill>
              </a:rPr>
              <a:t>mudah</a:t>
            </a:r>
            <a:endParaRPr lang="en-US" sz="2800" dirty="0">
              <a:solidFill>
                <a:schemeClr val="bg1"/>
              </a:solidFill>
            </a:endParaRPr>
          </a:p>
          <a:p>
            <a:pPr>
              <a:buFont typeface="Wingdings" pitchFamily="2" charset="2"/>
              <a:buChar char="ü"/>
              <a:defRPr/>
            </a:pPr>
            <a:r>
              <a:rPr lang="en-US" sz="2800" dirty="0" err="1">
                <a:solidFill>
                  <a:schemeClr val="bg1"/>
                </a:solidFill>
              </a:rPr>
              <a:t>Biaya</a:t>
            </a:r>
            <a:r>
              <a:rPr lang="en-US" sz="2800" dirty="0">
                <a:solidFill>
                  <a:schemeClr val="bg1"/>
                </a:solidFill>
              </a:rPr>
              <a:t> </a:t>
            </a:r>
            <a:r>
              <a:rPr lang="en-US" sz="2800" dirty="0" err="1">
                <a:solidFill>
                  <a:schemeClr val="bg1"/>
                </a:solidFill>
              </a:rPr>
              <a:t>perawatan</a:t>
            </a:r>
            <a:r>
              <a:rPr lang="en-US" sz="2800" dirty="0">
                <a:solidFill>
                  <a:schemeClr val="bg1"/>
                </a:solidFill>
              </a:rPr>
              <a:t> </a:t>
            </a:r>
            <a:r>
              <a:rPr lang="en-US" sz="2800" dirty="0" err="1">
                <a:solidFill>
                  <a:schemeClr val="bg1"/>
                </a:solidFill>
              </a:rPr>
              <a:t>murah</a:t>
            </a:r>
            <a:endParaRPr lang="en-US" sz="2800" dirty="0">
              <a:solidFill>
                <a:schemeClr val="bg1"/>
              </a:solidFill>
            </a:endParaRPr>
          </a:p>
          <a:p>
            <a:pPr>
              <a:buFont typeface="Wingdings" pitchFamily="2" charset="2"/>
              <a:buChar char="ü"/>
              <a:defRPr/>
            </a:pPr>
            <a:r>
              <a:rPr lang="en-US" sz="2800" dirty="0" err="1">
                <a:solidFill>
                  <a:schemeClr val="bg1"/>
                </a:solidFill>
              </a:rPr>
              <a:t>Teknologi</a:t>
            </a:r>
            <a:endParaRPr lang="en-US" sz="2800" dirty="0">
              <a:solidFill>
                <a:schemeClr val="bg1"/>
              </a:solidFill>
            </a:endParaRPr>
          </a:p>
          <a:p>
            <a:pPr>
              <a:buFont typeface="Wingdings" pitchFamily="2" charset="2"/>
              <a:buChar char="ü"/>
              <a:defRPr/>
            </a:pPr>
            <a:r>
              <a:rPr lang="en-US" sz="2800" dirty="0" err="1">
                <a:solidFill>
                  <a:schemeClr val="bg1"/>
                </a:solidFill>
              </a:rPr>
              <a:t>Kapasitas</a:t>
            </a:r>
            <a:endParaRPr lang="en-US" sz="2800" dirty="0">
              <a:solidFill>
                <a:schemeClr val="bg1"/>
              </a:solidFill>
            </a:endParaRPr>
          </a:p>
          <a:p>
            <a:pPr>
              <a:buFont typeface="Arial" charset="0"/>
              <a:buNone/>
              <a:defRPr/>
            </a:pPr>
            <a:endParaRPr lang="en-US" dirty="0"/>
          </a:p>
        </p:txBody>
      </p:sp>
      <p:pic>
        <p:nvPicPr>
          <p:cNvPr id="4" name="Picture 2" descr="https://encrypted-tbn2.gstatic.com/images?q=tbn:ANd9GcTm3MHwst8xiZ-Pa1Geadg0i0skBWPgxm4mBeDEZ5p1wX-HxTmb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97980" y="1184619"/>
            <a:ext cx="3598220" cy="23967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AutoShape 2" descr="data:image/jpeg;base64,/9j/4AAQSkZJRgABAQAAAQABAAD/2wCEAAkGBxQTEhQUEhQWFRUXGBcXGBgYFx8YGBcdGhweHBgYGRcYHSggGx4lHBYYITEhJSorLi4uHR8zODQsNygtLisBCgoKDg0OFxAQGyweHCUsLCwsLCwsLCwsLywsLCwsLCwsLCwuKywsLCwsLCwsLCwsLCwsLCwsLCwsLDY3LDcrLP/AABEIANcA6gMBIgACEQEDEQH/xAAcAAACAgMBAQAAAAAAAAAAAAAEBgAFAQMHAgj/xABIEAACAQIDAwgFCAcIAgMBAAABAgMAEQQSIQUxQQYTIjNRYXFyMlKBkbEUFSNCoaKy0Qc0U3OCksIWJENik8Hi8GPho9Lxg//EABkBAQEBAQEBAAAAAAAAAAAAAAABAgMEBf/EACcRAQEAAgEEAgICAgMAAAAAAAABAhEDEhMhMUFRBCIUMlJxIzNh/9oADAMBAAIRAxEAPwDsWBwcZjjJRPRX6o7B3Vv+RR/s0/lH5VMB1UfkX4CiKWgf5FH+zT+UflU+RR/s0/lH5URWGF6CqwuIw0mYqi5VvdzHlTQ2NnYAHUcDRLRQDQrEOOoXd21UDk64ijh51CkLKYg0VxZbgLIM9nsDpu1APChouRSApdlbLk3xjULC8Vt+675gOFh41vU+03TF8nhvbJHfsyrf3e2vJigte0Vt17Lbs+NLGH5IsXcSOFUZQrqoEj/3YQls2boD0jltvA1rdLyNDKwaRLssgssWVFLRCMMqZjYjLmvfU9lNY/ZumJoIRe6x6Wv0V0vurVfDZsv0WbLntZb5fW8O+qWXkgGd2Ml8zq2oYkDOjMhGfKVPN6dHS/dUbkiLMM6EMsiWMZ0DTGVMuVwRlva1+A8Kax+xf8xDp0Y9bW6K633W7aFweIw0gcqqZUcxliqhcymxAPjpQG0OTRlWJTKCViMLMYwSQcpLoAQI36GhF7X7q2TcnbwPCsgXPK8pOS9w7FshAYHcQLgg6eyp4+zdG42XDxFQyLma+VVizsbbyFVSbDTXdqO2t/Mw69GPS1+iARfdccL1Xx7FdBhzHKA8MPMEsmZXWy3OUOCDdAd9APyQBZmMikFma3N6nPMkzBzm6Y6GUaCwPGnj7PK2x2Jw0SZ2EdroosqkkuQEA8SRaiRFDa+WMW36Lod9j2GqAcjlBFnUDOrECMa5cRz6g2PAXTuvfuqJyPFxmdSAyG3N2zqkhktIc3TY3tm046amr+v2LuBsM/ocy3SKaBT0l0K+IsdKGXH4UxiQKljIsXoC4ZpObFxwBbjVZiOSBbQSqqc88wUR2N2kWQdJXBJUqwB3WO64BqRckLEEyro4YZY8pP04nOc5ukbjKDpYE7701j9purzENh0XMypbOseig2ZmCgGw01YeFD4XHYSQ2QIT9L9SwHNMFkJJFgASNePCgcFyUEeHmhElzKoUPZrgqDkchnILA2PRy3tWuPkeFLESXuYSAyZkvH6eZb9LO3SOuhAPCn6/a7q4xcmHjUMypYtGosoJvIwVdOy7DWvU7YZAWfmVG+5C232+JtVGeRalGUyasIVzBbMojk5xghvdQdwsejYb7VG5IkgjnUH0SxaRWDFCDGzLmsLZdyZb3PYLNY/Zuryc4ZAWfmVUFQSctgW9Ee24r1AsDAEImpYAFACSpINgRc7vdVFieSZd5XMqkvlIHNaDJIsiAjPYgZSulrg6kmvX9k+nm5wWL5zeO7LaYzKI2LdDVrHQ3A4U1j9nlfx4eFvRSM232VTavfyKP9mn8o/KqvYOwBhmzBgbxLG1ly5irO2c2O/6S1XlZvvwof5FH+zT+UflU+RR/s0/lH5URUqeQP8AIo/2afyj8qUMdCokksB6bcB2nup2pMx/Wyedvia3halNmA6qPyL8BRFD4Dqo/IvwFEVj5VKlSpQYqVmqnb22RAAFs0rA5VO4drNbco953CpbJN0k2tC32VFYEXGo7RXIts/TSIjkyOSHdmJ6KKQTZRouYjKF81Dbaw6pzRjvG2e/QYpcXAIIUi4JYVwn5Et069m6dnvUrk2wZMUGmEcryCMFwC5z25xlyhmJD2yNYMNctr10HkvtU4iK5N2U2JtbMCLq1uGhse8GuuOct0xcbPK5rFZqVtlipWalBis1KlAGu04jIYhIvODTLfW9gbd5sQbdhou9UWM5OLIZM0jBXcy2UAEOYxFfNvsFG7v1vuqiwcGEPSXE2PRfUL9GySFgiqDeNbggx8QCe00D1esM4Gp3UhYfB4JGRjOxbOyZja45vKS5I3LbCNY/527aK2fsLB5Dln5wKgDNfNYEm5ub2LAkEC1+zWgdFN91SqXD7UihiUEOERVUuYmVQBYZjcaDjRI29h+MqjzXX4igsalCYfakL+hLG3g4P+9GCglSpUoJUqVKDFJmP62Tzt8TTnSZj+tk87fE1vD2lNmA6qPyL8BRFD4Dqo/IvwFEVj5VKlSpQeXOmtcw2ltPOzzas0ptGvEqPQXuGW7E8Lk0+cqZiuFlK7yAgtvGchLj+auc4FQ553gejGOxBpcd7Wv4Za8v5OXjTvwY7rZgsLluWN3Y3dhx7AO4DQVWOWxOKVItbbj2ZTcse7MB45D23B+NJduaUlVABlYb7HcingTxPAeOh3IGADM1hmaOJvAMWNh2AAKoHAAVw4sfO67ZX1BUWIXC4hY+hnlyIubMSyoGNzkUgEs0jXPutVrySxcMaEs2R8SzzKjKQVS/RB0006X8VhcAUdITa4XMw1Uab+4ndW3kxijJG/0bRokjogcrfosVYDIzDKGBsb3tw0ufbg4cnhYfOUXrip85ReuKF2+86qpw9yxJQi17ZwQrnuV8pPdmqri2pjVbL8nLKATmYnM/TtplGW+XWxtuvuro4r75yi9cVPnOL1xS+Nq4+5Pya3QJym5BKc5cCx3uyKATwdSRe4rHz1PLz6BGQxtECYwWcAylZF4hmEShtB9bdpQMPznF64qfOUXril+PH4xWCiN3UkKrMozZSZLMwWwBACFrkaEaZjasLtnHXCjDX6CkuVZRmyZmGW/FrKNdDmvwuDD85ReuKqcVHg1jGY2WMEgqzgqNSbFelxI8CRXmTa2LzqFw+hkym4YZUvo2cAglhroLLax1piGtAsy7GwXNqVizJIbKqswViwYXykgaKz6ncPAVXbT2gmGWRFhKKgjncq2ZrIyhbrbfoOPjVxt1DLIIwGIAAYrbo5uNz2Klv4xXLeW+KbJM6aRO64YH/LHZ7A/wpfgda1jN5SFupszbP5Q/LYcQDE0RTIurBr5iOIG+mVtoMlluNAN72+IpI5Hx/wB1n4ZsREg/h5sW+NPEkQJvcjwJFXkkxysiY3c3WsyJKfpIon8wVj7xrWxMFD9XnYv3UrKP5L5fsr0q2Fv++2s1zaE4WdobZ5GliY2EjWzITuDkAXB01tofsuQaoI5LX0BB0IO4jvorZWJOcxn0bZkvqQAbMp7bXFvHuqotqlSpQYpMx/Wyedviac6TMf1snnb4mt4e0pswHVR+RfgKIofAdVH5F+ArOMxSxIzuQqqLkngKx8q31KHXGJa5IXQNZuiwB9ZW1HtoXF7dgjXM0i5czISvSsyglw2W9soVib7rUAvLVb4OTuMZPcA63PsGtIOyGvDGOKqEbuKdE/aK6XtOaEwyCVlyFWVtdbWOYDje2tq51juT+Jw4edHheJVJdi5XOFGhyhTllOgNtDp3V5vyOK5zw7cOcx9hsNiFR5VcgMXBA4sCoy5Rvb0SLDsrdydjxMDgrBI6XyXsq5o73S4ZgwZLkajUeNbtiQTLJ8okjidioVUBs0anU5WIsSxte9twphl5QqisWimQhSReMsLgXteO9THguPmk58MvVFYvFQEtDI2pUFlGa9ju1XtsRvqx5L4fJho1sV9I2YEE3Ym5UgEXvex1F6zyfw6CFWRg5cBmkB6xjvNxwvoBwAtVoK9GM055ZdSVKlStMpWALbqzUoJUqVKCVKlSgTdpbaeE4hSoR25zKHuGY2yxmM2KutgNxuNbik/9JuDWCDAYZRvZnbiS3RDHXtLGuuYjDI4s6qwBBAYAgEag68a5R+maTLicMx3LE5XvbN/+H2V14J/yRnP+ojkqn91w/wD5MS7nvtm/IVc7cjxJkTmGIUoyPusM5Az6/WQC48aE5NwFYsClrFYWkYdha1r9/SNMUt7HLa9ja+6/C9uF6553eVrU9RRDEY2wARRwJYA20Ntz9ImwvusTpesCbGAscosdVWwbL0pd3TF/8Eb9AxO8WqYbYmIjAVMRopzDo2uSULZl1v6Mv8/C1DwbOxjqxMvNvfKuY3OW0d9QNLsrH2jhWVXuy2lKXnCq926K7gAbLrx0F76b6s9nAc6DxysB7bX+AoZBoAddN/b31uwHXp5X/poi+qVKlUYpMx/Wyedviac6TMf1snnb4mt4e0pswHVR+RfgK9YqHOrLci4tcAE+5gQfaDXnAdVH5F+AoisfKknbuxcHDlWRpB8oKQaMgsBkW9mFgpyopVRbXRRvEmw+AliSMySZOcLqMmvSXKW1jJyfSdZwJHSFN2JwUcnpordFl1F+i1iw8DlX3Cljlk+Dw0cZkXpAgxRxhQ75LG1yOigOW5FuHcKa2b0H2LgsJiGcxyS87IrPIpZWIEgAZSSpFwMmo6QGUXtpWjbihXiwERPNRDnZb6mxJ5qK/ZcM2uui60t4Hl1JFLnTC4ZEICsqBg5A0H0l7GwAHo8BVpsDE8+r4lvSndnI9UDoInsVQO/U8a69vLG+XDl5Z03SyrbA5vYey+6/CsqincSPGtTixsdP+8K1Xi9LbkptONY4cM4MUyIFytoJCo6TRtezgkE9vaBTIKRpoxKuRyQb3VgbMrD0WVuBFX/J3arSK0cthNHbN2Op9GVe42NxwII3WJ5Wae7i5er/AGu6lSpWXZKlSpQSpUqUEqVKlBg0kcqMNhXxDHGBOgE5syGy2tc2JNrX3jup4ryyg7xegQsFteCTESFZoyqoiA5133ZjbXwrfLykwoNufRiOCnMfct6Ytt4XCshXExROraZWQMW7Aq2uTfspZxOzniGaKSSEaKkRKyG7EAFywLKAL9EMdPdUVtTbit6EU7f/AMWH2sBWX2pJww03icg/qr38kmO/EN7FT/61iXYkcoyzNJID2ubA8CFHRuPCgGw+2JHErrCqxRLneV3+j01IUorZyALnLoO29W+xcRHndpJoy6hEsCVVecAZQGfVmYAH7KKwX0sT4af0gpVsvRDodA69lxoRwN+BF14nARmRGDoLzI+pN8sgQru1zmYKANQAo0tVDbPtrDoLtNGADYsXGVTdQAxvYEl1Fj2iiFx0ROUSIWJK2DC911ZbX3gbxwpLlfAAOy52ZVIXKServKlzlsrExkjNvy1Z7Chwvyg8ysvORxsLurAKpbLk6QFiCmnGx3m9ENFJmP62Tzt8TTnSZj+tk87fE1vD2lNmA6qPyL8BRFD4Dqo/IvwFEVj5Vg1wTb212xU8kzE2YkID9VB6IHZpqe8mu5bVBMMuXfke3jlNfPMXor4CvV+Nju2uHPfEeifsp45Gj+5xeHxpCiY5mVvEHtB4ew6U0cjMY5wskKkc7DcLcXBH1DbsIHvvXXm86ebKeDfWnbaloQ6+lGwfxy7x7ResYHEiSNXGmYXI7DxHsIIoyFt47a87nGiGUMoYbiLit2ZgRJHbnYwbX3MDvRu42HuB4VSbJlMc0uGb6p5yPvjcnQeVgVt2Ze2rlTalm2t3G7NmztpJLEsvog6ENpla+Uqe8NpRt6U8BsYYnBhC5VHleRrAXIu2UC+gswVr24d9b/7NObF8Q5OYFrFlDdNSwsH0BRWS3Y5rjX0ZdwxmVbhSRc7hfU232FeRiUNrMpva2o1ve1vGx9xpffk7IZsNJz9zAkaG6kl7H6Rr5t7jQkgkC4B6TXG/sZ9IXExF2Y2C2IGe8YDA3GRWmUW/ansqKbFcHcQd49o3j7DUWQEkAgkbxxF91xwpcPJtjKrmW6rKJQlm4PIbE5t2WW1rWuoJBqT8mS0ryc+wEjFpFHRzAEiMAoQdFaxuTew3WtQMTyAWuQLmwvxPYO06GvdJv9m8Q7tnnYBfRk1LMxUrmC5iFy5iAbA+O+mXZGFMUSxs5crvJJO834kmw3C54UAkG12kdkSMAre3OPlzAG2ZQqtcXBHdXo4yb/xj+Zv91ofaOzspLoGy3LEL6cbcZIu3/Mm4+8HxhsVeytbMRdWX0JB6y9/au8d41qwV2JkkimlmuHOZUII4ELbmrk5Ddt18pN92+sDHRyOpzrlUFjc2IY6AEHUEdK4O6ptHByRO88F3Daywk+lwLx9j2G7cbVW7Lx2AC6PCCLAlwiuSFGrCw1tpuFiCOFW402u/l0X7RP5x+dePnGLg4Phr8KEO3cIN0sX8Ov4RWs8qcKN0hPgjflU6cvo6ospMUGVXUSB0Oh5tgD3G4FwRoR2W4irGCGKeAtzSC/OXVlGjXu9/41Bv3Cld+WuGCkfSG5v6IH4iO6j+SXKJJUkjCOti7XK6WZiR0hoDrurXbyk3YnVL6WGzthxyR4eSdEaQRgvlUBHZ0IckEXIIZtCeNXMeCjVy6ooY3uwFib6m58a87K6mLyJ+EUXWFYpMx/Wyedviac6TMf1snnb4mt4e0pswHVR+RfgKIofAdVH5F+AoisfKsMLixr53xOH5uSSM/Ud08crEX9tr19EGuGctMPkx+JX/ADhh/Gqt8Sa9P41/Zx55+qik3r4ke8f+qL2bjfk86S8PQk71J3nynXwvQeIPo+YV6lS6le0Ee+vZljuPMf4ZRFOI9yT3dDwzgXdfaOl7DVrS9gIjicBFY2kCqUYb1dNAf+76sti7Q56MFhldTlkX1WG/2HeK8Vc7Hnb6ANDiRoY2yv3o/Ra/cDlb2VZCtOKgEiOjeiylT4EWoGJMXGoHNpMALBlfIx7LhtPtqHtfcneUkSYaNMkpKXRsqXGZWIbU94oqTlWT6GGlI/zMie4ZiffalTZbSRiTnYZEzSO4sA4sxvvQk/ZWrG8p4YyFtIWJsAY2Qd3SkCgDvJtWeiPR3svUhnxPK6QFF5hVMhKqTJcAhS12AXUWG6+vdXvC7VxL85eWBVW12MbXXN2DnLW7yaWxC2ICO+IwuFCMHB51JpAbEblbKNGI3nfQnLCARwLzeLfENK+Q810QFCsSuSO5NzxPZ783GXxHXDLOecj9JHLY3xLg9oVAPcVPxpdm2+wYhMYCL6M2UDja14Qp1U6ZtbHWqLkRjscVKIpkiXojnlKhQBqBKdSBppZjqaK2lsyUOOZQ5CCrpcgDMDmEckwC73a3DurllLjdWvVLMpuQXs3HyziZZZmd1zAZZMq65ArKImtbpnidRv0rOwsShgMsDkYlLAalzKlg+Rk+s2VxrvuB2GtTYqEMRJHaS+ZhMjyEHU3yIoi+sdRcdhqyw+0YyNJZGXiqBIU9y2b3tVYM+x9pc6pDgLKlg63013OvajbwfZvFDbQ2eNXjGYE3dAbXO/PGR6MgOvf460o4nZYZM/PIXTMIYmZQvN3OWJyGuxtbpE6H239YPYQnRZI4ZCjDckqgaaFSM+hBuD31UMuExPohje+iPa2e31WH1ZBxXjbTiBqn2FhnJLQRknUnLv8AG1VuD2JNBcQ4d8rEc4jSoVe51a5YkOBaxG+2vAi6w840DE2vlDN6Sn1JRwO6zcfaCdzKwsAHkxhP2Cfb+dbV5P4Uf4EftW/xq25k93vH51OZPd7x+da679s6VvzNh/2Mf8gosqApAAAsdALD7KI5g93vFYkw5ynVdx41Ll/6rfsY/QQ/u0/CKNoLYy2ghH/jT8Io2uasUmY/rZPO3xNOdJmP62Tzt8TW8PaU2YDqo/IvwFEUPgOqj8i/AURWPlWDXIf0pQ5ccG9aFD7QXHwt7q6+a5H+lb9dX9yn4nrt+P8A9kc+X+tJUy3y+IPuvUaZQd+vYNT7hWrHC6hb2zHLccLg2PvoYo6W6NxuuJGAF+62le7LKz080x2auSvKWOGBIpI5QQW1CXBuTWMXykjSfnoBJ0haWMxkB7biCAbMO3/on9g8Sdfo9f8AO5/3rxJyGxYHRWNu7Oy/brXltw+2+1fo2bK23DOoMbi/FG6MinsKHX/u+rIHsrjm0IObIWeNozdlBa0iXU2YZ9SLEEX0o7ZOImWWNIpZVDMFKo2fQ7mQPcEX3inTNblc7xXfh1cSHtrDOSNdap9jYfPzoxUuKLI+XLGEAy5VYXMa+l0jexq1j2bs+/0nypu6QzEfc0rj3MW5+NmptvYmKLmmzIrLLG3AG17Pu19FifZVns/GRvOsovIgjdCyoZACWUqNAew1ebKfZkB+h+TxMTvsEb2l9aumaOZCEkBFwbowNiDcHQ9tZyylmo7cfFcLLtSvthLWRZHYaBBGw9nSAC+21UGL2VjMSxMuHwag3FpF542J49p7hYeIpubY7Xvzpt4fmao9vvHhnVXMrlo3dcqr0mW2WP0fSe5t4GsSSPRc7XvBcl+bRubkeOQqqgxjJGmXcFjYkW13e61a9nzuJeaxHOq2pBDHKw3ZlNvep1F95qI2EOW8jAsDYGJdcou4ByEHLaxtuNa4Y8AXQNIzlpMiqYwgLdEa83Gpy3kUamxuDra4rAxdsYYNKGllVYWyu7SaZieiBxJPSOg4HwBeG25hYsqRsSrc5IzgMwXW7M5tprmJO4Aa2qwTYOHAsIlA1OgtvNybjjcXrzFsCAZroGLO8jFgLkvYHdbSyqtuwC96CNygw4teUC7KguCLl9EtcahiDZhoe2qfa21IZbiEnO8MpJyHKVVAcrhgLmzggbxfsNXR2Dh735lLggg21FjcewEAgbhYV7Gx4A2bmlzZcl7fVICkfygDwA7KBTj2nhibEYdL5LZlIzFxcAdHS24k6aig8Zt+OIrfDxENaxVSRrv15vUg6EC+vts2bHwKyRrJNGnOXYXW/oozKgv2ZQLivS8msPmYsgZSAAhAyL22AG89pvV2pdwWLEwYx4eEhWKkkW1G+106Q13iiZM1j/dod3+X/wClb5NmfJL5BeAm5I1aPh0vWXQa7+2++trMCpI1BBsfZU2LjYn6vDw+jT8Io6g9j9RD+7T8IoyiMUmY/rZPO3xNOdJmP62Tzt8TW8PaU2YDqo/IvwFEUPgOqj8i/AURWPlUrlP6W4rYqBuDxMAe9G1H/wAi11aq3buwocWgSdSQDmUglWU9qsN2mnfW+PLpylZzx6pp8+Yg3ZFHbmPgP/ZrGPuVZEUs7K2VRvNlJJvwsATemzaXIPm8RIExLhOehiGZFZssmT61wNM5G7hrTRjOSEGCw45vM0kksKySyG7MocPlHBQSg0UCvTn+TOm6cseG7m3jY0+LnjDmeNWBKupguQy6MLiTt/2o6eKdUZnxCgKCSUhF7AXNszNr7KEwMvNYi31cR9kiLv8A4kH3KsNun6Bx2lF97AEe6vDjeqbemzV0Ttm7PczZnZpSkbllYIFLTHVdAAb9Mknu3A0ZsvkyYiWhjhw5bj0pWAP1RcgKO5TarLk3GDGZN5kYyX7jon3FX31b15887u6dccfCkh2NKmcriAWY5jmiFr7hua9rAVt5vFA/4TDzMn2WNW9Sue2tK1Gn4ov+pf4rQ8sQJvJh9Qd+RSfEFdfbV1UptdKGPaManozywt2c46j+SW6/ZR0eNlNmLRYm1rc6gDaai0sYsNf8nab8KOdQRYgEHgdR7jVXLydw5N1Tmm7YmMZ8bL0T7Qa3OS/bNxX2yWw05aJsOkcmUMUIVsyCwDKy6MoNhwI0uBcVcR7KhUgiJAQcwIAuDoL39g9w7KSdgwSx4/DxyPzq5ZijkBW9EAo4GhO43AAPYLa9Dr043c245TVSpUqVplKlSpQBbG6pfF/xtRtBbG6pfF/xtRtBgilnE4dY5JVQZVyq2UbgSDew4Xtupnpd2n10vkT+qgtNi/q8P7tPwijqC2L+rw/u0/CKNoMUmY/rZPO3xNOdJmP62Tzt8TW8PaU2YDqo/IvwFEUPgOqj8i/AURWPlUqVKlAjco8SkcsskhARMThSxO4ACO5+2qjlXy+hmjeKGGR9zJISEAZTmVgpu28biBcXrx+kYG2JYeimIhLjdcGBALX3kMQbVz84lRvuvmVl/EBXfi48Mp+1cuTPKeoZ15VRzCK/0UyyRNlbTUOoYKSAGuLjQ8d1OvKY/QNb1lt7DpXH3xam2VgWBBHiCCOFdj5QJeE+ZPxAGuefFjx3WLphnc/NUuCx8ccMYzEARoOI3KO2tL8q8ODYzLfzD865osEI0ykkcMpPx07aMw+GZtEw7keUf7mp/Dw93I/kZfEdFj5SwtukHsYH4Gt6bejOgkH2Vz0bBnYfqunf/wCloeXY0gYI2FJZiAALEkkgDQ2O8gXtbXfU/icf+a9/L/F1RNoj1h8K3riu73GuZYbkpjiwWDD4mMkgXY83GuouzZ24b9ATXUMNyDCxoPlM3OBVDMMpBa3SIBXQE62rjn+N0+rt0x5t/D2kgNe6p9q4OXByxBpedjkJAJUKVI1sbaHQk303EVbI1xevPljcXWZba3bLNhmHCYD2OrKR9opyFKDmxRrXyujWHcdd/cTTeK78P9XLk9s1KlSuzmlSpUoAtjdUvi/42o2gtjdUvi/42o2glLu0+ul8if1UxUu7T66XyJ/VQW2x+oh/dp+EUZQWxj9BD+7T8Io2gxSZj+tk87fE050mY/rZPO3xNbw9pTZgOqj8i/AURQ+A6qPyL8BRFY+VSpUqUCHtTBYZsVNJO1pAwAzSlAAEUBlXNYEj6wFz21rXC4M66v8AxSyD3XIp+y1m1Qc9x+FwvNyBYGuUYXGHk7DxyWo/buuGkPYob+Uhv9qcyt6VNtbMi+URLzaBTHIbBQBcMm8DfoTQU3JuVWQJHhy7qCSyqgDDMRmDMwvTAkU5GmHI80iD8Jas7FhVcUbC1obADgM9MlVS8MFiSR0YlHfIT8FoPamyJrwOzRdDEQNlCnXpgE5jxyk2AtrY30tTbQO1/RT97D+MUQBtnaMsUi5FaRObkYxopLsyglRci1jltvBuRvvQB5Szkoq4YglVZi1yi3kVDqF1GQlu61iK1vBtJFBQo5swsfq3kJBN3s7ZcuvR0uN9q14mfHNIYAMt8z5lBIC85cEyE6G2mXdbTTcAI/SJDeCN/UmW/gysnxYULgXuo8AffVhNs/EzR4qKcghktCbKBmUvlY21ucsbEbtdOIFBsKclFvodxHZ3ezd7K8/PPVduO/C2kW4I7RTHsjF87Cj2sSLMOxhow94NL1FcnsRklkiJ0cc6njosij25W/jPZU4b50ck8bMdSpUr0uKVKlSgC2N1Q8X/ABtRtBbG6pfF/wAbUbQSl3afXS+RP6qYqXdp9dL5E/qoLTYv6vD+7T8Io6gtjdRD+7T8Io2gxSZj+tk87fE050mY/rZPO3xNbw9pTZgOqj8i/AURQ+A6qPyL8BRFY+VSpXh5ABckAdpNh76Bm23CoJzhrep0vtGg9tBY1U7V27HCctmd9NFUkC+7MwFh8aF/tQjaRoWN7bwR9zMR7qXZ8PjJJpHMoWKQqeaEQuALDrHcMbhdejxOlBeLyrB3LGey0wB9zqKGxmPMmJhvG6Wjm9Iqb6puKk1rkwbsLNqOzOVHhZEGndevOJwzM6WbIyhsrJrlHRBDKwIINhwG6oozC46OLFfSSKgaIgZiFv0xuJ8au/niDhKh8pzfYKWYsOQ5dmMzhcuiquUHXuF+NeGckksrEX0DEqB/p5lPtqhhl2/EL2zm3dlv4ZyK1TbUjmRMhNxNFdWBVh0x9U8O8aGlfHGd4ZBhikU1uhlUSLceswObd2LoaVMJgNpNPE2KlwkK87AXYBudYI6kKDIOiN56JA1NEduqV4jkDC4II7QbivdBg1z/ABSc1jcQm7MwlXwcXJ9r85XQaT+XOGCPBiR6whfss5OVvENp/GaxyTeLWF1XqqzlAHVFmjJDwOJR3gaOD2gozaeFWEDXFe2FwQdQdDXkl1XovmGTZuNWaNZFOjD3HiPYbiiGcDeQPHSuB8peXWN2Y/yNSojUXhYKATGSctzbUixBPEi/GkTGbaxm0ZQC7yNwGc5V7zc2A136cO6vdPM28t96fXF6zSnyR2rFFh4MO8pLxxqhZmD5iBqc6kjfuBsbCmpHBFwQQeI1HvoBNjdUPF/xtRtBbG6pfF/xtRtBKXdp9dL5E/qpipe2n10vkT+qgs9ifq8P7tPwijqC2N+rw/u0/CKNoMUmY/rZPO3xNOdJmP62Tzt8TW8PaU2YDqo/IvwFEUPgOqj8i/AURWPlXPdpbehkMzc6jESc2l+kqAFVYhN2YNn36kjsojYWzkxkfOq6lQ7J0151wUNjcscgOn1RatO0P0PbMlkaRo5FLEswWQgEk3Jsb2pt5PbCgwUCwYZMkakkC5JuTckk6k0A8fJ71p5iOwFUH3VB+2vY5Ox3uXmPcZWt9hq4qUFQ3J3D7yp9sjn4tVHDGiZ3iWwkIEakk6D0Tqb66ue6r7lBMcixj/FbIfLYs3vCke2qRIzNNkXcNCR9VdC7eJuEHt7KgO2Ts4SDM9zH9UftD9aRu0EjQbuPZaybY0HCNV716J962o6NAoAAsALADgBuFeqopJ+TqHUO47jZx94X+2q3auyJVVLMGHORbiVPpjg2ZT9lNtA7X9FP3sP4xQLUsBRrmPmyToQDH7OcjJU377UfszajBowWZ0kcp0rZ0YAmxI3joMDv8SN2zlzsmfE4R4sM6pNmjZS98pyOGytYHQ2tupA2byR2200PyibDiFJUkcqxLEKwLFOhoxFxfTeddaDr9UPLbDl8HKFsSMjgEgXKMGsCxAvpV6ao9obJYuZB9LrcK+9P3d+j7CAe+g59jOX2Ew7FJWkDWBy801z2EXAFjY63pW25+l1iCuDhy3+vLYkd4RTa/iasv0k8jmxMqvCVjdRlYSXXonUXsCRZr24EHQ1T8n/0aXcNM3PL6sakLfheQkX8BXOcWMbueVJcvKWd2LyFXcnVmUE/bw10A3V4bb0x6OYa20Ci591dug5BYawvhsOo71zH26f7mrbZ3JPDQ+hGintRQn2qM32116mOmOI8l+TuLmxEbkPAudWaVvoza4Jy3szHTSwrv4c3vEkik/WB5se0Nv8A5TREOHRPRVR3ga+/fWy9RWzkjipGRlkKnLqCAfrM979puu8AeFX9LnJH/E8F/HLTHREpd2n10vkT+qmKl3afXS+RP6qC12L+rw/u0/CKNoHYf6vD+7T8Io6gxSZj+tk87fE050mY/rZPO3xNbw9pV/g9rQiNAX1CqPRPYO6t3zxD6/3W/KpUrp24bT54h9f7rflU+eIfX+635VmpU7cNsfPEPr/db8qnzxD6/wB1vyrNSnbhtz3l2mNfErPs+SArzaraUNmRlLXKXXQMHsddbDTSvHIWLHJijPj5YFQo4yxBszsxBBbS1lsbD/Me01ipV7UNui/PEPr/AHW/Kp88Q+v91vyrNSp24bY+eIfX+635UDtbGpIsYSbIVlic3QnMqOGZd3EC16lSr24bHfPEPr/db8qnzxD6/wB1vyqVKnbhtPniH1/ut+VT54h9f7rflUqU7cNhcbPg5rc6sclt2eLNb+Za858F6kX+l/xrFSnbhtM2C9SL/S/41M2C9SL/AEv+NSpTtw2mbBepF/pf8ambBepF/pf8alSnbhtr2E+Hw8YQOCbsS2QgtdiwBsutg1hVj88Q+v8Adb8qzUq9uG2PniH1/ut+VVWMljd3YSgZlCjotcWvru7xUqU7cNidj42OGCKJpc7IiIWykZiosTa3G1GfPEPr/db8qzUp24bY+eIfX+635UqY3FKZHIOhZjuPb4VKlax44lr/2Q=="/>
          <p:cNvSpPr>
            <a:spLocks noChangeAspect="1" noChangeArrowheads="1"/>
          </p:cNvSpPr>
          <p:nvPr/>
        </p:nvSpPr>
        <p:spPr bwMode="auto">
          <a:xfrm>
            <a:off x="155575" y="-1462088"/>
            <a:ext cx="3333750" cy="30575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10243" name="AutoShape 4" descr="data:image/jpeg;base64,/9j/4AAQSkZJRgABAQAAAQABAAD/2wCEAAkGBxQTEhQUEhQWFRUXGBcXGBgYFx8YGBcdGhweHBgYGRcYHSggGx4lHBYYITEhJSorLi4uHR8zODQsNygtLisBCgoKDg0OFxAQGyweHCUsLCwsLCwsLCwsLywsLCwsLCwsLCwuKywsLCwsLCwsLCwsLCwsLCwsLCwsLDY3LDcrLP/AABEIANcA6gMBIgACEQEDEQH/xAAcAAACAgMBAQAAAAAAAAAAAAAEBgAFAQMHAgj/xABIEAACAQIDAwgFCAcIAgMBAAABAgMAEQQSIQUxQQYTIjNRYXFyMlKBkbEUFSNCoaKy0Qc0U3OCksIWJENik8Hi8GPho9Lxg//EABkBAQEBAQEBAAAAAAAAAAAAAAABAgMEBf/EACcRAQEAAgEEAgICAgMAAAAAAAABAhEDEhMhMUFRBCIUMlJxIzNh/9oADAMBAAIRAxEAPwDsWBwcZjjJRPRX6o7B3Vv+RR/s0/lH5VMB1UfkX4CiKWgf5FH+zT+UflU+RR/s0/lH5URWGF6CqwuIw0mYqi5VvdzHlTQ2NnYAHUcDRLRQDQrEOOoXd21UDk64ijh51CkLKYg0VxZbgLIM9nsDpu1APChouRSApdlbLk3xjULC8Vt+675gOFh41vU+03TF8nhvbJHfsyrf3e2vJigte0Vt17Lbs+NLGH5IsXcSOFUZQrqoEj/3YQls2boD0jltvA1rdLyNDKwaRLssgssWVFLRCMMqZjYjLmvfU9lNY/ZumJoIRe6x6Wv0V0vurVfDZsv0WbLntZb5fW8O+qWXkgGd2Ml8zq2oYkDOjMhGfKVPN6dHS/dUbkiLMM6EMsiWMZ0DTGVMuVwRlva1+A8Kax+xf8xDp0Y9bW6K633W7aFweIw0gcqqZUcxliqhcymxAPjpQG0OTRlWJTKCViMLMYwSQcpLoAQI36GhF7X7q2TcnbwPCsgXPK8pOS9w7FshAYHcQLgg6eyp4+zdG42XDxFQyLma+VVizsbbyFVSbDTXdqO2t/Mw69GPS1+iARfdccL1Xx7FdBhzHKA8MPMEsmZXWy3OUOCDdAd9APyQBZmMikFma3N6nPMkzBzm6Y6GUaCwPGnj7PK2x2Jw0SZ2EdroosqkkuQEA8SRaiRFDa+WMW36Lod9j2GqAcjlBFnUDOrECMa5cRz6g2PAXTuvfuqJyPFxmdSAyG3N2zqkhktIc3TY3tm046amr+v2LuBsM/ocy3SKaBT0l0K+IsdKGXH4UxiQKljIsXoC4ZpObFxwBbjVZiOSBbQSqqc88wUR2N2kWQdJXBJUqwB3WO64BqRckLEEyro4YZY8pP04nOc5ukbjKDpYE7701j9purzENh0XMypbOseig2ZmCgGw01YeFD4XHYSQ2QIT9L9SwHNMFkJJFgASNePCgcFyUEeHmhElzKoUPZrgqDkchnILA2PRy3tWuPkeFLESXuYSAyZkvH6eZb9LO3SOuhAPCn6/a7q4xcmHjUMypYtGosoJvIwVdOy7DWvU7YZAWfmVG+5C232+JtVGeRalGUyasIVzBbMojk5xghvdQdwsejYb7VG5IkgjnUH0SxaRWDFCDGzLmsLZdyZb3PYLNY/Zuryc4ZAWfmVUFQSctgW9Ee24r1AsDAEImpYAFACSpINgRc7vdVFieSZd5XMqkvlIHNaDJIsiAjPYgZSulrg6kmvX9k+nm5wWL5zeO7LaYzKI2LdDVrHQ3A4U1j9nlfx4eFvRSM232VTavfyKP9mn8o/KqvYOwBhmzBgbxLG1ly5irO2c2O/6S1XlZvvwof5FH+zT+UflU+RR/s0/lH5URUqeQP8AIo/2afyj8qUMdCokksB6bcB2nup2pMx/Wyedvia3halNmA6qPyL8BRFD4Dqo/IvwFEVj5VKlSpQYqVmqnb22RAAFs0rA5VO4drNbco953CpbJN0k2tC32VFYEXGo7RXIts/TSIjkyOSHdmJ6KKQTZRouYjKF81Dbaw6pzRjvG2e/QYpcXAIIUi4JYVwn5Et069m6dnvUrk2wZMUGmEcryCMFwC5z25xlyhmJD2yNYMNctr10HkvtU4iK5N2U2JtbMCLq1uGhse8GuuOct0xcbPK5rFZqVtlipWalBis1KlAGu04jIYhIvODTLfW9gbd5sQbdhou9UWM5OLIZM0jBXcy2UAEOYxFfNvsFG7v1vuqiwcGEPSXE2PRfUL9GySFgiqDeNbggx8QCe00D1esM4Gp3UhYfB4JGRjOxbOyZja45vKS5I3LbCNY/527aK2fsLB5Dln5wKgDNfNYEm5ub2LAkEC1+zWgdFN91SqXD7UihiUEOERVUuYmVQBYZjcaDjRI29h+MqjzXX4igsalCYfakL+hLG3g4P+9GCglSpUoJUqVKDFJmP62Tzt8TTnSZj+tk87fE1vD2lNmA6qPyL8BRFD4Dqo/IvwFEVj5VKlSpQeXOmtcw2ltPOzzas0ptGvEqPQXuGW7E8Lk0+cqZiuFlK7yAgtvGchLj+auc4FQ553gejGOxBpcd7Wv4Za8v5OXjTvwY7rZgsLluWN3Y3dhx7AO4DQVWOWxOKVItbbj2ZTcse7MB45D23B+NJduaUlVABlYb7HcingTxPAeOh3IGADM1hmaOJvAMWNh2AAKoHAAVw4sfO67ZX1BUWIXC4hY+hnlyIubMSyoGNzkUgEs0jXPutVrySxcMaEs2R8SzzKjKQVS/RB0006X8VhcAUdITa4XMw1Uab+4ndW3kxijJG/0bRokjogcrfosVYDIzDKGBsb3tw0ufbg4cnhYfOUXrip85ReuKF2+86qpw9yxJQi17ZwQrnuV8pPdmqri2pjVbL8nLKATmYnM/TtplGW+XWxtuvuro4r75yi9cVPnOL1xS+Nq4+5Pya3QJym5BKc5cCx3uyKATwdSRe4rHz1PLz6BGQxtECYwWcAylZF4hmEShtB9bdpQMPznF64qfOUXril+PH4xWCiN3UkKrMozZSZLMwWwBACFrkaEaZjasLtnHXCjDX6CkuVZRmyZmGW/FrKNdDmvwuDD85ReuKqcVHg1jGY2WMEgqzgqNSbFelxI8CRXmTa2LzqFw+hkym4YZUvo2cAglhroLLax1piGtAsy7GwXNqVizJIbKqswViwYXykgaKz6ncPAVXbT2gmGWRFhKKgjncq2ZrIyhbrbfoOPjVxt1DLIIwGIAAYrbo5uNz2Klv4xXLeW+KbJM6aRO64YH/LHZ7A/wpfgda1jN5SFupszbP5Q/LYcQDE0RTIurBr5iOIG+mVtoMlluNAN72+IpI5Hx/wB1n4ZsREg/h5sW+NPEkQJvcjwJFXkkxysiY3c3WsyJKfpIon8wVj7xrWxMFD9XnYv3UrKP5L5fsr0q2Fv++2s1zaE4WdobZ5GliY2EjWzITuDkAXB01tofsuQaoI5LX0BB0IO4jvorZWJOcxn0bZkvqQAbMp7bXFvHuqotqlSpQYpMx/Wyedviac6TMf1snnb4mt4e0pswHVR+RfgKIofAdVH5F+ArOMxSxIzuQqqLkngKx8q31KHXGJa5IXQNZuiwB9ZW1HtoXF7dgjXM0i5czISvSsyglw2W9soVib7rUAvLVb4OTuMZPcA63PsGtIOyGvDGOKqEbuKdE/aK6XtOaEwyCVlyFWVtdbWOYDje2tq51juT+Jw4edHheJVJdi5XOFGhyhTllOgNtDp3V5vyOK5zw7cOcx9hsNiFR5VcgMXBA4sCoy5Rvb0SLDsrdydjxMDgrBI6XyXsq5o73S4ZgwZLkajUeNbtiQTLJ8okjidioVUBs0anU5WIsSxte9twphl5QqisWimQhSReMsLgXteO9THguPmk58MvVFYvFQEtDI2pUFlGa9ju1XtsRvqx5L4fJho1sV9I2YEE3Ym5UgEXvex1F6zyfw6CFWRg5cBmkB6xjvNxwvoBwAtVoK9GM055ZdSVKlStMpWALbqzUoJUqVKCVKlSgTdpbaeE4hSoR25zKHuGY2yxmM2KutgNxuNbik/9JuDWCDAYZRvZnbiS3RDHXtLGuuYjDI4s6qwBBAYAgEag68a5R+maTLicMx3LE5XvbN/+H2V14J/yRnP+ojkqn91w/wD5MS7nvtm/IVc7cjxJkTmGIUoyPusM5Az6/WQC48aE5NwFYsClrFYWkYdha1r9/SNMUt7HLa9ja+6/C9uF6553eVrU9RRDEY2wARRwJYA20Ntz9ImwvusTpesCbGAscosdVWwbL0pd3TF/8Eb9AxO8WqYbYmIjAVMRopzDo2uSULZl1v6Mv8/C1DwbOxjqxMvNvfKuY3OW0d9QNLsrH2jhWVXuy2lKXnCq926K7gAbLrx0F76b6s9nAc6DxysB7bX+AoZBoAddN/b31uwHXp5X/poi+qVKlUYpMx/Wyedviac6TMf1snnb4mt4e0pswHVR+RfgK9YqHOrLci4tcAE+5gQfaDXnAdVH5F+AoisfKknbuxcHDlWRpB8oKQaMgsBkW9mFgpyopVRbXRRvEmw+AliSMySZOcLqMmvSXKW1jJyfSdZwJHSFN2JwUcnpordFl1F+i1iw8DlX3Cljlk+Dw0cZkXpAgxRxhQ75LG1yOigOW5FuHcKa2b0H2LgsJiGcxyS87IrPIpZWIEgAZSSpFwMmo6QGUXtpWjbihXiwERPNRDnZb6mxJ5qK/ZcM2uui60t4Hl1JFLnTC4ZEICsqBg5A0H0l7GwAHo8BVpsDE8+r4lvSndnI9UDoInsVQO/U8a69vLG+XDl5Z03SyrbA5vYey+6/CsqincSPGtTixsdP+8K1Xi9LbkptONY4cM4MUyIFytoJCo6TRtezgkE9vaBTIKRpoxKuRyQb3VgbMrD0WVuBFX/J3arSK0cthNHbN2Op9GVe42NxwII3WJ5Wae7i5er/AGu6lSpWXZKlSpQSpUqUEqVKlBg0kcqMNhXxDHGBOgE5syGy2tc2JNrX3jup4ryyg7xegQsFteCTESFZoyqoiA5133ZjbXwrfLykwoNufRiOCnMfct6Ytt4XCshXExROraZWQMW7Aq2uTfspZxOzniGaKSSEaKkRKyG7EAFywLKAL9EMdPdUVtTbit6EU7f/AMWH2sBWX2pJww03icg/qr38kmO/EN7FT/61iXYkcoyzNJID2ubA8CFHRuPCgGw+2JHErrCqxRLneV3+j01IUorZyALnLoO29W+xcRHndpJoy6hEsCVVecAZQGfVmYAH7KKwX0sT4af0gpVsvRDodA69lxoRwN+BF14nARmRGDoLzI+pN8sgQru1zmYKANQAo0tVDbPtrDoLtNGADYsXGVTdQAxvYEl1Fj2iiFx0ROUSIWJK2DC911ZbX3gbxwpLlfAAOy52ZVIXKServKlzlsrExkjNvy1Z7Chwvyg8ysvORxsLurAKpbLk6QFiCmnGx3m9ENFJmP62Tzt8TTnSZj+tk87fE1vD2lNmA6qPyL8BRFD4Dqo/IvwFEVj5Vg1wTb212xU8kzE2YkID9VB6IHZpqe8mu5bVBMMuXfke3jlNfPMXor4CvV+Nju2uHPfEeifsp45Gj+5xeHxpCiY5mVvEHtB4ew6U0cjMY5wskKkc7DcLcXBH1DbsIHvvXXm86ebKeDfWnbaloQ6+lGwfxy7x7ResYHEiSNXGmYXI7DxHsIIoyFt47a87nGiGUMoYbiLit2ZgRJHbnYwbX3MDvRu42HuB4VSbJlMc0uGb6p5yPvjcnQeVgVt2Ze2rlTalm2t3G7NmztpJLEsvog6ENpla+Uqe8NpRt6U8BsYYnBhC5VHleRrAXIu2UC+gswVr24d9b/7NObF8Q5OYFrFlDdNSwsH0BRWS3Y5rjX0ZdwxmVbhSRc7hfU232FeRiUNrMpva2o1ve1vGx9xpffk7IZsNJz9zAkaG6kl7H6Rr5t7jQkgkC4B6TXG/sZ9IXExF2Y2C2IGe8YDA3GRWmUW/ansqKbFcHcQd49o3j7DUWQEkAgkbxxF91xwpcPJtjKrmW6rKJQlm4PIbE5t2WW1rWuoJBqT8mS0ryc+wEjFpFHRzAEiMAoQdFaxuTew3WtQMTyAWuQLmwvxPYO06GvdJv9m8Q7tnnYBfRk1LMxUrmC5iFy5iAbA+O+mXZGFMUSxs5crvJJO834kmw3C54UAkG12kdkSMAre3OPlzAG2ZQqtcXBHdXo4yb/xj+Zv91ofaOzspLoGy3LEL6cbcZIu3/Mm4+8HxhsVeytbMRdWX0JB6y9/au8d41qwV2JkkimlmuHOZUII4ELbmrk5Ddt18pN92+sDHRyOpzrlUFjc2IY6AEHUEdK4O6ptHByRO88F3Daywk+lwLx9j2G7cbVW7Lx2AC6PCCLAlwiuSFGrCw1tpuFiCOFW402u/l0X7RP5x+dePnGLg4Phr8KEO3cIN0sX8Ov4RWs8qcKN0hPgjflU6cvo6ospMUGVXUSB0Oh5tgD3G4FwRoR2W4irGCGKeAtzSC/OXVlGjXu9/41Bv3Cld+WuGCkfSG5v6IH4iO6j+SXKJJUkjCOti7XK6WZiR0hoDrurXbyk3YnVL6WGzthxyR4eSdEaQRgvlUBHZ0IckEXIIZtCeNXMeCjVy6ooY3uwFib6m58a87K6mLyJ+EUXWFYpMx/Wyedviac6TMf1snnb4mt4e0pswHVR+RfgKIofAdVH5F+AoisfKsMLixr53xOH5uSSM/Ud08crEX9tr19EGuGctMPkx+JX/ADhh/Gqt8Sa9P41/Zx55+qik3r4ke8f+qL2bjfk86S8PQk71J3nynXwvQeIPo+YV6lS6le0Ee+vZljuPMf4ZRFOI9yT3dDwzgXdfaOl7DVrS9gIjicBFY2kCqUYb1dNAf+76sti7Q56MFhldTlkX1WG/2HeK8Vc7Hnb6ANDiRoY2yv3o/Ra/cDlb2VZCtOKgEiOjeiylT4EWoGJMXGoHNpMALBlfIx7LhtPtqHtfcneUkSYaNMkpKXRsqXGZWIbU94oqTlWT6GGlI/zMie4ZiffalTZbSRiTnYZEzSO4sA4sxvvQk/ZWrG8p4YyFtIWJsAY2Qd3SkCgDvJtWeiPR3svUhnxPK6QFF5hVMhKqTJcAhS12AXUWG6+vdXvC7VxL85eWBVW12MbXXN2DnLW7yaWxC2ICO+IwuFCMHB51JpAbEblbKNGI3nfQnLCARwLzeLfENK+Q810QFCsSuSO5NzxPZ783GXxHXDLOecj9JHLY3xLg9oVAPcVPxpdm2+wYhMYCL6M2UDja14Qp1U6ZtbHWqLkRjscVKIpkiXojnlKhQBqBKdSBppZjqaK2lsyUOOZQ5CCrpcgDMDmEckwC73a3DurllLjdWvVLMpuQXs3HyziZZZmd1zAZZMq65ArKImtbpnidRv0rOwsShgMsDkYlLAalzKlg+Rk+s2VxrvuB2GtTYqEMRJHaS+ZhMjyEHU3yIoi+sdRcdhqyw+0YyNJZGXiqBIU9y2b3tVYM+x9pc6pDgLKlg63013OvajbwfZvFDbQ2eNXjGYE3dAbXO/PGR6MgOvf460o4nZYZM/PIXTMIYmZQvN3OWJyGuxtbpE6H239YPYQnRZI4ZCjDckqgaaFSM+hBuD31UMuExPohje+iPa2e31WH1ZBxXjbTiBqn2FhnJLQRknUnLv8AG1VuD2JNBcQ4d8rEc4jSoVe51a5YkOBaxG+2vAi6w840DE2vlDN6Sn1JRwO6zcfaCdzKwsAHkxhP2Cfb+dbV5P4Uf4EftW/xq25k93vH51OZPd7x+da679s6VvzNh/2Mf8gosqApAAAsdALD7KI5g93vFYkw5ynVdx41Ll/6rfsY/QQ/u0/CKNoLYy2ghH/jT8Io2uasUmY/rZPO3xNOdJmP62Tzt8TW8PaU2YDqo/IvwFEUPgOqj8i/AURWPlWDXIf0pQ5ccG9aFD7QXHwt7q6+a5H+lb9dX9yn4nrt+P8A9kc+X+tJUy3y+IPuvUaZQd+vYNT7hWrHC6hb2zHLccLg2PvoYo6W6NxuuJGAF+62le7LKz080x2auSvKWOGBIpI5QQW1CXBuTWMXykjSfnoBJ0haWMxkB7biCAbMO3/on9g8Sdfo9f8AO5/3rxJyGxYHRWNu7Oy/brXltw+2+1fo2bK23DOoMbi/FG6MinsKHX/u+rIHsrjm0IObIWeNozdlBa0iXU2YZ9SLEEX0o7ZOImWWNIpZVDMFKo2fQ7mQPcEX3inTNblc7xXfh1cSHtrDOSNdap9jYfPzoxUuKLI+XLGEAy5VYXMa+l0jexq1j2bs+/0nypu6QzEfc0rj3MW5+NmptvYmKLmmzIrLLG3AG17Pu19FifZVns/GRvOsovIgjdCyoZACWUqNAew1ebKfZkB+h+TxMTvsEb2l9aumaOZCEkBFwbowNiDcHQ9tZyylmo7cfFcLLtSvthLWRZHYaBBGw9nSAC+21UGL2VjMSxMuHwag3FpF542J49p7hYeIpubY7Xvzpt4fmao9vvHhnVXMrlo3dcqr0mW2WP0fSe5t4GsSSPRc7XvBcl+bRubkeOQqqgxjJGmXcFjYkW13e61a9nzuJeaxHOq2pBDHKw3ZlNvep1F95qI2EOW8jAsDYGJdcou4ByEHLaxtuNa4Y8AXQNIzlpMiqYwgLdEa83Gpy3kUamxuDra4rAxdsYYNKGllVYWyu7SaZieiBxJPSOg4HwBeG25hYsqRsSrc5IzgMwXW7M5tprmJO4Aa2qwTYOHAsIlA1OgtvNybjjcXrzFsCAZroGLO8jFgLkvYHdbSyqtuwC96CNygw4teUC7KguCLl9EtcahiDZhoe2qfa21IZbiEnO8MpJyHKVVAcrhgLmzggbxfsNXR2Dh735lLggg21FjcewEAgbhYV7Gx4A2bmlzZcl7fVICkfygDwA7KBTj2nhibEYdL5LZlIzFxcAdHS24k6aig8Zt+OIrfDxENaxVSRrv15vUg6EC+vts2bHwKyRrJNGnOXYXW/oozKgv2ZQLivS8msPmYsgZSAAhAyL22AG89pvV2pdwWLEwYx4eEhWKkkW1G+106Q13iiZM1j/dod3+X/wClb5NmfJL5BeAm5I1aPh0vWXQa7+2++trMCpI1BBsfZU2LjYn6vDw+jT8Io6g9j9RD+7T8IoyiMUmY/rZPO3xNOdJmP62Tzt8TW8PaU2YDqo/IvwFEUPgOqj8i/AURWPlUrlP6W4rYqBuDxMAe9G1H/wAi11aq3buwocWgSdSQDmUglWU9qsN2mnfW+PLpylZzx6pp8+Yg3ZFHbmPgP/ZrGPuVZEUs7K2VRvNlJJvwsATemzaXIPm8RIExLhOehiGZFZssmT61wNM5G7hrTRjOSEGCw45vM0kksKySyG7MocPlHBQSg0UCvTn+TOm6cseG7m3jY0+LnjDmeNWBKupguQy6MLiTt/2o6eKdUZnxCgKCSUhF7AXNszNr7KEwMvNYi31cR9kiLv8A4kH3KsNun6Bx2lF97AEe6vDjeqbemzV0Ttm7PczZnZpSkbllYIFLTHVdAAb9Mknu3A0ZsvkyYiWhjhw5bj0pWAP1RcgKO5TarLk3GDGZN5kYyX7jon3FX31b15887u6dccfCkh2NKmcriAWY5jmiFr7hua9rAVt5vFA/4TDzMn2WNW9Sue2tK1Gn4ov+pf4rQ8sQJvJh9Qd+RSfEFdfbV1UptdKGPaManozywt2c46j+SW6/ZR0eNlNmLRYm1rc6gDaai0sYsNf8nab8KOdQRYgEHgdR7jVXLydw5N1Tmm7YmMZ8bL0T7Qa3OS/bNxX2yWw05aJsOkcmUMUIVsyCwDKy6MoNhwI0uBcVcR7KhUgiJAQcwIAuDoL39g9w7KSdgwSx4/DxyPzq5ZijkBW9EAo4GhO43AAPYLa9Dr043c245TVSpUqVplKlSpQBbG6pfF/xtRtBbG6pfF/xtRtBgilnE4dY5JVQZVyq2UbgSDew4Xtupnpd2n10vkT+qgtNi/q8P7tPwijqC2L+rw/u0/CKNoMUmY/rZPO3xNOdJmP62Tzt8TW8PaU2YDqo/IvwFEUPgOqj8i/AURWPlUqVKlAjco8SkcsskhARMThSxO4ACO5+2qjlXy+hmjeKGGR9zJISEAZTmVgpu28biBcXrx+kYG2JYeimIhLjdcGBALX3kMQbVz84lRvuvmVl/EBXfi48Mp+1cuTPKeoZ15VRzCK/0UyyRNlbTUOoYKSAGuLjQ8d1OvKY/QNb1lt7DpXH3xam2VgWBBHiCCOFdj5QJeE+ZPxAGuefFjx3WLphnc/NUuCx8ccMYzEARoOI3KO2tL8q8ODYzLfzD865osEI0ykkcMpPx07aMw+GZtEw7keUf7mp/Dw93I/kZfEdFj5SwtukHsYH4Gt6bejOgkH2Vz0bBnYfqunf/wCloeXY0gYI2FJZiAALEkkgDQ2O8gXtbXfU/icf+a9/L/F1RNoj1h8K3riu73GuZYbkpjiwWDD4mMkgXY83GuouzZ24b9ATXUMNyDCxoPlM3OBVDMMpBa3SIBXQE62rjn+N0+rt0x5t/D2kgNe6p9q4OXByxBpedjkJAJUKVI1sbaHQk303EVbI1xevPljcXWZba3bLNhmHCYD2OrKR9opyFKDmxRrXyujWHcdd/cTTeK78P9XLk9s1KlSuzmlSpUoAtjdUvi/42o2gtjdUvi/42o2glLu0+ul8if1UxUu7T66XyJ/VQW2x+oh/dp+EUZQWxj9BD+7T8Io2gxSZj+tk87fE050mY/rZPO3xNbw9pTZgOqj8i/AURQ+A6qPyL8BRFY+VSpUqUCHtTBYZsVNJO1pAwAzSlAAEUBlXNYEj6wFz21rXC4M66v8AxSyD3XIp+y1m1Qc9x+FwvNyBYGuUYXGHk7DxyWo/buuGkPYob+Uhv9qcyt6VNtbMi+URLzaBTHIbBQBcMm8DfoTQU3JuVWQJHhy7qCSyqgDDMRmDMwvTAkU5GmHI80iD8Jas7FhVcUbC1obADgM9MlVS8MFiSR0YlHfIT8FoPamyJrwOzRdDEQNlCnXpgE5jxyk2AtrY30tTbQO1/RT97D+MUQBtnaMsUi5FaRObkYxopLsyglRci1jltvBuRvvQB5Szkoq4YglVZi1yi3kVDqF1GQlu61iK1vBtJFBQo5swsfq3kJBN3s7ZcuvR0uN9q14mfHNIYAMt8z5lBIC85cEyE6G2mXdbTTcAI/SJDeCN/UmW/gysnxYULgXuo8AffVhNs/EzR4qKcghktCbKBmUvlY21ucsbEbtdOIFBsKclFvodxHZ3ezd7K8/PPVduO/C2kW4I7RTHsjF87Cj2sSLMOxhow94NL1FcnsRklkiJ0cc6njosij25W/jPZU4b50ck8bMdSpUr0uKVKlSgC2N1Q8X/ABtRtBbG6pfF/wAbUbQSl3afXS+RP6qYqXdp9dL5E/qoLTYv6vD+7T8Io6gtjdRD+7T8Io2gxSZj+tk87fE050mY/rZPO3xNbw9pTZgOqj8i/AURQ+A6qPyL8BRFY+VSpXh5ABckAdpNh76Bm23CoJzhrep0vtGg9tBY1U7V27HCctmd9NFUkC+7MwFh8aF/tQjaRoWN7bwR9zMR7qXZ8PjJJpHMoWKQqeaEQuALDrHcMbhdejxOlBeLyrB3LGey0wB9zqKGxmPMmJhvG6Wjm9Iqb6puKk1rkwbsLNqOzOVHhZEGndevOJwzM6WbIyhsrJrlHRBDKwIINhwG6oozC46OLFfSSKgaIgZiFv0xuJ8au/niDhKh8pzfYKWYsOQ5dmMzhcuiquUHXuF+NeGckksrEX0DEqB/p5lPtqhhl2/EL2zm3dlv4ZyK1TbUjmRMhNxNFdWBVh0x9U8O8aGlfHGd4ZBhikU1uhlUSLceswObd2LoaVMJgNpNPE2KlwkK87AXYBudYI6kKDIOiN56JA1NEduqV4jkDC4II7QbivdBg1z/ABSc1jcQm7MwlXwcXJ9r85XQaT+XOGCPBiR6whfss5OVvENp/GaxyTeLWF1XqqzlAHVFmjJDwOJR3gaOD2gozaeFWEDXFe2FwQdQdDXkl1XovmGTZuNWaNZFOjD3HiPYbiiGcDeQPHSuB8peXWN2Y/yNSojUXhYKATGSctzbUixBPEi/GkTGbaxm0ZQC7yNwGc5V7zc2A136cO6vdPM28t96fXF6zSnyR2rFFh4MO8pLxxqhZmD5iBqc6kjfuBsbCmpHBFwQQeI1HvoBNjdUPF/xtRtBbG6pfF/xtRtBKXdp9dL5E/qpipe2n10vkT+qgs9ifq8P7tPwijqC2N+rw/u0/CKNoMUmY/rZPO3xNOdJmP62Tzt8TW8PaU2YDqo/IvwFEUPgOqj8i/AURWPlXPdpbehkMzc6jESc2l+kqAFVYhN2YNn36kjsojYWzkxkfOq6lQ7J0151wUNjcscgOn1RatO0P0PbMlkaRo5FLEswWQgEk3Jsb2pt5PbCgwUCwYZMkakkC5JuTckk6k0A8fJ71p5iOwFUH3VB+2vY5Ox3uXmPcZWt9hq4qUFQ3J3D7yp9sjn4tVHDGiZ3iWwkIEakk6D0Tqb66ue6r7lBMcixj/FbIfLYs3vCke2qRIzNNkXcNCR9VdC7eJuEHt7KgO2Ts4SDM9zH9UftD9aRu0EjQbuPZaybY0HCNV716J962o6NAoAAsALADgBuFeqopJ+TqHUO47jZx94X+2q3auyJVVLMGHORbiVPpjg2ZT9lNtA7X9FP3sP4xQLUsBRrmPmyToQDH7OcjJU377UfszajBowWZ0kcp0rZ0YAmxI3joMDv8SN2zlzsmfE4R4sM6pNmjZS98pyOGytYHQ2tupA2byR2200PyibDiFJUkcqxLEKwLFOhoxFxfTeddaDr9UPLbDl8HKFsSMjgEgXKMGsCxAvpV6ao9obJYuZB9LrcK+9P3d+j7CAe+g59jOX2Ew7FJWkDWBy801z2EXAFjY63pW25+l1iCuDhy3+vLYkd4RTa/iasv0k8jmxMqvCVjdRlYSXXonUXsCRZr24EHQ1T8n/0aXcNM3PL6sakLfheQkX8BXOcWMbueVJcvKWd2LyFXcnVmUE/bw10A3V4bb0x6OYa20Ci591dug5BYawvhsOo71zH26f7mrbZ3JPDQ+hGintRQn2qM32116mOmOI8l+TuLmxEbkPAudWaVvoza4Jy3szHTSwrv4c3vEkik/WB5se0Nv8A5TREOHRPRVR3ga+/fWy9RWzkjipGRlkKnLqCAfrM979puu8AeFX9LnJH/E8F/HLTHREpd2n10vkT+qmKl3afXS+RP6qC12L+rw/u0/CKNoHYf6vD+7T8Io6gxSZj+tk87fE050mY/rZPO3xNbw9pV/g9rQiNAX1CqPRPYO6t3zxD6/3W/KpUrp24bT54h9f7rflU+eIfX+635VmpU7cNsfPEPr/db8qnzxD6/wB1vyrNSnbhtz3l2mNfErPs+SArzaraUNmRlLXKXXQMHsddbDTSvHIWLHJijPj5YFQo4yxBszsxBBbS1lsbD/Me01ipV7UNui/PEPr/AHW/Kp88Q+v91vyrNSp24bY+eIfX+635UDtbGpIsYSbIVlic3QnMqOGZd3EC16lSr24bHfPEPr/db8qnzxD6/wB1vyqVKnbhtPniH1/ut+VT54h9f7rflUqU7cNhcbPg5rc6sclt2eLNb+Za858F6kX+l/xrFSnbhtM2C9SL/S/41M2C9SL/AEv+NSpTtw2mbBepF/pf8ambBepF/pf8alSnbhtr2E+Hw8YQOCbsS2QgtdiwBsutg1hVj88Q+v8Adb8qzUq9uG2PniH1/ut+VVWMljd3YSgZlCjotcWvru7xUqU7cNidj42OGCKJpc7IiIWykZiosTa3G1GfPEPr/db8qzUp24bY+eIfX+635UqY3FKZHIOhZjuPb4VKlax44lr/2Q=="/>
          <p:cNvSpPr>
            <a:spLocks noChangeAspect="1" noChangeArrowheads="1"/>
          </p:cNvSpPr>
          <p:nvPr/>
        </p:nvSpPr>
        <p:spPr bwMode="auto">
          <a:xfrm>
            <a:off x="155575" y="-1462088"/>
            <a:ext cx="3333750" cy="30575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10244" name="AutoShape 6" descr="Hasil gambar untuk manusia dan komputer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GB"/>
          </a:p>
        </p:txBody>
      </p:sp>
      <p:pic>
        <p:nvPicPr>
          <p:cNvPr id="10245" name="Picture 8" descr="https://bsigandung.files.wordpress.com/2010/05/jarak-liat-komp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" y="3419475"/>
            <a:ext cx="3333750" cy="3057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46" name="Picture 10" descr="http://gudangmateri.files.wordpress.com/2009/09/manusia-komputer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29200" y="1600200"/>
            <a:ext cx="2857500" cy="2819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Rectangle 1"/>
          <p:cNvSpPr/>
          <p:nvPr/>
        </p:nvSpPr>
        <p:spPr>
          <a:xfrm>
            <a:off x="1752600" y="609600"/>
            <a:ext cx="7004610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buFont typeface="Arial" charset="0"/>
              <a:buNone/>
              <a:defRPr/>
            </a:pPr>
            <a:r>
              <a:rPr lang="en-US" sz="4400" dirty="0" err="1">
                <a:solidFill>
                  <a:schemeClr val="bg1"/>
                </a:solidFill>
              </a:rPr>
              <a:t>Tujuan</a:t>
            </a:r>
            <a:r>
              <a:rPr lang="en-US" sz="4400" dirty="0">
                <a:solidFill>
                  <a:schemeClr val="bg1"/>
                </a:solidFill>
              </a:rPr>
              <a:t> </a:t>
            </a:r>
            <a:r>
              <a:rPr lang="en-US" sz="4400" dirty="0" err="1">
                <a:solidFill>
                  <a:schemeClr val="bg1"/>
                </a:solidFill>
              </a:rPr>
              <a:t>Arsitektur</a:t>
            </a:r>
            <a:r>
              <a:rPr lang="en-US" sz="4400" dirty="0">
                <a:solidFill>
                  <a:schemeClr val="bg1"/>
                </a:solidFill>
              </a:rPr>
              <a:t> </a:t>
            </a:r>
            <a:r>
              <a:rPr lang="en-US" sz="4400" dirty="0" err="1">
                <a:solidFill>
                  <a:schemeClr val="bg1"/>
                </a:solidFill>
              </a:rPr>
              <a:t>Komputer</a:t>
            </a:r>
            <a:endParaRPr lang="en-GB" sz="4400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 descr="Hasil gambar untuk manusia dan komputer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1930" y="1524000"/>
            <a:ext cx="7696270" cy="441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 descr="https://irchamaganovi.files.wordpress.com/2013/09/5473206942_6900ac8142_z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685800"/>
            <a:ext cx="7924800" cy="56114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28972" y="990600"/>
            <a:ext cx="7753028" cy="4953000"/>
          </a:xfrm>
          <a:noFill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r" eaLnBrk="1" hangingPunct="1">
              <a:defRPr/>
            </a:pPr>
            <a:r>
              <a:rPr lang="en-US" dirty="0">
                <a:solidFill>
                  <a:schemeClr val="bg1"/>
                </a:solidFill>
              </a:rPr>
              <a:t>Hardware</a:t>
            </a:r>
            <a:endParaRPr lang="en-US" altLang="en-US" dirty="0">
              <a:solidFill>
                <a:schemeClr val="bg1"/>
              </a:solidFill>
            </a:endParaRPr>
          </a:p>
        </p:txBody>
      </p:sp>
      <p:sp>
        <p:nvSpPr>
          <p:cNvPr id="14339" name="Rectangle 3"/>
          <p:cNvSpPr>
            <a:spLocks noGrp="1" noChangeArrowheads="1"/>
          </p:cNvSpPr>
          <p:nvPr>
            <p:ph sz="half" idx="1"/>
          </p:nvPr>
        </p:nvSpPr>
        <p:spPr>
          <a:xfrm>
            <a:off x="457200" y="1600201"/>
            <a:ext cx="4038600" cy="2133600"/>
          </a:xfrm>
        </p:spPr>
        <p:txBody>
          <a:bodyPr/>
          <a:lstStyle/>
          <a:p>
            <a:pPr eaLnBrk="1" hangingPunct="1">
              <a:buFont typeface="Wingdings" pitchFamily="2" charset="2"/>
              <a:buChar char="ü"/>
            </a:pPr>
            <a:r>
              <a:rPr lang="en-US" sz="2800" dirty="0">
                <a:solidFill>
                  <a:schemeClr val="bg1"/>
                </a:solidFill>
              </a:rPr>
              <a:t>Input Device </a:t>
            </a:r>
          </a:p>
          <a:p>
            <a:pPr eaLnBrk="1" hangingPunct="1">
              <a:buFont typeface="Wingdings" pitchFamily="2" charset="2"/>
              <a:buChar char="ü"/>
            </a:pPr>
            <a:r>
              <a:rPr lang="en-US" sz="2800" dirty="0">
                <a:solidFill>
                  <a:schemeClr val="bg1"/>
                </a:solidFill>
              </a:rPr>
              <a:t>Processing Device </a:t>
            </a:r>
          </a:p>
          <a:p>
            <a:pPr eaLnBrk="1" hangingPunct="1">
              <a:buFont typeface="Wingdings" pitchFamily="2" charset="2"/>
              <a:buChar char="ü"/>
            </a:pPr>
            <a:r>
              <a:rPr lang="en-US" sz="2800" dirty="0">
                <a:solidFill>
                  <a:schemeClr val="bg1"/>
                </a:solidFill>
              </a:rPr>
              <a:t>Output Device </a:t>
            </a:r>
          </a:p>
          <a:p>
            <a:pPr eaLnBrk="1" hangingPunct="1">
              <a:buFont typeface="Wingdings" pitchFamily="2" charset="2"/>
              <a:buChar char="ü"/>
            </a:pPr>
            <a:r>
              <a:rPr lang="en-US" sz="2800" dirty="0">
                <a:solidFill>
                  <a:schemeClr val="bg1"/>
                </a:solidFill>
              </a:rPr>
              <a:t>Storage Device</a:t>
            </a:r>
          </a:p>
          <a:p>
            <a:pPr eaLnBrk="1" hangingPunct="1">
              <a:buFontTx/>
              <a:buNone/>
            </a:pPr>
            <a:endParaRPr lang="en-US" sz="2800" dirty="0">
              <a:solidFill>
                <a:schemeClr val="bg1"/>
              </a:solidFill>
            </a:endParaRPr>
          </a:p>
          <a:p>
            <a:pPr eaLnBrk="1" hangingPunct="1">
              <a:buFontTx/>
              <a:buNone/>
            </a:pPr>
            <a:endParaRPr lang="en-US" altLang="en-US" sz="2800" dirty="0">
              <a:solidFill>
                <a:schemeClr val="bg1"/>
              </a:solidFill>
            </a:endParaRPr>
          </a:p>
        </p:txBody>
      </p:sp>
      <p:pic>
        <p:nvPicPr>
          <p:cNvPr id="14340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713" y="3733800"/>
            <a:ext cx="3544887" cy="2657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341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67200" y="1104900"/>
            <a:ext cx="4333875" cy="3467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r" eaLnBrk="1" hangingPunct="1">
              <a:defRPr/>
            </a:pPr>
            <a:r>
              <a:rPr lang="en-US" dirty="0">
                <a:solidFill>
                  <a:schemeClr val="bg1"/>
                </a:solidFill>
              </a:rPr>
              <a:t>Software</a:t>
            </a:r>
            <a:endParaRPr lang="en-US" altLang="en-US" dirty="0">
              <a:solidFill>
                <a:schemeClr val="bg1"/>
              </a:solidFill>
            </a:endParaRPr>
          </a:p>
        </p:txBody>
      </p:sp>
      <p:sp>
        <p:nvSpPr>
          <p:cNvPr id="15363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4724400" y="1371600"/>
            <a:ext cx="4038600" cy="1295400"/>
          </a:xfrm>
        </p:spPr>
        <p:txBody>
          <a:bodyPr/>
          <a:lstStyle/>
          <a:p>
            <a:pPr algn="r" eaLnBrk="1" hangingPunct="1">
              <a:buFont typeface="Wingdings" pitchFamily="2" charset="2"/>
              <a:buChar char="ü"/>
            </a:pPr>
            <a:r>
              <a:rPr lang="en-US" dirty="0">
                <a:solidFill>
                  <a:schemeClr val="bg1"/>
                </a:solidFill>
              </a:rPr>
              <a:t>Program </a:t>
            </a:r>
            <a:r>
              <a:rPr lang="en-US" dirty="0" err="1">
                <a:solidFill>
                  <a:schemeClr val="bg1"/>
                </a:solidFill>
              </a:rPr>
              <a:t>Aplikasi</a:t>
            </a:r>
            <a:r>
              <a:rPr lang="en-US" dirty="0">
                <a:solidFill>
                  <a:schemeClr val="bg1"/>
                </a:solidFill>
              </a:rPr>
              <a:t> </a:t>
            </a:r>
          </a:p>
          <a:p>
            <a:pPr algn="r" eaLnBrk="1" hangingPunct="1">
              <a:buFont typeface="Wingdings" pitchFamily="2" charset="2"/>
              <a:buChar char="ü"/>
            </a:pPr>
            <a:r>
              <a:rPr lang="en-US" dirty="0" err="1">
                <a:solidFill>
                  <a:schemeClr val="bg1"/>
                </a:solidFill>
              </a:rPr>
              <a:t>Sistem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Operasi</a:t>
            </a:r>
            <a:endParaRPr lang="en-US" altLang="en-US" dirty="0">
              <a:solidFill>
                <a:schemeClr val="bg1"/>
              </a:solidFill>
            </a:endParaRPr>
          </a:p>
        </p:txBody>
      </p:sp>
      <p:pic>
        <p:nvPicPr>
          <p:cNvPr id="15364" name="Picture 4"/>
          <p:cNvPicPr>
            <a:picLocks noGrp="1" noChangeAspect="1" noChangeArrowheads="1"/>
          </p:cNvPicPr>
          <p:nvPr>
            <p:ph sz="quarter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76800" y="3200400"/>
            <a:ext cx="3550434" cy="3200400"/>
          </a:xfrm>
          <a:noFill/>
        </p:spPr>
      </p:pic>
      <p:pic>
        <p:nvPicPr>
          <p:cNvPr id="15365" name="Picture 5"/>
          <p:cNvPicPr>
            <a:picLocks noGrp="1" noChangeAspect="1" noChangeArrowheads="1"/>
          </p:cNvPicPr>
          <p:nvPr>
            <p:ph sz="quarter" idx="3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28600" y="2590800"/>
            <a:ext cx="4495800" cy="3953872"/>
          </a:xfrm>
          <a:noFill/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r" eaLnBrk="1" hangingPunct="1">
              <a:defRPr/>
            </a:pPr>
            <a:r>
              <a:rPr lang="en-US" dirty="0" err="1">
                <a:solidFill>
                  <a:schemeClr val="bg1"/>
                </a:solidFill>
              </a:rPr>
              <a:t>Brainware</a:t>
            </a:r>
            <a:endParaRPr lang="en-US" altLang="en-US" dirty="0">
              <a:solidFill>
                <a:schemeClr val="bg1"/>
              </a:solidFill>
            </a:endParaRPr>
          </a:p>
        </p:txBody>
      </p:sp>
      <p:pic>
        <p:nvPicPr>
          <p:cNvPr id="16387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505200" y="1666088"/>
            <a:ext cx="5072063" cy="3820312"/>
          </a:xfrm>
          <a:noFill/>
        </p:spPr>
      </p:pic>
      <p:sp>
        <p:nvSpPr>
          <p:cNvPr id="16388" name="Text Box 4"/>
          <p:cNvSpPr txBox="1">
            <a:spLocks noChangeArrowheads="1"/>
          </p:cNvSpPr>
          <p:nvPr/>
        </p:nvSpPr>
        <p:spPr bwMode="auto">
          <a:xfrm>
            <a:off x="447675" y="4297363"/>
            <a:ext cx="3362325" cy="1798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marL="457200" indent="-457200" eaLnBrk="1" hangingPunct="1">
              <a:buFont typeface="Wingdings" pitchFamily="2" charset="2"/>
              <a:buChar char="ü"/>
            </a:pPr>
            <a:r>
              <a:rPr lang="en-US" sz="2800" dirty="0">
                <a:solidFill>
                  <a:schemeClr val="bg1"/>
                </a:solidFill>
              </a:rPr>
              <a:t>User</a:t>
            </a:r>
          </a:p>
          <a:p>
            <a:pPr marL="457200" indent="-457200" eaLnBrk="1" hangingPunct="1">
              <a:buFont typeface="Wingdings" pitchFamily="2" charset="2"/>
              <a:buChar char="ü"/>
            </a:pPr>
            <a:r>
              <a:rPr lang="en-US" sz="2800" dirty="0">
                <a:solidFill>
                  <a:schemeClr val="bg1"/>
                </a:solidFill>
              </a:rPr>
              <a:t>Programmer</a:t>
            </a:r>
          </a:p>
          <a:p>
            <a:pPr marL="457200" indent="-457200" eaLnBrk="1" hangingPunct="1">
              <a:buFont typeface="Wingdings" pitchFamily="2" charset="2"/>
              <a:buChar char="ü"/>
            </a:pPr>
            <a:r>
              <a:rPr lang="en-US" sz="2800" dirty="0">
                <a:solidFill>
                  <a:schemeClr val="bg1"/>
                </a:solidFill>
              </a:rPr>
              <a:t>Analyst</a:t>
            </a:r>
          </a:p>
          <a:p>
            <a:pPr marL="457200" indent="-457200" eaLnBrk="1" hangingPunct="1">
              <a:buFont typeface="Wingdings" pitchFamily="2" charset="2"/>
              <a:buChar char="ü"/>
            </a:pPr>
            <a:r>
              <a:rPr lang="en-US" sz="2800" dirty="0">
                <a:solidFill>
                  <a:schemeClr val="bg1"/>
                </a:solidFill>
              </a:rPr>
              <a:t>Operator</a:t>
            </a:r>
            <a:endParaRPr lang="en-US" altLang="en-US" sz="2800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689225" y="869950"/>
            <a:ext cx="4625975" cy="5773186"/>
          </a:xfrm>
          <a:noFill/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bject 8"/>
          <p:cNvSpPr txBox="1"/>
          <p:nvPr/>
        </p:nvSpPr>
        <p:spPr>
          <a:xfrm>
            <a:off x="2465388" y="1154113"/>
            <a:ext cx="4279900" cy="460375"/>
          </a:xfrm>
          <a:prstGeom prst="rect">
            <a:avLst/>
          </a:prstGeom>
        </p:spPr>
        <p:txBody>
          <a:bodyPr lIns="0" tIns="0" rIns="0" bIns="0"/>
          <a:lstStyle/>
          <a:p>
            <a:pPr marL="11397" fontAlgn="auto">
              <a:lnSpc>
                <a:spcPts val="3688"/>
              </a:lnSpc>
              <a:spcBef>
                <a:spcPts val="184"/>
              </a:spcBef>
              <a:spcAft>
                <a:spcPts val="0"/>
              </a:spcAft>
              <a:defRPr/>
            </a:pPr>
            <a:endParaRPr sz="3500" dirty="0">
              <a:latin typeface="Rockwell"/>
              <a:cs typeface="Rockwell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id-ID" b="1" spc="-4" dirty="0">
                <a:solidFill>
                  <a:schemeClr val="bg1"/>
                </a:solidFill>
                <a:latin typeface="Rockwell"/>
                <a:cs typeface="Rockwell"/>
              </a:rPr>
              <a:t>St</a:t>
            </a:r>
            <a:r>
              <a:rPr lang="id-ID" b="1" dirty="0">
                <a:solidFill>
                  <a:schemeClr val="bg1"/>
                </a:solidFill>
                <a:latin typeface="Rockwell"/>
                <a:cs typeface="Rockwell"/>
              </a:rPr>
              <a:t>uk</a:t>
            </a:r>
            <a:r>
              <a:rPr lang="id-ID" b="1" spc="-4" dirty="0">
                <a:solidFill>
                  <a:schemeClr val="bg1"/>
                </a:solidFill>
                <a:latin typeface="Rockwell"/>
                <a:cs typeface="Rockwell"/>
              </a:rPr>
              <a:t>t</a:t>
            </a:r>
            <a:r>
              <a:rPr lang="id-ID" b="1" spc="-8" dirty="0">
                <a:solidFill>
                  <a:schemeClr val="bg1"/>
                </a:solidFill>
                <a:latin typeface="Rockwell"/>
                <a:cs typeface="Rockwell"/>
              </a:rPr>
              <a:t>u</a:t>
            </a:r>
            <a:r>
              <a:rPr lang="id-ID" b="1" dirty="0">
                <a:solidFill>
                  <a:schemeClr val="bg1"/>
                </a:solidFill>
                <a:latin typeface="Rockwell"/>
                <a:cs typeface="Rockwell"/>
              </a:rPr>
              <a:t>r d</a:t>
            </a:r>
            <a:r>
              <a:rPr lang="id-ID" b="1" spc="-4" dirty="0">
                <a:solidFill>
                  <a:schemeClr val="bg1"/>
                </a:solidFill>
                <a:latin typeface="Rockwell"/>
                <a:cs typeface="Rockwell"/>
              </a:rPr>
              <a:t>a</a:t>
            </a:r>
            <a:r>
              <a:rPr lang="id-ID" b="1" dirty="0">
                <a:solidFill>
                  <a:schemeClr val="bg1"/>
                </a:solidFill>
                <a:latin typeface="Rockwell"/>
                <a:cs typeface="Rockwell"/>
              </a:rPr>
              <a:t>n</a:t>
            </a:r>
            <a:r>
              <a:rPr lang="id-ID" b="1" spc="-17" dirty="0">
                <a:solidFill>
                  <a:schemeClr val="bg1"/>
                </a:solidFill>
                <a:latin typeface="Rockwell"/>
                <a:cs typeface="Rockwell"/>
              </a:rPr>
              <a:t> </a:t>
            </a:r>
            <a:r>
              <a:rPr lang="id-ID" b="1" dirty="0">
                <a:solidFill>
                  <a:schemeClr val="bg1"/>
                </a:solidFill>
                <a:latin typeface="Rockwell"/>
                <a:cs typeface="Rockwell"/>
              </a:rPr>
              <a:t>Fu</a:t>
            </a:r>
            <a:r>
              <a:rPr lang="id-ID" b="1" spc="-8" dirty="0">
                <a:solidFill>
                  <a:schemeClr val="bg1"/>
                </a:solidFill>
                <a:latin typeface="Rockwell"/>
                <a:cs typeface="Rockwell"/>
              </a:rPr>
              <a:t>n</a:t>
            </a:r>
            <a:r>
              <a:rPr lang="id-ID" b="1" dirty="0">
                <a:solidFill>
                  <a:schemeClr val="bg1"/>
                </a:solidFill>
                <a:latin typeface="Rockwell"/>
                <a:cs typeface="Rockwell"/>
              </a:rPr>
              <a:t>g</a:t>
            </a:r>
            <a:r>
              <a:rPr lang="id-ID" b="1" spc="-13" dirty="0">
                <a:solidFill>
                  <a:schemeClr val="bg1"/>
                </a:solidFill>
                <a:latin typeface="Rockwell"/>
                <a:cs typeface="Rockwell"/>
              </a:rPr>
              <a:t>s</a:t>
            </a:r>
            <a:r>
              <a:rPr lang="id-ID" b="1" dirty="0">
                <a:solidFill>
                  <a:schemeClr val="bg1"/>
                </a:solidFill>
                <a:latin typeface="Rockwell"/>
                <a:cs typeface="Rockwell"/>
              </a:rPr>
              <a:t>i</a:t>
            </a:r>
            <a:endParaRPr lang="id-ID" dirty="0">
              <a:solidFill>
                <a:schemeClr val="bg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3200400"/>
            <a:ext cx="8229600" cy="2895600"/>
          </a:xfrm>
        </p:spPr>
        <p:txBody>
          <a:bodyPr/>
          <a:lstStyle/>
          <a:p>
            <a:pPr>
              <a:buFont typeface="Wingdings" pitchFamily="2" charset="2"/>
              <a:buChar char="ü"/>
            </a:pPr>
            <a:r>
              <a:rPr lang="id-ID" dirty="0">
                <a:solidFill>
                  <a:srgbClr val="FFFF00"/>
                </a:solidFill>
              </a:rPr>
              <a:t>Struktur</a:t>
            </a:r>
            <a:r>
              <a:rPr lang="id-ID" dirty="0">
                <a:solidFill>
                  <a:schemeClr val="bg1"/>
                </a:solidFill>
              </a:rPr>
              <a:t> adalah sistem yang berinteraksi dengan cara tertentu dengan dunia luar</a:t>
            </a:r>
          </a:p>
          <a:p>
            <a:pPr>
              <a:buFont typeface="Wingdings" pitchFamily="2" charset="2"/>
              <a:buChar char="ü"/>
            </a:pPr>
            <a:r>
              <a:rPr lang="id-ID" dirty="0">
                <a:solidFill>
                  <a:srgbClr val="FFFF00"/>
                </a:solidFill>
              </a:rPr>
              <a:t>Fungsi</a:t>
            </a:r>
            <a:r>
              <a:rPr lang="id-ID" dirty="0">
                <a:solidFill>
                  <a:schemeClr val="bg1"/>
                </a:solidFill>
              </a:rPr>
              <a:t> adalah operasi dari masing-masing komponen yang merupakan bagian dari struktur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bject 8"/>
          <p:cNvSpPr txBox="1"/>
          <p:nvPr/>
        </p:nvSpPr>
        <p:spPr>
          <a:xfrm>
            <a:off x="2465388" y="1154113"/>
            <a:ext cx="4279900" cy="460375"/>
          </a:xfrm>
          <a:prstGeom prst="rect">
            <a:avLst/>
          </a:prstGeom>
        </p:spPr>
        <p:txBody>
          <a:bodyPr lIns="0" tIns="0" rIns="0" bIns="0"/>
          <a:lstStyle/>
          <a:p>
            <a:pPr marL="11397" fontAlgn="auto">
              <a:lnSpc>
                <a:spcPts val="3688"/>
              </a:lnSpc>
              <a:spcBef>
                <a:spcPts val="184"/>
              </a:spcBef>
              <a:spcAft>
                <a:spcPts val="0"/>
              </a:spcAft>
              <a:defRPr/>
            </a:pPr>
            <a:endParaRPr sz="3500" dirty="0">
              <a:latin typeface="Rockwell"/>
              <a:cs typeface="Rockwell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id-ID" b="1" spc="-4" dirty="0">
                <a:solidFill>
                  <a:schemeClr val="bg1"/>
                </a:solidFill>
                <a:latin typeface="Rockwell"/>
                <a:cs typeface="Rockwell"/>
              </a:rPr>
              <a:t>St</a:t>
            </a:r>
            <a:r>
              <a:rPr lang="id-ID" b="1" dirty="0">
                <a:solidFill>
                  <a:schemeClr val="bg1"/>
                </a:solidFill>
                <a:latin typeface="Rockwell"/>
                <a:cs typeface="Rockwell"/>
              </a:rPr>
              <a:t>uk</a:t>
            </a:r>
            <a:r>
              <a:rPr lang="id-ID" b="1" spc="-4" dirty="0">
                <a:solidFill>
                  <a:schemeClr val="bg1"/>
                </a:solidFill>
                <a:latin typeface="Rockwell"/>
                <a:cs typeface="Rockwell"/>
              </a:rPr>
              <a:t>t</a:t>
            </a:r>
            <a:r>
              <a:rPr lang="id-ID" b="1" spc="-8" dirty="0">
                <a:solidFill>
                  <a:schemeClr val="bg1"/>
                </a:solidFill>
                <a:latin typeface="Rockwell"/>
                <a:cs typeface="Rockwell"/>
              </a:rPr>
              <a:t>u</a:t>
            </a:r>
            <a:r>
              <a:rPr lang="id-ID" b="1" dirty="0">
                <a:solidFill>
                  <a:schemeClr val="bg1"/>
                </a:solidFill>
                <a:latin typeface="Rockwell"/>
                <a:cs typeface="Rockwell"/>
              </a:rPr>
              <a:t>r d</a:t>
            </a:r>
            <a:r>
              <a:rPr lang="id-ID" b="1" spc="-4" dirty="0">
                <a:solidFill>
                  <a:schemeClr val="bg1"/>
                </a:solidFill>
                <a:latin typeface="Rockwell"/>
                <a:cs typeface="Rockwell"/>
              </a:rPr>
              <a:t>a</a:t>
            </a:r>
            <a:r>
              <a:rPr lang="id-ID" b="1" dirty="0">
                <a:solidFill>
                  <a:schemeClr val="bg1"/>
                </a:solidFill>
                <a:latin typeface="Rockwell"/>
                <a:cs typeface="Rockwell"/>
              </a:rPr>
              <a:t>n</a:t>
            </a:r>
            <a:r>
              <a:rPr lang="id-ID" b="1" spc="-17" dirty="0">
                <a:solidFill>
                  <a:schemeClr val="bg1"/>
                </a:solidFill>
                <a:latin typeface="Rockwell"/>
                <a:cs typeface="Rockwell"/>
              </a:rPr>
              <a:t> </a:t>
            </a:r>
            <a:r>
              <a:rPr lang="id-ID" b="1" dirty="0">
                <a:solidFill>
                  <a:schemeClr val="bg1"/>
                </a:solidFill>
                <a:latin typeface="Rockwell"/>
                <a:cs typeface="Rockwell"/>
              </a:rPr>
              <a:t>Fu</a:t>
            </a:r>
            <a:r>
              <a:rPr lang="id-ID" b="1" spc="-8" dirty="0">
                <a:solidFill>
                  <a:schemeClr val="bg1"/>
                </a:solidFill>
                <a:latin typeface="Rockwell"/>
                <a:cs typeface="Rockwell"/>
              </a:rPr>
              <a:t>n</a:t>
            </a:r>
            <a:r>
              <a:rPr lang="id-ID" b="1" dirty="0">
                <a:solidFill>
                  <a:schemeClr val="bg1"/>
                </a:solidFill>
                <a:latin typeface="Rockwell"/>
                <a:cs typeface="Rockwell"/>
              </a:rPr>
              <a:t>g</a:t>
            </a:r>
            <a:r>
              <a:rPr lang="id-ID" b="1" spc="-13" dirty="0">
                <a:solidFill>
                  <a:schemeClr val="bg1"/>
                </a:solidFill>
                <a:latin typeface="Rockwell"/>
                <a:cs typeface="Rockwell"/>
              </a:rPr>
              <a:t>s</a:t>
            </a:r>
            <a:r>
              <a:rPr lang="id-ID" b="1" dirty="0">
                <a:solidFill>
                  <a:schemeClr val="bg1"/>
                </a:solidFill>
                <a:latin typeface="Rockwell"/>
                <a:cs typeface="Rockwell"/>
              </a:rPr>
              <a:t>i</a:t>
            </a:r>
            <a:endParaRPr lang="id-ID" dirty="0">
              <a:solidFill>
                <a:schemeClr val="bg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3200400"/>
            <a:ext cx="8229600" cy="2895600"/>
          </a:xfrm>
        </p:spPr>
        <p:txBody>
          <a:bodyPr/>
          <a:lstStyle/>
          <a:p>
            <a:pPr marL="0" indent="0">
              <a:lnSpc>
                <a:spcPct val="80000"/>
              </a:lnSpc>
              <a:buNone/>
              <a:defRPr/>
            </a:pPr>
            <a:r>
              <a:rPr lang="en-US" dirty="0" err="1">
                <a:solidFill>
                  <a:srgbClr val="FFFF00"/>
                </a:solidFill>
              </a:rPr>
              <a:t>Semua</a:t>
            </a:r>
            <a:r>
              <a:rPr lang="en-US" dirty="0">
                <a:solidFill>
                  <a:srgbClr val="FFFF00"/>
                </a:solidFill>
              </a:rPr>
              <a:t> </a:t>
            </a:r>
            <a:r>
              <a:rPr lang="en-US" dirty="0" err="1">
                <a:solidFill>
                  <a:srgbClr val="FFFF00"/>
                </a:solidFill>
              </a:rPr>
              <a:t>komputer</a:t>
            </a:r>
            <a:r>
              <a:rPr lang="en-US" dirty="0">
                <a:solidFill>
                  <a:srgbClr val="FFFF00"/>
                </a:solidFill>
              </a:rPr>
              <a:t> </a:t>
            </a:r>
            <a:r>
              <a:rPr lang="en-US" dirty="0" err="1">
                <a:solidFill>
                  <a:srgbClr val="FFFF00"/>
                </a:solidFill>
              </a:rPr>
              <a:t>memiliki</a:t>
            </a:r>
            <a:r>
              <a:rPr lang="en-US" dirty="0">
                <a:solidFill>
                  <a:srgbClr val="FFFF00"/>
                </a:solidFill>
              </a:rPr>
              <a:t> 4 </a:t>
            </a:r>
            <a:r>
              <a:rPr lang="en-US" dirty="0" err="1">
                <a:solidFill>
                  <a:srgbClr val="FFFF00"/>
                </a:solidFill>
              </a:rPr>
              <a:t>fungsi</a:t>
            </a:r>
            <a:r>
              <a:rPr lang="en-GB" dirty="0">
                <a:solidFill>
                  <a:srgbClr val="FFFF00"/>
                </a:solidFill>
              </a:rPr>
              <a:t>:</a:t>
            </a:r>
          </a:p>
          <a:p>
            <a:pPr lvl="1">
              <a:lnSpc>
                <a:spcPct val="80000"/>
              </a:lnSpc>
              <a:buFont typeface="Wingdings" pitchFamily="2" charset="2"/>
              <a:buChar char="ü"/>
              <a:defRPr/>
            </a:pPr>
            <a:r>
              <a:rPr lang="en-GB" sz="3200" dirty="0" err="1">
                <a:solidFill>
                  <a:schemeClr val="bg1"/>
                </a:solidFill>
              </a:rPr>
              <a:t>Pengolahan</a:t>
            </a:r>
            <a:r>
              <a:rPr lang="en-GB" sz="3200" dirty="0">
                <a:solidFill>
                  <a:schemeClr val="bg1"/>
                </a:solidFill>
              </a:rPr>
              <a:t> data - Data processing</a:t>
            </a:r>
          </a:p>
          <a:p>
            <a:pPr lvl="1">
              <a:lnSpc>
                <a:spcPct val="80000"/>
              </a:lnSpc>
              <a:buFont typeface="Wingdings" pitchFamily="2" charset="2"/>
              <a:buChar char="ü"/>
              <a:defRPr/>
            </a:pPr>
            <a:r>
              <a:rPr lang="en-GB" sz="3200" dirty="0" err="1">
                <a:solidFill>
                  <a:schemeClr val="bg1"/>
                </a:solidFill>
              </a:rPr>
              <a:t>Penyimpanan</a:t>
            </a:r>
            <a:r>
              <a:rPr lang="en-GB" sz="3200" dirty="0">
                <a:solidFill>
                  <a:schemeClr val="bg1"/>
                </a:solidFill>
              </a:rPr>
              <a:t> data - Data storage</a:t>
            </a:r>
          </a:p>
          <a:p>
            <a:pPr lvl="1">
              <a:lnSpc>
                <a:spcPct val="80000"/>
              </a:lnSpc>
              <a:buFont typeface="Wingdings" pitchFamily="2" charset="2"/>
              <a:buChar char="ü"/>
              <a:defRPr/>
            </a:pPr>
            <a:r>
              <a:rPr lang="en-GB" sz="3200" dirty="0" err="1">
                <a:solidFill>
                  <a:schemeClr val="bg1"/>
                </a:solidFill>
              </a:rPr>
              <a:t>Pemindahan</a:t>
            </a:r>
            <a:r>
              <a:rPr lang="en-GB" sz="3200" dirty="0">
                <a:solidFill>
                  <a:schemeClr val="bg1"/>
                </a:solidFill>
              </a:rPr>
              <a:t> data - Data movement</a:t>
            </a:r>
          </a:p>
          <a:p>
            <a:pPr lvl="1">
              <a:lnSpc>
                <a:spcPct val="80000"/>
              </a:lnSpc>
              <a:buFont typeface="Wingdings" pitchFamily="2" charset="2"/>
              <a:buChar char="ü"/>
              <a:defRPr/>
            </a:pPr>
            <a:r>
              <a:rPr lang="en-GB" sz="3200" dirty="0" err="1">
                <a:solidFill>
                  <a:schemeClr val="bg1"/>
                </a:solidFill>
              </a:rPr>
              <a:t>Kendali</a:t>
            </a:r>
            <a:r>
              <a:rPr lang="en-GB" sz="3200" dirty="0">
                <a:solidFill>
                  <a:schemeClr val="bg1"/>
                </a:solidFill>
              </a:rPr>
              <a:t> - Control</a:t>
            </a:r>
          </a:p>
        </p:txBody>
      </p:sp>
    </p:spTree>
    <p:extLst>
      <p:ext uri="{BB962C8B-B14F-4D97-AF65-F5344CB8AC3E}">
        <p14:creationId xmlns:p14="http://schemas.microsoft.com/office/powerpoint/2010/main" val="280436973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7" name="object 3"/>
          <p:cNvSpPr>
            <a:spLocks noChangeArrowheads="1"/>
          </p:cNvSpPr>
          <p:nvPr/>
        </p:nvSpPr>
        <p:spPr bwMode="auto">
          <a:xfrm>
            <a:off x="508000" y="2165350"/>
            <a:ext cx="8129588" cy="3752850"/>
          </a:xfrm>
          <a:prstGeom prst="rect">
            <a:avLst/>
          </a:prstGeom>
          <a:blipFill dpi="0" rotWithShape="1">
            <a:blip r:embed="rId2"/>
            <a:srcRect/>
            <a:stretch>
              <a:fillRect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endParaRPr lang="id-ID">
              <a:latin typeface="Calibri" pitchFamily="34" charset="0"/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id-ID" b="1" dirty="0">
                <a:solidFill>
                  <a:schemeClr val="bg1"/>
                </a:solidFill>
                <a:latin typeface="Rockwell"/>
                <a:cs typeface="Rockwell"/>
              </a:rPr>
              <a:t>Un</a:t>
            </a:r>
            <a:r>
              <a:rPr lang="id-ID" b="1" spc="-4" dirty="0">
                <a:solidFill>
                  <a:schemeClr val="bg1"/>
                </a:solidFill>
                <a:latin typeface="Rockwell"/>
                <a:cs typeface="Rockwell"/>
              </a:rPr>
              <a:t>i</a:t>
            </a:r>
            <a:r>
              <a:rPr lang="id-ID" b="1" dirty="0">
                <a:solidFill>
                  <a:schemeClr val="bg1"/>
                </a:solidFill>
                <a:latin typeface="Rockwell"/>
                <a:cs typeface="Rockwell"/>
              </a:rPr>
              <a:t>t</a:t>
            </a:r>
            <a:r>
              <a:rPr lang="id-ID" b="1" spc="-8" dirty="0">
                <a:solidFill>
                  <a:schemeClr val="bg1"/>
                </a:solidFill>
                <a:latin typeface="Rockwell"/>
                <a:cs typeface="Rockwell"/>
              </a:rPr>
              <a:t> F</a:t>
            </a:r>
            <a:r>
              <a:rPr lang="id-ID" b="1" dirty="0">
                <a:solidFill>
                  <a:schemeClr val="bg1"/>
                </a:solidFill>
                <a:latin typeface="Rockwell"/>
                <a:cs typeface="Rockwell"/>
              </a:rPr>
              <a:t>ung</a:t>
            </a:r>
            <a:r>
              <a:rPr lang="id-ID" b="1" spc="-4" dirty="0">
                <a:solidFill>
                  <a:schemeClr val="bg1"/>
                </a:solidFill>
                <a:latin typeface="Rockwell"/>
                <a:cs typeface="Rockwell"/>
              </a:rPr>
              <a:t>si</a:t>
            </a:r>
            <a:r>
              <a:rPr lang="id-ID" b="1" dirty="0">
                <a:solidFill>
                  <a:schemeClr val="bg1"/>
                </a:solidFill>
                <a:latin typeface="Rockwell"/>
                <a:cs typeface="Rockwell"/>
              </a:rPr>
              <a:t>on</a:t>
            </a:r>
            <a:r>
              <a:rPr lang="id-ID" b="1" spc="-4" dirty="0">
                <a:solidFill>
                  <a:schemeClr val="bg1"/>
                </a:solidFill>
                <a:latin typeface="Rockwell"/>
                <a:cs typeface="Rockwell"/>
              </a:rPr>
              <a:t>a</a:t>
            </a:r>
            <a:r>
              <a:rPr lang="id-ID" b="1" dirty="0">
                <a:solidFill>
                  <a:schemeClr val="bg1"/>
                </a:solidFill>
                <a:latin typeface="Rockwell"/>
                <a:cs typeface="Rockwell"/>
              </a:rPr>
              <a:t>l </a:t>
            </a:r>
            <a:r>
              <a:rPr lang="id-ID" b="1" spc="-8" dirty="0">
                <a:solidFill>
                  <a:schemeClr val="bg1"/>
                </a:solidFill>
                <a:latin typeface="Rockwell"/>
                <a:cs typeface="Rockwell"/>
              </a:rPr>
              <a:t>D</a:t>
            </a:r>
            <a:r>
              <a:rPr lang="id-ID" b="1" spc="-4" dirty="0">
                <a:solidFill>
                  <a:schemeClr val="bg1"/>
                </a:solidFill>
                <a:latin typeface="Rockwell"/>
                <a:cs typeface="Rockwell"/>
              </a:rPr>
              <a:t>asa</a:t>
            </a:r>
            <a:r>
              <a:rPr lang="id-ID" b="1" dirty="0">
                <a:solidFill>
                  <a:schemeClr val="bg1"/>
                </a:solidFill>
                <a:latin typeface="Rockwell"/>
                <a:cs typeface="Rockwell"/>
              </a:rPr>
              <a:t>r Ko</a:t>
            </a:r>
            <a:r>
              <a:rPr lang="id-ID" b="1" spc="-13" dirty="0">
                <a:solidFill>
                  <a:schemeClr val="bg1"/>
                </a:solidFill>
                <a:latin typeface="Rockwell"/>
                <a:cs typeface="Rockwell"/>
              </a:rPr>
              <a:t>m</a:t>
            </a:r>
            <a:r>
              <a:rPr lang="id-ID" b="1" dirty="0">
                <a:solidFill>
                  <a:schemeClr val="bg1"/>
                </a:solidFill>
                <a:latin typeface="Rockwell"/>
                <a:cs typeface="Rockwell"/>
              </a:rPr>
              <a:t>pu</a:t>
            </a:r>
            <a:r>
              <a:rPr lang="id-ID" b="1" spc="-4" dirty="0">
                <a:solidFill>
                  <a:schemeClr val="bg1"/>
                </a:solidFill>
                <a:latin typeface="Rockwell"/>
                <a:cs typeface="Rockwell"/>
              </a:rPr>
              <a:t>t</a:t>
            </a:r>
            <a:r>
              <a:rPr lang="id-ID" b="1" dirty="0">
                <a:solidFill>
                  <a:schemeClr val="bg1"/>
                </a:solidFill>
                <a:latin typeface="Rockwell"/>
                <a:cs typeface="Rockwell"/>
              </a:rPr>
              <a:t>er</a:t>
            </a:r>
            <a:br>
              <a:rPr lang="id-ID" dirty="0">
                <a:solidFill>
                  <a:schemeClr val="bg1"/>
                </a:solidFill>
                <a:latin typeface="Rockwell"/>
                <a:cs typeface="Rockwell"/>
              </a:rPr>
            </a:br>
            <a:endParaRPr lang="id-ID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id-ID" b="1" dirty="0">
                <a:solidFill>
                  <a:schemeClr val="bg1"/>
                </a:solidFill>
                <a:latin typeface="Rockwell"/>
                <a:cs typeface="Rockwell"/>
              </a:rPr>
              <a:t>Rep</a:t>
            </a:r>
            <a:r>
              <a:rPr lang="id-ID" b="1" spc="-4" dirty="0">
                <a:solidFill>
                  <a:schemeClr val="bg1"/>
                </a:solidFill>
                <a:latin typeface="Rockwell"/>
                <a:cs typeface="Rockwell"/>
              </a:rPr>
              <a:t>r</a:t>
            </a:r>
            <a:r>
              <a:rPr lang="id-ID" b="1" dirty="0">
                <a:solidFill>
                  <a:schemeClr val="bg1"/>
                </a:solidFill>
                <a:latin typeface="Rockwell"/>
                <a:cs typeface="Rockwell"/>
              </a:rPr>
              <a:t>e</a:t>
            </a:r>
            <a:r>
              <a:rPr lang="id-ID" b="1" spc="-4" dirty="0">
                <a:solidFill>
                  <a:schemeClr val="bg1"/>
                </a:solidFill>
                <a:latin typeface="Rockwell"/>
                <a:cs typeface="Rockwell"/>
              </a:rPr>
              <a:t>s</a:t>
            </a:r>
            <a:r>
              <a:rPr lang="id-ID" b="1" dirty="0">
                <a:solidFill>
                  <a:schemeClr val="bg1"/>
                </a:solidFill>
                <a:latin typeface="Rockwell"/>
                <a:cs typeface="Rockwell"/>
              </a:rPr>
              <a:t>en</a:t>
            </a:r>
            <a:r>
              <a:rPr lang="id-ID" b="1" spc="-4" dirty="0">
                <a:solidFill>
                  <a:schemeClr val="bg1"/>
                </a:solidFill>
                <a:latin typeface="Rockwell"/>
                <a:cs typeface="Rockwell"/>
              </a:rPr>
              <a:t>t</a:t>
            </a:r>
            <a:r>
              <a:rPr lang="id-ID" b="1" spc="-13" dirty="0">
                <a:solidFill>
                  <a:schemeClr val="bg1"/>
                </a:solidFill>
                <a:latin typeface="Rockwell"/>
                <a:cs typeface="Rockwell"/>
              </a:rPr>
              <a:t>a</a:t>
            </a:r>
            <a:r>
              <a:rPr lang="id-ID" b="1" spc="-4" dirty="0">
                <a:solidFill>
                  <a:schemeClr val="bg1"/>
                </a:solidFill>
                <a:latin typeface="Rockwell"/>
                <a:cs typeface="Rockwell"/>
              </a:rPr>
              <a:t>s</a:t>
            </a:r>
            <a:r>
              <a:rPr lang="id-ID" b="1" dirty="0">
                <a:solidFill>
                  <a:schemeClr val="bg1"/>
                </a:solidFill>
                <a:latin typeface="Rockwell"/>
                <a:cs typeface="Rockwell"/>
              </a:rPr>
              <a:t>i Un</a:t>
            </a:r>
            <a:r>
              <a:rPr lang="id-ID" b="1" spc="-4" dirty="0">
                <a:solidFill>
                  <a:schemeClr val="bg1"/>
                </a:solidFill>
                <a:latin typeface="Rockwell"/>
                <a:cs typeface="Rockwell"/>
              </a:rPr>
              <a:t>i</a:t>
            </a:r>
            <a:r>
              <a:rPr lang="id-ID" b="1" dirty="0">
                <a:solidFill>
                  <a:schemeClr val="bg1"/>
                </a:solidFill>
                <a:latin typeface="Rockwell"/>
                <a:cs typeface="Rockwell"/>
              </a:rPr>
              <a:t>t </a:t>
            </a:r>
            <a:r>
              <a:rPr lang="id-ID" b="1" spc="-8" dirty="0">
                <a:solidFill>
                  <a:schemeClr val="bg1"/>
                </a:solidFill>
                <a:latin typeface="Rockwell"/>
                <a:cs typeface="Rockwell"/>
              </a:rPr>
              <a:t>D</a:t>
            </a:r>
            <a:r>
              <a:rPr lang="id-ID" b="1" spc="-4" dirty="0">
                <a:solidFill>
                  <a:schemeClr val="bg1"/>
                </a:solidFill>
                <a:latin typeface="Rockwell"/>
                <a:cs typeface="Rockwell"/>
              </a:rPr>
              <a:t>as</a:t>
            </a:r>
            <a:r>
              <a:rPr lang="id-ID" b="1" spc="-13" dirty="0">
                <a:solidFill>
                  <a:schemeClr val="bg1"/>
                </a:solidFill>
                <a:latin typeface="Rockwell"/>
                <a:cs typeface="Rockwell"/>
              </a:rPr>
              <a:t>a</a:t>
            </a:r>
            <a:r>
              <a:rPr lang="id-ID" b="1" dirty="0">
                <a:solidFill>
                  <a:schemeClr val="bg1"/>
                </a:solidFill>
                <a:latin typeface="Rockwell"/>
                <a:cs typeface="Rockwell"/>
              </a:rPr>
              <a:t>r Ko</a:t>
            </a:r>
            <a:r>
              <a:rPr lang="id-ID" b="1" spc="-13" dirty="0">
                <a:solidFill>
                  <a:schemeClr val="bg1"/>
                </a:solidFill>
                <a:latin typeface="Rockwell"/>
                <a:cs typeface="Rockwell"/>
              </a:rPr>
              <a:t>m</a:t>
            </a:r>
            <a:r>
              <a:rPr lang="id-ID" b="1" dirty="0">
                <a:solidFill>
                  <a:schemeClr val="bg1"/>
                </a:solidFill>
                <a:latin typeface="Rockwell"/>
                <a:cs typeface="Rockwell"/>
              </a:rPr>
              <a:t>pu</a:t>
            </a:r>
            <a:r>
              <a:rPr lang="id-ID" b="1" spc="-4" dirty="0">
                <a:solidFill>
                  <a:schemeClr val="bg1"/>
                </a:solidFill>
                <a:latin typeface="Rockwell"/>
                <a:cs typeface="Rockwell"/>
              </a:rPr>
              <a:t>t</a:t>
            </a:r>
            <a:r>
              <a:rPr lang="id-ID" b="1" dirty="0">
                <a:solidFill>
                  <a:schemeClr val="bg1"/>
                </a:solidFill>
                <a:latin typeface="Rockwell"/>
                <a:cs typeface="Rockwell"/>
              </a:rPr>
              <a:t>er</a:t>
            </a:r>
            <a:endParaRPr lang="id-ID" dirty="0">
              <a:solidFill>
                <a:schemeClr val="bg1"/>
              </a:solidFill>
            </a:endParaRPr>
          </a:p>
        </p:txBody>
      </p:sp>
      <p:sp>
        <p:nvSpPr>
          <p:cNvPr id="4" name="object 3"/>
          <p:cNvSpPr>
            <a:spLocks noChangeArrowheads="1"/>
          </p:cNvSpPr>
          <p:nvPr/>
        </p:nvSpPr>
        <p:spPr bwMode="auto">
          <a:xfrm>
            <a:off x="1447800" y="1879600"/>
            <a:ext cx="6324600" cy="4597400"/>
          </a:xfrm>
          <a:prstGeom prst="rect">
            <a:avLst/>
          </a:prstGeom>
          <a:blipFill dpi="0" rotWithShape="1">
            <a:blip r:embed="rId2"/>
            <a:srcRect/>
            <a:stretch>
              <a:fillRect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endParaRPr lang="id-ID"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4383578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id-ID" dirty="0">
                <a:solidFill>
                  <a:schemeClr val="bg1"/>
                </a:solidFill>
              </a:rPr>
              <a:t>Komputer dilihat dari sudut pandang Fungsi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841" t="40080" r="17786" b="6250"/>
          <a:stretch/>
        </p:blipFill>
        <p:spPr bwMode="auto">
          <a:xfrm>
            <a:off x="381000" y="2202245"/>
            <a:ext cx="8229600" cy="37413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15674343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id-ID" dirty="0">
                <a:solidFill>
                  <a:schemeClr val="bg1"/>
                </a:solidFill>
              </a:rPr>
              <a:t>Fungsi komputer </a:t>
            </a:r>
            <a:br>
              <a:rPr lang="id-ID" dirty="0">
                <a:solidFill>
                  <a:schemeClr val="bg1"/>
                </a:solidFill>
              </a:rPr>
            </a:br>
            <a:r>
              <a:rPr lang="id-ID" dirty="0">
                <a:solidFill>
                  <a:schemeClr val="bg1"/>
                </a:solidFill>
              </a:rPr>
              <a:t>secara umum</a:t>
            </a:r>
            <a:endParaRPr lang="id-ID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905000"/>
            <a:ext cx="8229600" cy="4525963"/>
          </a:xfrm>
        </p:spPr>
        <p:txBody>
          <a:bodyPr/>
          <a:lstStyle/>
          <a:p>
            <a:pPr lvl="0"/>
            <a:r>
              <a:rPr lang="id-ID" sz="2800" dirty="0">
                <a:solidFill>
                  <a:schemeClr val="bg1"/>
                </a:solidFill>
              </a:rPr>
              <a:t>Komputer harus dapat </a:t>
            </a:r>
            <a:r>
              <a:rPr lang="id-ID" sz="2800" dirty="0">
                <a:solidFill>
                  <a:srgbClr val="FFFF00"/>
                </a:solidFill>
              </a:rPr>
              <a:t>memproses data</a:t>
            </a:r>
          </a:p>
          <a:p>
            <a:pPr lvl="0"/>
            <a:r>
              <a:rPr lang="en-US" sz="2800" dirty="0" err="1">
                <a:solidFill>
                  <a:schemeClr val="bg1"/>
                </a:solidFill>
              </a:rPr>
              <a:t>Komputer</a:t>
            </a:r>
            <a:r>
              <a:rPr lang="en-US" sz="2800" dirty="0">
                <a:solidFill>
                  <a:schemeClr val="bg1"/>
                </a:solidFill>
              </a:rPr>
              <a:t> </a:t>
            </a:r>
            <a:r>
              <a:rPr lang="en-US" sz="2800" dirty="0" err="1">
                <a:solidFill>
                  <a:schemeClr val="bg1"/>
                </a:solidFill>
              </a:rPr>
              <a:t>harus</a:t>
            </a:r>
            <a:r>
              <a:rPr lang="en-US" sz="2800" dirty="0">
                <a:solidFill>
                  <a:schemeClr val="bg1"/>
                </a:solidFill>
              </a:rPr>
              <a:t> </a:t>
            </a:r>
            <a:r>
              <a:rPr lang="en-US" sz="2800" dirty="0" err="1">
                <a:solidFill>
                  <a:schemeClr val="bg1"/>
                </a:solidFill>
              </a:rPr>
              <a:t>dapat</a:t>
            </a:r>
            <a:r>
              <a:rPr lang="en-US" sz="2800" dirty="0">
                <a:solidFill>
                  <a:schemeClr val="bg1"/>
                </a:solidFill>
              </a:rPr>
              <a:t>  </a:t>
            </a:r>
            <a:r>
              <a:rPr lang="id-ID" sz="2800" dirty="0" err="1">
                <a:solidFill>
                  <a:srgbClr val="FFFF00"/>
                </a:solidFill>
              </a:rPr>
              <a:t>m</a:t>
            </a:r>
            <a:r>
              <a:rPr lang="en-US" sz="2800" dirty="0" err="1">
                <a:solidFill>
                  <a:srgbClr val="FFFF00"/>
                </a:solidFill>
              </a:rPr>
              <a:t>emindahkan</a:t>
            </a:r>
            <a:r>
              <a:rPr lang="en-US" sz="2800" dirty="0">
                <a:solidFill>
                  <a:srgbClr val="FFFF00"/>
                </a:solidFill>
              </a:rPr>
              <a:t> data </a:t>
            </a:r>
            <a:r>
              <a:rPr lang="en-US" sz="2800" dirty="0" err="1">
                <a:solidFill>
                  <a:schemeClr val="bg1"/>
                </a:solidFill>
              </a:rPr>
              <a:t>antara</a:t>
            </a:r>
            <a:r>
              <a:rPr lang="en-US" sz="2800" dirty="0">
                <a:solidFill>
                  <a:schemeClr val="bg1"/>
                </a:solidFill>
              </a:rPr>
              <a:t> </a:t>
            </a:r>
            <a:r>
              <a:rPr lang="en-US" sz="2800" dirty="0" err="1">
                <a:solidFill>
                  <a:schemeClr val="bg1"/>
                </a:solidFill>
              </a:rPr>
              <a:t>dirinya</a:t>
            </a:r>
            <a:r>
              <a:rPr lang="en-US" sz="2800" dirty="0">
                <a:solidFill>
                  <a:schemeClr val="bg1"/>
                </a:solidFill>
              </a:rPr>
              <a:t> </a:t>
            </a:r>
            <a:r>
              <a:rPr lang="en-US" sz="2800" dirty="0" err="1">
                <a:solidFill>
                  <a:schemeClr val="bg1"/>
                </a:solidFill>
              </a:rPr>
              <a:t>dengan</a:t>
            </a:r>
            <a:r>
              <a:rPr lang="en-US" sz="2800" dirty="0">
                <a:solidFill>
                  <a:schemeClr val="bg1"/>
                </a:solidFill>
              </a:rPr>
              <a:t> </a:t>
            </a:r>
            <a:r>
              <a:rPr lang="en-US" sz="2800" dirty="0" err="1">
                <a:solidFill>
                  <a:schemeClr val="bg1"/>
                </a:solidFill>
              </a:rPr>
              <a:t>dunia</a:t>
            </a:r>
            <a:r>
              <a:rPr lang="en-US" sz="2800" dirty="0">
                <a:solidFill>
                  <a:schemeClr val="bg1"/>
                </a:solidFill>
              </a:rPr>
              <a:t> </a:t>
            </a:r>
            <a:r>
              <a:rPr lang="en-US" sz="2800" dirty="0" err="1">
                <a:solidFill>
                  <a:schemeClr val="bg1"/>
                </a:solidFill>
              </a:rPr>
              <a:t>luar</a:t>
            </a:r>
            <a:r>
              <a:rPr lang="en-US" sz="2800" dirty="0">
                <a:solidFill>
                  <a:schemeClr val="bg1"/>
                </a:solidFill>
              </a:rPr>
              <a:t>. </a:t>
            </a:r>
            <a:endParaRPr lang="id-ID" sz="2800" dirty="0">
              <a:solidFill>
                <a:schemeClr val="bg1"/>
              </a:solidFill>
            </a:endParaRPr>
          </a:p>
          <a:p>
            <a:pPr lvl="0"/>
            <a:r>
              <a:rPr lang="en-US" sz="2800" dirty="0" err="1">
                <a:solidFill>
                  <a:schemeClr val="bg1"/>
                </a:solidFill>
              </a:rPr>
              <a:t>Ketika</a:t>
            </a:r>
            <a:r>
              <a:rPr lang="en-US" sz="2800" dirty="0">
                <a:solidFill>
                  <a:schemeClr val="bg1"/>
                </a:solidFill>
              </a:rPr>
              <a:t> data </a:t>
            </a:r>
            <a:r>
              <a:rPr lang="en-US" sz="2800" dirty="0" err="1">
                <a:solidFill>
                  <a:schemeClr val="bg1"/>
                </a:solidFill>
              </a:rPr>
              <a:t>diterima</a:t>
            </a:r>
            <a:r>
              <a:rPr lang="en-US" sz="2800" dirty="0">
                <a:solidFill>
                  <a:schemeClr val="bg1"/>
                </a:solidFill>
              </a:rPr>
              <a:t> </a:t>
            </a:r>
            <a:r>
              <a:rPr lang="en-US" sz="2800" dirty="0" err="1">
                <a:solidFill>
                  <a:schemeClr val="bg1"/>
                </a:solidFill>
              </a:rPr>
              <a:t>dari</a:t>
            </a:r>
            <a:r>
              <a:rPr lang="en-US" sz="2800" dirty="0">
                <a:solidFill>
                  <a:schemeClr val="bg1"/>
                </a:solidFill>
              </a:rPr>
              <a:t> </a:t>
            </a:r>
            <a:r>
              <a:rPr lang="en-US" sz="2800" dirty="0" err="1">
                <a:solidFill>
                  <a:schemeClr val="bg1"/>
                </a:solidFill>
              </a:rPr>
              <a:t>atau</a:t>
            </a:r>
            <a:r>
              <a:rPr lang="en-US" sz="2800" dirty="0">
                <a:solidFill>
                  <a:schemeClr val="bg1"/>
                </a:solidFill>
              </a:rPr>
              <a:t> </a:t>
            </a:r>
            <a:r>
              <a:rPr lang="en-US" sz="2800" dirty="0" err="1">
                <a:solidFill>
                  <a:schemeClr val="bg1"/>
                </a:solidFill>
              </a:rPr>
              <a:t>dikirimkan</a:t>
            </a:r>
            <a:r>
              <a:rPr lang="en-US" sz="2800" dirty="0">
                <a:solidFill>
                  <a:schemeClr val="bg1"/>
                </a:solidFill>
              </a:rPr>
              <a:t> </a:t>
            </a:r>
            <a:r>
              <a:rPr lang="en-US" sz="2800" dirty="0" err="1">
                <a:solidFill>
                  <a:schemeClr val="bg1"/>
                </a:solidFill>
              </a:rPr>
              <a:t>ke</a:t>
            </a:r>
            <a:r>
              <a:rPr lang="en-US" sz="2800" dirty="0">
                <a:solidFill>
                  <a:schemeClr val="bg1"/>
                </a:solidFill>
              </a:rPr>
              <a:t> </a:t>
            </a:r>
            <a:r>
              <a:rPr lang="en-US" sz="2800" dirty="0" err="1">
                <a:solidFill>
                  <a:schemeClr val="bg1"/>
                </a:solidFill>
              </a:rPr>
              <a:t>sebuah</a:t>
            </a:r>
            <a:r>
              <a:rPr lang="en-US" sz="2800" dirty="0">
                <a:solidFill>
                  <a:schemeClr val="bg1"/>
                </a:solidFill>
              </a:rPr>
              <a:t> </a:t>
            </a:r>
            <a:r>
              <a:rPr lang="en-US" sz="2800" dirty="0" err="1">
                <a:solidFill>
                  <a:schemeClr val="bg1"/>
                </a:solidFill>
              </a:rPr>
              <a:t>perangkat</a:t>
            </a:r>
            <a:r>
              <a:rPr lang="en-US" sz="2800" dirty="0">
                <a:solidFill>
                  <a:schemeClr val="bg1"/>
                </a:solidFill>
              </a:rPr>
              <a:t> yang </a:t>
            </a:r>
            <a:r>
              <a:rPr lang="en-US" sz="2800" dirty="0" err="1">
                <a:solidFill>
                  <a:schemeClr val="bg1"/>
                </a:solidFill>
              </a:rPr>
              <a:t>terhubung</a:t>
            </a:r>
            <a:r>
              <a:rPr lang="en-US" sz="2800" dirty="0">
                <a:solidFill>
                  <a:schemeClr val="bg1"/>
                </a:solidFill>
              </a:rPr>
              <a:t> </a:t>
            </a:r>
            <a:r>
              <a:rPr lang="en-US" sz="2800" dirty="0" err="1">
                <a:solidFill>
                  <a:schemeClr val="bg1"/>
                </a:solidFill>
              </a:rPr>
              <a:t>langsung</a:t>
            </a:r>
            <a:r>
              <a:rPr lang="en-US" sz="2800" dirty="0">
                <a:solidFill>
                  <a:schemeClr val="bg1"/>
                </a:solidFill>
              </a:rPr>
              <a:t> </a:t>
            </a:r>
            <a:r>
              <a:rPr lang="en-US" sz="2800" dirty="0" err="1">
                <a:solidFill>
                  <a:schemeClr val="bg1"/>
                </a:solidFill>
              </a:rPr>
              <a:t>dengan</a:t>
            </a:r>
            <a:r>
              <a:rPr lang="en-US" sz="2800" dirty="0">
                <a:solidFill>
                  <a:schemeClr val="bg1"/>
                </a:solidFill>
              </a:rPr>
              <a:t> </a:t>
            </a:r>
            <a:r>
              <a:rPr lang="en-US" sz="2800" dirty="0" err="1">
                <a:solidFill>
                  <a:schemeClr val="bg1"/>
                </a:solidFill>
              </a:rPr>
              <a:t>komputer</a:t>
            </a:r>
            <a:r>
              <a:rPr lang="en-US" sz="2800" dirty="0">
                <a:solidFill>
                  <a:schemeClr val="bg1"/>
                </a:solidFill>
              </a:rPr>
              <a:t>, </a:t>
            </a:r>
            <a:r>
              <a:rPr lang="en-US" sz="2800" dirty="0" err="1">
                <a:solidFill>
                  <a:schemeClr val="bg1"/>
                </a:solidFill>
              </a:rPr>
              <a:t>maka</a:t>
            </a:r>
            <a:r>
              <a:rPr lang="en-US" sz="2800" dirty="0">
                <a:solidFill>
                  <a:schemeClr val="bg1"/>
                </a:solidFill>
              </a:rPr>
              <a:t> proses </a:t>
            </a:r>
            <a:r>
              <a:rPr lang="en-US" sz="2800" dirty="0" err="1">
                <a:solidFill>
                  <a:schemeClr val="bg1"/>
                </a:solidFill>
              </a:rPr>
              <a:t>ini</a:t>
            </a:r>
            <a:r>
              <a:rPr lang="en-US" sz="2800" dirty="0">
                <a:solidFill>
                  <a:schemeClr val="bg1"/>
                </a:solidFill>
              </a:rPr>
              <a:t> </a:t>
            </a:r>
            <a:r>
              <a:rPr lang="en-US" sz="2800" dirty="0" err="1">
                <a:solidFill>
                  <a:schemeClr val="bg1"/>
                </a:solidFill>
              </a:rPr>
              <a:t>disebut</a:t>
            </a:r>
            <a:r>
              <a:rPr lang="en-US" sz="2800" dirty="0">
                <a:solidFill>
                  <a:schemeClr val="bg1"/>
                </a:solidFill>
              </a:rPr>
              <a:t> </a:t>
            </a:r>
            <a:r>
              <a:rPr lang="en-US" sz="2800" i="1" dirty="0">
                <a:solidFill>
                  <a:schemeClr val="bg1"/>
                </a:solidFill>
              </a:rPr>
              <a:t> </a:t>
            </a:r>
            <a:r>
              <a:rPr lang="en-US" sz="2800" i="1" dirty="0" err="1">
                <a:solidFill>
                  <a:srgbClr val="00B0F0"/>
                </a:solidFill>
              </a:rPr>
              <a:t>Input/Output</a:t>
            </a:r>
            <a:r>
              <a:rPr lang="en-US" sz="2800" i="1" dirty="0">
                <a:solidFill>
                  <a:srgbClr val="00B0F0"/>
                </a:solidFill>
              </a:rPr>
              <a:t> (I/O)</a:t>
            </a:r>
            <a:r>
              <a:rPr lang="en-US" sz="2800" i="1" dirty="0">
                <a:solidFill>
                  <a:schemeClr val="bg1"/>
                </a:solidFill>
              </a:rPr>
              <a:t>, </a:t>
            </a:r>
            <a:r>
              <a:rPr lang="en-US" sz="2800" dirty="0" err="1">
                <a:solidFill>
                  <a:schemeClr val="bg1"/>
                </a:solidFill>
              </a:rPr>
              <a:t>dan</a:t>
            </a:r>
            <a:r>
              <a:rPr lang="en-US" sz="2800" dirty="0">
                <a:solidFill>
                  <a:schemeClr val="bg1"/>
                </a:solidFill>
              </a:rPr>
              <a:t> </a:t>
            </a:r>
            <a:r>
              <a:rPr lang="en-US" sz="2800" dirty="0" err="1">
                <a:solidFill>
                  <a:schemeClr val="bg1"/>
                </a:solidFill>
              </a:rPr>
              <a:t>perangkat</a:t>
            </a:r>
            <a:r>
              <a:rPr lang="en-US" sz="2800" dirty="0">
                <a:solidFill>
                  <a:schemeClr val="bg1"/>
                </a:solidFill>
              </a:rPr>
              <a:t> </a:t>
            </a:r>
            <a:r>
              <a:rPr lang="en-US" sz="2800" dirty="0" err="1">
                <a:solidFill>
                  <a:schemeClr val="bg1"/>
                </a:solidFill>
              </a:rPr>
              <a:t>tersebut</a:t>
            </a:r>
            <a:r>
              <a:rPr lang="en-US" sz="2800" dirty="0">
                <a:solidFill>
                  <a:schemeClr val="bg1"/>
                </a:solidFill>
              </a:rPr>
              <a:t> </a:t>
            </a:r>
            <a:r>
              <a:rPr lang="en-US" sz="2800" dirty="0" err="1">
                <a:solidFill>
                  <a:schemeClr val="bg1"/>
                </a:solidFill>
              </a:rPr>
              <a:t>dikenal</a:t>
            </a:r>
            <a:r>
              <a:rPr lang="en-US" sz="2800" dirty="0">
                <a:solidFill>
                  <a:schemeClr val="bg1"/>
                </a:solidFill>
              </a:rPr>
              <a:t> </a:t>
            </a:r>
            <a:r>
              <a:rPr lang="en-US" sz="2800" dirty="0" err="1">
                <a:solidFill>
                  <a:schemeClr val="bg1"/>
                </a:solidFill>
              </a:rPr>
              <a:t>sebagai</a:t>
            </a:r>
            <a:r>
              <a:rPr lang="en-US" sz="2800" dirty="0">
                <a:solidFill>
                  <a:schemeClr val="bg1"/>
                </a:solidFill>
              </a:rPr>
              <a:t> </a:t>
            </a:r>
            <a:r>
              <a:rPr lang="en-US" sz="2800" i="1" dirty="0">
                <a:solidFill>
                  <a:srgbClr val="00B0F0"/>
                </a:solidFill>
              </a:rPr>
              <a:t>Peripheral</a:t>
            </a:r>
            <a:r>
              <a:rPr lang="en-US" sz="2800" i="1" dirty="0">
                <a:solidFill>
                  <a:schemeClr val="bg1"/>
                </a:solidFill>
              </a:rPr>
              <a:t>. </a:t>
            </a:r>
            <a:endParaRPr lang="id-ID" sz="2800" i="1" dirty="0">
              <a:solidFill>
                <a:schemeClr val="bg1"/>
              </a:solidFill>
            </a:endParaRPr>
          </a:p>
          <a:p>
            <a:pPr lvl="0"/>
            <a:r>
              <a:rPr lang="en-US" sz="2800" dirty="0" err="1">
                <a:solidFill>
                  <a:schemeClr val="bg1"/>
                </a:solidFill>
              </a:rPr>
              <a:t>Jika</a:t>
            </a:r>
            <a:r>
              <a:rPr lang="en-US" sz="2800" dirty="0">
                <a:solidFill>
                  <a:schemeClr val="bg1"/>
                </a:solidFill>
              </a:rPr>
              <a:t> </a:t>
            </a:r>
            <a:r>
              <a:rPr lang="en-US" sz="2800" dirty="0" err="1">
                <a:solidFill>
                  <a:schemeClr val="bg1"/>
                </a:solidFill>
              </a:rPr>
              <a:t>jarak</a:t>
            </a:r>
            <a:r>
              <a:rPr lang="en-US" sz="2800" dirty="0">
                <a:solidFill>
                  <a:schemeClr val="bg1"/>
                </a:solidFill>
              </a:rPr>
              <a:t> </a:t>
            </a:r>
            <a:r>
              <a:rPr lang="en-US" sz="2800" dirty="0" err="1">
                <a:solidFill>
                  <a:schemeClr val="bg1"/>
                </a:solidFill>
              </a:rPr>
              <a:t>yg</a:t>
            </a:r>
            <a:r>
              <a:rPr lang="en-US" sz="2800" dirty="0">
                <a:solidFill>
                  <a:schemeClr val="bg1"/>
                </a:solidFill>
              </a:rPr>
              <a:t> </a:t>
            </a:r>
            <a:r>
              <a:rPr lang="en-US" sz="2800" dirty="0" err="1">
                <a:solidFill>
                  <a:schemeClr val="bg1"/>
                </a:solidFill>
              </a:rPr>
              <a:t>dipindahkan</a:t>
            </a:r>
            <a:r>
              <a:rPr lang="en-US" sz="2800" dirty="0">
                <a:solidFill>
                  <a:schemeClr val="bg1"/>
                </a:solidFill>
              </a:rPr>
              <a:t> </a:t>
            </a:r>
            <a:r>
              <a:rPr lang="en-US" sz="2800" dirty="0" err="1">
                <a:solidFill>
                  <a:schemeClr val="bg1"/>
                </a:solidFill>
              </a:rPr>
              <a:t>cukup</a:t>
            </a:r>
            <a:r>
              <a:rPr lang="en-US" sz="2800" dirty="0">
                <a:solidFill>
                  <a:schemeClr val="bg1"/>
                </a:solidFill>
              </a:rPr>
              <a:t> </a:t>
            </a:r>
            <a:r>
              <a:rPr lang="en-US" sz="2800" dirty="0" err="1">
                <a:solidFill>
                  <a:schemeClr val="bg1"/>
                </a:solidFill>
              </a:rPr>
              <a:t>jauh</a:t>
            </a:r>
            <a:r>
              <a:rPr lang="en-US" sz="2800" dirty="0">
                <a:solidFill>
                  <a:schemeClr val="bg1"/>
                </a:solidFill>
              </a:rPr>
              <a:t> </a:t>
            </a:r>
            <a:r>
              <a:rPr lang="en-US" sz="2800" dirty="0" err="1">
                <a:solidFill>
                  <a:schemeClr val="bg1"/>
                </a:solidFill>
              </a:rPr>
              <a:t>dikenal</a:t>
            </a:r>
            <a:r>
              <a:rPr lang="en-US" sz="2800" dirty="0">
                <a:solidFill>
                  <a:schemeClr val="bg1"/>
                </a:solidFill>
              </a:rPr>
              <a:t> </a:t>
            </a:r>
            <a:r>
              <a:rPr lang="en-US" sz="2800" dirty="0" err="1">
                <a:solidFill>
                  <a:schemeClr val="bg1"/>
                </a:solidFill>
              </a:rPr>
              <a:t>sebagai</a:t>
            </a:r>
            <a:r>
              <a:rPr lang="en-US" sz="2800" dirty="0">
                <a:solidFill>
                  <a:schemeClr val="bg1"/>
                </a:solidFill>
              </a:rPr>
              <a:t> </a:t>
            </a:r>
            <a:r>
              <a:rPr lang="en-US" sz="2800" dirty="0" err="1">
                <a:solidFill>
                  <a:srgbClr val="00B0F0"/>
                </a:solidFill>
              </a:rPr>
              <a:t>Komunikasi</a:t>
            </a:r>
            <a:r>
              <a:rPr lang="en-US" sz="2800" dirty="0">
                <a:solidFill>
                  <a:srgbClr val="00B0F0"/>
                </a:solidFill>
              </a:rPr>
              <a:t> Data</a:t>
            </a:r>
            <a:endParaRPr lang="id-ID" sz="2800" dirty="0">
              <a:solidFill>
                <a:srgbClr val="00B0F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2096127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id-ID" dirty="0">
                <a:solidFill>
                  <a:schemeClr val="bg1"/>
                </a:solidFill>
              </a:rPr>
              <a:t>Fungsi komputer </a:t>
            </a:r>
            <a:br>
              <a:rPr lang="id-ID" dirty="0">
                <a:solidFill>
                  <a:schemeClr val="bg1"/>
                </a:solidFill>
              </a:rPr>
            </a:br>
            <a:r>
              <a:rPr lang="id-ID" dirty="0">
                <a:solidFill>
                  <a:schemeClr val="bg1"/>
                </a:solidFill>
              </a:rPr>
              <a:t>secara umum</a:t>
            </a:r>
            <a:endParaRPr lang="id-ID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2438400"/>
            <a:ext cx="8229600" cy="3505200"/>
          </a:xfrm>
        </p:spPr>
        <p:txBody>
          <a:bodyPr/>
          <a:lstStyle/>
          <a:p>
            <a:r>
              <a:rPr lang="en-US" sz="2800" dirty="0" err="1">
                <a:solidFill>
                  <a:schemeClr val="bg1"/>
                </a:solidFill>
              </a:rPr>
              <a:t>Komputer</a:t>
            </a:r>
            <a:r>
              <a:rPr lang="en-US" sz="2800" dirty="0">
                <a:solidFill>
                  <a:schemeClr val="bg1"/>
                </a:solidFill>
              </a:rPr>
              <a:t> </a:t>
            </a:r>
            <a:r>
              <a:rPr lang="en-US" sz="2800" dirty="0" err="1">
                <a:solidFill>
                  <a:schemeClr val="bg1"/>
                </a:solidFill>
              </a:rPr>
              <a:t>juga</a:t>
            </a:r>
            <a:r>
              <a:rPr lang="en-US" sz="2800" dirty="0">
                <a:solidFill>
                  <a:schemeClr val="bg1"/>
                </a:solidFill>
              </a:rPr>
              <a:t> </a:t>
            </a:r>
            <a:r>
              <a:rPr lang="en-US" sz="2800" dirty="0" err="1">
                <a:solidFill>
                  <a:schemeClr val="bg1"/>
                </a:solidFill>
              </a:rPr>
              <a:t>harus</a:t>
            </a:r>
            <a:r>
              <a:rPr lang="en-US" sz="2800" dirty="0">
                <a:solidFill>
                  <a:schemeClr val="bg1"/>
                </a:solidFill>
              </a:rPr>
              <a:t> </a:t>
            </a:r>
            <a:r>
              <a:rPr lang="en-US" sz="2800" dirty="0" err="1">
                <a:solidFill>
                  <a:schemeClr val="bg1"/>
                </a:solidFill>
              </a:rPr>
              <a:t>dapat</a:t>
            </a:r>
            <a:r>
              <a:rPr lang="en-US" sz="2800" dirty="0">
                <a:solidFill>
                  <a:schemeClr val="bg1"/>
                </a:solidFill>
              </a:rPr>
              <a:t>  </a:t>
            </a:r>
            <a:r>
              <a:rPr lang="id-ID" sz="2800" dirty="0" err="1">
                <a:solidFill>
                  <a:srgbClr val="FFFF00"/>
                </a:solidFill>
              </a:rPr>
              <a:t>m</a:t>
            </a:r>
            <a:r>
              <a:rPr lang="en-US" sz="2800" dirty="0" err="1">
                <a:solidFill>
                  <a:srgbClr val="FFFF00"/>
                </a:solidFill>
              </a:rPr>
              <a:t>enyimpan</a:t>
            </a:r>
            <a:r>
              <a:rPr lang="en-US" sz="2800" dirty="0">
                <a:solidFill>
                  <a:srgbClr val="FFFF00"/>
                </a:solidFill>
              </a:rPr>
              <a:t> data</a:t>
            </a:r>
            <a:r>
              <a:rPr lang="en-US" sz="2800" dirty="0">
                <a:solidFill>
                  <a:schemeClr val="bg1"/>
                </a:solidFill>
              </a:rPr>
              <a:t> </a:t>
            </a:r>
            <a:r>
              <a:rPr lang="en-US" sz="2800" dirty="0" err="1">
                <a:solidFill>
                  <a:schemeClr val="bg1"/>
                </a:solidFill>
              </a:rPr>
              <a:t>dan</a:t>
            </a:r>
            <a:r>
              <a:rPr lang="en-US" sz="2800" dirty="0">
                <a:solidFill>
                  <a:schemeClr val="bg1"/>
                </a:solidFill>
              </a:rPr>
              <a:t> </a:t>
            </a:r>
            <a:r>
              <a:rPr lang="en-US" sz="2800" dirty="0" err="1">
                <a:solidFill>
                  <a:schemeClr val="bg1"/>
                </a:solidFill>
              </a:rPr>
              <a:t>informasi</a:t>
            </a:r>
            <a:r>
              <a:rPr lang="en-US" sz="2800" dirty="0">
                <a:solidFill>
                  <a:schemeClr val="bg1"/>
                </a:solidFill>
              </a:rPr>
              <a:t> yang </a:t>
            </a:r>
            <a:r>
              <a:rPr lang="en-US" sz="2800" dirty="0" err="1">
                <a:solidFill>
                  <a:schemeClr val="bg1"/>
                </a:solidFill>
              </a:rPr>
              <a:t>telah</a:t>
            </a:r>
            <a:r>
              <a:rPr lang="en-US" sz="2800" dirty="0">
                <a:solidFill>
                  <a:schemeClr val="bg1"/>
                </a:solidFill>
              </a:rPr>
              <a:t> </a:t>
            </a:r>
            <a:r>
              <a:rPr lang="en-US" sz="2800" dirty="0" err="1">
                <a:solidFill>
                  <a:schemeClr val="bg1"/>
                </a:solidFill>
              </a:rPr>
              <a:t>diolah</a:t>
            </a:r>
            <a:r>
              <a:rPr lang="en-US" sz="2800" dirty="0">
                <a:solidFill>
                  <a:schemeClr val="bg1"/>
                </a:solidFill>
              </a:rPr>
              <a:t>.</a:t>
            </a:r>
            <a:endParaRPr lang="id-ID" sz="2800" dirty="0">
              <a:solidFill>
                <a:schemeClr val="bg1"/>
              </a:solidFill>
            </a:endParaRPr>
          </a:p>
          <a:p>
            <a:r>
              <a:rPr lang="en-US" sz="2800" dirty="0" err="1">
                <a:solidFill>
                  <a:schemeClr val="bg1"/>
                </a:solidFill>
              </a:rPr>
              <a:t>Terakhir</a:t>
            </a:r>
            <a:r>
              <a:rPr lang="en-US" sz="2800" dirty="0">
                <a:solidFill>
                  <a:schemeClr val="bg1"/>
                </a:solidFill>
              </a:rPr>
              <a:t>, </a:t>
            </a:r>
            <a:r>
              <a:rPr lang="en-US" sz="2800" dirty="0" err="1">
                <a:solidFill>
                  <a:schemeClr val="bg1"/>
                </a:solidFill>
              </a:rPr>
              <a:t>harus</a:t>
            </a:r>
            <a:r>
              <a:rPr lang="en-US" sz="2800" dirty="0">
                <a:solidFill>
                  <a:schemeClr val="bg1"/>
                </a:solidFill>
              </a:rPr>
              <a:t> </a:t>
            </a:r>
            <a:r>
              <a:rPr lang="en-US" sz="2800" dirty="0" err="1">
                <a:solidFill>
                  <a:schemeClr val="bg1"/>
                </a:solidFill>
              </a:rPr>
              <a:t>terdapat</a:t>
            </a:r>
            <a:r>
              <a:rPr lang="en-US" sz="2800" dirty="0">
                <a:solidFill>
                  <a:schemeClr val="bg1"/>
                </a:solidFill>
              </a:rPr>
              <a:t>  </a:t>
            </a:r>
            <a:r>
              <a:rPr lang="en-US" sz="2800" dirty="0" err="1">
                <a:solidFill>
                  <a:schemeClr val="bg1"/>
                </a:solidFill>
              </a:rPr>
              <a:t>Kontrol</a:t>
            </a:r>
            <a:r>
              <a:rPr lang="en-US" sz="2800" dirty="0">
                <a:solidFill>
                  <a:schemeClr val="bg1"/>
                </a:solidFill>
              </a:rPr>
              <a:t> </a:t>
            </a:r>
            <a:r>
              <a:rPr lang="en-US" sz="2800" dirty="0" err="1">
                <a:solidFill>
                  <a:schemeClr val="bg1"/>
                </a:solidFill>
              </a:rPr>
              <a:t>bagi</a:t>
            </a:r>
            <a:r>
              <a:rPr lang="en-US" sz="2800" dirty="0">
                <a:solidFill>
                  <a:schemeClr val="bg1"/>
                </a:solidFill>
              </a:rPr>
              <a:t> </a:t>
            </a:r>
            <a:r>
              <a:rPr lang="en-US" sz="2800" dirty="0" err="1">
                <a:solidFill>
                  <a:schemeClr val="bg1"/>
                </a:solidFill>
              </a:rPr>
              <a:t>ketiga</a:t>
            </a:r>
            <a:r>
              <a:rPr lang="en-US" sz="2800" dirty="0">
                <a:solidFill>
                  <a:schemeClr val="bg1"/>
                </a:solidFill>
              </a:rPr>
              <a:t> </a:t>
            </a:r>
            <a:r>
              <a:rPr lang="en-US" sz="2800" dirty="0" err="1">
                <a:solidFill>
                  <a:schemeClr val="bg1"/>
                </a:solidFill>
              </a:rPr>
              <a:t>fungsi</a:t>
            </a:r>
            <a:r>
              <a:rPr lang="en-US" sz="2800" dirty="0">
                <a:solidFill>
                  <a:schemeClr val="bg1"/>
                </a:solidFill>
              </a:rPr>
              <a:t> </a:t>
            </a:r>
            <a:r>
              <a:rPr lang="en-US" sz="2800" dirty="0" err="1">
                <a:solidFill>
                  <a:schemeClr val="bg1"/>
                </a:solidFill>
              </a:rPr>
              <a:t>ini</a:t>
            </a:r>
            <a:r>
              <a:rPr lang="en-US" sz="2800" dirty="0">
                <a:solidFill>
                  <a:schemeClr val="bg1"/>
                </a:solidFill>
              </a:rPr>
              <a:t>. </a:t>
            </a:r>
            <a:endParaRPr lang="id-ID" sz="2800" dirty="0">
              <a:solidFill>
                <a:schemeClr val="bg1"/>
              </a:solidFill>
            </a:endParaRPr>
          </a:p>
          <a:p>
            <a:r>
              <a:rPr lang="en-US" sz="2800" dirty="0" err="1">
                <a:solidFill>
                  <a:schemeClr val="bg1"/>
                </a:solidFill>
              </a:rPr>
              <a:t>Didalam</a:t>
            </a:r>
            <a:r>
              <a:rPr lang="en-US" sz="2800" dirty="0">
                <a:solidFill>
                  <a:schemeClr val="bg1"/>
                </a:solidFill>
              </a:rPr>
              <a:t> </a:t>
            </a:r>
            <a:r>
              <a:rPr lang="en-US" sz="2800" dirty="0" err="1">
                <a:solidFill>
                  <a:schemeClr val="bg1"/>
                </a:solidFill>
              </a:rPr>
              <a:t>sistem</a:t>
            </a:r>
            <a:r>
              <a:rPr lang="en-US" sz="2800" dirty="0">
                <a:solidFill>
                  <a:schemeClr val="bg1"/>
                </a:solidFill>
              </a:rPr>
              <a:t> </a:t>
            </a:r>
            <a:r>
              <a:rPr lang="en-US" sz="2800" dirty="0" err="1">
                <a:solidFill>
                  <a:schemeClr val="bg1"/>
                </a:solidFill>
              </a:rPr>
              <a:t>komputer</a:t>
            </a:r>
            <a:r>
              <a:rPr lang="en-US" sz="2800" dirty="0">
                <a:solidFill>
                  <a:schemeClr val="bg1"/>
                </a:solidFill>
              </a:rPr>
              <a:t>, </a:t>
            </a:r>
            <a:r>
              <a:rPr lang="en-US" sz="2800" dirty="0" err="1">
                <a:solidFill>
                  <a:schemeClr val="bg1"/>
                </a:solidFill>
              </a:rPr>
              <a:t>sebuah</a:t>
            </a:r>
            <a:r>
              <a:rPr lang="en-US" sz="2800" dirty="0">
                <a:solidFill>
                  <a:schemeClr val="bg1"/>
                </a:solidFill>
              </a:rPr>
              <a:t> unit </a:t>
            </a:r>
            <a:r>
              <a:rPr lang="en-US" sz="2800" dirty="0" err="1">
                <a:solidFill>
                  <a:schemeClr val="bg1"/>
                </a:solidFill>
              </a:rPr>
              <a:t>kontrol</a:t>
            </a:r>
            <a:r>
              <a:rPr lang="en-US" sz="2800" dirty="0">
                <a:solidFill>
                  <a:schemeClr val="bg1"/>
                </a:solidFill>
              </a:rPr>
              <a:t> </a:t>
            </a:r>
            <a:r>
              <a:rPr lang="en-US" sz="2800" dirty="0" err="1">
                <a:solidFill>
                  <a:schemeClr val="bg1"/>
                </a:solidFill>
              </a:rPr>
              <a:t>mengatur</a:t>
            </a:r>
            <a:r>
              <a:rPr lang="en-US" sz="2800" dirty="0">
                <a:solidFill>
                  <a:schemeClr val="bg1"/>
                </a:solidFill>
              </a:rPr>
              <a:t>  </a:t>
            </a:r>
            <a:r>
              <a:rPr lang="en-US" sz="2800" dirty="0" err="1">
                <a:solidFill>
                  <a:schemeClr val="bg1"/>
                </a:solidFill>
              </a:rPr>
              <a:t>sumber</a:t>
            </a:r>
            <a:r>
              <a:rPr lang="en-US" sz="2800" dirty="0">
                <a:solidFill>
                  <a:schemeClr val="bg1"/>
                </a:solidFill>
              </a:rPr>
              <a:t> </a:t>
            </a:r>
            <a:r>
              <a:rPr lang="en-US" sz="2800" dirty="0" err="1">
                <a:solidFill>
                  <a:schemeClr val="bg1"/>
                </a:solidFill>
              </a:rPr>
              <a:t>daya</a:t>
            </a:r>
            <a:r>
              <a:rPr lang="en-US" sz="2800" dirty="0">
                <a:solidFill>
                  <a:schemeClr val="bg1"/>
                </a:solidFill>
              </a:rPr>
              <a:t> </a:t>
            </a:r>
            <a:r>
              <a:rPr lang="en-US" sz="2800" dirty="0" err="1">
                <a:solidFill>
                  <a:schemeClr val="bg1"/>
                </a:solidFill>
              </a:rPr>
              <a:t>komputer</a:t>
            </a:r>
            <a:r>
              <a:rPr lang="en-US" sz="2800" dirty="0">
                <a:solidFill>
                  <a:schemeClr val="bg1"/>
                </a:solidFill>
              </a:rPr>
              <a:t> </a:t>
            </a:r>
            <a:r>
              <a:rPr lang="en-US" sz="2800" dirty="0" err="1">
                <a:solidFill>
                  <a:schemeClr val="bg1"/>
                </a:solidFill>
              </a:rPr>
              <a:t>dan</a:t>
            </a:r>
            <a:r>
              <a:rPr lang="en-US" sz="2800" dirty="0">
                <a:solidFill>
                  <a:schemeClr val="bg1"/>
                </a:solidFill>
              </a:rPr>
              <a:t> </a:t>
            </a:r>
            <a:r>
              <a:rPr lang="en-US" sz="2800" dirty="0" err="1">
                <a:solidFill>
                  <a:schemeClr val="bg1"/>
                </a:solidFill>
              </a:rPr>
              <a:t>memberikan</a:t>
            </a:r>
            <a:r>
              <a:rPr lang="en-US" sz="2800" dirty="0">
                <a:solidFill>
                  <a:schemeClr val="bg1"/>
                </a:solidFill>
              </a:rPr>
              <a:t> </a:t>
            </a:r>
            <a:r>
              <a:rPr lang="en-US" sz="2800" dirty="0" err="1">
                <a:solidFill>
                  <a:schemeClr val="bg1"/>
                </a:solidFill>
              </a:rPr>
              <a:t>respon</a:t>
            </a:r>
            <a:r>
              <a:rPr lang="en-US" sz="2800" dirty="0">
                <a:solidFill>
                  <a:schemeClr val="bg1"/>
                </a:solidFill>
              </a:rPr>
              <a:t> </a:t>
            </a:r>
            <a:r>
              <a:rPr lang="en-US" sz="2800" dirty="0" err="1">
                <a:solidFill>
                  <a:schemeClr val="bg1"/>
                </a:solidFill>
              </a:rPr>
              <a:t>terhadap</a:t>
            </a:r>
            <a:r>
              <a:rPr lang="en-US" sz="2800" dirty="0">
                <a:solidFill>
                  <a:schemeClr val="bg1"/>
                </a:solidFill>
              </a:rPr>
              <a:t> </a:t>
            </a:r>
            <a:r>
              <a:rPr lang="en-US" sz="2800" dirty="0" err="1">
                <a:solidFill>
                  <a:schemeClr val="bg1"/>
                </a:solidFill>
              </a:rPr>
              <a:t>instrukti</a:t>
            </a:r>
            <a:r>
              <a:rPr lang="en-US" sz="2800" dirty="0">
                <a:solidFill>
                  <a:schemeClr val="bg1"/>
                </a:solidFill>
              </a:rPr>
              <a:t>–</a:t>
            </a:r>
            <a:r>
              <a:rPr lang="en-US" sz="2800" dirty="0" err="1">
                <a:solidFill>
                  <a:schemeClr val="bg1"/>
                </a:solidFill>
              </a:rPr>
              <a:t>instruksi</a:t>
            </a:r>
            <a:endParaRPr lang="id-ID" sz="28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048328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en-US" dirty="0" err="1">
                <a:solidFill>
                  <a:schemeClr val="bg1"/>
                </a:solidFill>
              </a:rPr>
              <a:t>Fungsi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Pemindahan</a:t>
            </a:r>
            <a:r>
              <a:rPr lang="en-US" dirty="0">
                <a:solidFill>
                  <a:schemeClr val="bg1"/>
                </a:solidFill>
              </a:rPr>
              <a:t> data</a:t>
            </a:r>
            <a:endParaRPr lang="id-ID" dirty="0">
              <a:solidFill>
                <a:schemeClr val="bg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sz="2400" dirty="0" err="1">
                <a:solidFill>
                  <a:schemeClr val="bg1"/>
                </a:solidFill>
                <a:cs typeface="Tahoma" pitchFamily="34" charset="0"/>
              </a:rPr>
              <a:t>Langkah-Langkah</a:t>
            </a:r>
            <a:br>
              <a:rPr lang="en-GB" sz="2400" dirty="0">
                <a:solidFill>
                  <a:schemeClr val="bg1"/>
                </a:solidFill>
                <a:cs typeface="Tahoma" pitchFamily="34" charset="0"/>
              </a:rPr>
            </a:br>
            <a:r>
              <a:rPr lang="en-GB" sz="2400" dirty="0">
                <a:solidFill>
                  <a:schemeClr val="bg1"/>
                </a:solidFill>
                <a:cs typeface="Tahoma" pitchFamily="34" charset="0"/>
              </a:rPr>
              <a:t>Data yang </a:t>
            </a:r>
            <a:r>
              <a:rPr lang="en-GB" sz="2400" dirty="0" err="1">
                <a:solidFill>
                  <a:schemeClr val="bg1"/>
                </a:solidFill>
                <a:cs typeface="Tahoma" pitchFamily="34" charset="0"/>
              </a:rPr>
              <a:t>berasal</a:t>
            </a:r>
            <a:r>
              <a:rPr lang="en-GB" sz="2400" dirty="0">
                <a:solidFill>
                  <a:schemeClr val="bg1"/>
                </a:solidFill>
                <a:cs typeface="Tahoma" pitchFamily="34" charset="0"/>
              </a:rPr>
              <a:t> </a:t>
            </a:r>
            <a:r>
              <a:rPr lang="en-GB" sz="2400" dirty="0" err="1">
                <a:solidFill>
                  <a:schemeClr val="bg1"/>
                </a:solidFill>
                <a:cs typeface="Tahoma" pitchFamily="34" charset="0"/>
              </a:rPr>
              <a:t>dari</a:t>
            </a:r>
            <a:r>
              <a:rPr lang="en-GB" sz="2400" dirty="0">
                <a:solidFill>
                  <a:schemeClr val="bg1"/>
                </a:solidFill>
                <a:cs typeface="Tahoma" pitchFamily="34" charset="0"/>
              </a:rPr>
              <a:t> Data Movement Apparatus </a:t>
            </a:r>
            <a:r>
              <a:rPr lang="en-GB" sz="2400" dirty="0" err="1">
                <a:solidFill>
                  <a:schemeClr val="bg1"/>
                </a:solidFill>
                <a:cs typeface="Tahoma" pitchFamily="34" charset="0"/>
              </a:rPr>
              <a:t>oleh</a:t>
            </a:r>
            <a:r>
              <a:rPr lang="en-GB" sz="2400" dirty="0">
                <a:solidFill>
                  <a:schemeClr val="bg1"/>
                </a:solidFill>
                <a:cs typeface="Tahoma" pitchFamily="34" charset="0"/>
              </a:rPr>
              <a:t> Control </a:t>
            </a:r>
            <a:r>
              <a:rPr lang="en-GB" sz="2400" dirty="0" err="1">
                <a:solidFill>
                  <a:schemeClr val="bg1"/>
                </a:solidFill>
                <a:cs typeface="Tahoma" pitchFamily="34" charset="0"/>
              </a:rPr>
              <a:t>kemudian</a:t>
            </a:r>
            <a:r>
              <a:rPr lang="en-GB" sz="2400" dirty="0">
                <a:solidFill>
                  <a:schemeClr val="bg1"/>
                </a:solidFill>
                <a:cs typeface="Tahoma" pitchFamily="34" charset="0"/>
              </a:rPr>
              <a:t> di </a:t>
            </a:r>
            <a:r>
              <a:rPr lang="en-GB" sz="2400" dirty="0" err="1">
                <a:solidFill>
                  <a:schemeClr val="bg1"/>
                </a:solidFill>
                <a:cs typeface="Tahoma" pitchFamily="34" charset="0"/>
              </a:rPr>
              <a:t>kirim</a:t>
            </a:r>
            <a:r>
              <a:rPr lang="en-GB" sz="2400" dirty="0">
                <a:solidFill>
                  <a:schemeClr val="bg1"/>
                </a:solidFill>
                <a:cs typeface="Tahoma" pitchFamily="34" charset="0"/>
              </a:rPr>
              <a:t> </a:t>
            </a:r>
            <a:r>
              <a:rPr lang="en-GB" sz="2400" dirty="0" err="1">
                <a:solidFill>
                  <a:schemeClr val="bg1"/>
                </a:solidFill>
                <a:cs typeface="Tahoma" pitchFamily="34" charset="0"/>
              </a:rPr>
              <a:t>kembali</a:t>
            </a:r>
            <a:r>
              <a:rPr lang="en-GB" sz="2400" dirty="0">
                <a:solidFill>
                  <a:schemeClr val="bg1"/>
                </a:solidFill>
                <a:cs typeface="Tahoma" pitchFamily="34" charset="0"/>
              </a:rPr>
              <a:t> </a:t>
            </a:r>
            <a:r>
              <a:rPr lang="en-GB" sz="2400" dirty="0" err="1">
                <a:solidFill>
                  <a:schemeClr val="bg1"/>
                </a:solidFill>
                <a:cs typeface="Tahoma" pitchFamily="34" charset="0"/>
              </a:rPr>
              <a:t>ke</a:t>
            </a:r>
            <a:r>
              <a:rPr lang="en-GB" sz="2400" dirty="0">
                <a:solidFill>
                  <a:schemeClr val="bg1"/>
                </a:solidFill>
                <a:cs typeface="Tahoma" pitchFamily="34" charset="0"/>
              </a:rPr>
              <a:t> </a:t>
            </a:r>
            <a:r>
              <a:rPr lang="en-GB" sz="2400" dirty="0" err="1">
                <a:solidFill>
                  <a:schemeClr val="bg1"/>
                </a:solidFill>
                <a:cs typeface="Tahoma" pitchFamily="34" charset="0"/>
              </a:rPr>
              <a:t>bagian</a:t>
            </a:r>
            <a:r>
              <a:rPr lang="en-GB" sz="2400" dirty="0">
                <a:solidFill>
                  <a:schemeClr val="bg1"/>
                </a:solidFill>
                <a:cs typeface="Tahoma" pitchFamily="34" charset="0"/>
              </a:rPr>
              <a:t> Data Movement Apparatus yang lain</a:t>
            </a:r>
            <a:endParaRPr lang="id-ID" sz="2400" dirty="0">
              <a:solidFill>
                <a:schemeClr val="bg1"/>
              </a:solidFill>
              <a:cs typeface="Tahoma" pitchFamily="34" charset="0"/>
            </a:endParaRPr>
          </a:p>
          <a:p>
            <a:r>
              <a:rPr lang="id-ID" sz="2400" dirty="0">
                <a:solidFill>
                  <a:schemeClr val="bg1"/>
                </a:solidFill>
                <a:cs typeface="Tahoma" pitchFamily="34" charset="0"/>
              </a:rPr>
              <a:t>Contoh: Keyboard ke layar monitor</a:t>
            </a:r>
            <a:endParaRPr lang="en-GB" sz="2400" dirty="0">
              <a:solidFill>
                <a:schemeClr val="bg1"/>
              </a:solidFill>
              <a:cs typeface="Tahoma" pitchFamily="34" charset="0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287" t="27382" r="18120" b="21031"/>
          <a:stretch/>
        </p:blipFill>
        <p:spPr bwMode="auto">
          <a:xfrm>
            <a:off x="990600" y="3657600"/>
            <a:ext cx="6705600" cy="29650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47185850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en-US" dirty="0" err="1">
                <a:solidFill>
                  <a:schemeClr val="bg1"/>
                </a:solidFill>
              </a:rPr>
              <a:t>Fungsi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GB" dirty="0" err="1">
                <a:solidFill>
                  <a:schemeClr val="bg1"/>
                </a:solidFill>
              </a:rPr>
              <a:t>Penyimpanan</a:t>
            </a:r>
            <a:r>
              <a:rPr lang="en-GB" dirty="0">
                <a:solidFill>
                  <a:schemeClr val="bg1"/>
                </a:solidFill>
              </a:rPr>
              <a:t> Data</a:t>
            </a:r>
            <a:r>
              <a:rPr lang="en-GB" sz="5400" dirty="0">
                <a:solidFill>
                  <a:schemeClr val="bg1"/>
                </a:solidFill>
              </a:rPr>
              <a:t> </a:t>
            </a:r>
            <a:endParaRPr lang="id-ID" dirty="0">
              <a:solidFill>
                <a:schemeClr val="bg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981200"/>
            <a:ext cx="8229600" cy="609600"/>
          </a:xfrm>
        </p:spPr>
        <p:txBody>
          <a:bodyPr/>
          <a:lstStyle/>
          <a:p>
            <a:r>
              <a:rPr lang="en-GB" dirty="0" err="1">
                <a:solidFill>
                  <a:schemeClr val="bg1"/>
                </a:solidFill>
              </a:rPr>
              <a:t>Contoh</a:t>
            </a:r>
            <a:r>
              <a:rPr lang="en-GB" dirty="0">
                <a:solidFill>
                  <a:schemeClr val="bg1"/>
                </a:solidFill>
              </a:rPr>
              <a:t>: download </a:t>
            </a:r>
            <a:r>
              <a:rPr lang="id-ID" dirty="0">
                <a:solidFill>
                  <a:schemeClr val="bg1"/>
                </a:solidFill>
              </a:rPr>
              <a:t>dari internet</a:t>
            </a:r>
            <a:endParaRPr lang="en-GB" dirty="0">
              <a:solidFill>
                <a:schemeClr val="bg1"/>
              </a:solidFill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952" t="29960" r="18009" b="16071"/>
          <a:stretch/>
        </p:blipFill>
        <p:spPr bwMode="auto">
          <a:xfrm>
            <a:off x="914400" y="2743200"/>
            <a:ext cx="7449458" cy="3422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20950373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en-US" dirty="0" err="1">
                <a:solidFill>
                  <a:schemeClr val="bg1"/>
                </a:solidFill>
              </a:rPr>
              <a:t>Fungsi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GB" dirty="0" err="1">
                <a:solidFill>
                  <a:schemeClr val="bg1"/>
                </a:solidFill>
              </a:rPr>
              <a:t>Pemrosesan</a:t>
            </a:r>
            <a:r>
              <a:rPr lang="en-GB" dirty="0">
                <a:solidFill>
                  <a:schemeClr val="bg1"/>
                </a:solidFill>
              </a:rPr>
              <a:t> Data </a:t>
            </a:r>
            <a:r>
              <a:rPr lang="en-GB" dirty="0" err="1">
                <a:solidFill>
                  <a:schemeClr val="bg1"/>
                </a:solidFill>
              </a:rPr>
              <a:t>dari</a:t>
            </a:r>
            <a:r>
              <a:rPr lang="en-GB" dirty="0">
                <a:solidFill>
                  <a:schemeClr val="bg1"/>
                </a:solidFill>
              </a:rPr>
              <a:t>/</a:t>
            </a:r>
            <a:r>
              <a:rPr lang="en-GB" dirty="0" err="1">
                <a:solidFill>
                  <a:schemeClr val="bg1"/>
                </a:solidFill>
              </a:rPr>
              <a:t>ke</a:t>
            </a:r>
            <a:r>
              <a:rPr lang="en-GB" dirty="0">
                <a:solidFill>
                  <a:schemeClr val="bg1"/>
                </a:solidFill>
              </a:rPr>
              <a:t> </a:t>
            </a:r>
            <a:r>
              <a:rPr lang="en-GB" dirty="0" err="1">
                <a:solidFill>
                  <a:schemeClr val="bg1"/>
                </a:solidFill>
              </a:rPr>
              <a:t>Penyimpan</a:t>
            </a:r>
            <a:r>
              <a:rPr lang="en-GB" dirty="0">
                <a:solidFill>
                  <a:schemeClr val="bg1"/>
                </a:solidFill>
              </a:rPr>
              <a:t> Data </a:t>
            </a:r>
            <a:endParaRPr lang="id-ID" dirty="0">
              <a:solidFill>
                <a:schemeClr val="bg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981200"/>
            <a:ext cx="8229600" cy="685800"/>
          </a:xfrm>
        </p:spPr>
        <p:txBody>
          <a:bodyPr/>
          <a:lstStyle/>
          <a:p>
            <a:pPr marL="342900" lvl="1" indent="-342900">
              <a:buFontTx/>
              <a:buChar char="•"/>
            </a:pPr>
            <a:r>
              <a:rPr lang="en-GB" dirty="0" err="1">
                <a:solidFill>
                  <a:schemeClr val="bg1"/>
                </a:solidFill>
              </a:rPr>
              <a:t>Contoh</a:t>
            </a:r>
            <a:r>
              <a:rPr lang="en-GB" dirty="0">
                <a:solidFill>
                  <a:schemeClr val="bg1"/>
                </a:solidFill>
              </a:rPr>
              <a:t>: updating bank statement</a:t>
            </a: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393" t="31746" r="14328" b="8928"/>
          <a:stretch/>
        </p:blipFill>
        <p:spPr bwMode="auto">
          <a:xfrm>
            <a:off x="914400" y="2667000"/>
            <a:ext cx="7391401" cy="350798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59662546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en-US" dirty="0" err="1">
                <a:solidFill>
                  <a:schemeClr val="bg1"/>
                </a:solidFill>
              </a:rPr>
              <a:t>Fungsi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GB" dirty="0" err="1">
                <a:solidFill>
                  <a:schemeClr val="bg1"/>
                </a:solidFill>
              </a:rPr>
              <a:t>Pemrosesan</a:t>
            </a:r>
            <a:r>
              <a:rPr lang="en-GB" dirty="0">
                <a:solidFill>
                  <a:schemeClr val="bg1"/>
                </a:solidFill>
              </a:rPr>
              <a:t> Data </a:t>
            </a:r>
            <a:r>
              <a:rPr lang="en-GB" dirty="0" err="1">
                <a:solidFill>
                  <a:schemeClr val="bg1"/>
                </a:solidFill>
              </a:rPr>
              <a:t>dari</a:t>
            </a:r>
            <a:r>
              <a:rPr lang="en-GB" dirty="0">
                <a:solidFill>
                  <a:schemeClr val="bg1"/>
                </a:solidFill>
              </a:rPr>
              <a:t>/</a:t>
            </a:r>
            <a:r>
              <a:rPr lang="en-GB" dirty="0" err="1">
                <a:solidFill>
                  <a:schemeClr val="bg1"/>
                </a:solidFill>
              </a:rPr>
              <a:t>ke</a:t>
            </a:r>
            <a:r>
              <a:rPr lang="en-GB" dirty="0">
                <a:solidFill>
                  <a:schemeClr val="bg1"/>
                </a:solidFill>
              </a:rPr>
              <a:t> </a:t>
            </a:r>
            <a:r>
              <a:rPr lang="en-GB" dirty="0" err="1">
                <a:solidFill>
                  <a:schemeClr val="bg1"/>
                </a:solidFill>
              </a:rPr>
              <a:t>Penyimpan</a:t>
            </a:r>
            <a:r>
              <a:rPr lang="en-GB" dirty="0">
                <a:solidFill>
                  <a:schemeClr val="bg1"/>
                </a:solidFill>
              </a:rPr>
              <a:t> Data </a:t>
            </a:r>
            <a:endParaRPr lang="id-ID" dirty="0">
              <a:solidFill>
                <a:schemeClr val="bg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981200"/>
            <a:ext cx="8229600" cy="685800"/>
          </a:xfrm>
        </p:spPr>
        <p:txBody>
          <a:bodyPr/>
          <a:lstStyle/>
          <a:p>
            <a:pPr marL="342900" lvl="1" indent="-342900">
              <a:buFontTx/>
              <a:buChar char="•"/>
            </a:pPr>
            <a:r>
              <a:rPr lang="en-GB" dirty="0" err="1">
                <a:solidFill>
                  <a:schemeClr val="bg1"/>
                </a:solidFill>
              </a:rPr>
              <a:t>Contoh</a:t>
            </a:r>
            <a:r>
              <a:rPr lang="en-GB" dirty="0">
                <a:solidFill>
                  <a:schemeClr val="bg1"/>
                </a:solidFill>
              </a:rPr>
              <a:t>: </a:t>
            </a:r>
            <a:r>
              <a:rPr lang="id-ID" dirty="0">
                <a:solidFill>
                  <a:schemeClr val="bg1"/>
                </a:solidFill>
              </a:rPr>
              <a:t>prin</a:t>
            </a:r>
            <a:r>
              <a:rPr lang="en-GB" dirty="0">
                <a:solidFill>
                  <a:schemeClr val="bg1"/>
                </a:solidFill>
              </a:rPr>
              <a:t>ting bank statement</a:t>
            </a: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620" t="40278" r="14328" b="2182"/>
          <a:stretch/>
        </p:blipFill>
        <p:spPr bwMode="auto">
          <a:xfrm>
            <a:off x="914400" y="2637971"/>
            <a:ext cx="7543751" cy="35342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72528703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id-ID" dirty="0">
                <a:solidFill>
                  <a:schemeClr val="bg1"/>
                </a:solidFill>
              </a:rPr>
              <a:t>Struktur Komputer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d-ID" dirty="0">
                <a:solidFill>
                  <a:schemeClr val="bg1"/>
                </a:solidFill>
              </a:rPr>
              <a:t>Komputer adalah sebuah entitas atau obyek yang berinteraksi dengan cara tertentu dengan dunia (lingkungan) luar.</a:t>
            </a:r>
          </a:p>
          <a:p>
            <a:r>
              <a:rPr lang="id-ID" dirty="0">
                <a:solidFill>
                  <a:schemeClr val="bg1"/>
                </a:solidFill>
              </a:rPr>
              <a:t>Secara umum dapat diklasifikasikan sebagai </a:t>
            </a:r>
            <a:r>
              <a:rPr lang="id-ID" dirty="0">
                <a:solidFill>
                  <a:srgbClr val="FFFF00"/>
                </a:solidFill>
              </a:rPr>
              <a:t>perangkat periperal </a:t>
            </a:r>
            <a:r>
              <a:rPr lang="id-ID" dirty="0">
                <a:solidFill>
                  <a:schemeClr val="bg1"/>
                </a:solidFill>
              </a:rPr>
              <a:t>atau</a:t>
            </a:r>
            <a:r>
              <a:rPr lang="id-ID" dirty="0"/>
              <a:t> </a:t>
            </a:r>
            <a:r>
              <a:rPr lang="id-ID" dirty="0">
                <a:solidFill>
                  <a:srgbClr val="FFFF00"/>
                </a:solidFill>
              </a:rPr>
              <a:t>saluran komunikasi</a:t>
            </a:r>
          </a:p>
          <a:p>
            <a:endParaRPr lang="id-ID" dirty="0"/>
          </a:p>
        </p:txBody>
      </p:sp>
    </p:spTree>
    <p:extLst>
      <p:ext uri="{BB962C8B-B14F-4D97-AF65-F5344CB8AC3E}">
        <p14:creationId xmlns:p14="http://schemas.microsoft.com/office/powerpoint/2010/main" val="135654830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id-ID" dirty="0">
                <a:solidFill>
                  <a:schemeClr val="bg1"/>
                </a:solidFill>
              </a:rPr>
              <a:t>Struktur Komputer – Top Level</a:t>
            </a:r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051" t="26587" r="14662" b="7937"/>
          <a:stretch/>
        </p:blipFill>
        <p:spPr bwMode="auto">
          <a:xfrm>
            <a:off x="473626" y="1494971"/>
            <a:ext cx="8136974" cy="41438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Rectangle 3"/>
          <p:cNvSpPr/>
          <p:nvPr/>
        </p:nvSpPr>
        <p:spPr>
          <a:xfrm>
            <a:off x="473626" y="5638800"/>
            <a:ext cx="8136974" cy="11439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2688"/>
              </a:lnSpc>
              <a:spcBef>
                <a:spcPts val="138"/>
              </a:spcBef>
            </a:pPr>
            <a:r>
              <a:rPr lang="id-ID" sz="2400" dirty="0">
                <a:solidFill>
                  <a:srgbClr val="FFFF00"/>
                </a:solidFill>
              </a:rPr>
              <a:t>Central processing unit (cpu)</a:t>
            </a:r>
            <a:r>
              <a:rPr lang="id-ID" sz="2400" dirty="0">
                <a:solidFill>
                  <a:schemeClr val="bg1"/>
                </a:solidFill>
              </a:rPr>
              <a:t> mengontrol </a:t>
            </a:r>
            <a:r>
              <a:rPr lang="en-US" sz="2400" dirty="0" err="1">
                <a:solidFill>
                  <a:schemeClr val="bg1"/>
                </a:solidFill>
              </a:rPr>
              <a:t>komputer</a:t>
            </a:r>
            <a:r>
              <a:rPr lang="en-US" sz="2400" dirty="0">
                <a:solidFill>
                  <a:schemeClr val="bg1"/>
                </a:solidFill>
              </a:rPr>
              <a:t> </a:t>
            </a:r>
            <a:r>
              <a:rPr lang="en-US" sz="2400" dirty="0" err="1">
                <a:solidFill>
                  <a:schemeClr val="bg1"/>
                </a:solidFill>
              </a:rPr>
              <a:t>dan</a:t>
            </a:r>
            <a:r>
              <a:rPr lang="en-US" sz="2400" dirty="0">
                <a:solidFill>
                  <a:schemeClr val="bg1"/>
                </a:solidFill>
              </a:rPr>
              <a:t> </a:t>
            </a:r>
            <a:r>
              <a:rPr lang="en-US" sz="2400" dirty="0" err="1">
                <a:solidFill>
                  <a:schemeClr val="bg1"/>
                </a:solidFill>
              </a:rPr>
              <a:t>membentuk</a:t>
            </a:r>
            <a:r>
              <a:rPr lang="en-US" sz="2400" dirty="0">
                <a:solidFill>
                  <a:schemeClr val="bg1"/>
                </a:solidFill>
              </a:rPr>
              <a:t> </a:t>
            </a:r>
            <a:r>
              <a:rPr lang="en-US" sz="2400" dirty="0" err="1">
                <a:solidFill>
                  <a:schemeClr val="bg1"/>
                </a:solidFill>
              </a:rPr>
              <a:t>fungsi</a:t>
            </a:r>
            <a:r>
              <a:rPr lang="en-US" sz="2400" dirty="0">
                <a:solidFill>
                  <a:schemeClr val="bg1"/>
                </a:solidFill>
              </a:rPr>
              <a:t> – </a:t>
            </a:r>
            <a:r>
              <a:rPr lang="en-US" sz="2400" dirty="0" err="1">
                <a:solidFill>
                  <a:schemeClr val="bg1"/>
                </a:solidFill>
              </a:rPr>
              <a:t>fungsi</a:t>
            </a:r>
            <a:r>
              <a:rPr lang="en-US" sz="2400" dirty="0">
                <a:solidFill>
                  <a:schemeClr val="bg1"/>
                </a:solidFill>
              </a:rPr>
              <a:t> </a:t>
            </a:r>
            <a:r>
              <a:rPr lang="en-US" sz="2400" dirty="0" err="1">
                <a:solidFill>
                  <a:schemeClr val="bg1"/>
                </a:solidFill>
              </a:rPr>
              <a:t>pengolahan</a:t>
            </a:r>
            <a:r>
              <a:rPr lang="en-US" sz="2400" dirty="0">
                <a:solidFill>
                  <a:schemeClr val="bg1"/>
                </a:solidFill>
              </a:rPr>
              <a:t> data</a:t>
            </a:r>
            <a:endParaRPr lang="id-ID" sz="2400" dirty="0">
              <a:solidFill>
                <a:schemeClr val="bg1"/>
              </a:solidFill>
            </a:endParaRPr>
          </a:p>
          <a:p>
            <a:pPr>
              <a:lnSpc>
                <a:spcPts val="2688"/>
              </a:lnSpc>
              <a:spcBef>
                <a:spcPts val="138"/>
              </a:spcBef>
            </a:pPr>
            <a:r>
              <a:rPr lang="en-US" sz="2400" dirty="0" err="1">
                <a:solidFill>
                  <a:schemeClr val="bg1"/>
                </a:solidFill>
              </a:rPr>
              <a:t>Sering</a:t>
            </a:r>
            <a:r>
              <a:rPr lang="en-US" sz="2400" dirty="0">
                <a:solidFill>
                  <a:schemeClr val="bg1"/>
                </a:solidFill>
              </a:rPr>
              <a:t> </a:t>
            </a:r>
            <a:r>
              <a:rPr lang="en-US" sz="2400" dirty="0" err="1">
                <a:solidFill>
                  <a:schemeClr val="bg1"/>
                </a:solidFill>
              </a:rPr>
              <a:t>disebut</a:t>
            </a:r>
            <a:r>
              <a:rPr lang="en-US" sz="2400" dirty="0">
                <a:solidFill>
                  <a:schemeClr val="bg1"/>
                </a:solidFill>
              </a:rPr>
              <a:t> </a:t>
            </a:r>
            <a:r>
              <a:rPr lang="en-US" sz="2400" i="1" dirty="0">
                <a:solidFill>
                  <a:srgbClr val="3399FF"/>
                </a:solidFill>
              </a:rPr>
              <a:t>processor</a:t>
            </a:r>
            <a:endParaRPr lang="id-ID" sz="2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3202650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id-ID" dirty="0">
                <a:solidFill>
                  <a:schemeClr val="bg1"/>
                </a:solidFill>
              </a:rPr>
              <a:t>Struktur Komputer – Top Level</a:t>
            </a:r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051" t="26587" r="14662" b="7937"/>
          <a:stretch/>
        </p:blipFill>
        <p:spPr bwMode="auto">
          <a:xfrm>
            <a:off x="473626" y="1494971"/>
            <a:ext cx="8136974" cy="41438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Rectangle 2"/>
          <p:cNvSpPr/>
          <p:nvPr/>
        </p:nvSpPr>
        <p:spPr>
          <a:xfrm>
            <a:off x="457200" y="5726668"/>
            <a:ext cx="5694188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200" dirty="0">
                <a:solidFill>
                  <a:srgbClr val="FFFF00"/>
                </a:solidFill>
              </a:rPr>
              <a:t>M</a:t>
            </a:r>
            <a:r>
              <a:rPr lang="id-ID" sz="3200" dirty="0">
                <a:solidFill>
                  <a:srgbClr val="FFFF00"/>
                </a:solidFill>
              </a:rPr>
              <a:t>ain m</a:t>
            </a:r>
            <a:r>
              <a:rPr lang="en-US" sz="3200" dirty="0" err="1">
                <a:solidFill>
                  <a:srgbClr val="FFFF00"/>
                </a:solidFill>
              </a:rPr>
              <a:t>emori</a:t>
            </a:r>
            <a:r>
              <a:rPr lang="en-US" sz="3200" dirty="0">
                <a:solidFill>
                  <a:schemeClr val="bg1"/>
                </a:solidFill>
              </a:rPr>
              <a:t> </a:t>
            </a:r>
            <a:r>
              <a:rPr lang="en-US" sz="3200" dirty="0" err="1">
                <a:solidFill>
                  <a:schemeClr val="bg1"/>
                </a:solidFill>
              </a:rPr>
              <a:t>menyimpan</a:t>
            </a:r>
            <a:r>
              <a:rPr lang="en-US" sz="3200" dirty="0">
                <a:solidFill>
                  <a:schemeClr val="bg1"/>
                </a:solidFill>
              </a:rPr>
              <a:t> data</a:t>
            </a:r>
            <a:endParaRPr lang="id-ID" sz="32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5073063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id-ID" dirty="0">
                <a:solidFill>
                  <a:schemeClr val="bg1"/>
                </a:solidFill>
              </a:rPr>
              <a:t>Struktur Komputer – Top Level</a:t>
            </a:r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051" t="26587" r="14662" b="7937"/>
          <a:stretch/>
        </p:blipFill>
        <p:spPr bwMode="auto">
          <a:xfrm>
            <a:off x="473626" y="1494971"/>
            <a:ext cx="8136974" cy="41438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Rectangle 2"/>
          <p:cNvSpPr/>
          <p:nvPr/>
        </p:nvSpPr>
        <p:spPr>
          <a:xfrm>
            <a:off x="457200" y="5754469"/>
            <a:ext cx="815340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dirty="0">
                <a:solidFill>
                  <a:srgbClr val="FFFF00"/>
                </a:solidFill>
              </a:rPr>
              <a:t>I</a:t>
            </a:r>
            <a:r>
              <a:rPr lang="id-ID" sz="2800" dirty="0">
                <a:solidFill>
                  <a:srgbClr val="FFFF00"/>
                </a:solidFill>
              </a:rPr>
              <a:t>nput Output</a:t>
            </a:r>
            <a:r>
              <a:rPr lang="id-ID" sz="2800" dirty="0">
                <a:solidFill>
                  <a:schemeClr val="bg1"/>
                </a:solidFill>
              </a:rPr>
              <a:t> m</a:t>
            </a:r>
            <a:r>
              <a:rPr lang="en-US" sz="2800" dirty="0" err="1">
                <a:solidFill>
                  <a:schemeClr val="bg1"/>
                </a:solidFill>
              </a:rPr>
              <a:t>emindahkan</a:t>
            </a:r>
            <a:r>
              <a:rPr lang="en-US" sz="2800" dirty="0">
                <a:solidFill>
                  <a:schemeClr val="bg1"/>
                </a:solidFill>
              </a:rPr>
              <a:t> data </a:t>
            </a:r>
            <a:r>
              <a:rPr lang="en-US" sz="2800" dirty="0" err="1">
                <a:solidFill>
                  <a:schemeClr val="bg1"/>
                </a:solidFill>
              </a:rPr>
              <a:t>antara</a:t>
            </a:r>
            <a:r>
              <a:rPr lang="en-US" sz="2800" dirty="0">
                <a:solidFill>
                  <a:schemeClr val="bg1"/>
                </a:solidFill>
              </a:rPr>
              <a:t> </a:t>
            </a:r>
            <a:r>
              <a:rPr lang="en-US" sz="2800" dirty="0" err="1">
                <a:solidFill>
                  <a:schemeClr val="bg1"/>
                </a:solidFill>
              </a:rPr>
              <a:t>komputer</a:t>
            </a:r>
            <a:r>
              <a:rPr lang="en-US" sz="2800" dirty="0">
                <a:solidFill>
                  <a:schemeClr val="bg1"/>
                </a:solidFill>
              </a:rPr>
              <a:t> </a:t>
            </a:r>
            <a:r>
              <a:rPr lang="en-US" sz="2800" dirty="0" err="1">
                <a:solidFill>
                  <a:schemeClr val="bg1"/>
                </a:solidFill>
              </a:rPr>
              <a:t>dengan</a:t>
            </a:r>
            <a:r>
              <a:rPr lang="en-US" sz="2800" dirty="0">
                <a:solidFill>
                  <a:schemeClr val="bg1"/>
                </a:solidFill>
              </a:rPr>
              <a:t> </a:t>
            </a:r>
            <a:r>
              <a:rPr lang="en-US" sz="2800" dirty="0" err="1">
                <a:solidFill>
                  <a:schemeClr val="bg1"/>
                </a:solidFill>
              </a:rPr>
              <a:t>lingkungan</a:t>
            </a:r>
            <a:r>
              <a:rPr lang="en-US" sz="2800" dirty="0">
                <a:solidFill>
                  <a:schemeClr val="bg1"/>
                </a:solidFill>
              </a:rPr>
              <a:t>.</a:t>
            </a:r>
            <a:endParaRPr lang="id-ID" sz="28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5073063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id-ID" dirty="0">
                <a:solidFill>
                  <a:schemeClr val="bg1"/>
                </a:solidFill>
              </a:rPr>
              <a:t>Struktur Komputer – Top Level</a:t>
            </a:r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051" t="26587" r="14662" b="7937"/>
          <a:stretch/>
        </p:blipFill>
        <p:spPr bwMode="auto">
          <a:xfrm>
            <a:off x="473626" y="1494971"/>
            <a:ext cx="8136974" cy="41438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Rectangle 2"/>
          <p:cNvSpPr/>
          <p:nvPr/>
        </p:nvSpPr>
        <p:spPr>
          <a:xfrm>
            <a:off x="457200" y="5706070"/>
            <a:ext cx="815340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d-ID" sz="2800" dirty="0">
                <a:solidFill>
                  <a:srgbClr val="FFFF00"/>
                </a:solidFill>
              </a:rPr>
              <a:t>System interconnection </a:t>
            </a:r>
            <a:r>
              <a:rPr lang="id-ID" sz="2800" dirty="0">
                <a:solidFill>
                  <a:schemeClr val="bg1"/>
                </a:solidFill>
              </a:rPr>
              <a:t>cara kerja komunikasi </a:t>
            </a:r>
            <a:r>
              <a:rPr lang="en-US" sz="2800" dirty="0" err="1">
                <a:solidFill>
                  <a:schemeClr val="bg1"/>
                </a:solidFill>
              </a:rPr>
              <a:t>antara</a:t>
            </a:r>
            <a:r>
              <a:rPr lang="en-US" sz="2800" dirty="0">
                <a:solidFill>
                  <a:schemeClr val="bg1"/>
                </a:solidFill>
              </a:rPr>
              <a:t> CPU, </a:t>
            </a:r>
            <a:r>
              <a:rPr lang="en-US" sz="2800" dirty="0" err="1">
                <a:solidFill>
                  <a:schemeClr val="bg1"/>
                </a:solidFill>
              </a:rPr>
              <a:t>memori</a:t>
            </a:r>
            <a:r>
              <a:rPr lang="en-US" sz="2800" dirty="0">
                <a:solidFill>
                  <a:schemeClr val="bg1"/>
                </a:solidFill>
              </a:rPr>
              <a:t> </a:t>
            </a:r>
            <a:r>
              <a:rPr lang="en-US" sz="2800" dirty="0" err="1">
                <a:solidFill>
                  <a:schemeClr val="bg1"/>
                </a:solidFill>
              </a:rPr>
              <a:t>utama</a:t>
            </a:r>
            <a:r>
              <a:rPr lang="en-US" sz="2800" dirty="0">
                <a:solidFill>
                  <a:schemeClr val="bg1"/>
                </a:solidFill>
              </a:rPr>
              <a:t> </a:t>
            </a:r>
            <a:r>
              <a:rPr lang="en-US" sz="2800" dirty="0" err="1">
                <a:solidFill>
                  <a:schemeClr val="bg1"/>
                </a:solidFill>
              </a:rPr>
              <a:t>dan</a:t>
            </a:r>
            <a:r>
              <a:rPr lang="en-US" sz="2800" dirty="0">
                <a:solidFill>
                  <a:schemeClr val="bg1"/>
                </a:solidFill>
              </a:rPr>
              <a:t> I/O</a:t>
            </a:r>
            <a:endParaRPr lang="id-ID" sz="28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5073063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id-ID" dirty="0">
                <a:solidFill>
                  <a:schemeClr val="bg1"/>
                </a:solidFill>
              </a:rPr>
              <a:t>Tipe Memori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667000"/>
            <a:ext cx="8229600" cy="3200400"/>
          </a:xfrm>
        </p:spPr>
        <p:txBody>
          <a:bodyPr/>
          <a:lstStyle/>
          <a:p>
            <a:r>
              <a:rPr lang="en-US" sz="2800" dirty="0">
                <a:solidFill>
                  <a:srgbClr val="FFFF00"/>
                </a:solidFill>
              </a:rPr>
              <a:t>Register</a:t>
            </a:r>
            <a:r>
              <a:rPr lang="en-US" sz="2800" dirty="0">
                <a:solidFill>
                  <a:schemeClr val="bg1"/>
                </a:solidFill>
              </a:rPr>
              <a:t> </a:t>
            </a:r>
            <a:r>
              <a:rPr lang="id-ID" sz="2800" dirty="0">
                <a:solidFill>
                  <a:schemeClr val="bg1"/>
                </a:solidFill>
              </a:rPr>
              <a:t>u</a:t>
            </a:r>
            <a:r>
              <a:rPr lang="en-US" sz="2800" dirty="0" err="1">
                <a:solidFill>
                  <a:schemeClr val="bg1"/>
                </a:solidFill>
              </a:rPr>
              <a:t>ntuk</a:t>
            </a:r>
            <a:r>
              <a:rPr lang="en-US" sz="2800" dirty="0">
                <a:solidFill>
                  <a:schemeClr val="bg1"/>
                </a:solidFill>
              </a:rPr>
              <a:t> </a:t>
            </a:r>
            <a:r>
              <a:rPr lang="en-US" sz="2800" dirty="0" err="1">
                <a:solidFill>
                  <a:schemeClr val="bg1"/>
                </a:solidFill>
              </a:rPr>
              <a:t>menyimpan</a:t>
            </a:r>
            <a:r>
              <a:rPr lang="en-US" sz="2800" dirty="0">
                <a:solidFill>
                  <a:schemeClr val="bg1"/>
                </a:solidFill>
              </a:rPr>
              <a:t> </a:t>
            </a:r>
            <a:r>
              <a:rPr lang="en-US" sz="2800" dirty="0" err="1">
                <a:solidFill>
                  <a:schemeClr val="bg1"/>
                </a:solidFill>
              </a:rPr>
              <a:t>instruksi</a:t>
            </a:r>
            <a:r>
              <a:rPr lang="en-US" sz="2800" dirty="0">
                <a:solidFill>
                  <a:schemeClr val="bg1"/>
                </a:solidFill>
              </a:rPr>
              <a:t> </a:t>
            </a:r>
            <a:r>
              <a:rPr lang="en-US" sz="2800" dirty="0" err="1">
                <a:solidFill>
                  <a:schemeClr val="bg1"/>
                </a:solidFill>
              </a:rPr>
              <a:t>dan</a:t>
            </a:r>
            <a:r>
              <a:rPr lang="en-US" sz="2800" dirty="0">
                <a:solidFill>
                  <a:schemeClr val="bg1"/>
                </a:solidFill>
              </a:rPr>
              <a:t> data</a:t>
            </a:r>
            <a:endParaRPr lang="id-ID" sz="2800" dirty="0">
              <a:solidFill>
                <a:schemeClr val="bg1"/>
              </a:solidFill>
            </a:endParaRPr>
          </a:p>
          <a:p>
            <a:r>
              <a:rPr lang="en-US" sz="2800" dirty="0">
                <a:solidFill>
                  <a:schemeClr val="bg1"/>
                </a:solidFill>
              </a:rPr>
              <a:t>yang </a:t>
            </a:r>
            <a:r>
              <a:rPr lang="en-US" sz="2800" dirty="0" err="1">
                <a:solidFill>
                  <a:schemeClr val="bg1"/>
                </a:solidFill>
              </a:rPr>
              <a:t>sedang</a:t>
            </a:r>
            <a:r>
              <a:rPr lang="en-US" sz="2800" dirty="0">
                <a:solidFill>
                  <a:schemeClr val="bg1"/>
                </a:solidFill>
              </a:rPr>
              <a:t> di proses.</a:t>
            </a:r>
            <a:endParaRPr lang="id-ID" sz="2800" dirty="0">
              <a:solidFill>
                <a:schemeClr val="bg1"/>
              </a:solidFill>
            </a:endParaRPr>
          </a:p>
          <a:p>
            <a:r>
              <a:rPr lang="en-US" sz="2800" dirty="0">
                <a:solidFill>
                  <a:srgbClr val="FFFF00"/>
                </a:solidFill>
              </a:rPr>
              <a:t>Main Memory</a:t>
            </a:r>
            <a:r>
              <a:rPr lang="en-US" sz="2800" dirty="0">
                <a:solidFill>
                  <a:schemeClr val="bg1"/>
                </a:solidFill>
              </a:rPr>
              <a:t> </a:t>
            </a:r>
            <a:r>
              <a:rPr lang="en-US" sz="2800" dirty="0" err="1">
                <a:solidFill>
                  <a:schemeClr val="bg1"/>
                </a:solidFill>
              </a:rPr>
              <a:t>untuk</a:t>
            </a:r>
            <a:r>
              <a:rPr lang="en-US" sz="2800" dirty="0">
                <a:solidFill>
                  <a:schemeClr val="bg1"/>
                </a:solidFill>
              </a:rPr>
              <a:t> </a:t>
            </a:r>
            <a:r>
              <a:rPr lang="en-US" sz="2800" dirty="0" err="1">
                <a:solidFill>
                  <a:schemeClr val="bg1"/>
                </a:solidFill>
              </a:rPr>
              <a:t>menyimpan</a:t>
            </a:r>
            <a:r>
              <a:rPr lang="en-US" sz="2800" dirty="0">
                <a:solidFill>
                  <a:schemeClr val="bg1"/>
                </a:solidFill>
              </a:rPr>
              <a:t> </a:t>
            </a:r>
            <a:r>
              <a:rPr lang="en-US" sz="2800" dirty="0" err="1">
                <a:solidFill>
                  <a:schemeClr val="bg1"/>
                </a:solidFill>
              </a:rPr>
              <a:t>instruksi</a:t>
            </a:r>
            <a:r>
              <a:rPr lang="en-US" sz="2800" dirty="0">
                <a:solidFill>
                  <a:schemeClr val="bg1"/>
                </a:solidFill>
              </a:rPr>
              <a:t> </a:t>
            </a:r>
            <a:r>
              <a:rPr lang="en-US" sz="2800" dirty="0" err="1">
                <a:solidFill>
                  <a:schemeClr val="bg1"/>
                </a:solidFill>
              </a:rPr>
              <a:t>dan</a:t>
            </a:r>
            <a:r>
              <a:rPr lang="en-US" sz="2800" dirty="0">
                <a:solidFill>
                  <a:schemeClr val="bg1"/>
                </a:solidFill>
              </a:rPr>
              <a:t> data yang </a:t>
            </a:r>
            <a:r>
              <a:rPr lang="en-US" sz="2800" dirty="0" err="1">
                <a:solidFill>
                  <a:schemeClr val="bg1"/>
                </a:solidFill>
              </a:rPr>
              <a:t>akan</a:t>
            </a:r>
            <a:r>
              <a:rPr lang="en-US" sz="2800" dirty="0">
                <a:solidFill>
                  <a:schemeClr val="bg1"/>
                </a:solidFill>
              </a:rPr>
              <a:t> </a:t>
            </a:r>
            <a:r>
              <a:rPr lang="en-US" sz="2800" dirty="0" err="1">
                <a:solidFill>
                  <a:schemeClr val="bg1"/>
                </a:solidFill>
              </a:rPr>
              <a:t>diproses</a:t>
            </a:r>
            <a:r>
              <a:rPr lang="en-US" sz="2800" dirty="0">
                <a:solidFill>
                  <a:schemeClr val="bg1"/>
                </a:solidFill>
              </a:rPr>
              <a:t> </a:t>
            </a:r>
            <a:r>
              <a:rPr lang="en-US" sz="2800" dirty="0" err="1">
                <a:solidFill>
                  <a:schemeClr val="bg1"/>
                </a:solidFill>
              </a:rPr>
              <a:t>dan</a:t>
            </a:r>
            <a:r>
              <a:rPr lang="en-US" sz="2800" dirty="0">
                <a:solidFill>
                  <a:schemeClr val="bg1"/>
                </a:solidFill>
              </a:rPr>
              <a:t> </a:t>
            </a:r>
            <a:r>
              <a:rPr lang="en-US" sz="2800" dirty="0" err="1">
                <a:solidFill>
                  <a:schemeClr val="bg1"/>
                </a:solidFill>
              </a:rPr>
              <a:t>hasil</a:t>
            </a:r>
            <a:r>
              <a:rPr lang="en-US" sz="2800" dirty="0">
                <a:solidFill>
                  <a:schemeClr val="bg1"/>
                </a:solidFill>
              </a:rPr>
              <a:t> </a:t>
            </a:r>
            <a:r>
              <a:rPr lang="en-US" sz="2800" dirty="0" err="1">
                <a:solidFill>
                  <a:schemeClr val="bg1"/>
                </a:solidFill>
              </a:rPr>
              <a:t>pengolahan</a:t>
            </a:r>
            <a:r>
              <a:rPr lang="en-US" sz="2800" dirty="0">
                <a:solidFill>
                  <a:schemeClr val="bg1"/>
                </a:solidFill>
              </a:rPr>
              <a:t>.</a:t>
            </a:r>
            <a:endParaRPr lang="id-ID" sz="2800" dirty="0">
              <a:solidFill>
                <a:schemeClr val="bg1"/>
              </a:solidFill>
            </a:endParaRPr>
          </a:p>
          <a:p>
            <a:r>
              <a:rPr lang="id-ID" sz="2800" dirty="0">
                <a:solidFill>
                  <a:srgbClr val="FFFF00"/>
                </a:solidFill>
              </a:rPr>
              <a:t>External memory</a:t>
            </a:r>
            <a:r>
              <a:rPr lang="id-ID" sz="2800" dirty="0">
                <a:solidFill>
                  <a:schemeClr val="bg1"/>
                </a:solidFill>
              </a:rPr>
              <a:t> untuk menyimpan data dan program secara permanen (tetap)</a:t>
            </a:r>
          </a:p>
        </p:txBody>
      </p:sp>
    </p:spTree>
    <p:extLst>
      <p:ext uri="{BB962C8B-B14F-4D97-AF65-F5344CB8AC3E}">
        <p14:creationId xmlns:p14="http://schemas.microsoft.com/office/powerpoint/2010/main" val="3383031305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id-ID" dirty="0">
                <a:solidFill>
                  <a:schemeClr val="bg1"/>
                </a:solidFill>
              </a:rPr>
              <a:t>Struktur CPU</a:t>
            </a:r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824" t="17659" r="15331" b="14881"/>
          <a:stretch/>
        </p:blipFill>
        <p:spPr bwMode="auto">
          <a:xfrm>
            <a:off x="609600" y="1593273"/>
            <a:ext cx="7968343" cy="414890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Rectangle 3"/>
          <p:cNvSpPr/>
          <p:nvPr/>
        </p:nvSpPr>
        <p:spPr>
          <a:xfrm>
            <a:off x="616527" y="5791200"/>
            <a:ext cx="7961416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dirty="0">
                <a:solidFill>
                  <a:srgbClr val="FFFF00"/>
                </a:solidFill>
              </a:rPr>
              <a:t>Control Unit</a:t>
            </a:r>
            <a:r>
              <a:rPr lang="en-US" sz="2800" dirty="0">
                <a:solidFill>
                  <a:schemeClr val="bg1"/>
                </a:solidFill>
              </a:rPr>
              <a:t> </a:t>
            </a:r>
            <a:r>
              <a:rPr lang="id-ID" sz="2800" dirty="0">
                <a:solidFill>
                  <a:schemeClr val="bg1"/>
                </a:solidFill>
              </a:rPr>
              <a:t>m</a:t>
            </a:r>
            <a:r>
              <a:rPr lang="en-US" sz="2800" dirty="0" err="1">
                <a:solidFill>
                  <a:schemeClr val="bg1"/>
                </a:solidFill>
              </a:rPr>
              <a:t>engontrol</a:t>
            </a:r>
            <a:r>
              <a:rPr lang="en-US" sz="2800" dirty="0">
                <a:solidFill>
                  <a:schemeClr val="bg1"/>
                </a:solidFill>
              </a:rPr>
              <a:t> </a:t>
            </a:r>
            <a:r>
              <a:rPr lang="en-US" sz="2800" dirty="0" err="1">
                <a:solidFill>
                  <a:schemeClr val="bg1"/>
                </a:solidFill>
              </a:rPr>
              <a:t>operasi</a:t>
            </a:r>
            <a:r>
              <a:rPr lang="en-US" sz="2800" dirty="0">
                <a:solidFill>
                  <a:schemeClr val="bg1"/>
                </a:solidFill>
              </a:rPr>
              <a:t> CPU </a:t>
            </a:r>
            <a:r>
              <a:rPr lang="en-US" sz="2800" dirty="0" err="1">
                <a:solidFill>
                  <a:schemeClr val="bg1"/>
                </a:solidFill>
              </a:rPr>
              <a:t>dan</a:t>
            </a:r>
            <a:r>
              <a:rPr lang="en-US" sz="2800" dirty="0">
                <a:solidFill>
                  <a:schemeClr val="bg1"/>
                </a:solidFill>
              </a:rPr>
              <a:t> </a:t>
            </a:r>
            <a:r>
              <a:rPr lang="en-US" sz="2800" dirty="0" err="1">
                <a:solidFill>
                  <a:schemeClr val="bg1"/>
                </a:solidFill>
              </a:rPr>
              <a:t>pada</a:t>
            </a:r>
            <a:r>
              <a:rPr lang="en-US" sz="2800" dirty="0">
                <a:solidFill>
                  <a:schemeClr val="bg1"/>
                </a:solidFill>
              </a:rPr>
              <a:t> </a:t>
            </a:r>
            <a:r>
              <a:rPr lang="en-US" sz="2800" dirty="0" err="1">
                <a:solidFill>
                  <a:schemeClr val="bg1"/>
                </a:solidFill>
              </a:rPr>
              <a:t>gilirannya</a:t>
            </a:r>
            <a:r>
              <a:rPr lang="en-US" sz="2800" dirty="0">
                <a:solidFill>
                  <a:schemeClr val="bg1"/>
                </a:solidFill>
              </a:rPr>
              <a:t> </a:t>
            </a:r>
            <a:r>
              <a:rPr lang="en-US" sz="2800" dirty="0" err="1">
                <a:solidFill>
                  <a:schemeClr val="bg1"/>
                </a:solidFill>
              </a:rPr>
              <a:t>mengontrol</a:t>
            </a:r>
            <a:r>
              <a:rPr lang="en-US" sz="2800" dirty="0">
                <a:solidFill>
                  <a:schemeClr val="bg1"/>
                </a:solidFill>
              </a:rPr>
              <a:t> </a:t>
            </a:r>
            <a:r>
              <a:rPr lang="en-US" sz="2800" dirty="0" err="1">
                <a:solidFill>
                  <a:schemeClr val="bg1"/>
                </a:solidFill>
              </a:rPr>
              <a:t>komputer</a:t>
            </a:r>
            <a:r>
              <a:rPr lang="en-US" dirty="0"/>
              <a:t>.</a:t>
            </a:r>
            <a:endParaRPr lang="id-ID" dirty="0"/>
          </a:p>
        </p:txBody>
      </p:sp>
    </p:spTree>
    <p:extLst>
      <p:ext uri="{BB962C8B-B14F-4D97-AF65-F5344CB8AC3E}">
        <p14:creationId xmlns:p14="http://schemas.microsoft.com/office/powerpoint/2010/main" val="3623916000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id-ID" dirty="0">
                <a:solidFill>
                  <a:schemeClr val="bg1"/>
                </a:solidFill>
              </a:rPr>
              <a:t>Struktur CPU</a:t>
            </a:r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824" t="17659" r="15331" b="14881"/>
          <a:stretch/>
        </p:blipFill>
        <p:spPr bwMode="auto">
          <a:xfrm>
            <a:off x="609600" y="1593273"/>
            <a:ext cx="7968343" cy="414890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Rectangle 2"/>
          <p:cNvSpPr/>
          <p:nvPr/>
        </p:nvSpPr>
        <p:spPr>
          <a:xfrm>
            <a:off x="616527" y="5867400"/>
            <a:ext cx="7961416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dirty="0">
                <a:solidFill>
                  <a:srgbClr val="FFFF00"/>
                </a:solidFill>
              </a:rPr>
              <a:t>Arithmetic And Logic Unit (ALU) </a:t>
            </a:r>
            <a:endParaRPr lang="id-ID" sz="2800" dirty="0">
              <a:solidFill>
                <a:srgbClr val="FFFF00"/>
              </a:solidFill>
            </a:endParaRPr>
          </a:p>
          <a:p>
            <a:r>
              <a:rPr lang="id-ID" sz="2800" dirty="0">
                <a:solidFill>
                  <a:schemeClr val="bg1"/>
                </a:solidFill>
              </a:rPr>
              <a:t>u</a:t>
            </a:r>
            <a:r>
              <a:rPr lang="en-US" sz="2800" dirty="0" err="1">
                <a:solidFill>
                  <a:schemeClr val="bg1"/>
                </a:solidFill>
              </a:rPr>
              <a:t>ntuk</a:t>
            </a:r>
            <a:r>
              <a:rPr lang="en-US" sz="2800" dirty="0">
                <a:solidFill>
                  <a:schemeClr val="bg1"/>
                </a:solidFill>
              </a:rPr>
              <a:t> </a:t>
            </a:r>
            <a:r>
              <a:rPr lang="en-US" sz="2800" dirty="0" err="1">
                <a:solidFill>
                  <a:schemeClr val="bg1"/>
                </a:solidFill>
              </a:rPr>
              <a:t>pengolahan</a:t>
            </a:r>
            <a:r>
              <a:rPr lang="en-US" sz="2800" dirty="0">
                <a:solidFill>
                  <a:schemeClr val="bg1"/>
                </a:solidFill>
              </a:rPr>
              <a:t> data </a:t>
            </a:r>
            <a:r>
              <a:rPr lang="en-US" sz="2800" dirty="0" err="1">
                <a:solidFill>
                  <a:schemeClr val="bg1"/>
                </a:solidFill>
              </a:rPr>
              <a:t>komputer</a:t>
            </a:r>
            <a:r>
              <a:rPr lang="en-US" sz="2800" dirty="0">
                <a:solidFill>
                  <a:schemeClr val="bg1"/>
                </a:solidFill>
              </a:rPr>
              <a:t>.</a:t>
            </a:r>
            <a:endParaRPr lang="id-ID" sz="28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76495227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id-ID" dirty="0">
                <a:solidFill>
                  <a:schemeClr val="bg1"/>
                </a:solidFill>
              </a:rPr>
              <a:t>Struktur CPU</a:t>
            </a:r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824" t="17659" r="15331" b="14881"/>
          <a:stretch/>
        </p:blipFill>
        <p:spPr bwMode="auto">
          <a:xfrm>
            <a:off x="609600" y="1593273"/>
            <a:ext cx="7968343" cy="414890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Rectangle 2"/>
          <p:cNvSpPr/>
          <p:nvPr/>
        </p:nvSpPr>
        <p:spPr>
          <a:xfrm>
            <a:off x="609600" y="5867400"/>
            <a:ext cx="7968343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dirty="0">
                <a:solidFill>
                  <a:srgbClr val="FFFF00"/>
                </a:solidFill>
              </a:rPr>
              <a:t>Register</a:t>
            </a:r>
            <a:r>
              <a:rPr lang="en-US" sz="2800" dirty="0">
                <a:solidFill>
                  <a:schemeClr val="bg1"/>
                </a:solidFill>
              </a:rPr>
              <a:t> </a:t>
            </a:r>
            <a:r>
              <a:rPr lang="id-ID" sz="2800" dirty="0">
                <a:solidFill>
                  <a:schemeClr val="bg1"/>
                </a:solidFill>
              </a:rPr>
              <a:t>p</a:t>
            </a:r>
            <a:r>
              <a:rPr lang="en-US" sz="2800" dirty="0" err="1">
                <a:solidFill>
                  <a:schemeClr val="bg1"/>
                </a:solidFill>
              </a:rPr>
              <a:t>enyimpan</a:t>
            </a:r>
            <a:r>
              <a:rPr lang="en-US" sz="2800" dirty="0">
                <a:solidFill>
                  <a:schemeClr val="bg1"/>
                </a:solidFill>
              </a:rPr>
              <a:t> internal </a:t>
            </a:r>
            <a:r>
              <a:rPr lang="en-US" sz="2800" dirty="0" err="1">
                <a:solidFill>
                  <a:schemeClr val="bg1"/>
                </a:solidFill>
              </a:rPr>
              <a:t>bagi</a:t>
            </a:r>
            <a:r>
              <a:rPr lang="en-US" sz="2800" dirty="0">
                <a:solidFill>
                  <a:schemeClr val="bg1"/>
                </a:solidFill>
              </a:rPr>
              <a:t> CPU (</a:t>
            </a:r>
            <a:r>
              <a:rPr lang="en-US" sz="2800" dirty="0" err="1">
                <a:solidFill>
                  <a:schemeClr val="bg1"/>
                </a:solidFill>
              </a:rPr>
              <a:t>sebagai</a:t>
            </a:r>
            <a:r>
              <a:rPr lang="en-US" sz="2800" dirty="0">
                <a:solidFill>
                  <a:schemeClr val="bg1"/>
                </a:solidFill>
              </a:rPr>
              <a:t> </a:t>
            </a:r>
            <a:r>
              <a:rPr lang="id-ID" sz="2800" dirty="0">
                <a:solidFill>
                  <a:schemeClr val="bg1"/>
                </a:solidFill>
              </a:rPr>
              <a:t>fungsi </a:t>
            </a:r>
            <a:r>
              <a:rPr lang="en-US" sz="2800" dirty="0" err="1">
                <a:solidFill>
                  <a:schemeClr val="bg1"/>
                </a:solidFill>
              </a:rPr>
              <a:t>ingatan</a:t>
            </a:r>
            <a:r>
              <a:rPr lang="en-US" sz="2800" dirty="0">
                <a:solidFill>
                  <a:schemeClr val="bg1"/>
                </a:solidFill>
              </a:rPr>
              <a:t>)</a:t>
            </a:r>
            <a:endParaRPr lang="id-ID" sz="28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76495227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id-ID" dirty="0">
                <a:solidFill>
                  <a:schemeClr val="bg1"/>
                </a:solidFill>
              </a:rPr>
              <a:t>Struktur CPU</a:t>
            </a:r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824" t="17659" r="15331" b="14881"/>
          <a:stretch/>
        </p:blipFill>
        <p:spPr bwMode="auto">
          <a:xfrm>
            <a:off x="609600" y="1593273"/>
            <a:ext cx="7968343" cy="414890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Rectangle 2"/>
          <p:cNvSpPr/>
          <p:nvPr/>
        </p:nvSpPr>
        <p:spPr>
          <a:xfrm>
            <a:off x="609599" y="5827693"/>
            <a:ext cx="7968343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dirty="0">
                <a:solidFill>
                  <a:srgbClr val="FFFF00"/>
                </a:solidFill>
              </a:rPr>
              <a:t>CPU Interconnection </a:t>
            </a:r>
            <a:r>
              <a:rPr lang="id-ID" sz="2800" dirty="0">
                <a:solidFill>
                  <a:schemeClr val="bg1"/>
                </a:solidFill>
              </a:rPr>
              <a:t>m</a:t>
            </a:r>
            <a:r>
              <a:rPr lang="en-US" sz="2800" dirty="0" err="1">
                <a:solidFill>
                  <a:schemeClr val="bg1"/>
                </a:solidFill>
              </a:rPr>
              <a:t>ekanisme</a:t>
            </a:r>
            <a:r>
              <a:rPr lang="en-US" sz="2800" dirty="0">
                <a:solidFill>
                  <a:schemeClr val="bg1"/>
                </a:solidFill>
              </a:rPr>
              <a:t> </a:t>
            </a:r>
            <a:r>
              <a:rPr lang="en-US" sz="2800" dirty="0" err="1">
                <a:solidFill>
                  <a:schemeClr val="bg1"/>
                </a:solidFill>
              </a:rPr>
              <a:t>komunikasi</a:t>
            </a:r>
            <a:r>
              <a:rPr lang="en-US" sz="2800" dirty="0">
                <a:solidFill>
                  <a:schemeClr val="bg1"/>
                </a:solidFill>
              </a:rPr>
              <a:t> </a:t>
            </a:r>
            <a:r>
              <a:rPr lang="en-US" sz="2800" dirty="0" err="1">
                <a:solidFill>
                  <a:schemeClr val="bg1"/>
                </a:solidFill>
              </a:rPr>
              <a:t>antara</a:t>
            </a:r>
            <a:r>
              <a:rPr lang="en-US" sz="2800" dirty="0">
                <a:solidFill>
                  <a:schemeClr val="bg1"/>
                </a:solidFill>
              </a:rPr>
              <a:t> CU, ALU </a:t>
            </a:r>
            <a:r>
              <a:rPr lang="en-US" sz="2800" dirty="0" err="1">
                <a:solidFill>
                  <a:schemeClr val="bg1"/>
                </a:solidFill>
              </a:rPr>
              <a:t>dan</a:t>
            </a:r>
            <a:r>
              <a:rPr lang="en-US" sz="2800" dirty="0">
                <a:solidFill>
                  <a:schemeClr val="bg1"/>
                </a:solidFill>
              </a:rPr>
              <a:t> Register</a:t>
            </a:r>
            <a:endParaRPr lang="id-ID" sz="28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76495227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id-ID" dirty="0">
                <a:solidFill>
                  <a:schemeClr val="bg1"/>
                </a:solidFill>
              </a:rPr>
              <a:t>Struktur Unit Kontrol</a:t>
            </a:r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713" t="25396" r="15220" b="8532"/>
          <a:stretch/>
        </p:blipFill>
        <p:spPr bwMode="auto">
          <a:xfrm>
            <a:off x="551543" y="1857828"/>
            <a:ext cx="8135257" cy="41359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888795802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id-ID" dirty="0">
                <a:solidFill>
                  <a:schemeClr val="bg1"/>
                </a:solidFill>
              </a:rPr>
              <a:t>Unit Kontrol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d-ID" sz="2800" dirty="0">
                <a:solidFill>
                  <a:srgbClr val="FFFF00"/>
                </a:solidFill>
              </a:rPr>
              <a:t>Unit kendali (control unit)</a:t>
            </a:r>
            <a:r>
              <a:rPr lang="id-ID" sz="2800" dirty="0">
                <a:solidFill>
                  <a:schemeClr val="bg1"/>
                </a:solidFill>
              </a:rPr>
              <a:t> </a:t>
            </a:r>
            <a:r>
              <a:rPr lang="en-US" sz="2800" dirty="0" err="1">
                <a:solidFill>
                  <a:schemeClr val="bg1"/>
                </a:solidFill>
              </a:rPr>
              <a:t>adalah</a:t>
            </a:r>
            <a:r>
              <a:rPr lang="en-US" sz="2800" dirty="0">
                <a:solidFill>
                  <a:schemeClr val="bg1"/>
                </a:solidFill>
              </a:rPr>
              <a:t> </a:t>
            </a:r>
            <a:r>
              <a:rPr lang="en-US" sz="2800" dirty="0" err="1">
                <a:solidFill>
                  <a:schemeClr val="bg1"/>
                </a:solidFill>
              </a:rPr>
              <a:t>salah</a:t>
            </a:r>
            <a:r>
              <a:rPr lang="en-US" sz="2800" dirty="0">
                <a:solidFill>
                  <a:schemeClr val="bg1"/>
                </a:solidFill>
              </a:rPr>
              <a:t> </a:t>
            </a:r>
            <a:r>
              <a:rPr lang="en-US" sz="2800" dirty="0" err="1">
                <a:solidFill>
                  <a:schemeClr val="bg1"/>
                </a:solidFill>
              </a:rPr>
              <a:t>satu</a:t>
            </a:r>
            <a:r>
              <a:rPr lang="en-US" sz="2800" dirty="0">
                <a:solidFill>
                  <a:schemeClr val="bg1"/>
                </a:solidFill>
              </a:rPr>
              <a:t> </a:t>
            </a:r>
            <a:r>
              <a:rPr lang="en-US" sz="2800" dirty="0" err="1">
                <a:solidFill>
                  <a:schemeClr val="bg1"/>
                </a:solidFill>
              </a:rPr>
              <a:t>bagian</a:t>
            </a:r>
            <a:r>
              <a:rPr lang="en-US" sz="2800" dirty="0">
                <a:solidFill>
                  <a:schemeClr val="bg1"/>
                </a:solidFill>
              </a:rPr>
              <a:t> </a:t>
            </a:r>
            <a:r>
              <a:rPr lang="en-US" sz="2800" dirty="0" err="1">
                <a:solidFill>
                  <a:schemeClr val="bg1"/>
                </a:solidFill>
              </a:rPr>
              <a:t>dari</a:t>
            </a:r>
            <a:r>
              <a:rPr lang="en-US" sz="2800" dirty="0">
                <a:solidFill>
                  <a:schemeClr val="bg1"/>
                </a:solidFill>
              </a:rPr>
              <a:t> CPU yang </a:t>
            </a:r>
            <a:r>
              <a:rPr lang="en-US" sz="2800" dirty="0" err="1">
                <a:solidFill>
                  <a:schemeClr val="bg1"/>
                </a:solidFill>
              </a:rPr>
              <a:t>bertugas</a:t>
            </a:r>
            <a:r>
              <a:rPr lang="en-US" sz="2800" dirty="0">
                <a:solidFill>
                  <a:schemeClr val="bg1"/>
                </a:solidFill>
              </a:rPr>
              <a:t> </a:t>
            </a:r>
            <a:r>
              <a:rPr lang="en-US" sz="2800" dirty="0" err="1">
                <a:solidFill>
                  <a:schemeClr val="bg1"/>
                </a:solidFill>
              </a:rPr>
              <a:t>untuk</a:t>
            </a:r>
            <a:r>
              <a:rPr lang="en-US" sz="2800" dirty="0">
                <a:solidFill>
                  <a:schemeClr val="bg1"/>
                </a:solidFill>
              </a:rPr>
              <a:t> </a:t>
            </a:r>
            <a:r>
              <a:rPr lang="en-US" sz="2800" dirty="0" err="1">
                <a:solidFill>
                  <a:schemeClr val="bg1"/>
                </a:solidFill>
              </a:rPr>
              <a:t>memberikan</a:t>
            </a:r>
            <a:r>
              <a:rPr lang="en-US" sz="2800" dirty="0">
                <a:solidFill>
                  <a:schemeClr val="bg1"/>
                </a:solidFill>
              </a:rPr>
              <a:t> </a:t>
            </a:r>
            <a:r>
              <a:rPr lang="en-US" sz="2800" dirty="0" err="1">
                <a:solidFill>
                  <a:schemeClr val="bg1"/>
                </a:solidFill>
              </a:rPr>
              <a:t>arahan</a:t>
            </a:r>
            <a:r>
              <a:rPr lang="id-ID" sz="2800" dirty="0">
                <a:solidFill>
                  <a:schemeClr val="bg1"/>
                </a:solidFill>
              </a:rPr>
              <a:t> </a:t>
            </a:r>
            <a:r>
              <a:rPr lang="en-US" sz="2800" dirty="0">
                <a:solidFill>
                  <a:schemeClr val="bg1"/>
                </a:solidFill>
              </a:rPr>
              <a:t>/</a:t>
            </a:r>
            <a:r>
              <a:rPr lang="id-ID" sz="2800" dirty="0">
                <a:solidFill>
                  <a:schemeClr val="bg1"/>
                </a:solidFill>
              </a:rPr>
              <a:t> </a:t>
            </a:r>
            <a:r>
              <a:rPr lang="en-US" sz="2800" dirty="0" err="1">
                <a:solidFill>
                  <a:schemeClr val="bg1"/>
                </a:solidFill>
              </a:rPr>
              <a:t>kendali</a:t>
            </a:r>
            <a:r>
              <a:rPr lang="id-ID" sz="2800" dirty="0">
                <a:solidFill>
                  <a:schemeClr val="bg1"/>
                </a:solidFill>
              </a:rPr>
              <a:t> </a:t>
            </a:r>
            <a:r>
              <a:rPr lang="en-US" sz="2800" dirty="0">
                <a:solidFill>
                  <a:schemeClr val="bg1"/>
                </a:solidFill>
              </a:rPr>
              <a:t>/ </a:t>
            </a:r>
            <a:r>
              <a:rPr lang="en-US" sz="2800" dirty="0" err="1">
                <a:solidFill>
                  <a:schemeClr val="bg1"/>
                </a:solidFill>
              </a:rPr>
              <a:t>kontrol</a:t>
            </a:r>
            <a:r>
              <a:rPr lang="en-US" sz="2800" dirty="0">
                <a:solidFill>
                  <a:schemeClr val="bg1"/>
                </a:solidFill>
              </a:rPr>
              <a:t> </a:t>
            </a:r>
            <a:r>
              <a:rPr lang="en-US" sz="2800" dirty="0" err="1">
                <a:solidFill>
                  <a:schemeClr val="bg1"/>
                </a:solidFill>
              </a:rPr>
              <a:t>terhadap</a:t>
            </a:r>
            <a:r>
              <a:rPr lang="en-US" sz="2800" dirty="0">
                <a:solidFill>
                  <a:schemeClr val="bg1"/>
                </a:solidFill>
              </a:rPr>
              <a:t> </a:t>
            </a:r>
            <a:r>
              <a:rPr lang="en-US" sz="2800" dirty="0" err="1">
                <a:solidFill>
                  <a:schemeClr val="bg1"/>
                </a:solidFill>
              </a:rPr>
              <a:t>operasi</a:t>
            </a:r>
            <a:r>
              <a:rPr lang="en-US" sz="2800" dirty="0">
                <a:solidFill>
                  <a:schemeClr val="bg1"/>
                </a:solidFill>
              </a:rPr>
              <a:t> yang </a:t>
            </a:r>
            <a:r>
              <a:rPr lang="en-US" sz="2800" dirty="0" err="1">
                <a:solidFill>
                  <a:schemeClr val="bg1"/>
                </a:solidFill>
              </a:rPr>
              <a:t>dilakukan</a:t>
            </a:r>
            <a:r>
              <a:rPr lang="en-US" sz="2800" dirty="0">
                <a:solidFill>
                  <a:schemeClr val="bg1"/>
                </a:solidFill>
              </a:rPr>
              <a:t> di </a:t>
            </a:r>
            <a:r>
              <a:rPr lang="en-US" sz="2800" dirty="0" err="1">
                <a:solidFill>
                  <a:schemeClr val="bg1"/>
                </a:solidFill>
              </a:rPr>
              <a:t>bagian</a:t>
            </a:r>
            <a:r>
              <a:rPr lang="en-US" sz="2800" dirty="0">
                <a:solidFill>
                  <a:schemeClr val="bg1"/>
                </a:solidFill>
              </a:rPr>
              <a:t> ALU (Arithmetic Logical Unit) di </a:t>
            </a:r>
            <a:r>
              <a:rPr lang="en-US" sz="2800" dirty="0" err="1">
                <a:solidFill>
                  <a:schemeClr val="bg1"/>
                </a:solidFill>
              </a:rPr>
              <a:t>dalam</a:t>
            </a:r>
            <a:r>
              <a:rPr lang="en-US" sz="2800" dirty="0">
                <a:solidFill>
                  <a:schemeClr val="bg1"/>
                </a:solidFill>
              </a:rPr>
              <a:t> CPU </a:t>
            </a:r>
            <a:r>
              <a:rPr lang="en-US" sz="2800" dirty="0" err="1">
                <a:solidFill>
                  <a:schemeClr val="bg1"/>
                </a:solidFill>
              </a:rPr>
              <a:t>tersebut</a:t>
            </a:r>
            <a:r>
              <a:rPr lang="en-US" sz="2800" dirty="0">
                <a:solidFill>
                  <a:schemeClr val="bg1"/>
                </a:solidFill>
              </a:rPr>
              <a:t>.</a:t>
            </a:r>
            <a:endParaRPr lang="id-ID" sz="2800" dirty="0">
              <a:solidFill>
                <a:schemeClr val="bg1"/>
              </a:solidFill>
            </a:endParaRPr>
          </a:p>
          <a:p>
            <a:r>
              <a:rPr lang="id-ID" sz="2800" dirty="0">
                <a:solidFill>
                  <a:schemeClr val="bg1"/>
                </a:solidFill>
              </a:rPr>
              <a:t>Output dari unit kontrol ini akan mengatur aktivitas dari bagian </a:t>
            </a:r>
            <a:r>
              <a:rPr lang="en-US" sz="2800" dirty="0" err="1">
                <a:solidFill>
                  <a:schemeClr val="bg1"/>
                </a:solidFill>
              </a:rPr>
              <a:t>lainnya</a:t>
            </a:r>
            <a:r>
              <a:rPr lang="en-US" sz="2800" dirty="0">
                <a:solidFill>
                  <a:schemeClr val="bg1"/>
                </a:solidFill>
              </a:rPr>
              <a:t> </a:t>
            </a:r>
            <a:r>
              <a:rPr lang="en-US" sz="2800" dirty="0" err="1">
                <a:solidFill>
                  <a:schemeClr val="bg1"/>
                </a:solidFill>
              </a:rPr>
              <a:t>dari</a:t>
            </a:r>
            <a:r>
              <a:rPr lang="en-US" sz="2800" dirty="0">
                <a:solidFill>
                  <a:schemeClr val="bg1"/>
                </a:solidFill>
              </a:rPr>
              <a:t> </a:t>
            </a:r>
            <a:r>
              <a:rPr lang="en-US" sz="2800" dirty="0" err="1">
                <a:solidFill>
                  <a:schemeClr val="bg1"/>
                </a:solidFill>
              </a:rPr>
              <a:t>perangkat</a:t>
            </a:r>
            <a:r>
              <a:rPr lang="en-US" sz="2800" dirty="0">
                <a:solidFill>
                  <a:schemeClr val="bg1"/>
                </a:solidFill>
              </a:rPr>
              <a:t> CPU </a:t>
            </a:r>
            <a:r>
              <a:rPr lang="en-US" sz="2800" dirty="0" err="1">
                <a:solidFill>
                  <a:schemeClr val="bg1"/>
                </a:solidFill>
              </a:rPr>
              <a:t>tersebut</a:t>
            </a:r>
            <a:r>
              <a:rPr lang="en-US" sz="2800" dirty="0">
                <a:solidFill>
                  <a:schemeClr val="bg1"/>
                </a:solidFill>
              </a:rPr>
              <a:t>.</a:t>
            </a:r>
            <a:endParaRPr lang="id-ID" sz="2800" dirty="0">
              <a:solidFill>
                <a:schemeClr val="bg1"/>
              </a:solidFill>
            </a:endParaRPr>
          </a:p>
          <a:p>
            <a:endParaRPr lang="id-ID" dirty="0"/>
          </a:p>
        </p:txBody>
      </p:sp>
    </p:spTree>
    <p:extLst>
      <p:ext uri="{BB962C8B-B14F-4D97-AF65-F5344CB8AC3E}">
        <p14:creationId xmlns:p14="http://schemas.microsoft.com/office/powerpoint/2010/main" val="977100975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id-ID" dirty="0">
                <a:solidFill>
                  <a:schemeClr val="bg1"/>
                </a:solidFill>
              </a:rPr>
              <a:t>Fungsi Unit Kontrol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d-ID" sz="2800" dirty="0">
                <a:solidFill>
                  <a:srgbClr val="FFFF00"/>
                </a:solidFill>
              </a:rPr>
              <a:t>Mengatur</a:t>
            </a:r>
            <a:r>
              <a:rPr lang="id-ID" sz="2800" dirty="0">
                <a:solidFill>
                  <a:schemeClr val="bg1"/>
                </a:solidFill>
              </a:rPr>
              <a:t> dan </a:t>
            </a:r>
            <a:r>
              <a:rPr lang="id-ID" sz="2800" dirty="0">
                <a:solidFill>
                  <a:srgbClr val="FFFF00"/>
                </a:solidFill>
              </a:rPr>
              <a:t>mengendalikan</a:t>
            </a:r>
            <a:r>
              <a:rPr lang="id-ID" sz="2800" dirty="0">
                <a:solidFill>
                  <a:schemeClr val="bg1"/>
                </a:solidFill>
              </a:rPr>
              <a:t> alat-alat input output</a:t>
            </a:r>
          </a:p>
          <a:p>
            <a:r>
              <a:rPr lang="en-US" sz="2800" dirty="0" err="1">
                <a:solidFill>
                  <a:srgbClr val="FFFF00"/>
                </a:solidFill>
              </a:rPr>
              <a:t>Mengambil</a:t>
            </a:r>
            <a:r>
              <a:rPr lang="en-US" sz="2800" dirty="0">
                <a:solidFill>
                  <a:srgbClr val="FFFF00"/>
                </a:solidFill>
              </a:rPr>
              <a:t> </a:t>
            </a:r>
            <a:r>
              <a:rPr lang="en-US" sz="2800" dirty="0" err="1">
                <a:solidFill>
                  <a:srgbClr val="FFFF00"/>
                </a:solidFill>
              </a:rPr>
              <a:t>instruksi-instruksi</a:t>
            </a:r>
            <a:r>
              <a:rPr lang="en-US" sz="2800" dirty="0">
                <a:solidFill>
                  <a:srgbClr val="FFFF00"/>
                </a:solidFill>
              </a:rPr>
              <a:t> </a:t>
            </a:r>
            <a:r>
              <a:rPr lang="en-US" sz="2800" dirty="0" err="1">
                <a:solidFill>
                  <a:schemeClr val="bg1"/>
                </a:solidFill>
              </a:rPr>
              <a:t>dari</a:t>
            </a:r>
            <a:r>
              <a:rPr lang="en-US" sz="2800" dirty="0">
                <a:solidFill>
                  <a:schemeClr val="bg1"/>
                </a:solidFill>
              </a:rPr>
              <a:t> </a:t>
            </a:r>
            <a:r>
              <a:rPr lang="en-US" sz="2800" dirty="0" err="1">
                <a:solidFill>
                  <a:schemeClr val="bg1"/>
                </a:solidFill>
              </a:rPr>
              <a:t>memori</a:t>
            </a:r>
            <a:r>
              <a:rPr lang="en-US" sz="2800" dirty="0">
                <a:solidFill>
                  <a:schemeClr val="bg1"/>
                </a:solidFill>
              </a:rPr>
              <a:t> </a:t>
            </a:r>
            <a:r>
              <a:rPr lang="en-US" sz="2800" dirty="0" err="1">
                <a:solidFill>
                  <a:schemeClr val="bg1"/>
                </a:solidFill>
              </a:rPr>
              <a:t>utama</a:t>
            </a:r>
            <a:r>
              <a:rPr lang="en-US" sz="2800" dirty="0">
                <a:solidFill>
                  <a:schemeClr val="bg1"/>
                </a:solidFill>
              </a:rPr>
              <a:t>. </a:t>
            </a:r>
            <a:endParaRPr lang="id-ID" sz="2800" dirty="0">
              <a:solidFill>
                <a:schemeClr val="bg1"/>
              </a:solidFill>
            </a:endParaRPr>
          </a:p>
          <a:p>
            <a:r>
              <a:rPr lang="en-US" sz="2800" dirty="0" err="1">
                <a:solidFill>
                  <a:srgbClr val="FFFF00"/>
                </a:solidFill>
              </a:rPr>
              <a:t>Mengambil</a:t>
            </a:r>
            <a:r>
              <a:rPr lang="en-US" sz="2800" dirty="0">
                <a:solidFill>
                  <a:srgbClr val="FFFF00"/>
                </a:solidFill>
              </a:rPr>
              <a:t> data </a:t>
            </a:r>
            <a:r>
              <a:rPr lang="en-US" sz="2800" dirty="0" err="1">
                <a:solidFill>
                  <a:schemeClr val="bg1"/>
                </a:solidFill>
              </a:rPr>
              <a:t>dari</a:t>
            </a:r>
            <a:r>
              <a:rPr lang="en-US" sz="2800" dirty="0">
                <a:solidFill>
                  <a:schemeClr val="bg1"/>
                </a:solidFill>
              </a:rPr>
              <a:t> </a:t>
            </a:r>
            <a:r>
              <a:rPr lang="en-US" sz="2800" dirty="0" err="1">
                <a:solidFill>
                  <a:schemeClr val="bg1"/>
                </a:solidFill>
              </a:rPr>
              <a:t>memori</a:t>
            </a:r>
            <a:r>
              <a:rPr lang="en-US" sz="2800" dirty="0">
                <a:solidFill>
                  <a:schemeClr val="bg1"/>
                </a:solidFill>
              </a:rPr>
              <a:t> </a:t>
            </a:r>
            <a:r>
              <a:rPr lang="en-US" sz="2800" dirty="0" err="1">
                <a:solidFill>
                  <a:schemeClr val="bg1"/>
                </a:solidFill>
              </a:rPr>
              <a:t>utama</a:t>
            </a:r>
            <a:r>
              <a:rPr lang="en-US" sz="2800" dirty="0">
                <a:solidFill>
                  <a:schemeClr val="bg1"/>
                </a:solidFill>
              </a:rPr>
              <a:t> </a:t>
            </a:r>
            <a:r>
              <a:rPr lang="en-US" sz="2800" dirty="0" err="1">
                <a:solidFill>
                  <a:schemeClr val="bg1"/>
                </a:solidFill>
              </a:rPr>
              <a:t>kalau</a:t>
            </a:r>
            <a:r>
              <a:rPr lang="id-ID" sz="2800" dirty="0">
                <a:solidFill>
                  <a:schemeClr val="bg1"/>
                </a:solidFill>
              </a:rPr>
              <a:t> diperlukan oleh proses</a:t>
            </a:r>
          </a:p>
          <a:p>
            <a:r>
              <a:rPr lang="en-US" sz="2800" dirty="0" err="1">
                <a:solidFill>
                  <a:srgbClr val="FFFF00"/>
                </a:solidFill>
              </a:rPr>
              <a:t>Mengirim</a:t>
            </a:r>
            <a:r>
              <a:rPr lang="en-US" sz="2800" dirty="0">
                <a:solidFill>
                  <a:srgbClr val="FFFF00"/>
                </a:solidFill>
              </a:rPr>
              <a:t> </a:t>
            </a:r>
            <a:r>
              <a:rPr lang="en-US" sz="2800" dirty="0" err="1">
                <a:solidFill>
                  <a:srgbClr val="FFFF00"/>
                </a:solidFill>
              </a:rPr>
              <a:t>instruksi</a:t>
            </a:r>
            <a:r>
              <a:rPr lang="en-US" sz="2800" dirty="0">
                <a:solidFill>
                  <a:srgbClr val="FFFF00"/>
                </a:solidFill>
              </a:rPr>
              <a:t> </a:t>
            </a:r>
            <a:r>
              <a:rPr lang="en-US" sz="2800" dirty="0" err="1">
                <a:solidFill>
                  <a:schemeClr val="bg1"/>
                </a:solidFill>
              </a:rPr>
              <a:t>ke</a:t>
            </a:r>
            <a:r>
              <a:rPr lang="en-US" sz="2800" dirty="0">
                <a:solidFill>
                  <a:schemeClr val="bg1"/>
                </a:solidFill>
              </a:rPr>
              <a:t> ALU </a:t>
            </a:r>
            <a:r>
              <a:rPr lang="en-US" sz="2800" dirty="0" err="1">
                <a:solidFill>
                  <a:schemeClr val="bg1"/>
                </a:solidFill>
              </a:rPr>
              <a:t>bila</a:t>
            </a:r>
            <a:r>
              <a:rPr lang="en-US" sz="2800" dirty="0">
                <a:solidFill>
                  <a:schemeClr val="bg1"/>
                </a:solidFill>
              </a:rPr>
              <a:t> </a:t>
            </a:r>
            <a:r>
              <a:rPr lang="en-US" sz="2800" dirty="0" err="1">
                <a:solidFill>
                  <a:schemeClr val="bg1"/>
                </a:solidFill>
              </a:rPr>
              <a:t>ada</a:t>
            </a:r>
            <a:r>
              <a:rPr lang="en-US" sz="2800" dirty="0">
                <a:solidFill>
                  <a:schemeClr val="bg1"/>
                </a:solidFill>
              </a:rPr>
              <a:t> </a:t>
            </a:r>
            <a:r>
              <a:rPr lang="en-US" sz="2800" dirty="0" err="1">
                <a:solidFill>
                  <a:schemeClr val="bg1"/>
                </a:solidFill>
              </a:rPr>
              <a:t>perhitungan</a:t>
            </a:r>
            <a:r>
              <a:rPr lang="en-US" sz="2800" dirty="0">
                <a:solidFill>
                  <a:schemeClr val="bg1"/>
                </a:solidFill>
              </a:rPr>
              <a:t> </a:t>
            </a:r>
            <a:r>
              <a:rPr lang="en-US" sz="2800" dirty="0" err="1">
                <a:solidFill>
                  <a:schemeClr val="bg1"/>
                </a:solidFill>
              </a:rPr>
              <a:t>aritmatika</a:t>
            </a:r>
            <a:r>
              <a:rPr lang="en-US" sz="2800" dirty="0">
                <a:solidFill>
                  <a:schemeClr val="bg1"/>
                </a:solidFill>
              </a:rPr>
              <a:t> </a:t>
            </a:r>
            <a:r>
              <a:rPr lang="en-US" sz="2800" dirty="0" err="1">
                <a:solidFill>
                  <a:schemeClr val="bg1"/>
                </a:solidFill>
              </a:rPr>
              <a:t>atau</a:t>
            </a:r>
            <a:r>
              <a:rPr lang="en-US" sz="2800" dirty="0">
                <a:solidFill>
                  <a:schemeClr val="bg1"/>
                </a:solidFill>
              </a:rPr>
              <a:t> </a:t>
            </a:r>
            <a:r>
              <a:rPr lang="en-US" sz="2800" dirty="0" err="1">
                <a:solidFill>
                  <a:schemeClr val="bg1"/>
                </a:solidFill>
              </a:rPr>
              <a:t>perbandingan</a:t>
            </a:r>
            <a:r>
              <a:rPr lang="en-US" sz="2800" dirty="0">
                <a:solidFill>
                  <a:schemeClr val="bg1"/>
                </a:solidFill>
              </a:rPr>
              <a:t> </a:t>
            </a:r>
            <a:r>
              <a:rPr lang="en-US" sz="2800" dirty="0" err="1">
                <a:solidFill>
                  <a:schemeClr val="bg1"/>
                </a:solidFill>
              </a:rPr>
              <a:t>logika</a:t>
            </a:r>
            <a:r>
              <a:rPr lang="en-US" sz="2800" dirty="0">
                <a:solidFill>
                  <a:schemeClr val="bg1"/>
                </a:solidFill>
              </a:rPr>
              <a:t> </a:t>
            </a:r>
            <a:r>
              <a:rPr lang="en-US" sz="2800" dirty="0" err="1">
                <a:solidFill>
                  <a:schemeClr val="bg1"/>
                </a:solidFill>
              </a:rPr>
              <a:t>serta</a:t>
            </a:r>
            <a:r>
              <a:rPr lang="en-US" sz="2800" dirty="0">
                <a:solidFill>
                  <a:schemeClr val="bg1"/>
                </a:solidFill>
              </a:rPr>
              <a:t> </a:t>
            </a:r>
            <a:r>
              <a:rPr lang="en-US" sz="2800" dirty="0" err="1">
                <a:solidFill>
                  <a:schemeClr val="bg1"/>
                </a:solidFill>
              </a:rPr>
              <a:t>mengawasi</a:t>
            </a:r>
            <a:r>
              <a:rPr lang="en-US" sz="2800" dirty="0">
                <a:solidFill>
                  <a:schemeClr val="bg1"/>
                </a:solidFill>
              </a:rPr>
              <a:t> </a:t>
            </a:r>
            <a:r>
              <a:rPr lang="en-US" sz="2800" dirty="0" err="1">
                <a:solidFill>
                  <a:schemeClr val="bg1"/>
                </a:solidFill>
              </a:rPr>
              <a:t>kerja</a:t>
            </a:r>
            <a:r>
              <a:rPr lang="en-US" sz="2800" dirty="0">
                <a:solidFill>
                  <a:schemeClr val="bg1"/>
                </a:solidFill>
              </a:rPr>
              <a:t>.</a:t>
            </a:r>
            <a:endParaRPr lang="id-ID" sz="2800" dirty="0">
              <a:solidFill>
                <a:schemeClr val="bg1"/>
              </a:solidFill>
            </a:endParaRPr>
          </a:p>
          <a:p>
            <a:r>
              <a:rPr lang="en-US" sz="2800" dirty="0" err="1">
                <a:solidFill>
                  <a:srgbClr val="FFFF00"/>
                </a:solidFill>
              </a:rPr>
              <a:t>Menyimpan</a:t>
            </a:r>
            <a:r>
              <a:rPr lang="en-US" sz="2800" dirty="0">
                <a:solidFill>
                  <a:srgbClr val="FFFF00"/>
                </a:solidFill>
              </a:rPr>
              <a:t> </a:t>
            </a:r>
            <a:r>
              <a:rPr lang="en-US" sz="2800" dirty="0" err="1">
                <a:solidFill>
                  <a:srgbClr val="FFFF00"/>
                </a:solidFill>
              </a:rPr>
              <a:t>hasil</a:t>
            </a:r>
            <a:r>
              <a:rPr lang="en-US" sz="2800" dirty="0">
                <a:solidFill>
                  <a:srgbClr val="FFFF00"/>
                </a:solidFill>
              </a:rPr>
              <a:t> </a:t>
            </a:r>
            <a:r>
              <a:rPr lang="en-US" sz="2800" dirty="0">
                <a:solidFill>
                  <a:schemeClr val="bg1"/>
                </a:solidFill>
              </a:rPr>
              <a:t>proses </a:t>
            </a:r>
            <a:r>
              <a:rPr lang="en-US" sz="2800" dirty="0" err="1">
                <a:solidFill>
                  <a:schemeClr val="bg1"/>
                </a:solidFill>
              </a:rPr>
              <a:t>ke</a:t>
            </a:r>
            <a:r>
              <a:rPr lang="en-US" sz="2800" dirty="0">
                <a:solidFill>
                  <a:schemeClr val="bg1"/>
                </a:solidFill>
              </a:rPr>
              <a:t> </a:t>
            </a:r>
            <a:r>
              <a:rPr lang="en-US" sz="2800" dirty="0" err="1">
                <a:solidFill>
                  <a:schemeClr val="bg1"/>
                </a:solidFill>
              </a:rPr>
              <a:t>memori</a:t>
            </a:r>
            <a:r>
              <a:rPr lang="en-US" sz="2800" dirty="0">
                <a:solidFill>
                  <a:schemeClr val="bg1"/>
                </a:solidFill>
              </a:rPr>
              <a:t> </a:t>
            </a:r>
            <a:r>
              <a:rPr lang="en-US" sz="2800" dirty="0" err="1">
                <a:solidFill>
                  <a:schemeClr val="bg1"/>
                </a:solidFill>
              </a:rPr>
              <a:t>utama</a:t>
            </a:r>
            <a:r>
              <a:rPr lang="en-US" sz="2800" dirty="0">
                <a:solidFill>
                  <a:schemeClr val="bg1"/>
                </a:solidFill>
              </a:rPr>
              <a:t>.</a:t>
            </a:r>
            <a:endParaRPr lang="id-ID" sz="28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33010224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id-ID" dirty="0">
                <a:solidFill>
                  <a:schemeClr val="bg1"/>
                </a:solidFill>
              </a:rPr>
              <a:t>Penutup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286000"/>
            <a:ext cx="8229600" cy="3200400"/>
          </a:xfrm>
        </p:spPr>
        <p:txBody>
          <a:bodyPr/>
          <a:lstStyle/>
          <a:p>
            <a:pPr>
              <a:spcBef>
                <a:spcPts val="0"/>
              </a:spcBef>
            </a:pPr>
            <a:r>
              <a:rPr lang="en-US" dirty="0" err="1">
                <a:solidFill>
                  <a:srgbClr val="FFFF00"/>
                </a:solidFill>
              </a:rPr>
              <a:t>Organisasi</a:t>
            </a:r>
            <a:r>
              <a:rPr lang="en-US" dirty="0">
                <a:solidFill>
                  <a:srgbClr val="FFFF00"/>
                </a:solidFill>
              </a:rPr>
              <a:t> </a:t>
            </a:r>
            <a:r>
              <a:rPr lang="en-US" dirty="0" err="1">
                <a:solidFill>
                  <a:srgbClr val="FFFF00"/>
                </a:solidFill>
              </a:rPr>
              <a:t>Komputer</a:t>
            </a:r>
            <a:r>
              <a:rPr lang="en-US" dirty="0">
                <a:solidFill>
                  <a:srgbClr val="FFFF00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akan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fokus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terhadap</a:t>
            </a:r>
            <a:r>
              <a:rPr lang="en-US" dirty="0">
                <a:solidFill>
                  <a:schemeClr val="bg1"/>
                </a:solidFill>
              </a:rPr>
              <a:t> unit-unit </a:t>
            </a:r>
            <a:r>
              <a:rPr lang="en-US" dirty="0" err="1">
                <a:solidFill>
                  <a:schemeClr val="bg1"/>
                </a:solidFill>
              </a:rPr>
              <a:t>operasional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dan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interkoneksi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antar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komponen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sedangkan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id-ID" dirty="0">
                <a:solidFill>
                  <a:srgbClr val="FFFF00"/>
                </a:solidFill>
              </a:rPr>
              <a:t>a</a:t>
            </a:r>
            <a:r>
              <a:rPr lang="en-US" dirty="0" err="1">
                <a:solidFill>
                  <a:srgbClr val="FFFF00"/>
                </a:solidFill>
              </a:rPr>
              <a:t>rsitektur</a:t>
            </a:r>
            <a:r>
              <a:rPr lang="en-US" dirty="0">
                <a:solidFill>
                  <a:srgbClr val="FFFF00"/>
                </a:solidFill>
              </a:rPr>
              <a:t> </a:t>
            </a:r>
            <a:r>
              <a:rPr lang="en-US" dirty="0" err="1">
                <a:solidFill>
                  <a:srgbClr val="FFFF00"/>
                </a:solidFill>
              </a:rPr>
              <a:t>Komputer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lebih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cenderung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pada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kajian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atribut</a:t>
            </a:r>
            <a:r>
              <a:rPr lang="id-ID" dirty="0">
                <a:solidFill>
                  <a:schemeClr val="bg1"/>
                </a:solidFill>
              </a:rPr>
              <a:t>-</a:t>
            </a:r>
            <a:r>
              <a:rPr lang="en-US" dirty="0" err="1">
                <a:solidFill>
                  <a:schemeClr val="bg1"/>
                </a:solidFill>
              </a:rPr>
              <a:t>atribut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sistem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komputer</a:t>
            </a:r>
            <a:r>
              <a:rPr lang="en-US" dirty="0">
                <a:solidFill>
                  <a:schemeClr val="bg1"/>
                </a:solidFill>
              </a:rPr>
              <a:t> yang </a:t>
            </a:r>
            <a:r>
              <a:rPr lang="en-US" dirty="0" err="1">
                <a:solidFill>
                  <a:schemeClr val="bg1"/>
                </a:solidFill>
              </a:rPr>
              <a:t>terkait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dengan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seorang</a:t>
            </a:r>
            <a:r>
              <a:rPr lang="en-US" dirty="0">
                <a:solidFill>
                  <a:schemeClr val="bg1"/>
                </a:solidFill>
              </a:rPr>
              <a:t> programmer.</a:t>
            </a:r>
            <a:endParaRPr lang="id-ID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05000747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id-ID" dirty="0">
                <a:solidFill>
                  <a:schemeClr val="bg1"/>
                </a:solidFill>
              </a:rPr>
              <a:t>Penutup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286000"/>
            <a:ext cx="8229600" cy="3657600"/>
          </a:xfrm>
        </p:spPr>
        <p:txBody>
          <a:bodyPr/>
          <a:lstStyle/>
          <a:p>
            <a:pPr>
              <a:spcBef>
                <a:spcPts val="0"/>
              </a:spcBef>
            </a:pPr>
            <a:r>
              <a:rPr lang="id-ID" sz="2800" dirty="0">
                <a:solidFill>
                  <a:srgbClr val="FFFF00"/>
                </a:solidFill>
              </a:rPr>
              <a:t>Struktur internal komputer </a:t>
            </a:r>
            <a:r>
              <a:rPr lang="id-ID" sz="2800" dirty="0">
                <a:solidFill>
                  <a:schemeClr val="bg1"/>
                </a:solidFill>
              </a:rPr>
              <a:t>meliputi CPU, memori utama, I/O dan sistem interkoneksi</a:t>
            </a:r>
          </a:p>
          <a:p>
            <a:pPr>
              <a:spcBef>
                <a:spcPts val="0"/>
              </a:spcBef>
            </a:pPr>
            <a:r>
              <a:rPr lang="id-ID" sz="2800" dirty="0">
                <a:solidFill>
                  <a:srgbClr val="FFFF00"/>
                </a:solidFill>
              </a:rPr>
              <a:t>Struktur internal CPU </a:t>
            </a:r>
            <a:r>
              <a:rPr lang="id-ID" sz="2800" dirty="0">
                <a:solidFill>
                  <a:schemeClr val="bg1"/>
                </a:solidFill>
              </a:rPr>
              <a:t>meliputi CU, ALU, Register dan CPU interkoneksi</a:t>
            </a:r>
          </a:p>
          <a:p>
            <a:pPr>
              <a:spcBef>
                <a:spcPts val="0"/>
              </a:spcBef>
            </a:pPr>
            <a:r>
              <a:rPr lang="en-US" sz="2800" dirty="0" err="1">
                <a:solidFill>
                  <a:srgbClr val="FFFF00"/>
                </a:solidFill>
              </a:rPr>
              <a:t>Fungsi</a:t>
            </a:r>
            <a:r>
              <a:rPr lang="en-US" sz="2800" dirty="0">
                <a:solidFill>
                  <a:srgbClr val="FFFF00"/>
                </a:solidFill>
              </a:rPr>
              <a:t> </a:t>
            </a:r>
            <a:r>
              <a:rPr lang="en-US" sz="2800" dirty="0" err="1">
                <a:solidFill>
                  <a:srgbClr val="FFFF00"/>
                </a:solidFill>
              </a:rPr>
              <a:t>dasar</a:t>
            </a:r>
            <a:r>
              <a:rPr lang="en-US" sz="2800" dirty="0">
                <a:solidFill>
                  <a:srgbClr val="FFFF00"/>
                </a:solidFill>
              </a:rPr>
              <a:t> </a:t>
            </a:r>
            <a:r>
              <a:rPr lang="en-US" sz="2800" dirty="0" err="1">
                <a:solidFill>
                  <a:srgbClr val="FFFF00"/>
                </a:solidFill>
              </a:rPr>
              <a:t>sistem</a:t>
            </a:r>
            <a:r>
              <a:rPr lang="en-US" sz="2800" dirty="0">
                <a:solidFill>
                  <a:srgbClr val="FFFF00"/>
                </a:solidFill>
              </a:rPr>
              <a:t> </a:t>
            </a:r>
            <a:r>
              <a:rPr lang="en-US" sz="2800" dirty="0" err="1">
                <a:solidFill>
                  <a:srgbClr val="FFFF00"/>
                </a:solidFill>
              </a:rPr>
              <a:t>komputer</a:t>
            </a:r>
            <a:r>
              <a:rPr lang="en-US" sz="2800" dirty="0">
                <a:solidFill>
                  <a:srgbClr val="FFFF00"/>
                </a:solidFill>
              </a:rPr>
              <a:t> </a:t>
            </a:r>
            <a:r>
              <a:rPr lang="en-US" sz="2800" dirty="0" err="1">
                <a:solidFill>
                  <a:schemeClr val="bg1"/>
                </a:solidFill>
              </a:rPr>
              <a:t>adalah</a:t>
            </a:r>
            <a:r>
              <a:rPr lang="en-US" sz="2800" dirty="0">
                <a:solidFill>
                  <a:schemeClr val="bg1"/>
                </a:solidFill>
              </a:rPr>
              <a:t> </a:t>
            </a:r>
            <a:r>
              <a:rPr lang="en-US" sz="2800" dirty="0" err="1">
                <a:solidFill>
                  <a:schemeClr val="bg1"/>
                </a:solidFill>
              </a:rPr>
              <a:t>Fungsi</a:t>
            </a:r>
            <a:r>
              <a:rPr lang="en-US" sz="2800" dirty="0">
                <a:solidFill>
                  <a:schemeClr val="bg1"/>
                </a:solidFill>
              </a:rPr>
              <a:t> </a:t>
            </a:r>
            <a:r>
              <a:rPr lang="en-US" sz="2800" dirty="0" err="1">
                <a:solidFill>
                  <a:schemeClr val="bg1"/>
                </a:solidFill>
              </a:rPr>
              <a:t>Operasi</a:t>
            </a:r>
            <a:r>
              <a:rPr lang="id-ID" sz="2800" dirty="0">
                <a:solidFill>
                  <a:schemeClr val="bg1"/>
                </a:solidFill>
              </a:rPr>
              <a:t>, </a:t>
            </a:r>
            <a:r>
              <a:rPr lang="en-US" sz="2800" dirty="0" err="1">
                <a:solidFill>
                  <a:schemeClr val="bg1"/>
                </a:solidFill>
              </a:rPr>
              <a:t>Pengolahan</a:t>
            </a:r>
            <a:r>
              <a:rPr lang="id-ID" sz="2800" dirty="0">
                <a:solidFill>
                  <a:schemeClr val="bg1"/>
                </a:solidFill>
              </a:rPr>
              <a:t> </a:t>
            </a:r>
            <a:r>
              <a:rPr lang="en-US" sz="2800" dirty="0">
                <a:solidFill>
                  <a:schemeClr val="bg1"/>
                </a:solidFill>
              </a:rPr>
              <a:t>Data, </a:t>
            </a:r>
            <a:r>
              <a:rPr lang="en-US" sz="2800" dirty="0" err="1">
                <a:solidFill>
                  <a:schemeClr val="bg1"/>
                </a:solidFill>
              </a:rPr>
              <a:t>Penyimpanan</a:t>
            </a:r>
            <a:r>
              <a:rPr lang="en-US" sz="2800" dirty="0">
                <a:solidFill>
                  <a:schemeClr val="bg1"/>
                </a:solidFill>
              </a:rPr>
              <a:t> Data, </a:t>
            </a:r>
            <a:r>
              <a:rPr lang="en-US" sz="2800" dirty="0" err="1">
                <a:solidFill>
                  <a:schemeClr val="bg1"/>
                </a:solidFill>
              </a:rPr>
              <a:t>Fungsi</a:t>
            </a:r>
            <a:r>
              <a:rPr lang="en-US" sz="2800" dirty="0">
                <a:solidFill>
                  <a:schemeClr val="bg1"/>
                </a:solidFill>
              </a:rPr>
              <a:t> </a:t>
            </a:r>
            <a:r>
              <a:rPr lang="en-US" sz="2800" dirty="0" err="1">
                <a:solidFill>
                  <a:schemeClr val="bg1"/>
                </a:solidFill>
              </a:rPr>
              <a:t>Operasi</a:t>
            </a:r>
            <a:r>
              <a:rPr lang="en-US" sz="2800" dirty="0">
                <a:solidFill>
                  <a:schemeClr val="bg1"/>
                </a:solidFill>
              </a:rPr>
              <a:t> </a:t>
            </a:r>
            <a:r>
              <a:rPr lang="en-US" sz="2800" dirty="0" err="1">
                <a:solidFill>
                  <a:schemeClr val="bg1"/>
                </a:solidFill>
              </a:rPr>
              <a:t>Pemindahan</a:t>
            </a:r>
            <a:r>
              <a:rPr lang="en-US" sz="2800" dirty="0">
                <a:solidFill>
                  <a:schemeClr val="bg1"/>
                </a:solidFill>
              </a:rPr>
              <a:t> Data, </a:t>
            </a:r>
            <a:r>
              <a:rPr lang="en-US" sz="2800" dirty="0" err="1">
                <a:solidFill>
                  <a:schemeClr val="bg1"/>
                </a:solidFill>
              </a:rPr>
              <a:t>Fungsi</a:t>
            </a:r>
            <a:r>
              <a:rPr lang="en-US" sz="2800" dirty="0">
                <a:solidFill>
                  <a:schemeClr val="bg1"/>
                </a:solidFill>
              </a:rPr>
              <a:t> </a:t>
            </a:r>
            <a:r>
              <a:rPr lang="en-US" sz="2800" dirty="0" err="1">
                <a:solidFill>
                  <a:schemeClr val="bg1"/>
                </a:solidFill>
              </a:rPr>
              <a:t>Operasi</a:t>
            </a:r>
            <a:r>
              <a:rPr lang="en-US" sz="2800" dirty="0">
                <a:solidFill>
                  <a:schemeClr val="bg1"/>
                </a:solidFill>
              </a:rPr>
              <a:t> </a:t>
            </a:r>
            <a:r>
              <a:rPr lang="en-US" sz="2800" dirty="0" err="1">
                <a:solidFill>
                  <a:schemeClr val="bg1"/>
                </a:solidFill>
              </a:rPr>
              <a:t>Kontrol</a:t>
            </a:r>
            <a:r>
              <a:rPr lang="en-US" sz="2800" dirty="0">
                <a:solidFill>
                  <a:schemeClr val="bg1"/>
                </a:solidFill>
              </a:rPr>
              <a:t>.</a:t>
            </a:r>
            <a:endParaRPr lang="id-ID" sz="28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19248196"/>
      </p:ext>
    </p:extLst>
  </p:cSld>
  <p:clrMapOvr>
    <a:masterClrMapping/>
  </p:clrMapOvr>
</p:sld>
</file>

<file path=ppt/theme/theme1.xml><?xml version="1.0" encoding="utf-8"?>
<a:theme xmlns:a="http://schemas.openxmlformats.org/drawingml/2006/main" name="55488">
  <a:themeElements>
    <a:clrScheme name="Modèle par défaut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Modèle par défaut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Modèle par défaut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par défaut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par défaut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par défaut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par défaut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par défaut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èle par défaut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èle par défaut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èle par défaut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èle par défaut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èle par défaut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èle par défaut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>55488</Template>
  <TotalTime>950</TotalTime>
  <Words>646</Words>
  <Application>Microsoft Office PowerPoint</Application>
  <PresentationFormat>On-screen Show (4:3)</PresentationFormat>
  <Paragraphs>101</Paragraphs>
  <Slides>37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37</vt:i4>
      </vt:variant>
    </vt:vector>
  </HeadingPairs>
  <TitlesOfParts>
    <vt:vector size="43" baseType="lpstr">
      <vt:lpstr>Arial</vt:lpstr>
      <vt:lpstr>Calibri</vt:lpstr>
      <vt:lpstr>Rockwell</vt:lpstr>
      <vt:lpstr>Tahoma</vt:lpstr>
      <vt:lpstr>Wingdings</vt:lpstr>
      <vt:lpstr>55488</vt:lpstr>
      <vt:lpstr>PowerPoint Presentation</vt:lpstr>
      <vt:lpstr>PowerPoint Presentation</vt:lpstr>
      <vt:lpstr>Faktor memilih Komputer</vt:lpstr>
      <vt:lpstr>PowerPoint Presentation</vt:lpstr>
      <vt:lpstr>PowerPoint Presentation</vt:lpstr>
      <vt:lpstr>PowerPoint Presentation</vt:lpstr>
      <vt:lpstr>PowerPoint Presentation</vt:lpstr>
      <vt:lpstr>Hardware</vt:lpstr>
      <vt:lpstr>Software</vt:lpstr>
      <vt:lpstr>Brainware</vt:lpstr>
      <vt:lpstr>PowerPoint Presentation</vt:lpstr>
      <vt:lpstr>Stuktur dan Fungsi</vt:lpstr>
      <vt:lpstr>Stuktur dan Fungsi</vt:lpstr>
      <vt:lpstr>Unit Fungsional Dasar Komputer </vt:lpstr>
      <vt:lpstr>Representasi Unit Dasar Komputer</vt:lpstr>
      <vt:lpstr>Komputer dilihat dari sudut pandang Fungsi</vt:lpstr>
      <vt:lpstr>Fungsi komputer  secara umum</vt:lpstr>
      <vt:lpstr>Fungsi komputer  secara umum</vt:lpstr>
      <vt:lpstr>Fungsi Pemindahan data</vt:lpstr>
      <vt:lpstr>Fungsi Penyimpanan Data </vt:lpstr>
      <vt:lpstr>Fungsi Pemrosesan Data dari/ke Penyimpan Data </vt:lpstr>
      <vt:lpstr>Fungsi Pemrosesan Data dari/ke Penyimpan Data </vt:lpstr>
      <vt:lpstr>Struktur Komputer</vt:lpstr>
      <vt:lpstr>Struktur Komputer – Top Level</vt:lpstr>
      <vt:lpstr>Struktur Komputer – Top Level</vt:lpstr>
      <vt:lpstr>Struktur Komputer – Top Level</vt:lpstr>
      <vt:lpstr>Struktur Komputer – Top Level</vt:lpstr>
      <vt:lpstr>Tipe Memori</vt:lpstr>
      <vt:lpstr>Struktur CPU</vt:lpstr>
      <vt:lpstr>Struktur CPU</vt:lpstr>
      <vt:lpstr>Struktur CPU</vt:lpstr>
      <vt:lpstr>Struktur CPU</vt:lpstr>
      <vt:lpstr>Struktur Unit Kontrol</vt:lpstr>
      <vt:lpstr>Unit Kontrol</vt:lpstr>
      <vt:lpstr>Fungsi Unit Kontrol</vt:lpstr>
      <vt:lpstr>Penutup </vt:lpstr>
      <vt:lpstr>Penutup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Arsitektur &amp; Organisasi Komputer</dc:title>
  <dc:creator>NOTEBOOK</dc:creator>
  <cp:lastModifiedBy>ning</cp:lastModifiedBy>
  <cp:revision>53</cp:revision>
  <dcterms:created xsi:type="dcterms:W3CDTF">2016-03-11T21:11:24Z</dcterms:created>
  <dcterms:modified xsi:type="dcterms:W3CDTF">2017-02-28T15:00:23Z</dcterms:modified>
</cp:coreProperties>
</file>