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7" r:id="rId4"/>
    <p:sldId id="257" r:id="rId5"/>
    <p:sldId id="258" r:id="rId6"/>
    <p:sldId id="259" r:id="rId7"/>
    <p:sldId id="269" r:id="rId8"/>
    <p:sldId id="268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FUNGSI E-LEARNING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4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318" y="0"/>
            <a:ext cx="9777968" cy="559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62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FUNGSI E-LEARNING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Peranan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 di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sini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adalah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menyediakan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sumber-sumber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sangat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kaya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memberikan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alamat-alamat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membuat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hubungan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(link)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berbagai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sumber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belajar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sesuai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bisa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diakses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online,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meningkatkan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kuantitas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memperluas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kesempatan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berkomunikasi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antara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pengajar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timbal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balik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 Dialog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komunikasi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tersebut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adalah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keperluan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berdiskusi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berkonsultasi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maupun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bekerja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kelompok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Komunikasi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timbal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balik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bisa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dilakukan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antara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teman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luar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kelas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sekolah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kelompok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guru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maupun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guru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kelompok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3631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Fungsi-fungsi</a:t>
            </a:r>
            <a:r>
              <a:rPr lang="en-US" b="1" dirty="0"/>
              <a:t> E-learning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Kegunaannya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Suplemen ( </a:t>
            </a:r>
            <a:r>
              <a:rPr lang="en-US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tambahan</a:t>
            </a:r>
            <a:r>
              <a:rPr lang="en-U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E-Learning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dikatakan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berfungsi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suplemen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jika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memiliki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kebebasan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memilih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apakah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memanfaatkan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elektronik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tidak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Dalam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hal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tidak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kewajiban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/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keharusan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bagi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mengakses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elektronik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Sekalipun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sifatnya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opsional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memanfaatkannya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tentu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memiliki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tambahan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pengetahuan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wawasan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6629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Fungsi-fungsi</a:t>
            </a:r>
            <a:r>
              <a:rPr lang="en-US" b="1" dirty="0"/>
              <a:t> E-learning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Kegunaannya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29553" y="2103120"/>
            <a:ext cx="9995647" cy="347740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Komplemen ( </a:t>
            </a:r>
            <a:r>
              <a:rPr lang="en-US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pelengkap</a:t>
            </a:r>
            <a:r>
              <a:rPr lang="en-U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-Learning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komplemen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berarti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elektronik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diprogramkan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melengkapi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pengayaan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remedial</a:t>
            </a: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E-Learning </a:t>
            </a:r>
            <a:r>
              <a:rPr lang="en-US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pengayaan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( enrichment ),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jika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kepada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diberikan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kesempatan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mengakses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elektronik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memang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khusus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dikembangkan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mereka</a:t>
            </a: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E-Learning </a:t>
            </a:r>
            <a:r>
              <a:rPr lang="en-US" sz="20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 remedial,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jika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mengalami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kesulitan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memahami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pelajaran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pada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saat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tatap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muka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diberikan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kesempatan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memanfaatkan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meteri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elektronik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memang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khusus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dirancang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mereka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endParaRPr lang="en-US" sz="20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788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Fungsi-fungsi</a:t>
            </a:r>
            <a:r>
              <a:rPr lang="en-US" b="1" dirty="0"/>
              <a:t> E-learning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Kegunaannya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Substtitusi ( </a:t>
            </a:r>
            <a:r>
              <a:rPr lang="en-US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pengganti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E-Learning </a:t>
            </a:r>
            <a:r>
              <a:rPr lang="en-US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substitusi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jika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e-Learning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dilakukan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pengganti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kegiatan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misalnya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menggunakan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model-model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kegiatan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en-US" sz="18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en-US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Terdapat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3 model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kegiatan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 yang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dapat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dipilih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yaitu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Sepenuhnya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tatap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muka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konvensional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Sebagian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tatap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muka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sebagian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lagi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melalui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internet.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Sepenuhnya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melalui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internet.</a:t>
            </a:r>
            <a:endParaRPr lang="en-US" sz="18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3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Fungsi-fungsi</a:t>
            </a:r>
            <a:r>
              <a:rPr lang="en-US" b="1" dirty="0"/>
              <a:t> E-learning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Kegunaannya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6800" y="2103120"/>
            <a:ext cx="10058400" cy="349085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just"/>
            <a:r>
              <a:rPr lang="en-US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utama</a:t>
            </a:r>
            <a:endParaRPr lang="en-US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en-US" sz="1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sekolah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tidak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lagi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menerapkan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sistem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offline. Hal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sudah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sangat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umum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dilakukan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luar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negeri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bahkan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sebelum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COVID-19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seluruh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dunia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Metode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e-Learning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dianggap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lebih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efisien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efektif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dilakukan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dalam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memberikan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kepada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dukungan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video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multi media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lainnya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pun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dapat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diikuti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tanpa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mengurangi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kualitas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bagi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para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Fungsi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e-Learning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utama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kemudian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dikembangkan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lagi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menjadi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Flipped Classroom, di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mana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mengikuti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rumah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melalui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e-Learning,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ketika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mereka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datang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kelas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menjelaskan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kepada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teman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kemudian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akan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dikoreksi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oleh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pengajar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Namun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, flipped classroom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bukanlah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hasil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pengembangan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satu-satunya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Sebagian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dapat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berupa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materi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praktik</a:t>
            </a:r>
            <a:r>
              <a:rPr lang="en-US" sz="1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US" sz="18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4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Ada </a:t>
            </a:r>
            <a:r>
              <a:rPr lang="en-US" sz="3600" dirty="0" err="1"/>
              <a:t>beberapa</a:t>
            </a:r>
            <a:r>
              <a:rPr lang="en-US" sz="3600" dirty="0"/>
              <a:t> </a:t>
            </a:r>
            <a:r>
              <a:rPr lang="en-US" sz="3600" dirty="0" err="1"/>
              <a:t>pertimbangan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e-learning </a:t>
            </a:r>
            <a:r>
              <a:rPr lang="en-US" sz="3600" dirty="0" err="1"/>
              <a:t>dewasa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, </a:t>
            </a:r>
            <a:r>
              <a:rPr lang="en-US" sz="3600" dirty="0" err="1"/>
              <a:t>antara</a:t>
            </a:r>
            <a:r>
              <a:rPr lang="en-US" sz="3600" dirty="0"/>
              <a:t> lain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harga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perangkat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komputer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semakin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lama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semakin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terjangkau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tidak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lagi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diperlakukan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sebagai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barang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mewah</a:t>
            </a:r>
            <a:r>
              <a:rPr lang="en-US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).</a:t>
            </a:r>
          </a:p>
          <a:p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Peningkatan</a:t>
            </a:r>
            <a:r>
              <a:rPr lang="en-US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kemampuan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perangkat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komputer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dalam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mengolah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data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lebih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cepat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kapasitas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penyimpanan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data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semakin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besar</a:t>
            </a:r>
            <a:endParaRPr lang="en-US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Memperluas</a:t>
            </a:r>
            <a:r>
              <a:rPr lang="en-US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akses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jaringan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komunikasi</a:t>
            </a:r>
            <a:endParaRPr lang="en-US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Memperpendek</a:t>
            </a:r>
            <a:r>
              <a:rPr lang="en-US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jarah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mempermudah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komunikasi</a:t>
            </a:r>
            <a:endParaRPr lang="en-US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Mempermudah</a:t>
            </a:r>
            <a:r>
              <a:rPr lang="en-US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pencarian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penelusuran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informasi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melalui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internet.</a:t>
            </a:r>
          </a:p>
        </p:txBody>
      </p:sp>
    </p:spTree>
    <p:extLst>
      <p:ext uri="{BB962C8B-B14F-4D97-AF65-F5344CB8AC3E}">
        <p14:creationId xmlns:p14="http://schemas.microsoft.com/office/powerpoint/2010/main" val="1797521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err="1" smtClean="0"/>
              <a:t>ada</a:t>
            </a:r>
            <a:r>
              <a:rPr lang="en-US" sz="4000" dirty="0" smtClean="0"/>
              <a:t> </a:t>
            </a:r>
            <a:r>
              <a:rPr lang="en-US" sz="4000" dirty="0" err="1"/>
              <a:t>tiga</a:t>
            </a:r>
            <a:r>
              <a:rPr lang="en-US" sz="4000" dirty="0"/>
              <a:t> </a:t>
            </a:r>
            <a:r>
              <a:rPr lang="en-US" sz="4000" dirty="0" err="1"/>
              <a:t>kemungkinan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pengembangan</a:t>
            </a:r>
            <a:r>
              <a:rPr lang="en-US" sz="4000" dirty="0"/>
              <a:t> system </a:t>
            </a:r>
            <a:r>
              <a:rPr lang="en-US" sz="4000" dirty="0" err="1" smtClean="0"/>
              <a:t>pembelAjaran</a:t>
            </a:r>
            <a:r>
              <a:rPr lang="en-US" sz="4000" dirty="0" smtClean="0"/>
              <a:t> </a:t>
            </a:r>
            <a:r>
              <a:rPr lang="en-US" sz="4000" dirty="0" err="1"/>
              <a:t>berbasis</a:t>
            </a:r>
            <a:r>
              <a:rPr lang="en-US" sz="4000" dirty="0"/>
              <a:t> internet, </a:t>
            </a:r>
            <a:r>
              <a:rPr lang="en-US" sz="4000" dirty="0" err="1"/>
              <a:t>yaitu</a:t>
            </a:r>
            <a:r>
              <a:rPr lang="en-US" sz="4000" dirty="0"/>
              <a:t> web course, web centric course, </a:t>
            </a:r>
            <a:r>
              <a:rPr lang="en-US" sz="4000" dirty="0" err="1"/>
              <a:t>dan</a:t>
            </a:r>
            <a:r>
              <a:rPr lang="en-US" sz="4000" dirty="0"/>
              <a:t> web </a:t>
            </a:r>
            <a:r>
              <a:rPr lang="en-US" sz="4000" dirty="0" err="1"/>
              <a:t>enchanced</a:t>
            </a:r>
            <a:r>
              <a:rPr lang="en-US" sz="4000" dirty="0"/>
              <a:t> course</a:t>
            </a:r>
            <a:r>
              <a:rPr lang="en-US" sz="4000" dirty="0" smtClean="0"/>
              <a:t>..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E-learning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Davidson </a:t>
            </a:r>
            <a:r>
              <a:rPr 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&amp; </a:t>
            </a:r>
            <a:r>
              <a:rPr lang="en-US" sz="28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Karel</a:t>
            </a:r>
            <a:r>
              <a:rPr 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L. </a:t>
            </a:r>
            <a:r>
              <a:rPr lang="en-US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Rasmusesen</a:t>
            </a:r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2006) </a:t>
            </a:r>
            <a:r>
              <a:rPr lang="en-US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Haughey</a:t>
            </a:r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(1998</a:t>
            </a:r>
            <a:r>
              <a:rPr lang="en-US" sz="2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en-US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084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Web Course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merupakan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penggunaan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keperluan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di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mana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seluruh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bahan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belajar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diskusi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konsultasi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penugasan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latihan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ujian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sepenuhnya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disampaikan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melalui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internet.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Siswa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guru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sepenuhnya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terpisah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namun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hubungan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komunikasi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antara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peserta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didik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pengajar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bisa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dilakukan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setiap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endParaRPr lang="en-US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model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biasanya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dipergunakan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keperluan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pendidikan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jarak</a:t>
            </a:r>
            <a:r>
              <a:rPr lang="en-US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jauh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(distance education/learning).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Aplikasi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bentuk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antara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lain virtual campus/university,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ataupun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lembaga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pelatihan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menyelenggarakan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pelatihan-pelatihan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yang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bisa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diikuti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jarak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jauh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setelah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lulus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ujian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diberikan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sertifikat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4374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Centric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Web Centric Course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adalah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mana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sebagian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bahan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belajar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diskusi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konsultasi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penugasan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latihan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disampaikan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melalui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sedangkan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ujian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sebagian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konsultasi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diskusi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latihan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dilakukan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secara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tatap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muka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. (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Heinich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, 1996 )</a:t>
            </a:r>
          </a:p>
        </p:txBody>
      </p:sp>
    </p:spTree>
    <p:extLst>
      <p:ext uri="{BB962C8B-B14F-4D97-AF65-F5344CB8AC3E}">
        <p14:creationId xmlns:p14="http://schemas.microsoft.com/office/powerpoint/2010/main" val="54041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Enhanced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Web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Enchanced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Course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yaitu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pemanfaatan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internet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pendidikan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untuk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menunjang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peningkatan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kualitas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kegiatan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belajar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mengajar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kelas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Bentuk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ini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juga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dikenal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dengan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nama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Web lite course,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karena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kegiatan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pembelajaran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utama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adalah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tatap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muka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di </a:t>
            </a:r>
            <a:r>
              <a:rPr lang="en-US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kelas</a:t>
            </a: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 (</a:t>
            </a:r>
            <a:r>
              <a:rPr lang="en-US" sz="2400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Purbo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1996)</a:t>
            </a:r>
            <a:endParaRPr lang="en-U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43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27</TotalTime>
  <Words>726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 Light</vt:lpstr>
      <vt:lpstr>Impact</vt:lpstr>
      <vt:lpstr>Main Event</vt:lpstr>
      <vt:lpstr>FUNGSI E-LEARNING</vt:lpstr>
      <vt:lpstr>PowerPoint Presentation</vt:lpstr>
      <vt:lpstr>FUNGSI E-LEARNING</vt:lpstr>
      <vt:lpstr>Fungsi-fungsi E-learning Sesuai Kegunaannya </vt:lpstr>
      <vt:lpstr>Fungsi-fungsi E-learning Sesuai Kegunaannya </vt:lpstr>
      <vt:lpstr>Fungsi-fungsi E-learning Sesuai Kegunaannya </vt:lpstr>
      <vt:lpstr>Fungsi-fungsi E-learning Sesuai Kegunaannya </vt:lpstr>
      <vt:lpstr>Ada beberapa pertimbangan untuk menggunakan e-learning dewasa ini, antara lain :</vt:lpstr>
      <vt:lpstr>ada tiga kemungkinan dalam pengembangan system pembelAjaran berbasis internet, yaitu web course, web centric course, dan web enchanced course..</vt:lpstr>
      <vt:lpstr>Web Course</vt:lpstr>
      <vt:lpstr>Web Centric Course</vt:lpstr>
      <vt:lpstr>Web Enhanced Course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FUNGSI E-LEARNING</dc:title>
  <dc:creator>Robi</dc:creator>
  <cp:lastModifiedBy>Robi</cp:lastModifiedBy>
  <cp:revision>8</cp:revision>
  <dcterms:created xsi:type="dcterms:W3CDTF">2021-02-25T04:24:06Z</dcterms:created>
  <dcterms:modified xsi:type="dcterms:W3CDTF">2021-02-25T04:51:17Z</dcterms:modified>
</cp:coreProperties>
</file>