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7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</p:sldIdLst>
  <p:sldSz cx="10693400" cy="7569200"/>
  <p:notesSz cx="10693400" cy="7569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1176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12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5.jpg"/><Relationship Id="rId9" Type="http://schemas.openxmlformats.org/officeDocument/2006/relationships/image" Target="../media/image10.jpg"/><Relationship Id="rId1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jpg"/><Relationship Id="rId26" Type="http://schemas.openxmlformats.org/officeDocument/2006/relationships/image" Target="../media/image46.png"/><Relationship Id="rId3" Type="http://schemas.openxmlformats.org/officeDocument/2006/relationships/image" Target="../media/image24.png"/><Relationship Id="rId21" Type="http://schemas.openxmlformats.org/officeDocument/2006/relationships/image" Target="../media/image2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5" Type="http://schemas.openxmlformats.org/officeDocument/2006/relationships/image" Target="../media/image45.jp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24" Type="http://schemas.openxmlformats.org/officeDocument/2006/relationships/image" Target="../media/image44.jpg"/><Relationship Id="rId5" Type="http://schemas.openxmlformats.org/officeDocument/2006/relationships/image" Target="../media/image26.jpg"/><Relationship Id="rId15" Type="http://schemas.openxmlformats.org/officeDocument/2006/relationships/image" Target="../media/image36.jpg"/><Relationship Id="rId23" Type="http://schemas.openxmlformats.org/officeDocument/2006/relationships/image" Target="../media/image43.jpg"/><Relationship Id="rId10" Type="http://schemas.openxmlformats.org/officeDocument/2006/relationships/image" Target="../media/image31.png"/><Relationship Id="rId19" Type="http://schemas.openxmlformats.org/officeDocument/2006/relationships/image" Target="../media/image40.jpg"/><Relationship Id="rId4" Type="http://schemas.openxmlformats.org/officeDocument/2006/relationships/image" Target="../media/image25.jp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hyperlink" Target="http://inatews.bmkg.go.id" TargetMode="External"/><Relationship Id="rId3" Type="http://schemas.openxmlformats.org/officeDocument/2006/relationships/image" Target="../media/image58.jpg"/><Relationship Id="rId7" Type="http://schemas.openxmlformats.org/officeDocument/2006/relationships/image" Target="../media/image62.png"/><Relationship Id="rId12" Type="http://schemas.openxmlformats.org/officeDocument/2006/relationships/hyperlink" Target="http://www.bmkg.go.id" TargetMode="External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66.jpg"/><Relationship Id="rId5" Type="http://schemas.openxmlformats.org/officeDocument/2006/relationships/image" Target="../media/image60.jp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jpg"/><Relationship Id="rId14" Type="http://schemas.openxmlformats.org/officeDocument/2006/relationships/hyperlink" Target="mailto:@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4507115" y="6919722"/>
            <a:ext cx="5411723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064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4839" y="6902196"/>
            <a:ext cx="9143999" cy="3169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088" algn="r">
              <a:lnSpc>
                <a:spcPts val="2165"/>
              </a:lnSpc>
              <a:spcBef>
                <a:spcPts val="438"/>
              </a:spcBef>
            </a:pPr>
            <a:r>
              <a:rPr sz="1800" b="1" spc="0" dirty="0" smtClean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82019" y="640079"/>
            <a:ext cx="874776" cy="8694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4839" y="1949195"/>
            <a:ext cx="9144000" cy="1460754"/>
          </a:xfrm>
          <a:custGeom>
            <a:avLst/>
            <a:gdLst/>
            <a:ahLst/>
            <a:cxnLst/>
            <a:rect l="l" t="t" r="r" b="b"/>
            <a:pathLst>
              <a:path w="9144000" h="1460754">
                <a:moveTo>
                  <a:pt x="9144000" y="1460754"/>
                </a:moveTo>
                <a:lnTo>
                  <a:pt x="9144000" y="0"/>
                </a:lnTo>
                <a:lnTo>
                  <a:pt x="0" y="0"/>
                </a:lnTo>
                <a:lnTo>
                  <a:pt x="0" y="1460754"/>
                </a:lnTo>
                <a:lnTo>
                  <a:pt x="9144000" y="1460754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4839" y="6978396"/>
            <a:ext cx="9144000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030857" y="1530921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74839" y="1949195"/>
            <a:ext cx="9144000" cy="14607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400"/>
              </a:lnSpc>
              <a:spcBef>
                <a:spcPts val="64"/>
              </a:spcBef>
            </a:pPr>
            <a:endParaRPr sz="1400"/>
          </a:p>
          <a:p>
            <a:pPr marL="1940055" marR="829143" indent="-1027185">
              <a:lnSpc>
                <a:spcPts val="4200"/>
              </a:lnSpc>
              <a:spcBef>
                <a:spcPts val="210"/>
              </a:spcBef>
            </a:pP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r>
              <a:rPr sz="3500" b="1" spc="-34" dirty="0" smtClean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ANGUN BU</a:t>
            </a:r>
            <a:r>
              <a:rPr sz="3500" b="1" spc="-79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3500" b="1" spc="-289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500" b="1" spc="-300" dirty="0" smtClean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500" b="1" spc="1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ANTISI</a:t>
            </a:r>
            <a:r>
              <a:rPr sz="3500" b="1" spc="-239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ASI</a:t>
            </a:r>
            <a:r>
              <a:rPr sz="3500" b="1" spc="6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DINI TERHA</a:t>
            </a:r>
            <a:r>
              <a:rPr sz="3500" b="1" spc="-75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AP</a:t>
            </a:r>
            <a:r>
              <a:rPr sz="3500" b="1" spc="2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RISI</a:t>
            </a:r>
            <a:r>
              <a:rPr sz="3500" b="1" spc="-154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3500" b="1" spc="-2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BENCANA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75949" y="4859527"/>
            <a:ext cx="6828764" cy="863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55"/>
              </a:lnSpc>
              <a:spcBef>
                <a:spcPts val="157"/>
              </a:spcBef>
            </a:pPr>
            <a:r>
              <a:rPr sz="4500" b="1" spc="0" baseline="2730" dirty="0" smtClean="0">
                <a:latin typeface="Calibri"/>
                <a:cs typeface="Calibri"/>
              </a:rPr>
              <a:t>IN</a:t>
            </a:r>
            <a:r>
              <a:rPr sz="4500" b="1" spc="-54" baseline="2730" dirty="0" smtClean="0">
                <a:latin typeface="Calibri"/>
                <a:cs typeface="Calibri"/>
              </a:rPr>
              <a:t>O</a:t>
            </a:r>
            <a:r>
              <a:rPr sz="4500" b="1" spc="-159" baseline="2730" dirty="0" smtClean="0">
                <a:latin typeface="Calibri"/>
                <a:cs typeface="Calibri"/>
              </a:rPr>
              <a:t>V</a:t>
            </a:r>
            <a:r>
              <a:rPr sz="4500" b="1" spc="0" baseline="2730" dirty="0" smtClean="0">
                <a:latin typeface="Calibri"/>
                <a:cs typeface="Calibri"/>
              </a:rPr>
              <a:t>ASI</a:t>
            </a:r>
            <a:r>
              <a:rPr sz="4500" b="1" spc="-9" baseline="2730" dirty="0" smtClean="0">
                <a:latin typeface="Calibri"/>
                <a:cs typeface="Calibri"/>
              </a:rPr>
              <a:t> </a:t>
            </a:r>
            <a:r>
              <a:rPr sz="4500" b="1" spc="-75" baseline="2730" dirty="0" smtClean="0">
                <a:latin typeface="Calibri"/>
                <a:cs typeface="Calibri"/>
              </a:rPr>
              <a:t>D</a:t>
            </a:r>
            <a:r>
              <a:rPr sz="4500" b="1" spc="0" baseline="2730" dirty="0" smtClean="0">
                <a:latin typeface="Calibri"/>
                <a:cs typeface="Calibri"/>
              </a:rPr>
              <a:t>ALAM</a:t>
            </a:r>
            <a:r>
              <a:rPr sz="4500" b="1" spc="-19" baseline="2730" dirty="0" smtClean="0">
                <a:latin typeface="Calibri"/>
                <a:cs typeface="Calibri"/>
              </a:rPr>
              <a:t> </a:t>
            </a:r>
            <a:r>
              <a:rPr sz="4500" b="1" spc="0" baseline="2730" dirty="0" smtClean="0">
                <a:latin typeface="Calibri"/>
                <a:cs typeface="Calibri"/>
              </a:rPr>
              <a:t>SI</a:t>
            </a:r>
            <a:r>
              <a:rPr sz="4500" b="1" spc="-29" baseline="2730" dirty="0" smtClean="0">
                <a:latin typeface="Calibri"/>
                <a:cs typeface="Calibri"/>
              </a:rPr>
              <a:t>S</a:t>
            </a:r>
            <a:r>
              <a:rPr sz="4500" b="1" spc="4" baseline="2730" dirty="0" smtClean="0">
                <a:latin typeface="Calibri"/>
                <a:cs typeface="Calibri"/>
              </a:rPr>
              <a:t>T</a:t>
            </a:r>
            <a:r>
              <a:rPr sz="4500" b="1" spc="0" baseline="2730" dirty="0" smtClean="0">
                <a:latin typeface="Calibri"/>
                <a:cs typeface="Calibri"/>
              </a:rPr>
              <a:t>EM PERING</a:t>
            </a:r>
            <a:r>
              <a:rPr sz="4500" b="1" spc="-234" baseline="2730" dirty="0" smtClean="0">
                <a:latin typeface="Calibri"/>
                <a:cs typeface="Calibri"/>
              </a:rPr>
              <a:t>A</a:t>
            </a:r>
            <a:r>
              <a:rPr sz="4500" b="1" spc="-229" baseline="2730" dirty="0" smtClean="0">
                <a:latin typeface="Calibri"/>
                <a:cs typeface="Calibri"/>
              </a:rPr>
              <a:t>T</a:t>
            </a:r>
            <a:r>
              <a:rPr sz="4500" b="1" spc="0" baseline="2730" dirty="0" smtClean="0">
                <a:latin typeface="Calibri"/>
                <a:cs typeface="Calibri"/>
              </a:rPr>
              <a:t>AN</a:t>
            </a:r>
            <a:r>
              <a:rPr sz="4500" b="1" spc="-14" baseline="2730" dirty="0" smtClean="0">
                <a:latin typeface="Calibri"/>
                <a:cs typeface="Calibri"/>
              </a:rPr>
              <a:t> </a:t>
            </a:r>
            <a:r>
              <a:rPr sz="4500" b="1" spc="0" baseline="2730" dirty="0" smtClean="0">
                <a:latin typeface="Calibri"/>
                <a:cs typeface="Calibri"/>
              </a:rPr>
              <a:t>DINI</a:t>
            </a:r>
            <a:endParaRPr sz="3000">
              <a:latin typeface="Calibri"/>
              <a:cs typeface="Calibri"/>
            </a:endParaRPr>
          </a:p>
          <a:p>
            <a:pPr marL="12700" marR="57150">
              <a:lnSpc>
                <a:spcPts val="3600"/>
              </a:lnSpc>
              <a:spcBef>
                <a:spcPts val="22"/>
              </a:spcBef>
            </a:pPr>
            <a:r>
              <a:rPr sz="4500" b="1" spc="0" baseline="1820" dirty="0" smtClean="0">
                <a:latin typeface="Calibri"/>
                <a:cs typeface="Calibri"/>
              </a:rPr>
              <a:t>BENCANA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36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45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56779" y="4704588"/>
            <a:ext cx="2216658" cy="25069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89439" y="4709922"/>
            <a:ext cx="1130808" cy="21922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432439" y="4709922"/>
            <a:ext cx="657605" cy="21785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118239" y="4709922"/>
            <a:ext cx="1143000" cy="2133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048391" y="4843272"/>
            <a:ext cx="591312" cy="5890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935871" y="4786122"/>
            <a:ext cx="886968" cy="2842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935871" y="5090922"/>
            <a:ext cx="810768" cy="2872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261227" y="4732782"/>
            <a:ext cx="906780" cy="21107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175627" y="4709921"/>
            <a:ext cx="1210055" cy="213741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795389" y="4713732"/>
            <a:ext cx="451103" cy="4480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460371" y="4768596"/>
            <a:ext cx="1371600" cy="21336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88961" y="553211"/>
            <a:ext cx="719328" cy="69570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879739" y="624077"/>
            <a:ext cx="7488935" cy="778002"/>
          </a:xfrm>
          <a:custGeom>
            <a:avLst/>
            <a:gdLst/>
            <a:ahLst/>
            <a:cxnLst/>
            <a:rect l="l" t="t" r="r" b="b"/>
            <a:pathLst>
              <a:path w="7488935" h="778002">
                <a:moveTo>
                  <a:pt x="0" y="0"/>
                </a:moveTo>
                <a:lnTo>
                  <a:pt x="0" y="778002"/>
                </a:lnTo>
                <a:lnTo>
                  <a:pt x="7488935" y="778001"/>
                </a:lnTo>
                <a:lnTo>
                  <a:pt x="748893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88365" y="3856919"/>
            <a:ext cx="3870243" cy="703479"/>
          </a:xfrm>
          <a:custGeom>
            <a:avLst/>
            <a:gdLst/>
            <a:ahLst/>
            <a:cxnLst/>
            <a:rect l="l" t="t" r="r" b="b"/>
            <a:pathLst>
              <a:path w="3870243" h="703479">
                <a:moveTo>
                  <a:pt x="1988357" y="703385"/>
                </a:moveTo>
                <a:lnTo>
                  <a:pt x="1948034" y="702888"/>
                </a:lnTo>
                <a:lnTo>
                  <a:pt x="1912982" y="702126"/>
                </a:lnTo>
                <a:lnTo>
                  <a:pt x="1893908" y="701467"/>
                </a:lnTo>
                <a:lnTo>
                  <a:pt x="1874720" y="700682"/>
                </a:lnTo>
                <a:lnTo>
                  <a:pt x="1855435" y="699758"/>
                </a:lnTo>
                <a:lnTo>
                  <a:pt x="1836067" y="698686"/>
                </a:lnTo>
                <a:lnTo>
                  <a:pt x="1816635" y="697455"/>
                </a:lnTo>
                <a:lnTo>
                  <a:pt x="1797152" y="696053"/>
                </a:lnTo>
                <a:lnTo>
                  <a:pt x="1777637" y="694471"/>
                </a:lnTo>
                <a:lnTo>
                  <a:pt x="1758103" y="692698"/>
                </a:lnTo>
                <a:lnTo>
                  <a:pt x="1738568" y="690722"/>
                </a:lnTo>
                <a:lnTo>
                  <a:pt x="1719048" y="688533"/>
                </a:lnTo>
                <a:lnTo>
                  <a:pt x="1699558" y="686122"/>
                </a:lnTo>
                <a:lnTo>
                  <a:pt x="1680115" y="683476"/>
                </a:lnTo>
                <a:lnTo>
                  <a:pt x="1660735" y="680585"/>
                </a:lnTo>
                <a:lnTo>
                  <a:pt x="1641433" y="677438"/>
                </a:lnTo>
                <a:lnTo>
                  <a:pt x="1622226" y="674026"/>
                </a:lnTo>
                <a:lnTo>
                  <a:pt x="1603130" y="670336"/>
                </a:lnTo>
                <a:lnTo>
                  <a:pt x="1584160" y="666359"/>
                </a:lnTo>
                <a:lnTo>
                  <a:pt x="1565333" y="662084"/>
                </a:lnTo>
                <a:lnTo>
                  <a:pt x="1560828" y="660978"/>
                </a:lnTo>
                <a:lnTo>
                  <a:pt x="1557725" y="660216"/>
                </a:lnTo>
                <a:lnTo>
                  <a:pt x="1554622" y="659454"/>
                </a:lnTo>
                <a:lnTo>
                  <a:pt x="1551519" y="658692"/>
                </a:lnTo>
                <a:lnTo>
                  <a:pt x="1546665" y="657500"/>
                </a:lnTo>
                <a:lnTo>
                  <a:pt x="1545413" y="657168"/>
                </a:lnTo>
                <a:lnTo>
                  <a:pt x="1542843" y="656486"/>
                </a:lnTo>
                <a:lnTo>
                  <a:pt x="1540016" y="655736"/>
                </a:lnTo>
                <a:lnTo>
                  <a:pt x="1536931" y="654918"/>
                </a:lnTo>
                <a:lnTo>
                  <a:pt x="1533588" y="654032"/>
                </a:lnTo>
                <a:lnTo>
                  <a:pt x="1529984" y="653076"/>
                </a:lnTo>
                <a:lnTo>
                  <a:pt x="1528172" y="652596"/>
                </a:lnTo>
                <a:lnTo>
                  <a:pt x="1525994" y="652051"/>
                </a:lnTo>
                <a:lnTo>
                  <a:pt x="1522076" y="651072"/>
                </a:lnTo>
                <a:lnTo>
                  <a:pt x="1521730" y="650956"/>
                </a:lnTo>
                <a:lnTo>
                  <a:pt x="1518236" y="649792"/>
                </a:lnTo>
                <a:lnTo>
                  <a:pt x="1517504" y="649548"/>
                </a:lnTo>
                <a:lnTo>
                  <a:pt x="1514456" y="648786"/>
                </a:lnTo>
                <a:lnTo>
                  <a:pt x="1513769" y="648557"/>
                </a:lnTo>
                <a:lnTo>
                  <a:pt x="1509884" y="647262"/>
                </a:lnTo>
                <a:lnTo>
                  <a:pt x="1507662" y="646706"/>
                </a:lnTo>
                <a:lnTo>
                  <a:pt x="1523313" y="651531"/>
                </a:lnTo>
                <a:lnTo>
                  <a:pt x="1548414" y="658358"/>
                </a:lnTo>
                <a:lnTo>
                  <a:pt x="1574977" y="664745"/>
                </a:lnTo>
                <a:lnTo>
                  <a:pt x="1602907" y="670681"/>
                </a:lnTo>
                <a:lnTo>
                  <a:pt x="1632109" y="676157"/>
                </a:lnTo>
                <a:lnTo>
                  <a:pt x="1662488" y="681164"/>
                </a:lnTo>
                <a:lnTo>
                  <a:pt x="1693947" y="685691"/>
                </a:lnTo>
                <a:lnTo>
                  <a:pt x="1726391" y="689729"/>
                </a:lnTo>
                <a:lnTo>
                  <a:pt x="1759725" y="693267"/>
                </a:lnTo>
                <a:lnTo>
                  <a:pt x="1793853" y="696298"/>
                </a:lnTo>
                <a:lnTo>
                  <a:pt x="1828680" y="698809"/>
                </a:lnTo>
                <a:lnTo>
                  <a:pt x="1864111" y="700793"/>
                </a:lnTo>
                <a:lnTo>
                  <a:pt x="1900050" y="702239"/>
                </a:lnTo>
                <a:lnTo>
                  <a:pt x="1936402" y="703138"/>
                </a:lnTo>
                <a:lnTo>
                  <a:pt x="1973070" y="703479"/>
                </a:lnTo>
                <a:lnTo>
                  <a:pt x="1988357" y="703385"/>
                </a:lnTo>
                <a:close/>
              </a:path>
              <a:path w="3870243" h="703479">
                <a:moveTo>
                  <a:pt x="1500614" y="644426"/>
                </a:moveTo>
                <a:lnTo>
                  <a:pt x="1497692" y="643452"/>
                </a:lnTo>
                <a:lnTo>
                  <a:pt x="1495406" y="642690"/>
                </a:lnTo>
                <a:lnTo>
                  <a:pt x="1492405" y="641689"/>
                </a:lnTo>
                <a:lnTo>
                  <a:pt x="1499770" y="644273"/>
                </a:lnTo>
                <a:lnTo>
                  <a:pt x="1504912" y="645858"/>
                </a:lnTo>
                <a:lnTo>
                  <a:pt x="1500614" y="644426"/>
                </a:lnTo>
                <a:close/>
              </a:path>
              <a:path w="3870243" h="703479">
                <a:moveTo>
                  <a:pt x="1161404" y="660946"/>
                </a:moveTo>
                <a:lnTo>
                  <a:pt x="1164799" y="660864"/>
                </a:lnTo>
                <a:lnTo>
                  <a:pt x="1061066" y="660216"/>
                </a:lnTo>
                <a:lnTo>
                  <a:pt x="1035229" y="659309"/>
                </a:lnTo>
                <a:lnTo>
                  <a:pt x="1008896" y="658234"/>
                </a:lnTo>
                <a:lnTo>
                  <a:pt x="982129" y="656960"/>
                </a:lnTo>
                <a:lnTo>
                  <a:pt x="954993" y="655455"/>
                </a:lnTo>
                <a:lnTo>
                  <a:pt x="927550" y="653689"/>
                </a:lnTo>
                <a:lnTo>
                  <a:pt x="899865" y="651631"/>
                </a:lnTo>
                <a:lnTo>
                  <a:pt x="872000" y="649250"/>
                </a:lnTo>
                <a:lnTo>
                  <a:pt x="844020" y="646515"/>
                </a:lnTo>
                <a:lnTo>
                  <a:pt x="815987" y="643396"/>
                </a:lnTo>
                <a:lnTo>
                  <a:pt x="787965" y="639861"/>
                </a:lnTo>
                <a:lnTo>
                  <a:pt x="782899" y="639139"/>
                </a:lnTo>
                <a:lnTo>
                  <a:pt x="797720" y="641278"/>
                </a:lnTo>
                <a:lnTo>
                  <a:pt x="846286" y="647073"/>
                </a:lnTo>
                <a:lnTo>
                  <a:pt x="896401" y="651898"/>
                </a:lnTo>
                <a:lnTo>
                  <a:pt x="947814" y="655739"/>
                </a:lnTo>
                <a:lnTo>
                  <a:pt x="1000273" y="658580"/>
                </a:lnTo>
                <a:lnTo>
                  <a:pt x="1053525" y="660405"/>
                </a:lnTo>
                <a:lnTo>
                  <a:pt x="1107320" y="661199"/>
                </a:lnTo>
                <a:lnTo>
                  <a:pt x="1161404" y="660946"/>
                </a:lnTo>
                <a:close/>
              </a:path>
              <a:path w="3870243" h="703479">
                <a:moveTo>
                  <a:pt x="1484738" y="638880"/>
                </a:moveTo>
                <a:lnTo>
                  <a:pt x="1482452" y="638118"/>
                </a:lnTo>
                <a:lnTo>
                  <a:pt x="1480166" y="637356"/>
                </a:lnTo>
                <a:lnTo>
                  <a:pt x="1477880" y="636594"/>
                </a:lnTo>
                <a:lnTo>
                  <a:pt x="1485542" y="639282"/>
                </a:lnTo>
                <a:lnTo>
                  <a:pt x="1484738" y="638880"/>
                </a:lnTo>
                <a:close/>
              </a:path>
              <a:path w="3870243" h="703479">
                <a:moveTo>
                  <a:pt x="1215526" y="659632"/>
                </a:moveTo>
                <a:lnTo>
                  <a:pt x="1269433" y="657241"/>
                </a:lnTo>
                <a:lnTo>
                  <a:pt x="1322875" y="653757"/>
                </a:lnTo>
                <a:lnTo>
                  <a:pt x="1375597" y="649164"/>
                </a:lnTo>
                <a:lnTo>
                  <a:pt x="1427350" y="643448"/>
                </a:lnTo>
                <a:lnTo>
                  <a:pt x="1477880" y="636594"/>
                </a:lnTo>
                <a:lnTo>
                  <a:pt x="1477118" y="636594"/>
                </a:lnTo>
                <a:lnTo>
                  <a:pt x="1471022" y="637356"/>
                </a:lnTo>
                <a:lnTo>
                  <a:pt x="1465688" y="638118"/>
                </a:lnTo>
                <a:lnTo>
                  <a:pt x="1459592" y="638880"/>
                </a:lnTo>
                <a:lnTo>
                  <a:pt x="1454258" y="639642"/>
                </a:lnTo>
                <a:lnTo>
                  <a:pt x="1448162" y="640404"/>
                </a:lnTo>
                <a:lnTo>
                  <a:pt x="1442828" y="641166"/>
                </a:lnTo>
                <a:lnTo>
                  <a:pt x="1430636" y="642690"/>
                </a:lnTo>
                <a:lnTo>
                  <a:pt x="1425302" y="643452"/>
                </a:lnTo>
                <a:lnTo>
                  <a:pt x="1417187" y="644426"/>
                </a:lnTo>
                <a:lnTo>
                  <a:pt x="1404600" y="645874"/>
                </a:lnTo>
                <a:lnTo>
                  <a:pt x="1398866" y="646500"/>
                </a:lnTo>
                <a:lnTo>
                  <a:pt x="1391983" y="647251"/>
                </a:lnTo>
                <a:lnTo>
                  <a:pt x="1379340" y="648557"/>
                </a:lnTo>
                <a:lnTo>
                  <a:pt x="1376991" y="648786"/>
                </a:lnTo>
                <a:lnTo>
                  <a:pt x="1369179" y="649548"/>
                </a:lnTo>
                <a:lnTo>
                  <a:pt x="1366677" y="649792"/>
                </a:lnTo>
                <a:lnTo>
                  <a:pt x="1353999" y="650956"/>
                </a:lnTo>
                <a:lnTo>
                  <a:pt x="1352663" y="651072"/>
                </a:lnTo>
                <a:lnTo>
                  <a:pt x="1341311" y="652051"/>
                </a:lnTo>
                <a:lnTo>
                  <a:pt x="1334568" y="652596"/>
                </a:lnTo>
                <a:lnTo>
                  <a:pt x="1328619" y="653076"/>
                </a:lnTo>
                <a:lnTo>
                  <a:pt x="1315928" y="654032"/>
                </a:lnTo>
                <a:lnTo>
                  <a:pt x="1303244" y="654918"/>
                </a:lnTo>
                <a:lnTo>
                  <a:pt x="1290571" y="655736"/>
                </a:lnTo>
                <a:lnTo>
                  <a:pt x="1277915" y="656486"/>
                </a:lnTo>
                <a:lnTo>
                  <a:pt x="1265282" y="657168"/>
                </a:lnTo>
                <a:lnTo>
                  <a:pt x="1258312" y="657500"/>
                </a:lnTo>
                <a:lnTo>
                  <a:pt x="1233278" y="658692"/>
                </a:lnTo>
                <a:lnTo>
                  <a:pt x="1216514" y="659454"/>
                </a:lnTo>
                <a:lnTo>
                  <a:pt x="1182986" y="660216"/>
                </a:lnTo>
                <a:lnTo>
                  <a:pt x="1182986" y="660422"/>
                </a:lnTo>
                <a:lnTo>
                  <a:pt x="1215526" y="659632"/>
                </a:lnTo>
                <a:close/>
              </a:path>
              <a:path w="3870243" h="703479">
                <a:moveTo>
                  <a:pt x="742127" y="633011"/>
                </a:moveTo>
                <a:lnTo>
                  <a:pt x="750957" y="634529"/>
                </a:lnTo>
                <a:lnTo>
                  <a:pt x="757361" y="635454"/>
                </a:lnTo>
                <a:lnTo>
                  <a:pt x="742127" y="633011"/>
                </a:lnTo>
                <a:close/>
              </a:path>
              <a:path w="3870243" h="703479">
                <a:moveTo>
                  <a:pt x="2904222" y="615266"/>
                </a:moveTo>
                <a:lnTo>
                  <a:pt x="2936135" y="613923"/>
                </a:lnTo>
                <a:lnTo>
                  <a:pt x="2946477" y="613320"/>
                </a:lnTo>
                <a:lnTo>
                  <a:pt x="2938844" y="613749"/>
                </a:lnTo>
                <a:lnTo>
                  <a:pt x="2923462" y="614340"/>
                </a:lnTo>
                <a:lnTo>
                  <a:pt x="2911964" y="614496"/>
                </a:lnTo>
                <a:lnTo>
                  <a:pt x="2886056" y="615258"/>
                </a:lnTo>
                <a:lnTo>
                  <a:pt x="2886056" y="615746"/>
                </a:lnTo>
                <a:lnTo>
                  <a:pt x="2904222" y="615266"/>
                </a:lnTo>
                <a:close/>
              </a:path>
              <a:path w="3870243" h="703479">
                <a:moveTo>
                  <a:pt x="2009961" y="703253"/>
                </a:moveTo>
                <a:lnTo>
                  <a:pt x="2046977" y="702451"/>
                </a:lnTo>
                <a:lnTo>
                  <a:pt x="2084025" y="701062"/>
                </a:lnTo>
                <a:lnTo>
                  <a:pt x="2121008" y="699078"/>
                </a:lnTo>
                <a:lnTo>
                  <a:pt x="2151998" y="697051"/>
                </a:lnTo>
                <a:lnTo>
                  <a:pt x="2182303" y="694634"/>
                </a:lnTo>
                <a:lnTo>
                  <a:pt x="2211876" y="691840"/>
                </a:lnTo>
                <a:lnTo>
                  <a:pt x="2240672" y="688678"/>
                </a:lnTo>
                <a:lnTo>
                  <a:pt x="2268645" y="685159"/>
                </a:lnTo>
                <a:lnTo>
                  <a:pt x="2295750" y="681295"/>
                </a:lnTo>
                <a:lnTo>
                  <a:pt x="2321940" y="677096"/>
                </a:lnTo>
                <a:lnTo>
                  <a:pt x="2347170" y="672572"/>
                </a:lnTo>
                <a:lnTo>
                  <a:pt x="2371394" y="667736"/>
                </a:lnTo>
                <a:lnTo>
                  <a:pt x="2394566" y="662597"/>
                </a:lnTo>
                <a:lnTo>
                  <a:pt x="2416641" y="657167"/>
                </a:lnTo>
                <a:lnTo>
                  <a:pt x="2437573" y="651456"/>
                </a:lnTo>
                <a:lnTo>
                  <a:pt x="2457317" y="645475"/>
                </a:lnTo>
                <a:lnTo>
                  <a:pt x="2475826" y="639235"/>
                </a:lnTo>
                <a:lnTo>
                  <a:pt x="2493054" y="632748"/>
                </a:lnTo>
                <a:lnTo>
                  <a:pt x="2523489" y="619072"/>
                </a:lnTo>
                <a:lnTo>
                  <a:pt x="2548254" y="604534"/>
                </a:lnTo>
                <a:lnTo>
                  <a:pt x="2558396" y="596970"/>
                </a:lnTo>
                <a:lnTo>
                  <a:pt x="2587606" y="601170"/>
                </a:lnTo>
                <a:lnTo>
                  <a:pt x="2617561" y="604859"/>
                </a:lnTo>
                <a:lnTo>
                  <a:pt x="2648163" y="608036"/>
                </a:lnTo>
                <a:lnTo>
                  <a:pt x="2679310" y="610704"/>
                </a:lnTo>
                <a:lnTo>
                  <a:pt x="2710903" y="612864"/>
                </a:lnTo>
                <a:lnTo>
                  <a:pt x="2742842" y="614519"/>
                </a:lnTo>
                <a:lnTo>
                  <a:pt x="2775026" y="615670"/>
                </a:lnTo>
                <a:lnTo>
                  <a:pt x="2807357" y="616318"/>
                </a:lnTo>
                <a:lnTo>
                  <a:pt x="2839733" y="616466"/>
                </a:lnTo>
                <a:lnTo>
                  <a:pt x="2872054" y="616115"/>
                </a:lnTo>
                <a:lnTo>
                  <a:pt x="2877855" y="615962"/>
                </a:lnTo>
                <a:lnTo>
                  <a:pt x="2777852" y="615258"/>
                </a:lnTo>
                <a:lnTo>
                  <a:pt x="2752706" y="614496"/>
                </a:lnTo>
                <a:lnTo>
                  <a:pt x="2735929" y="613734"/>
                </a:lnTo>
                <a:lnTo>
                  <a:pt x="2720702" y="612972"/>
                </a:lnTo>
                <a:lnTo>
                  <a:pt x="2713804" y="612586"/>
                </a:lnTo>
                <a:lnTo>
                  <a:pt x="2701122" y="611810"/>
                </a:lnTo>
                <a:lnTo>
                  <a:pt x="2688446" y="610949"/>
                </a:lnTo>
                <a:lnTo>
                  <a:pt x="2675778" y="609999"/>
                </a:lnTo>
                <a:lnTo>
                  <a:pt x="2663117" y="608960"/>
                </a:lnTo>
                <a:lnTo>
                  <a:pt x="2650464" y="607831"/>
                </a:lnTo>
                <a:lnTo>
                  <a:pt x="2637820" y="606610"/>
                </a:lnTo>
                <a:lnTo>
                  <a:pt x="2625186" y="605296"/>
                </a:lnTo>
                <a:lnTo>
                  <a:pt x="2618860" y="604590"/>
                </a:lnTo>
                <a:lnTo>
                  <a:pt x="2612563" y="603887"/>
                </a:lnTo>
                <a:lnTo>
                  <a:pt x="2599951" y="602382"/>
                </a:lnTo>
                <a:lnTo>
                  <a:pt x="2593344" y="601542"/>
                </a:lnTo>
                <a:lnTo>
                  <a:pt x="2587352" y="600780"/>
                </a:lnTo>
                <a:lnTo>
                  <a:pt x="2582005" y="600018"/>
                </a:lnTo>
                <a:lnTo>
                  <a:pt x="2575909" y="599256"/>
                </a:lnTo>
                <a:lnTo>
                  <a:pt x="2570588" y="598494"/>
                </a:lnTo>
                <a:lnTo>
                  <a:pt x="2566003" y="597732"/>
                </a:lnTo>
                <a:lnTo>
                  <a:pt x="2560682" y="596970"/>
                </a:lnTo>
                <a:lnTo>
                  <a:pt x="2557621" y="596970"/>
                </a:lnTo>
                <a:lnTo>
                  <a:pt x="2556609" y="597732"/>
                </a:lnTo>
                <a:lnTo>
                  <a:pt x="2555598" y="598494"/>
                </a:lnTo>
                <a:lnTo>
                  <a:pt x="2554586" y="599256"/>
                </a:lnTo>
                <a:lnTo>
                  <a:pt x="2553570" y="600018"/>
                </a:lnTo>
                <a:lnTo>
                  <a:pt x="2552554" y="600780"/>
                </a:lnTo>
                <a:lnTo>
                  <a:pt x="2551538" y="601542"/>
                </a:lnTo>
                <a:lnTo>
                  <a:pt x="2550488" y="602382"/>
                </a:lnTo>
                <a:lnTo>
                  <a:pt x="2548606" y="603887"/>
                </a:lnTo>
                <a:lnTo>
                  <a:pt x="2547728" y="604590"/>
                </a:lnTo>
                <a:lnTo>
                  <a:pt x="2546587" y="605296"/>
                </a:lnTo>
                <a:lnTo>
                  <a:pt x="2544464" y="606610"/>
                </a:lnTo>
                <a:lnTo>
                  <a:pt x="2542492" y="607831"/>
                </a:lnTo>
                <a:lnTo>
                  <a:pt x="2540667" y="608960"/>
                </a:lnTo>
                <a:lnTo>
                  <a:pt x="2538990" y="609999"/>
                </a:lnTo>
                <a:lnTo>
                  <a:pt x="2537822" y="610722"/>
                </a:lnTo>
                <a:lnTo>
                  <a:pt x="2537416" y="610949"/>
                </a:lnTo>
                <a:lnTo>
                  <a:pt x="2535873" y="611810"/>
                </a:lnTo>
                <a:lnTo>
                  <a:pt x="2534484" y="612586"/>
                </a:lnTo>
                <a:lnTo>
                  <a:pt x="2533794" y="612972"/>
                </a:lnTo>
                <a:lnTo>
                  <a:pt x="2532429" y="613734"/>
                </a:lnTo>
                <a:lnTo>
                  <a:pt x="2531065" y="614496"/>
                </a:lnTo>
                <a:lnTo>
                  <a:pt x="2529700" y="615258"/>
                </a:lnTo>
                <a:lnTo>
                  <a:pt x="2528336" y="616020"/>
                </a:lnTo>
                <a:lnTo>
                  <a:pt x="2526787" y="616884"/>
                </a:lnTo>
                <a:lnTo>
                  <a:pt x="2515530" y="622547"/>
                </a:lnTo>
                <a:lnTo>
                  <a:pt x="2503989" y="627813"/>
                </a:lnTo>
                <a:lnTo>
                  <a:pt x="2492102" y="632784"/>
                </a:lnTo>
                <a:lnTo>
                  <a:pt x="2489816" y="633546"/>
                </a:lnTo>
                <a:lnTo>
                  <a:pt x="2486006" y="635070"/>
                </a:lnTo>
                <a:lnTo>
                  <a:pt x="2466854" y="641756"/>
                </a:lnTo>
                <a:lnTo>
                  <a:pt x="2447325" y="647977"/>
                </a:lnTo>
                <a:lnTo>
                  <a:pt x="2427454" y="653751"/>
                </a:lnTo>
                <a:lnTo>
                  <a:pt x="2407280" y="659098"/>
                </a:lnTo>
                <a:lnTo>
                  <a:pt x="2386838" y="664034"/>
                </a:lnTo>
                <a:lnTo>
                  <a:pt x="2366164" y="668579"/>
                </a:lnTo>
                <a:lnTo>
                  <a:pt x="2345297" y="672750"/>
                </a:lnTo>
                <a:lnTo>
                  <a:pt x="2324272" y="676567"/>
                </a:lnTo>
                <a:lnTo>
                  <a:pt x="2303125" y="680047"/>
                </a:lnTo>
                <a:lnTo>
                  <a:pt x="2281895" y="683209"/>
                </a:lnTo>
                <a:lnTo>
                  <a:pt x="2260616" y="686071"/>
                </a:lnTo>
                <a:lnTo>
                  <a:pt x="2239326" y="688652"/>
                </a:lnTo>
                <a:lnTo>
                  <a:pt x="2218062" y="690969"/>
                </a:lnTo>
                <a:lnTo>
                  <a:pt x="2196860" y="693042"/>
                </a:lnTo>
                <a:lnTo>
                  <a:pt x="2175756" y="694888"/>
                </a:lnTo>
                <a:lnTo>
                  <a:pt x="2154788" y="696526"/>
                </a:lnTo>
                <a:lnTo>
                  <a:pt x="2133992" y="697974"/>
                </a:lnTo>
                <a:lnTo>
                  <a:pt x="2113405" y="699251"/>
                </a:lnTo>
                <a:lnTo>
                  <a:pt x="2093062" y="700375"/>
                </a:lnTo>
                <a:lnTo>
                  <a:pt x="2073002" y="701364"/>
                </a:lnTo>
                <a:lnTo>
                  <a:pt x="2047856" y="702126"/>
                </a:lnTo>
                <a:lnTo>
                  <a:pt x="2009756" y="702888"/>
                </a:lnTo>
                <a:lnTo>
                  <a:pt x="2009756" y="703255"/>
                </a:lnTo>
                <a:lnTo>
                  <a:pt x="2009961" y="703253"/>
                </a:lnTo>
                <a:close/>
              </a:path>
              <a:path w="3870243" h="703479">
                <a:moveTo>
                  <a:pt x="704602" y="626455"/>
                </a:moveTo>
                <a:lnTo>
                  <a:pt x="677260" y="620949"/>
                </a:lnTo>
                <a:lnTo>
                  <a:pt x="650247" y="614874"/>
                </a:lnTo>
                <a:lnTo>
                  <a:pt x="623626" y="608198"/>
                </a:lnTo>
                <a:lnTo>
                  <a:pt x="597460" y="600891"/>
                </a:lnTo>
                <a:lnTo>
                  <a:pt x="571813" y="592922"/>
                </a:lnTo>
                <a:lnTo>
                  <a:pt x="546750" y="584259"/>
                </a:lnTo>
                <a:lnTo>
                  <a:pt x="524314" y="575634"/>
                </a:lnTo>
                <a:lnTo>
                  <a:pt x="522332" y="574872"/>
                </a:lnTo>
                <a:lnTo>
                  <a:pt x="552991" y="587019"/>
                </a:lnTo>
                <a:lnTo>
                  <a:pt x="586964" y="598305"/>
                </a:lnTo>
                <a:lnTo>
                  <a:pt x="623999" y="608715"/>
                </a:lnTo>
                <a:lnTo>
                  <a:pt x="663844" y="618232"/>
                </a:lnTo>
                <a:lnTo>
                  <a:pt x="706248" y="626842"/>
                </a:lnTo>
                <a:lnTo>
                  <a:pt x="717751" y="628820"/>
                </a:lnTo>
                <a:lnTo>
                  <a:pt x="704602" y="626455"/>
                </a:lnTo>
                <a:close/>
              </a:path>
              <a:path w="3870243" h="703479">
                <a:moveTo>
                  <a:pt x="522332" y="574872"/>
                </a:moveTo>
                <a:lnTo>
                  <a:pt x="516998" y="574872"/>
                </a:lnTo>
                <a:lnTo>
                  <a:pt x="522332" y="574872"/>
                </a:lnTo>
                <a:close/>
              </a:path>
              <a:path w="3870243" h="703479">
                <a:moveTo>
                  <a:pt x="494085" y="575417"/>
                </a:moveTo>
                <a:lnTo>
                  <a:pt x="437750" y="574872"/>
                </a:lnTo>
                <a:lnTo>
                  <a:pt x="426257" y="574577"/>
                </a:lnTo>
                <a:lnTo>
                  <a:pt x="412814" y="574080"/>
                </a:lnTo>
                <a:lnTo>
                  <a:pt x="397648" y="573355"/>
                </a:lnTo>
                <a:lnTo>
                  <a:pt x="380984" y="572372"/>
                </a:lnTo>
                <a:lnTo>
                  <a:pt x="363048" y="571104"/>
                </a:lnTo>
                <a:lnTo>
                  <a:pt x="344065" y="569522"/>
                </a:lnTo>
                <a:lnTo>
                  <a:pt x="324262" y="567598"/>
                </a:lnTo>
                <a:lnTo>
                  <a:pt x="303863" y="565304"/>
                </a:lnTo>
                <a:lnTo>
                  <a:pt x="283096" y="562612"/>
                </a:lnTo>
                <a:lnTo>
                  <a:pt x="262185" y="559494"/>
                </a:lnTo>
                <a:lnTo>
                  <a:pt x="247380" y="556954"/>
                </a:lnTo>
                <a:lnTo>
                  <a:pt x="261537" y="559441"/>
                </a:lnTo>
                <a:lnTo>
                  <a:pt x="284435" y="562908"/>
                </a:lnTo>
                <a:lnTo>
                  <a:pt x="308265" y="565984"/>
                </a:lnTo>
                <a:lnTo>
                  <a:pt x="332943" y="568655"/>
                </a:lnTo>
                <a:lnTo>
                  <a:pt x="358385" y="570908"/>
                </a:lnTo>
                <a:lnTo>
                  <a:pt x="384505" y="572729"/>
                </a:lnTo>
                <a:lnTo>
                  <a:pt x="411220" y="574104"/>
                </a:lnTo>
                <a:lnTo>
                  <a:pt x="438445" y="575019"/>
                </a:lnTo>
                <a:lnTo>
                  <a:pt x="466095" y="575461"/>
                </a:lnTo>
                <a:lnTo>
                  <a:pt x="494085" y="575417"/>
                </a:lnTo>
                <a:close/>
              </a:path>
              <a:path w="3870243" h="703479">
                <a:moveTo>
                  <a:pt x="237128" y="555085"/>
                </a:moveTo>
                <a:lnTo>
                  <a:pt x="239657" y="555597"/>
                </a:lnTo>
                <a:lnTo>
                  <a:pt x="240218" y="555696"/>
                </a:lnTo>
                <a:lnTo>
                  <a:pt x="237128" y="555085"/>
                </a:lnTo>
                <a:close/>
              </a:path>
              <a:path w="3870243" h="703479">
                <a:moveTo>
                  <a:pt x="2967693" y="612085"/>
                </a:moveTo>
                <a:lnTo>
                  <a:pt x="2998798" y="609755"/>
                </a:lnTo>
                <a:lnTo>
                  <a:pt x="3029348" y="606935"/>
                </a:lnTo>
                <a:lnTo>
                  <a:pt x="3059243" y="603626"/>
                </a:lnTo>
                <a:lnTo>
                  <a:pt x="3088385" y="599831"/>
                </a:lnTo>
                <a:lnTo>
                  <a:pt x="3116671" y="595550"/>
                </a:lnTo>
                <a:lnTo>
                  <a:pt x="3144004" y="590786"/>
                </a:lnTo>
                <a:lnTo>
                  <a:pt x="3170282" y="585540"/>
                </a:lnTo>
                <a:lnTo>
                  <a:pt x="3191837" y="580612"/>
                </a:lnTo>
                <a:lnTo>
                  <a:pt x="3211177" y="575685"/>
                </a:lnTo>
                <a:lnTo>
                  <a:pt x="3229367" y="570538"/>
                </a:lnTo>
                <a:lnTo>
                  <a:pt x="3246382" y="565183"/>
                </a:lnTo>
                <a:lnTo>
                  <a:pt x="3262199" y="559633"/>
                </a:lnTo>
                <a:lnTo>
                  <a:pt x="3276793" y="553901"/>
                </a:lnTo>
                <a:lnTo>
                  <a:pt x="3278780" y="553023"/>
                </a:lnTo>
                <a:lnTo>
                  <a:pt x="3256971" y="561432"/>
                </a:lnTo>
                <a:lnTo>
                  <a:pt x="3231280" y="569665"/>
                </a:lnTo>
                <a:lnTo>
                  <a:pt x="3203890" y="577089"/>
                </a:lnTo>
                <a:lnTo>
                  <a:pt x="3175264" y="583738"/>
                </a:lnTo>
                <a:lnTo>
                  <a:pt x="3145869" y="589640"/>
                </a:lnTo>
                <a:lnTo>
                  <a:pt x="3116170" y="594828"/>
                </a:lnTo>
                <a:lnTo>
                  <a:pt x="3086632" y="599333"/>
                </a:lnTo>
                <a:lnTo>
                  <a:pt x="3057720" y="603185"/>
                </a:lnTo>
                <a:lnTo>
                  <a:pt x="3029900" y="606417"/>
                </a:lnTo>
                <a:lnTo>
                  <a:pt x="3003637" y="609057"/>
                </a:lnTo>
                <a:lnTo>
                  <a:pt x="2979397" y="611139"/>
                </a:lnTo>
                <a:lnTo>
                  <a:pt x="2959361" y="612570"/>
                </a:lnTo>
                <a:lnTo>
                  <a:pt x="2967693" y="612085"/>
                </a:lnTo>
                <a:close/>
              </a:path>
              <a:path w="3870243" h="703479">
                <a:moveTo>
                  <a:pt x="3290139" y="548002"/>
                </a:moveTo>
                <a:lnTo>
                  <a:pt x="3299050" y="543533"/>
                </a:lnTo>
                <a:lnTo>
                  <a:pt x="3283366" y="550995"/>
                </a:lnTo>
                <a:lnTo>
                  <a:pt x="3290139" y="548002"/>
                </a:lnTo>
                <a:close/>
              </a:path>
              <a:path w="3870243" h="703479">
                <a:moveTo>
                  <a:pt x="163811" y="536656"/>
                </a:moveTo>
                <a:lnTo>
                  <a:pt x="164001" y="536724"/>
                </a:lnTo>
                <a:lnTo>
                  <a:pt x="166443" y="537475"/>
                </a:lnTo>
                <a:lnTo>
                  <a:pt x="163811" y="536656"/>
                </a:lnTo>
                <a:close/>
              </a:path>
              <a:path w="3870243" h="703479">
                <a:moveTo>
                  <a:pt x="146349" y="530255"/>
                </a:moveTo>
                <a:lnTo>
                  <a:pt x="130755" y="523365"/>
                </a:lnTo>
                <a:lnTo>
                  <a:pt x="116823" y="515823"/>
                </a:lnTo>
                <a:lnTo>
                  <a:pt x="104779" y="507601"/>
                </a:lnTo>
                <a:lnTo>
                  <a:pt x="95019" y="498823"/>
                </a:lnTo>
                <a:lnTo>
                  <a:pt x="95705" y="499753"/>
                </a:lnTo>
                <a:lnTo>
                  <a:pt x="102470" y="506292"/>
                </a:lnTo>
                <a:lnTo>
                  <a:pt x="111388" y="512913"/>
                </a:lnTo>
                <a:lnTo>
                  <a:pt x="122085" y="519281"/>
                </a:lnTo>
                <a:lnTo>
                  <a:pt x="134476" y="525381"/>
                </a:lnTo>
                <a:lnTo>
                  <a:pt x="148476" y="531200"/>
                </a:lnTo>
                <a:lnTo>
                  <a:pt x="161791" y="535937"/>
                </a:lnTo>
                <a:lnTo>
                  <a:pt x="146349" y="530255"/>
                </a:lnTo>
                <a:close/>
              </a:path>
              <a:path w="3870243" h="703479">
                <a:moveTo>
                  <a:pt x="91040" y="492576"/>
                </a:moveTo>
                <a:lnTo>
                  <a:pt x="89869" y="491014"/>
                </a:lnTo>
                <a:lnTo>
                  <a:pt x="90845" y="493175"/>
                </a:lnTo>
                <a:lnTo>
                  <a:pt x="91366" y="493880"/>
                </a:lnTo>
                <a:lnTo>
                  <a:pt x="91040" y="492576"/>
                </a:lnTo>
                <a:close/>
              </a:path>
              <a:path w="3870243" h="703479">
                <a:moveTo>
                  <a:pt x="3302214" y="541947"/>
                </a:moveTo>
                <a:lnTo>
                  <a:pt x="3312993" y="535751"/>
                </a:lnTo>
                <a:lnTo>
                  <a:pt x="3322451" y="529427"/>
                </a:lnTo>
                <a:lnTo>
                  <a:pt x="3330565" y="522987"/>
                </a:lnTo>
                <a:lnTo>
                  <a:pt x="3337310" y="516446"/>
                </a:lnTo>
                <a:lnTo>
                  <a:pt x="3342662" y="509816"/>
                </a:lnTo>
                <a:lnTo>
                  <a:pt x="3346596" y="503111"/>
                </a:lnTo>
                <a:lnTo>
                  <a:pt x="3349088" y="496344"/>
                </a:lnTo>
                <a:lnTo>
                  <a:pt x="3350114" y="489528"/>
                </a:lnTo>
                <a:lnTo>
                  <a:pt x="3349352" y="493338"/>
                </a:lnTo>
                <a:lnTo>
                  <a:pt x="3343634" y="507068"/>
                </a:lnTo>
                <a:lnTo>
                  <a:pt x="3333424" y="519805"/>
                </a:lnTo>
                <a:lnTo>
                  <a:pt x="3319188" y="531578"/>
                </a:lnTo>
                <a:lnTo>
                  <a:pt x="3301947" y="542081"/>
                </a:lnTo>
                <a:lnTo>
                  <a:pt x="3302214" y="541947"/>
                </a:lnTo>
                <a:close/>
              </a:path>
              <a:path w="3870243" h="703479">
                <a:moveTo>
                  <a:pt x="3375627" y="488378"/>
                </a:moveTo>
                <a:lnTo>
                  <a:pt x="3369588" y="488606"/>
                </a:lnTo>
                <a:lnTo>
                  <a:pt x="3356197" y="488766"/>
                </a:lnTo>
                <a:lnTo>
                  <a:pt x="3350114" y="489528"/>
                </a:lnTo>
                <a:lnTo>
                  <a:pt x="3375627" y="488378"/>
                </a:lnTo>
                <a:close/>
              </a:path>
              <a:path w="3870243" h="703479">
                <a:moveTo>
                  <a:pt x="87230" y="478860"/>
                </a:moveTo>
                <a:lnTo>
                  <a:pt x="86903" y="478533"/>
                </a:lnTo>
                <a:lnTo>
                  <a:pt x="86745" y="479987"/>
                </a:lnTo>
                <a:lnTo>
                  <a:pt x="87230" y="482841"/>
                </a:lnTo>
                <a:lnTo>
                  <a:pt x="87230" y="478860"/>
                </a:lnTo>
                <a:close/>
              </a:path>
              <a:path w="3870243" h="703479">
                <a:moveTo>
                  <a:pt x="92740" y="462789"/>
                </a:moveTo>
                <a:lnTo>
                  <a:pt x="89990" y="466899"/>
                </a:lnTo>
                <a:lnTo>
                  <a:pt x="89350" y="468549"/>
                </a:lnTo>
                <a:lnTo>
                  <a:pt x="92740" y="462789"/>
                </a:lnTo>
                <a:close/>
              </a:path>
              <a:path w="3870243" h="703479">
                <a:moveTo>
                  <a:pt x="101262" y="453391"/>
                </a:moveTo>
                <a:lnTo>
                  <a:pt x="100398" y="454081"/>
                </a:lnTo>
                <a:lnTo>
                  <a:pt x="95448" y="459255"/>
                </a:lnTo>
                <a:lnTo>
                  <a:pt x="101262" y="453391"/>
                </a:lnTo>
                <a:close/>
              </a:path>
              <a:path w="3870243" h="703479">
                <a:moveTo>
                  <a:pt x="109942" y="446730"/>
                </a:moveTo>
                <a:lnTo>
                  <a:pt x="108232" y="447826"/>
                </a:lnTo>
                <a:lnTo>
                  <a:pt x="106464" y="449238"/>
                </a:lnTo>
                <a:lnTo>
                  <a:pt x="109942" y="446730"/>
                </a:lnTo>
                <a:close/>
              </a:path>
              <a:path w="3870243" h="703479">
                <a:moveTo>
                  <a:pt x="117932" y="441627"/>
                </a:moveTo>
                <a:lnTo>
                  <a:pt x="117789" y="441702"/>
                </a:lnTo>
                <a:lnTo>
                  <a:pt x="117932" y="441627"/>
                </a:lnTo>
                <a:close/>
              </a:path>
              <a:path w="3870243" h="703479">
                <a:moveTo>
                  <a:pt x="3456445" y="483116"/>
                </a:moveTo>
                <a:lnTo>
                  <a:pt x="3490194" y="480000"/>
                </a:lnTo>
                <a:lnTo>
                  <a:pt x="3522981" y="476419"/>
                </a:lnTo>
                <a:lnTo>
                  <a:pt x="3554736" y="472389"/>
                </a:lnTo>
                <a:lnTo>
                  <a:pt x="3585391" y="467927"/>
                </a:lnTo>
                <a:lnTo>
                  <a:pt x="3614875" y="463047"/>
                </a:lnTo>
                <a:lnTo>
                  <a:pt x="3643121" y="457764"/>
                </a:lnTo>
                <a:lnTo>
                  <a:pt x="3670059" y="452094"/>
                </a:lnTo>
                <a:lnTo>
                  <a:pt x="3695619" y="446053"/>
                </a:lnTo>
                <a:lnTo>
                  <a:pt x="3719733" y="439656"/>
                </a:lnTo>
                <a:lnTo>
                  <a:pt x="3742331" y="432919"/>
                </a:lnTo>
                <a:lnTo>
                  <a:pt x="3763344" y="425856"/>
                </a:lnTo>
                <a:lnTo>
                  <a:pt x="3782704" y="418483"/>
                </a:lnTo>
                <a:lnTo>
                  <a:pt x="3788512" y="415958"/>
                </a:lnTo>
                <a:lnTo>
                  <a:pt x="3763380" y="425795"/>
                </a:lnTo>
                <a:lnTo>
                  <a:pt x="3733173" y="435590"/>
                </a:lnTo>
                <a:lnTo>
                  <a:pt x="3700897" y="444423"/>
                </a:lnTo>
                <a:lnTo>
                  <a:pt x="3667112" y="452330"/>
                </a:lnTo>
                <a:lnTo>
                  <a:pt x="3632379" y="459348"/>
                </a:lnTo>
                <a:lnTo>
                  <a:pt x="3597259" y="465514"/>
                </a:lnTo>
                <a:lnTo>
                  <a:pt x="3562311" y="470865"/>
                </a:lnTo>
                <a:lnTo>
                  <a:pt x="3528096" y="475439"/>
                </a:lnTo>
                <a:lnTo>
                  <a:pt x="3495175" y="479271"/>
                </a:lnTo>
                <a:lnTo>
                  <a:pt x="3464108" y="482399"/>
                </a:lnTo>
                <a:lnTo>
                  <a:pt x="3450349" y="483580"/>
                </a:lnTo>
                <a:lnTo>
                  <a:pt x="3456445" y="483116"/>
                </a:lnTo>
                <a:close/>
              </a:path>
              <a:path w="3870243" h="703479">
                <a:moveTo>
                  <a:pt x="187814" y="412566"/>
                </a:moveTo>
                <a:lnTo>
                  <a:pt x="176822" y="410803"/>
                </a:lnTo>
                <a:lnTo>
                  <a:pt x="165500" y="408882"/>
                </a:lnTo>
                <a:lnTo>
                  <a:pt x="153231" y="406655"/>
                </a:lnTo>
                <a:lnTo>
                  <a:pt x="140223" y="404100"/>
                </a:lnTo>
                <a:lnTo>
                  <a:pt x="126681" y="401198"/>
                </a:lnTo>
                <a:lnTo>
                  <a:pt x="112810" y="397928"/>
                </a:lnTo>
                <a:lnTo>
                  <a:pt x="98818" y="394269"/>
                </a:lnTo>
                <a:lnTo>
                  <a:pt x="84911" y="390201"/>
                </a:lnTo>
                <a:lnTo>
                  <a:pt x="71293" y="385704"/>
                </a:lnTo>
                <a:lnTo>
                  <a:pt x="58171" y="380756"/>
                </a:lnTo>
                <a:lnTo>
                  <a:pt x="45752" y="375339"/>
                </a:lnTo>
                <a:lnTo>
                  <a:pt x="34242" y="369431"/>
                </a:lnTo>
                <a:lnTo>
                  <a:pt x="23845" y="363012"/>
                </a:lnTo>
                <a:lnTo>
                  <a:pt x="14769" y="356061"/>
                </a:lnTo>
                <a:lnTo>
                  <a:pt x="7220" y="348558"/>
                </a:lnTo>
                <a:lnTo>
                  <a:pt x="6458" y="347034"/>
                </a:lnTo>
                <a:lnTo>
                  <a:pt x="5428" y="346004"/>
                </a:lnTo>
                <a:lnTo>
                  <a:pt x="13236" y="355192"/>
                </a:lnTo>
                <a:lnTo>
                  <a:pt x="19891" y="360729"/>
                </a:lnTo>
                <a:lnTo>
                  <a:pt x="27831" y="366140"/>
                </a:lnTo>
                <a:lnTo>
                  <a:pt x="37029" y="371411"/>
                </a:lnTo>
                <a:lnTo>
                  <a:pt x="47459" y="376527"/>
                </a:lnTo>
                <a:lnTo>
                  <a:pt x="59095" y="381474"/>
                </a:lnTo>
                <a:lnTo>
                  <a:pt x="71909" y="386240"/>
                </a:lnTo>
                <a:lnTo>
                  <a:pt x="85876" y="390809"/>
                </a:lnTo>
                <a:lnTo>
                  <a:pt x="100969" y="395169"/>
                </a:lnTo>
                <a:lnTo>
                  <a:pt x="117160" y="399304"/>
                </a:lnTo>
                <a:lnTo>
                  <a:pt x="134424" y="403201"/>
                </a:lnTo>
                <a:lnTo>
                  <a:pt x="152734" y="406847"/>
                </a:lnTo>
                <a:lnTo>
                  <a:pt x="172064" y="410227"/>
                </a:lnTo>
                <a:lnTo>
                  <a:pt x="189173" y="412838"/>
                </a:lnTo>
                <a:lnTo>
                  <a:pt x="187814" y="412566"/>
                </a:lnTo>
                <a:close/>
              </a:path>
              <a:path w="3870243" h="703479">
                <a:moveTo>
                  <a:pt x="3800340" y="410816"/>
                </a:moveTo>
                <a:lnTo>
                  <a:pt x="3816184" y="402870"/>
                </a:lnTo>
                <a:lnTo>
                  <a:pt x="3830167" y="394661"/>
                </a:lnTo>
                <a:lnTo>
                  <a:pt x="3842219" y="386204"/>
                </a:lnTo>
                <a:lnTo>
                  <a:pt x="3852272" y="377514"/>
                </a:lnTo>
                <a:lnTo>
                  <a:pt x="3855877" y="373701"/>
                </a:lnTo>
                <a:lnTo>
                  <a:pt x="3861652" y="366386"/>
                </a:lnTo>
                <a:lnTo>
                  <a:pt x="3865964" y="359051"/>
                </a:lnTo>
                <a:lnTo>
                  <a:pt x="3868824" y="351708"/>
                </a:lnTo>
                <a:lnTo>
                  <a:pt x="3870243" y="344371"/>
                </a:lnTo>
                <a:lnTo>
                  <a:pt x="3870235" y="339797"/>
                </a:lnTo>
                <a:lnTo>
                  <a:pt x="3869785" y="344748"/>
                </a:lnTo>
                <a:lnTo>
                  <a:pt x="3863762" y="361092"/>
                </a:lnTo>
                <a:lnTo>
                  <a:pt x="3852307" y="376253"/>
                </a:lnTo>
                <a:lnTo>
                  <a:pt x="3835981" y="390267"/>
                </a:lnTo>
                <a:lnTo>
                  <a:pt x="3815344" y="403170"/>
                </a:lnTo>
                <a:lnTo>
                  <a:pt x="3793058" y="413982"/>
                </a:lnTo>
                <a:lnTo>
                  <a:pt x="3800340" y="410816"/>
                </a:lnTo>
                <a:close/>
              </a:path>
              <a:path w="3870243" h="703479">
                <a:moveTo>
                  <a:pt x="3869785" y="334783"/>
                </a:moveTo>
                <a:lnTo>
                  <a:pt x="3869785" y="336366"/>
                </a:lnTo>
                <a:lnTo>
                  <a:pt x="3870096" y="336366"/>
                </a:lnTo>
                <a:lnTo>
                  <a:pt x="3869785" y="334783"/>
                </a:lnTo>
                <a:close/>
              </a:path>
              <a:path w="3870243" h="703479">
                <a:moveTo>
                  <a:pt x="362" y="332556"/>
                </a:moveTo>
                <a:lnTo>
                  <a:pt x="105" y="332556"/>
                </a:lnTo>
                <a:lnTo>
                  <a:pt x="362" y="333769"/>
                </a:lnTo>
                <a:lnTo>
                  <a:pt x="362" y="332556"/>
                </a:lnTo>
                <a:close/>
              </a:path>
              <a:path w="3870243" h="703479">
                <a:moveTo>
                  <a:pt x="8172" y="310104"/>
                </a:moveTo>
                <a:lnTo>
                  <a:pt x="6861" y="311514"/>
                </a:lnTo>
                <a:lnTo>
                  <a:pt x="2992" y="317541"/>
                </a:lnTo>
                <a:lnTo>
                  <a:pt x="8172" y="310104"/>
                </a:lnTo>
                <a:close/>
              </a:path>
              <a:path w="3870243" h="703479">
                <a:moveTo>
                  <a:pt x="14908" y="303393"/>
                </a:moveTo>
                <a:lnTo>
                  <a:pt x="12828" y="305093"/>
                </a:lnTo>
                <a:lnTo>
                  <a:pt x="11840" y="306157"/>
                </a:lnTo>
                <a:lnTo>
                  <a:pt x="14908" y="303393"/>
                </a:lnTo>
                <a:close/>
              </a:path>
              <a:path w="3870243" h="703479">
                <a:moveTo>
                  <a:pt x="3752306" y="244874"/>
                </a:moveTo>
                <a:lnTo>
                  <a:pt x="3763879" y="236306"/>
                </a:lnTo>
                <a:lnTo>
                  <a:pt x="3767574" y="232689"/>
                </a:lnTo>
                <a:lnTo>
                  <a:pt x="3756998" y="241307"/>
                </a:lnTo>
                <a:lnTo>
                  <a:pt x="3746354" y="247974"/>
                </a:lnTo>
                <a:lnTo>
                  <a:pt x="3746354" y="248555"/>
                </a:lnTo>
                <a:lnTo>
                  <a:pt x="3752306" y="244874"/>
                </a:lnTo>
                <a:close/>
              </a:path>
              <a:path w="3870243" h="703479">
                <a:moveTo>
                  <a:pt x="350120" y="232734"/>
                </a:moveTo>
                <a:lnTo>
                  <a:pt x="350501" y="232353"/>
                </a:lnTo>
                <a:lnTo>
                  <a:pt x="349685" y="232842"/>
                </a:lnTo>
                <a:lnTo>
                  <a:pt x="350120" y="232734"/>
                </a:lnTo>
                <a:close/>
              </a:path>
              <a:path w="3870243" h="703479">
                <a:moveTo>
                  <a:pt x="3772777" y="227594"/>
                </a:moveTo>
                <a:lnTo>
                  <a:pt x="3776005" y="223013"/>
                </a:lnTo>
                <a:lnTo>
                  <a:pt x="3767684" y="232581"/>
                </a:lnTo>
                <a:lnTo>
                  <a:pt x="3772777" y="227594"/>
                </a:lnTo>
                <a:close/>
              </a:path>
              <a:path w="3870243" h="703479">
                <a:moveTo>
                  <a:pt x="3778991" y="218776"/>
                </a:moveTo>
                <a:lnTo>
                  <a:pt x="3782109" y="210899"/>
                </a:lnTo>
                <a:lnTo>
                  <a:pt x="3776796" y="221890"/>
                </a:lnTo>
                <a:lnTo>
                  <a:pt x="3778991" y="218776"/>
                </a:lnTo>
                <a:close/>
              </a:path>
              <a:path w="3870243" h="703479">
                <a:moveTo>
                  <a:pt x="3782509" y="209887"/>
                </a:moveTo>
                <a:lnTo>
                  <a:pt x="3782670" y="208123"/>
                </a:lnTo>
                <a:lnTo>
                  <a:pt x="3782120" y="210870"/>
                </a:lnTo>
                <a:lnTo>
                  <a:pt x="3782509" y="209887"/>
                </a:lnTo>
                <a:close/>
              </a:path>
              <a:path w="3870243" h="703479">
                <a:moveTo>
                  <a:pt x="3742274" y="154532"/>
                </a:moveTo>
                <a:lnTo>
                  <a:pt x="3742024" y="154400"/>
                </a:lnTo>
                <a:lnTo>
                  <a:pt x="3742525" y="154685"/>
                </a:lnTo>
                <a:lnTo>
                  <a:pt x="3742274" y="154532"/>
                </a:lnTo>
                <a:close/>
              </a:path>
              <a:path w="3870243" h="703479">
                <a:moveTo>
                  <a:pt x="569196" y="95413"/>
                </a:moveTo>
                <a:lnTo>
                  <a:pt x="567547" y="95725"/>
                </a:lnTo>
                <a:lnTo>
                  <a:pt x="564611" y="96366"/>
                </a:lnTo>
                <a:lnTo>
                  <a:pt x="569196" y="95413"/>
                </a:lnTo>
                <a:close/>
              </a:path>
              <a:path w="3870243" h="703479">
                <a:moveTo>
                  <a:pt x="604922" y="88756"/>
                </a:moveTo>
                <a:lnTo>
                  <a:pt x="600483" y="89484"/>
                </a:lnTo>
                <a:lnTo>
                  <a:pt x="583844" y="92637"/>
                </a:lnTo>
                <a:lnTo>
                  <a:pt x="604922" y="88756"/>
                </a:lnTo>
                <a:close/>
              </a:path>
              <a:path w="3870243" h="703479">
                <a:moveTo>
                  <a:pt x="636090" y="83680"/>
                </a:moveTo>
                <a:lnTo>
                  <a:pt x="634785" y="83863"/>
                </a:lnTo>
                <a:lnTo>
                  <a:pt x="621711" y="86005"/>
                </a:lnTo>
                <a:lnTo>
                  <a:pt x="636090" y="83680"/>
                </a:lnTo>
                <a:close/>
              </a:path>
              <a:path w="3870243" h="703479">
                <a:moveTo>
                  <a:pt x="1255538" y="82539"/>
                </a:moveTo>
                <a:lnTo>
                  <a:pt x="1255376" y="82517"/>
                </a:lnTo>
                <a:lnTo>
                  <a:pt x="1255538" y="82539"/>
                </a:lnTo>
                <a:close/>
              </a:path>
              <a:path w="3870243" h="703479">
                <a:moveTo>
                  <a:pt x="1280438" y="72578"/>
                </a:moveTo>
                <a:lnTo>
                  <a:pt x="1285444" y="70789"/>
                </a:lnTo>
                <a:lnTo>
                  <a:pt x="1280322" y="72523"/>
                </a:lnTo>
                <a:lnTo>
                  <a:pt x="1278725" y="73190"/>
                </a:lnTo>
                <a:lnTo>
                  <a:pt x="1280438" y="72578"/>
                </a:lnTo>
                <a:close/>
              </a:path>
              <a:path w="3870243" h="703479">
                <a:moveTo>
                  <a:pt x="2011748" y="53429"/>
                </a:moveTo>
                <a:lnTo>
                  <a:pt x="2011280" y="53326"/>
                </a:lnTo>
                <a:lnTo>
                  <a:pt x="2011280" y="53664"/>
                </a:lnTo>
                <a:lnTo>
                  <a:pt x="2011748" y="53429"/>
                </a:lnTo>
                <a:close/>
              </a:path>
              <a:path w="3870243" h="703479">
                <a:moveTo>
                  <a:pt x="1304545" y="64603"/>
                </a:moveTo>
                <a:lnTo>
                  <a:pt x="1310003" y="62969"/>
                </a:lnTo>
                <a:lnTo>
                  <a:pt x="1313680" y="61869"/>
                </a:lnTo>
                <a:lnTo>
                  <a:pt x="1315534" y="61314"/>
                </a:lnTo>
                <a:lnTo>
                  <a:pt x="1326091" y="58154"/>
                </a:lnTo>
                <a:lnTo>
                  <a:pt x="1354112" y="51137"/>
                </a:lnTo>
                <a:lnTo>
                  <a:pt x="1337839" y="54876"/>
                </a:lnTo>
                <a:lnTo>
                  <a:pt x="1307651" y="63272"/>
                </a:lnTo>
                <a:lnTo>
                  <a:pt x="1297416" y="66736"/>
                </a:lnTo>
                <a:lnTo>
                  <a:pt x="1304545" y="64603"/>
                </a:lnTo>
                <a:close/>
              </a:path>
              <a:path w="3870243" h="703479">
                <a:moveTo>
                  <a:pt x="1375312" y="46455"/>
                </a:moveTo>
                <a:lnTo>
                  <a:pt x="1370603" y="47348"/>
                </a:lnTo>
                <a:lnTo>
                  <a:pt x="1366510" y="48289"/>
                </a:lnTo>
                <a:lnTo>
                  <a:pt x="1375312" y="46455"/>
                </a:lnTo>
                <a:close/>
              </a:path>
              <a:path w="3870243" h="703479">
                <a:moveTo>
                  <a:pt x="3427240" y="83390"/>
                </a:moveTo>
                <a:lnTo>
                  <a:pt x="3421805" y="78163"/>
                </a:lnTo>
                <a:lnTo>
                  <a:pt x="3415368" y="73042"/>
                </a:lnTo>
                <a:lnTo>
                  <a:pt x="3407953" y="68032"/>
                </a:lnTo>
                <a:lnTo>
                  <a:pt x="3399584" y="63141"/>
                </a:lnTo>
                <a:lnTo>
                  <a:pt x="3390287" y="58376"/>
                </a:lnTo>
                <a:lnTo>
                  <a:pt x="3380086" y="53743"/>
                </a:lnTo>
                <a:lnTo>
                  <a:pt x="3369005" y="49250"/>
                </a:lnTo>
                <a:lnTo>
                  <a:pt x="3359802" y="45898"/>
                </a:lnTo>
                <a:lnTo>
                  <a:pt x="3384095" y="55820"/>
                </a:lnTo>
                <a:lnTo>
                  <a:pt x="3410061" y="70156"/>
                </a:lnTo>
                <a:lnTo>
                  <a:pt x="3427706" y="83953"/>
                </a:lnTo>
                <a:lnTo>
                  <a:pt x="3427240" y="83390"/>
                </a:lnTo>
                <a:close/>
              </a:path>
              <a:path w="3870243" h="703479">
                <a:moveTo>
                  <a:pt x="1940306" y="39064"/>
                </a:moveTo>
                <a:lnTo>
                  <a:pt x="1933200" y="38015"/>
                </a:lnTo>
                <a:lnTo>
                  <a:pt x="1941101" y="39209"/>
                </a:lnTo>
                <a:lnTo>
                  <a:pt x="1940306" y="39064"/>
                </a:lnTo>
                <a:close/>
              </a:path>
              <a:path w="3870243" h="703479">
                <a:moveTo>
                  <a:pt x="2675744" y="36900"/>
                </a:moveTo>
                <a:lnTo>
                  <a:pt x="2678400" y="36113"/>
                </a:lnTo>
                <a:lnTo>
                  <a:pt x="2675298" y="36955"/>
                </a:lnTo>
                <a:lnTo>
                  <a:pt x="2675744" y="36900"/>
                </a:lnTo>
                <a:close/>
              </a:path>
              <a:path w="3870243" h="703479">
                <a:moveTo>
                  <a:pt x="2671801" y="37391"/>
                </a:moveTo>
                <a:lnTo>
                  <a:pt x="2664605" y="35220"/>
                </a:lnTo>
                <a:lnTo>
                  <a:pt x="2669635" y="36900"/>
                </a:lnTo>
                <a:lnTo>
                  <a:pt x="2669635" y="37662"/>
                </a:lnTo>
                <a:lnTo>
                  <a:pt x="2671801" y="37391"/>
                </a:lnTo>
                <a:close/>
              </a:path>
              <a:path w="3870243" h="703479">
                <a:moveTo>
                  <a:pt x="2659387" y="33645"/>
                </a:moveTo>
                <a:lnTo>
                  <a:pt x="2655760" y="32661"/>
                </a:lnTo>
                <a:lnTo>
                  <a:pt x="2660362" y="33939"/>
                </a:lnTo>
                <a:lnTo>
                  <a:pt x="2659387" y="33645"/>
                </a:lnTo>
                <a:close/>
              </a:path>
              <a:path w="3870243" h="703479">
                <a:moveTo>
                  <a:pt x="1901373" y="33315"/>
                </a:moveTo>
                <a:lnTo>
                  <a:pt x="1895188" y="32590"/>
                </a:lnTo>
                <a:lnTo>
                  <a:pt x="1896291" y="32728"/>
                </a:lnTo>
                <a:lnTo>
                  <a:pt x="1903458" y="33623"/>
                </a:lnTo>
                <a:lnTo>
                  <a:pt x="1901373" y="33315"/>
                </a:lnTo>
                <a:close/>
              </a:path>
              <a:path w="3870243" h="703479">
                <a:moveTo>
                  <a:pt x="2645317" y="29828"/>
                </a:moveTo>
                <a:lnTo>
                  <a:pt x="2641992" y="29015"/>
                </a:lnTo>
                <a:lnTo>
                  <a:pt x="2646536" y="30184"/>
                </a:lnTo>
                <a:lnTo>
                  <a:pt x="2648336" y="30647"/>
                </a:lnTo>
                <a:lnTo>
                  <a:pt x="2645317" y="29828"/>
                </a:lnTo>
                <a:close/>
              </a:path>
              <a:path w="3870243" h="703479">
                <a:moveTo>
                  <a:pt x="2630525" y="26215"/>
                </a:moveTo>
                <a:lnTo>
                  <a:pt x="2630201" y="26143"/>
                </a:lnTo>
                <a:lnTo>
                  <a:pt x="2631405" y="26430"/>
                </a:lnTo>
                <a:lnTo>
                  <a:pt x="2630525" y="26215"/>
                </a:lnTo>
                <a:close/>
              </a:path>
              <a:path w="3870243" h="703479">
                <a:moveTo>
                  <a:pt x="2808757" y="11633"/>
                </a:moveTo>
                <a:lnTo>
                  <a:pt x="2823832" y="9977"/>
                </a:lnTo>
                <a:lnTo>
                  <a:pt x="2833113" y="8957"/>
                </a:lnTo>
                <a:lnTo>
                  <a:pt x="2838946" y="8471"/>
                </a:lnTo>
                <a:lnTo>
                  <a:pt x="2855299" y="7105"/>
                </a:lnTo>
                <a:lnTo>
                  <a:pt x="2870056" y="5874"/>
                </a:lnTo>
                <a:lnTo>
                  <a:pt x="2874964" y="5464"/>
                </a:lnTo>
                <a:lnTo>
                  <a:pt x="2886731" y="4767"/>
                </a:lnTo>
                <a:lnTo>
                  <a:pt x="2903440" y="3777"/>
                </a:lnTo>
                <a:lnTo>
                  <a:pt x="2918314" y="2896"/>
                </a:lnTo>
                <a:lnTo>
                  <a:pt x="2918963" y="2857"/>
                </a:lnTo>
                <a:lnTo>
                  <a:pt x="2939606" y="2115"/>
                </a:lnTo>
                <a:lnTo>
                  <a:pt x="2958749" y="1427"/>
                </a:lnTo>
                <a:lnTo>
                  <a:pt x="2964548" y="1219"/>
                </a:lnTo>
                <a:lnTo>
                  <a:pt x="2975037" y="1086"/>
                </a:lnTo>
                <a:lnTo>
                  <a:pt x="3011159" y="628"/>
                </a:lnTo>
                <a:lnTo>
                  <a:pt x="3058233" y="1167"/>
                </a:lnTo>
                <a:lnTo>
                  <a:pt x="3100350" y="2734"/>
                </a:lnTo>
                <a:lnTo>
                  <a:pt x="3095880" y="2464"/>
                </a:lnTo>
                <a:lnTo>
                  <a:pt x="3068546" y="1256"/>
                </a:lnTo>
                <a:lnTo>
                  <a:pt x="3041099" y="478"/>
                </a:lnTo>
                <a:lnTo>
                  <a:pt x="3013624" y="126"/>
                </a:lnTo>
                <a:lnTo>
                  <a:pt x="2986203" y="196"/>
                </a:lnTo>
                <a:lnTo>
                  <a:pt x="2958921" y="683"/>
                </a:lnTo>
                <a:lnTo>
                  <a:pt x="2931861" y="1584"/>
                </a:lnTo>
                <a:lnTo>
                  <a:pt x="2905106" y="2895"/>
                </a:lnTo>
                <a:lnTo>
                  <a:pt x="2878739" y="4612"/>
                </a:lnTo>
                <a:lnTo>
                  <a:pt x="2852845" y="6731"/>
                </a:lnTo>
                <a:lnTo>
                  <a:pt x="2827506" y="9247"/>
                </a:lnTo>
                <a:lnTo>
                  <a:pt x="2802806" y="12157"/>
                </a:lnTo>
                <a:lnTo>
                  <a:pt x="2798131" y="12800"/>
                </a:lnTo>
                <a:lnTo>
                  <a:pt x="2808757" y="11633"/>
                </a:lnTo>
                <a:close/>
              </a:path>
              <a:path w="3870243" h="703479">
                <a:moveTo>
                  <a:pt x="2390549" y="208"/>
                </a:moveTo>
                <a:lnTo>
                  <a:pt x="2369801" y="0"/>
                </a:lnTo>
                <a:lnTo>
                  <a:pt x="2348923" y="73"/>
                </a:lnTo>
                <a:lnTo>
                  <a:pt x="2334334" y="324"/>
                </a:lnTo>
                <a:lnTo>
                  <a:pt x="2395464" y="324"/>
                </a:lnTo>
                <a:lnTo>
                  <a:pt x="2390549" y="2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83711" y="3852105"/>
            <a:ext cx="3879874" cy="671157"/>
          </a:xfrm>
          <a:custGeom>
            <a:avLst/>
            <a:gdLst/>
            <a:ahLst/>
            <a:cxnLst/>
            <a:rect l="l" t="t" r="r" b="b"/>
            <a:pathLst>
              <a:path w="3879874" h="671157">
                <a:moveTo>
                  <a:pt x="91424" y="483214"/>
                </a:moveTo>
                <a:lnTo>
                  <a:pt x="91883" y="478340"/>
                </a:lnTo>
                <a:lnTo>
                  <a:pt x="98558" y="465627"/>
                </a:lnTo>
                <a:lnTo>
                  <a:pt x="107317" y="456792"/>
                </a:lnTo>
                <a:lnTo>
                  <a:pt x="118433" y="448778"/>
                </a:lnTo>
                <a:lnTo>
                  <a:pt x="131181" y="441603"/>
                </a:lnTo>
                <a:lnTo>
                  <a:pt x="144836" y="435283"/>
                </a:lnTo>
                <a:lnTo>
                  <a:pt x="158670" y="429836"/>
                </a:lnTo>
                <a:lnTo>
                  <a:pt x="171958" y="425279"/>
                </a:lnTo>
                <a:lnTo>
                  <a:pt x="183974" y="421629"/>
                </a:lnTo>
                <a:lnTo>
                  <a:pt x="191657" y="419539"/>
                </a:lnTo>
                <a:lnTo>
                  <a:pt x="188159" y="416691"/>
                </a:lnTo>
                <a:lnTo>
                  <a:pt x="181476" y="415617"/>
                </a:lnTo>
                <a:lnTo>
                  <a:pt x="143317" y="413888"/>
                </a:lnTo>
                <a:lnTo>
                  <a:pt x="154662" y="416071"/>
                </a:lnTo>
                <a:lnTo>
                  <a:pt x="178751" y="418904"/>
                </a:lnTo>
                <a:lnTo>
                  <a:pt x="175946" y="419664"/>
                </a:lnTo>
                <a:lnTo>
                  <a:pt x="164884" y="422957"/>
                </a:lnTo>
                <a:lnTo>
                  <a:pt x="155148" y="426322"/>
                </a:lnTo>
                <a:lnTo>
                  <a:pt x="144748" y="430387"/>
                </a:lnTo>
                <a:lnTo>
                  <a:pt x="134093" y="435132"/>
                </a:lnTo>
                <a:lnTo>
                  <a:pt x="123592" y="440536"/>
                </a:lnTo>
                <a:lnTo>
                  <a:pt x="113653" y="446579"/>
                </a:lnTo>
                <a:lnTo>
                  <a:pt x="104686" y="453239"/>
                </a:lnTo>
                <a:lnTo>
                  <a:pt x="97099" y="460496"/>
                </a:lnTo>
                <a:lnTo>
                  <a:pt x="91301" y="468329"/>
                </a:lnTo>
                <a:lnTo>
                  <a:pt x="87700" y="476718"/>
                </a:lnTo>
                <a:lnTo>
                  <a:pt x="86705" y="485642"/>
                </a:lnTo>
                <a:lnTo>
                  <a:pt x="91424" y="483214"/>
                </a:lnTo>
                <a:close/>
              </a:path>
              <a:path w="3879874" h="671157">
                <a:moveTo>
                  <a:pt x="3359339" y="498152"/>
                </a:moveTo>
                <a:lnTo>
                  <a:pt x="3418912" y="495459"/>
                </a:lnTo>
                <a:lnTo>
                  <a:pt x="3439541" y="494047"/>
                </a:lnTo>
                <a:lnTo>
                  <a:pt x="3461434" y="492360"/>
                </a:lnTo>
                <a:lnTo>
                  <a:pt x="3484411" y="490368"/>
                </a:lnTo>
                <a:lnTo>
                  <a:pt x="3359339" y="494342"/>
                </a:lnTo>
                <a:lnTo>
                  <a:pt x="3354767" y="498914"/>
                </a:lnTo>
                <a:lnTo>
                  <a:pt x="3359339" y="498152"/>
                </a:lnTo>
                <a:close/>
              </a:path>
              <a:path w="3879874" h="671157">
                <a:moveTo>
                  <a:pt x="2017927" y="712661"/>
                </a:moveTo>
                <a:lnTo>
                  <a:pt x="2051957" y="711866"/>
                </a:lnTo>
                <a:lnTo>
                  <a:pt x="2085606" y="710642"/>
                </a:lnTo>
                <a:lnTo>
                  <a:pt x="2118804" y="709015"/>
                </a:lnTo>
                <a:lnTo>
                  <a:pt x="2151483" y="707011"/>
                </a:lnTo>
                <a:lnTo>
                  <a:pt x="2183573" y="704654"/>
                </a:lnTo>
                <a:lnTo>
                  <a:pt x="2201861" y="703130"/>
                </a:lnTo>
                <a:lnTo>
                  <a:pt x="2220149" y="700844"/>
                </a:lnTo>
                <a:lnTo>
                  <a:pt x="2235537" y="699180"/>
                </a:lnTo>
                <a:lnTo>
                  <a:pt x="2251510" y="697343"/>
                </a:lnTo>
                <a:lnTo>
                  <a:pt x="2267990" y="695316"/>
                </a:lnTo>
                <a:lnTo>
                  <a:pt x="2284904" y="693083"/>
                </a:lnTo>
                <a:lnTo>
                  <a:pt x="2302173" y="690626"/>
                </a:lnTo>
                <a:lnTo>
                  <a:pt x="2319724" y="687928"/>
                </a:lnTo>
                <a:lnTo>
                  <a:pt x="2337479" y="684973"/>
                </a:lnTo>
                <a:lnTo>
                  <a:pt x="2355363" y="681745"/>
                </a:lnTo>
                <a:lnTo>
                  <a:pt x="2373300" y="678225"/>
                </a:lnTo>
                <a:lnTo>
                  <a:pt x="2391214" y="674398"/>
                </a:lnTo>
                <a:lnTo>
                  <a:pt x="2409029" y="670246"/>
                </a:lnTo>
                <a:lnTo>
                  <a:pt x="2426668" y="665753"/>
                </a:lnTo>
                <a:lnTo>
                  <a:pt x="2444058" y="660902"/>
                </a:lnTo>
                <a:lnTo>
                  <a:pt x="2461120" y="655676"/>
                </a:lnTo>
                <a:lnTo>
                  <a:pt x="2477780" y="650057"/>
                </a:lnTo>
                <a:lnTo>
                  <a:pt x="2493961" y="644031"/>
                </a:lnTo>
                <a:lnTo>
                  <a:pt x="2509588" y="637578"/>
                </a:lnTo>
                <a:lnTo>
                  <a:pt x="2524584" y="630684"/>
                </a:lnTo>
                <a:lnTo>
                  <a:pt x="2538874" y="623330"/>
                </a:lnTo>
                <a:lnTo>
                  <a:pt x="2552381" y="615500"/>
                </a:lnTo>
                <a:lnTo>
                  <a:pt x="2559239" y="610166"/>
                </a:lnTo>
                <a:lnTo>
                  <a:pt x="2564421" y="606712"/>
                </a:lnTo>
                <a:lnTo>
                  <a:pt x="2598863" y="611690"/>
                </a:lnTo>
                <a:lnTo>
                  <a:pt x="2628806" y="614994"/>
                </a:lnTo>
                <a:lnTo>
                  <a:pt x="2659236" y="617904"/>
                </a:lnTo>
                <a:lnTo>
                  <a:pt x="2690097" y="620401"/>
                </a:lnTo>
                <a:lnTo>
                  <a:pt x="2721333" y="622469"/>
                </a:lnTo>
                <a:lnTo>
                  <a:pt x="2752887" y="624089"/>
                </a:lnTo>
                <a:lnTo>
                  <a:pt x="2784703" y="625245"/>
                </a:lnTo>
                <a:lnTo>
                  <a:pt x="2816725" y="625917"/>
                </a:lnTo>
                <a:lnTo>
                  <a:pt x="2848895" y="626090"/>
                </a:lnTo>
                <a:lnTo>
                  <a:pt x="2881157" y="625744"/>
                </a:lnTo>
                <a:lnTo>
                  <a:pt x="2913455" y="624863"/>
                </a:lnTo>
                <a:lnTo>
                  <a:pt x="2945733" y="623429"/>
                </a:lnTo>
                <a:lnTo>
                  <a:pt x="2977933" y="621425"/>
                </a:lnTo>
                <a:lnTo>
                  <a:pt x="3010001" y="618832"/>
                </a:lnTo>
                <a:lnTo>
                  <a:pt x="3041878" y="615634"/>
                </a:lnTo>
                <a:lnTo>
                  <a:pt x="3073508" y="611812"/>
                </a:lnTo>
                <a:lnTo>
                  <a:pt x="3104836" y="607349"/>
                </a:lnTo>
                <a:lnTo>
                  <a:pt x="3135805" y="602227"/>
                </a:lnTo>
                <a:lnTo>
                  <a:pt x="3166357" y="596429"/>
                </a:lnTo>
                <a:lnTo>
                  <a:pt x="3196438" y="589937"/>
                </a:lnTo>
                <a:lnTo>
                  <a:pt x="3225989" y="582734"/>
                </a:lnTo>
                <a:lnTo>
                  <a:pt x="3243515" y="577400"/>
                </a:lnTo>
                <a:lnTo>
                  <a:pt x="3252326" y="574562"/>
                </a:lnTo>
                <a:lnTo>
                  <a:pt x="3264010" y="570583"/>
                </a:lnTo>
                <a:lnTo>
                  <a:pt x="3276531" y="565952"/>
                </a:lnTo>
                <a:lnTo>
                  <a:pt x="3289487" y="560639"/>
                </a:lnTo>
                <a:lnTo>
                  <a:pt x="3302475" y="554615"/>
                </a:lnTo>
                <a:lnTo>
                  <a:pt x="3315094" y="547853"/>
                </a:lnTo>
                <a:lnTo>
                  <a:pt x="3326941" y="540324"/>
                </a:lnTo>
                <a:lnTo>
                  <a:pt x="3337615" y="531999"/>
                </a:lnTo>
                <a:lnTo>
                  <a:pt x="3346714" y="522849"/>
                </a:lnTo>
                <a:lnTo>
                  <a:pt x="3353835" y="512847"/>
                </a:lnTo>
                <a:lnTo>
                  <a:pt x="3358577" y="501962"/>
                </a:lnTo>
                <a:lnTo>
                  <a:pt x="3359217" y="498766"/>
                </a:lnTo>
                <a:lnTo>
                  <a:pt x="3377627" y="498152"/>
                </a:lnTo>
                <a:lnTo>
                  <a:pt x="3399725" y="496628"/>
                </a:lnTo>
                <a:lnTo>
                  <a:pt x="3418912" y="495459"/>
                </a:lnTo>
                <a:lnTo>
                  <a:pt x="3359339" y="498152"/>
                </a:lnTo>
                <a:lnTo>
                  <a:pt x="3354767" y="498914"/>
                </a:lnTo>
                <a:lnTo>
                  <a:pt x="3359339" y="494342"/>
                </a:lnTo>
                <a:lnTo>
                  <a:pt x="3484411" y="490368"/>
                </a:lnTo>
                <a:lnTo>
                  <a:pt x="3508295" y="488038"/>
                </a:lnTo>
                <a:lnTo>
                  <a:pt x="3532907" y="485340"/>
                </a:lnTo>
                <a:lnTo>
                  <a:pt x="3558068" y="482243"/>
                </a:lnTo>
                <a:lnTo>
                  <a:pt x="3583599" y="478715"/>
                </a:lnTo>
                <a:lnTo>
                  <a:pt x="3609323" y="474726"/>
                </a:lnTo>
                <a:lnTo>
                  <a:pt x="3635060" y="470244"/>
                </a:lnTo>
                <a:lnTo>
                  <a:pt x="3660631" y="465238"/>
                </a:lnTo>
                <a:lnTo>
                  <a:pt x="3685859" y="459677"/>
                </a:lnTo>
                <a:lnTo>
                  <a:pt x="3710565" y="453530"/>
                </a:lnTo>
                <a:lnTo>
                  <a:pt x="3734570" y="446766"/>
                </a:lnTo>
                <a:lnTo>
                  <a:pt x="3757695" y="439353"/>
                </a:lnTo>
                <a:lnTo>
                  <a:pt x="3779762" y="431261"/>
                </a:lnTo>
                <a:lnTo>
                  <a:pt x="3800593" y="422458"/>
                </a:lnTo>
                <a:lnTo>
                  <a:pt x="3820008" y="412913"/>
                </a:lnTo>
                <a:lnTo>
                  <a:pt x="3837829" y="402594"/>
                </a:lnTo>
                <a:lnTo>
                  <a:pt x="3853877" y="391472"/>
                </a:lnTo>
                <a:lnTo>
                  <a:pt x="3864545" y="380804"/>
                </a:lnTo>
                <a:lnTo>
                  <a:pt x="3874862" y="365648"/>
                </a:lnTo>
                <a:lnTo>
                  <a:pt x="3879874" y="347098"/>
                </a:lnTo>
                <a:lnTo>
                  <a:pt x="3874769" y="345932"/>
                </a:lnTo>
                <a:lnTo>
                  <a:pt x="3874439" y="349562"/>
                </a:lnTo>
                <a:lnTo>
                  <a:pt x="3868416" y="365907"/>
                </a:lnTo>
                <a:lnTo>
                  <a:pt x="3856961" y="381067"/>
                </a:lnTo>
                <a:lnTo>
                  <a:pt x="3840635" y="395081"/>
                </a:lnTo>
                <a:lnTo>
                  <a:pt x="3819998" y="407985"/>
                </a:lnTo>
                <a:lnTo>
                  <a:pt x="3795610" y="419816"/>
                </a:lnTo>
                <a:lnTo>
                  <a:pt x="3768033" y="430610"/>
                </a:lnTo>
                <a:lnTo>
                  <a:pt x="3737826" y="440405"/>
                </a:lnTo>
                <a:lnTo>
                  <a:pt x="3705550" y="449237"/>
                </a:lnTo>
                <a:lnTo>
                  <a:pt x="3671766" y="457144"/>
                </a:lnTo>
                <a:lnTo>
                  <a:pt x="3637033" y="464162"/>
                </a:lnTo>
                <a:lnTo>
                  <a:pt x="3601912" y="470328"/>
                </a:lnTo>
                <a:lnTo>
                  <a:pt x="3566964" y="475680"/>
                </a:lnTo>
                <a:lnTo>
                  <a:pt x="3532750" y="480253"/>
                </a:lnTo>
                <a:lnTo>
                  <a:pt x="3499828" y="484085"/>
                </a:lnTo>
                <a:lnTo>
                  <a:pt x="3468761" y="487213"/>
                </a:lnTo>
                <a:lnTo>
                  <a:pt x="3440108" y="489674"/>
                </a:lnTo>
                <a:lnTo>
                  <a:pt x="3414431" y="491504"/>
                </a:lnTo>
                <a:lnTo>
                  <a:pt x="3392288" y="492740"/>
                </a:lnTo>
                <a:lnTo>
                  <a:pt x="3374241" y="493420"/>
                </a:lnTo>
                <a:lnTo>
                  <a:pt x="3360851" y="493580"/>
                </a:lnTo>
                <a:lnTo>
                  <a:pt x="3354767" y="494342"/>
                </a:lnTo>
                <a:lnTo>
                  <a:pt x="3348288" y="511883"/>
                </a:lnTo>
                <a:lnTo>
                  <a:pt x="3338078" y="524619"/>
                </a:lnTo>
                <a:lnTo>
                  <a:pt x="3323841" y="536393"/>
                </a:lnTo>
                <a:lnTo>
                  <a:pt x="3306043" y="547235"/>
                </a:lnTo>
                <a:lnTo>
                  <a:pt x="3285149" y="557176"/>
                </a:lnTo>
                <a:lnTo>
                  <a:pt x="3261624" y="566247"/>
                </a:lnTo>
                <a:lnTo>
                  <a:pt x="3235934" y="574479"/>
                </a:lnTo>
                <a:lnTo>
                  <a:pt x="3208543" y="581904"/>
                </a:lnTo>
                <a:lnTo>
                  <a:pt x="3179918" y="588552"/>
                </a:lnTo>
                <a:lnTo>
                  <a:pt x="3150523" y="594455"/>
                </a:lnTo>
                <a:lnTo>
                  <a:pt x="3120824" y="599643"/>
                </a:lnTo>
                <a:lnTo>
                  <a:pt x="3091286" y="604148"/>
                </a:lnTo>
                <a:lnTo>
                  <a:pt x="3062374" y="608000"/>
                </a:lnTo>
                <a:lnTo>
                  <a:pt x="3034554" y="611231"/>
                </a:lnTo>
                <a:lnTo>
                  <a:pt x="3008291" y="613872"/>
                </a:lnTo>
                <a:lnTo>
                  <a:pt x="2984050" y="615954"/>
                </a:lnTo>
                <a:lnTo>
                  <a:pt x="2962297" y="617507"/>
                </a:lnTo>
                <a:lnTo>
                  <a:pt x="2943497" y="618564"/>
                </a:lnTo>
                <a:lnTo>
                  <a:pt x="2928116" y="619154"/>
                </a:lnTo>
                <a:lnTo>
                  <a:pt x="2916617" y="619310"/>
                </a:lnTo>
                <a:lnTo>
                  <a:pt x="2890709" y="620072"/>
                </a:lnTo>
                <a:lnTo>
                  <a:pt x="2890709" y="620834"/>
                </a:lnTo>
                <a:lnTo>
                  <a:pt x="2782505" y="620072"/>
                </a:lnTo>
                <a:lnTo>
                  <a:pt x="2757359" y="619310"/>
                </a:lnTo>
                <a:lnTo>
                  <a:pt x="2740583" y="618548"/>
                </a:lnTo>
                <a:lnTo>
                  <a:pt x="2725355" y="617786"/>
                </a:lnTo>
                <a:lnTo>
                  <a:pt x="2705776" y="616625"/>
                </a:lnTo>
                <a:lnTo>
                  <a:pt x="2693100" y="615763"/>
                </a:lnTo>
                <a:lnTo>
                  <a:pt x="2680431" y="614814"/>
                </a:lnTo>
                <a:lnTo>
                  <a:pt x="2667770" y="613775"/>
                </a:lnTo>
                <a:lnTo>
                  <a:pt x="2655117" y="612646"/>
                </a:lnTo>
                <a:lnTo>
                  <a:pt x="2642473" y="611425"/>
                </a:lnTo>
                <a:lnTo>
                  <a:pt x="2629840" y="610110"/>
                </a:lnTo>
                <a:lnTo>
                  <a:pt x="2623514" y="609404"/>
                </a:lnTo>
                <a:lnTo>
                  <a:pt x="2617217" y="608701"/>
                </a:lnTo>
                <a:lnTo>
                  <a:pt x="2604605" y="607196"/>
                </a:lnTo>
                <a:lnTo>
                  <a:pt x="2597997" y="606356"/>
                </a:lnTo>
                <a:lnTo>
                  <a:pt x="2594371" y="605895"/>
                </a:lnTo>
                <a:lnTo>
                  <a:pt x="2566097" y="605594"/>
                </a:lnTo>
                <a:lnTo>
                  <a:pt x="2556149" y="606390"/>
                </a:lnTo>
                <a:lnTo>
                  <a:pt x="2555141" y="607196"/>
                </a:lnTo>
                <a:lnTo>
                  <a:pt x="2553260" y="608701"/>
                </a:lnTo>
                <a:lnTo>
                  <a:pt x="2552381" y="609404"/>
                </a:lnTo>
                <a:lnTo>
                  <a:pt x="2551241" y="610110"/>
                </a:lnTo>
                <a:lnTo>
                  <a:pt x="2549118" y="611425"/>
                </a:lnTo>
                <a:lnTo>
                  <a:pt x="2547145" y="612646"/>
                </a:lnTo>
                <a:lnTo>
                  <a:pt x="2545321" y="613775"/>
                </a:lnTo>
                <a:lnTo>
                  <a:pt x="2543643" y="614814"/>
                </a:lnTo>
                <a:lnTo>
                  <a:pt x="2542476" y="615536"/>
                </a:lnTo>
                <a:lnTo>
                  <a:pt x="2542069" y="615763"/>
                </a:lnTo>
                <a:lnTo>
                  <a:pt x="2540526" y="616625"/>
                </a:lnTo>
                <a:lnTo>
                  <a:pt x="2539138" y="617400"/>
                </a:lnTo>
                <a:lnTo>
                  <a:pt x="2538447" y="617786"/>
                </a:lnTo>
                <a:lnTo>
                  <a:pt x="2537083" y="618548"/>
                </a:lnTo>
                <a:lnTo>
                  <a:pt x="2535718" y="619310"/>
                </a:lnTo>
                <a:lnTo>
                  <a:pt x="2534354" y="620072"/>
                </a:lnTo>
                <a:lnTo>
                  <a:pt x="2532989" y="620834"/>
                </a:lnTo>
                <a:lnTo>
                  <a:pt x="2531441" y="621699"/>
                </a:lnTo>
                <a:lnTo>
                  <a:pt x="2520184" y="627362"/>
                </a:lnTo>
                <a:lnTo>
                  <a:pt x="2508643" y="632628"/>
                </a:lnTo>
                <a:lnTo>
                  <a:pt x="2496755" y="637598"/>
                </a:lnTo>
                <a:lnTo>
                  <a:pt x="2494469" y="638360"/>
                </a:lnTo>
                <a:lnTo>
                  <a:pt x="2490659" y="639884"/>
                </a:lnTo>
                <a:lnTo>
                  <a:pt x="2471508" y="646570"/>
                </a:lnTo>
                <a:lnTo>
                  <a:pt x="2451978" y="652791"/>
                </a:lnTo>
                <a:lnTo>
                  <a:pt x="2432108" y="658566"/>
                </a:lnTo>
                <a:lnTo>
                  <a:pt x="2411933" y="663912"/>
                </a:lnTo>
                <a:lnTo>
                  <a:pt x="2391491" y="668848"/>
                </a:lnTo>
                <a:lnTo>
                  <a:pt x="2370818" y="673393"/>
                </a:lnTo>
                <a:lnTo>
                  <a:pt x="2349950" y="677565"/>
                </a:lnTo>
                <a:lnTo>
                  <a:pt x="2328925" y="681381"/>
                </a:lnTo>
                <a:lnTo>
                  <a:pt x="2307779" y="684862"/>
                </a:lnTo>
                <a:lnTo>
                  <a:pt x="2286548" y="688024"/>
                </a:lnTo>
                <a:lnTo>
                  <a:pt x="2265270" y="690886"/>
                </a:lnTo>
                <a:lnTo>
                  <a:pt x="2243980" y="693466"/>
                </a:lnTo>
                <a:lnTo>
                  <a:pt x="2222716" y="695784"/>
                </a:lnTo>
                <a:lnTo>
                  <a:pt x="2201513" y="697856"/>
                </a:lnTo>
                <a:lnTo>
                  <a:pt x="2180410" y="699702"/>
                </a:lnTo>
                <a:lnTo>
                  <a:pt x="2159442" y="701340"/>
                </a:lnTo>
                <a:lnTo>
                  <a:pt x="2138646" y="702789"/>
                </a:lnTo>
                <a:lnTo>
                  <a:pt x="2118058" y="704065"/>
                </a:lnTo>
                <a:lnTo>
                  <a:pt x="2097716" y="705189"/>
                </a:lnTo>
                <a:lnTo>
                  <a:pt x="2077655" y="706178"/>
                </a:lnTo>
                <a:lnTo>
                  <a:pt x="2052509" y="706940"/>
                </a:lnTo>
                <a:lnTo>
                  <a:pt x="2014409" y="707702"/>
                </a:lnTo>
                <a:lnTo>
                  <a:pt x="2014409" y="708464"/>
                </a:lnTo>
                <a:lnTo>
                  <a:pt x="1952687" y="707702"/>
                </a:lnTo>
                <a:lnTo>
                  <a:pt x="1917635" y="706940"/>
                </a:lnTo>
                <a:lnTo>
                  <a:pt x="1898561" y="706282"/>
                </a:lnTo>
                <a:lnTo>
                  <a:pt x="1879374" y="705496"/>
                </a:lnTo>
                <a:lnTo>
                  <a:pt x="1860088" y="704573"/>
                </a:lnTo>
                <a:lnTo>
                  <a:pt x="1840721" y="703501"/>
                </a:lnTo>
                <a:lnTo>
                  <a:pt x="1821288" y="702269"/>
                </a:lnTo>
                <a:lnTo>
                  <a:pt x="1801806" y="700868"/>
                </a:lnTo>
                <a:lnTo>
                  <a:pt x="1782290" y="699286"/>
                </a:lnTo>
                <a:lnTo>
                  <a:pt x="1762757" y="697512"/>
                </a:lnTo>
                <a:lnTo>
                  <a:pt x="1743222" y="695536"/>
                </a:lnTo>
                <a:lnTo>
                  <a:pt x="1723702" y="693348"/>
                </a:lnTo>
                <a:lnTo>
                  <a:pt x="1704212" y="690936"/>
                </a:lnTo>
                <a:lnTo>
                  <a:pt x="1684769" y="688290"/>
                </a:lnTo>
                <a:lnTo>
                  <a:pt x="1665388" y="685399"/>
                </a:lnTo>
                <a:lnTo>
                  <a:pt x="1646087" y="682253"/>
                </a:lnTo>
                <a:lnTo>
                  <a:pt x="1626879" y="678840"/>
                </a:lnTo>
                <a:lnTo>
                  <a:pt x="1607783" y="675151"/>
                </a:lnTo>
                <a:lnTo>
                  <a:pt x="1588813" y="671174"/>
                </a:lnTo>
                <a:lnTo>
                  <a:pt x="1569987" y="666898"/>
                </a:lnTo>
                <a:lnTo>
                  <a:pt x="1565482" y="665792"/>
                </a:lnTo>
                <a:lnTo>
                  <a:pt x="1562379" y="665030"/>
                </a:lnTo>
                <a:lnTo>
                  <a:pt x="1559276" y="664268"/>
                </a:lnTo>
                <a:lnTo>
                  <a:pt x="1556173" y="663506"/>
                </a:lnTo>
                <a:lnTo>
                  <a:pt x="1551319" y="662314"/>
                </a:lnTo>
                <a:lnTo>
                  <a:pt x="1550067" y="661982"/>
                </a:lnTo>
                <a:lnTo>
                  <a:pt x="1547496" y="661301"/>
                </a:lnTo>
                <a:lnTo>
                  <a:pt x="1544669" y="660551"/>
                </a:lnTo>
                <a:lnTo>
                  <a:pt x="1541585" y="659733"/>
                </a:lnTo>
                <a:lnTo>
                  <a:pt x="1538241" y="658846"/>
                </a:lnTo>
                <a:lnTo>
                  <a:pt x="1534637" y="657891"/>
                </a:lnTo>
                <a:lnTo>
                  <a:pt x="1532825" y="657410"/>
                </a:lnTo>
                <a:lnTo>
                  <a:pt x="1530647" y="656866"/>
                </a:lnTo>
                <a:lnTo>
                  <a:pt x="1526729" y="655886"/>
                </a:lnTo>
                <a:lnTo>
                  <a:pt x="1526384" y="655771"/>
                </a:lnTo>
                <a:lnTo>
                  <a:pt x="1522890" y="654606"/>
                </a:lnTo>
                <a:lnTo>
                  <a:pt x="1522157" y="654362"/>
                </a:lnTo>
                <a:lnTo>
                  <a:pt x="1519109" y="653600"/>
                </a:lnTo>
                <a:lnTo>
                  <a:pt x="1518422" y="653371"/>
                </a:lnTo>
                <a:lnTo>
                  <a:pt x="1514537" y="652076"/>
                </a:lnTo>
                <a:lnTo>
                  <a:pt x="1511489" y="651314"/>
                </a:lnTo>
                <a:lnTo>
                  <a:pt x="1509612" y="650688"/>
                </a:lnTo>
                <a:lnTo>
                  <a:pt x="1505267" y="649240"/>
                </a:lnTo>
                <a:lnTo>
                  <a:pt x="1502363" y="648272"/>
                </a:lnTo>
                <a:lnTo>
                  <a:pt x="1483295" y="646742"/>
                </a:lnTo>
                <a:lnTo>
                  <a:pt x="1496789" y="646414"/>
                </a:lnTo>
                <a:lnTo>
                  <a:pt x="1495487" y="645980"/>
                </a:lnTo>
                <a:lnTo>
                  <a:pt x="1493201" y="645218"/>
                </a:lnTo>
                <a:lnTo>
                  <a:pt x="1490915" y="644456"/>
                </a:lnTo>
                <a:lnTo>
                  <a:pt x="1489391" y="643694"/>
                </a:lnTo>
                <a:lnTo>
                  <a:pt x="1487105" y="642932"/>
                </a:lnTo>
                <a:lnTo>
                  <a:pt x="1484819" y="642170"/>
                </a:lnTo>
                <a:lnTo>
                  <a:pt x="1482533" y="641408"/>
                </a:lnTo>
                <a:lnTo>
                  <a:pt x="1481771" y="641408"/>
                </a:lnTo>
                <a:lnTo>
                  <a:pt x="1475675" y="642170"/>
                </a:lnTo>
                <a:lnTo>
                  <a:pt x="1470341" y="642932"/>
                </a:lnTo>
                <a:lnTo>
                  <a:pt x="1464245" y="643694"/>
                </a:lnTo>
                <a:lnTo>
                  <a:pt x="1458911" y="644456"/>
                </a:lnTo>
                <a:lnTo>
                  <a:pt x="1452815" y="645218"/>
                </a:lnTo>
                <a:lnTo>
                  <a:pt x="1450118" y="645603"/>
                </a:lnTo>
                <a:lnTo>
                  <a:pt x="1481009" y="645980"/>
                </a:lnTo>
                <a:lnTo>
                  <a:pt x="1483051" y="646774"/>
                </a:lnTo>
                <a:lnTo>
                  <a:pt x="1494725" y="651314"/>
                </a:lnTo>
                <a:lnTo>
                  <a:pt x="1539942" y="664569"/>
                </a:lnTo>
                <a:lnTo>
                  <a:pt x="1572093" y="672442"/>
                </a:lnTo>
                <a:lnTo>
                  <a:pt x="1604825" y="679531"/>
                </a:lnTo>
                <a:lnTo>
                  <a:pt x="1638070" y="685860"/>
                </a:lnTo>
                <a:lnTo>
                  <a:pt x="1671759" y="691456"/>
                </a:lnTo>
                <a:lnTo>
                  <a:pt x="1705824" y="696344"/>
                </a:lnTo>
                <a:lnTo>
                  <a:pt x="1740194" y="700549"/>
                </a:lnTo>
                <a:lnTo>
                  <a:pt x="1774802" y="704096"/>
                </a:lnTo>
                <a:lnTo>
                  <a:pt x="1809578" y="707012"/>
                </a:lnTo>
                <a:lnTo>
                  <a:pt x="1844455" y="709321"/>
                </a:lnTo>
                <a:lnTo>
                  <a:pt x="1879362" y="711050"/>
                </a:lnTo>
                <a:lnTo>
                  <a:pt x="1914232" y="712222"/>
                </a:lnTo>
                <a:lnTo>
                  <a:pt x="1948995" y="712865"/>
                </a:lnTo>
                <a:lnTo>
                  <a:pt x="1983583" y="713003"/>
                </a:lnTo>
                <a:lnTo>
                  <a:pt x="2017927" y="712661"/>
                </a:lnTo>
                <a:close/>
              </a:path>
              <a:path w="3879874" h="671157">
                <a:moveTo>
                  <a:pt x="2566097" y="605594"/>
                </a:moveTo>
                <a:lnTo>
                  <a:pt x="2594371" y="605895"/>
                </a:lnTo>
                <a:lnTo>
                  <a:pt x="2592005" y="605594"/>
                </a:lnTo>
                <a:lnTo>
                  <a:pt x="2586659" y="604832"/>
                </a:lnTo>
                <a:lnTo>
                  <a:pt x="2580563" y="604070"/>
                </a:lnTo>
                <a:lnTo>
                  <a:pt x="2575241" y="603308"/>
                </a:lnTo>
                <a:lnTo>
                  <a:pt x="2570657" y="602546"/>
                </a:lnTo>
                <a:lnTo>
                  <a:pt x="2565335" y="601784"/>
                </a:lnTo>
                <a:lnTo>
                  <a:pt x="2562275" y="601784"/>
                </a:lnTo>
                <a:lnTo>
                  <a:pt x="2561263" y="602546"/>
                </a:lnTo>
                <a:lnTo>
                  <a:pt x="2560251" y="603308"/>
                </a:lnTo>
                <a:lnTo>
                  <a:pt x="2559239" y="604070"/>
                </a:lnTo>
                <a:lnTo>
                  <a:pt x="2558223" y="604832"/>
                </a:lnTo>
                <a:lnTo>
                  <a:pt x="2557207" y="605594"/>
                </a:lnTo>
                <a:lnTo>
                  <a:pt x="2556191" y="606356"/>
                </a:lnTo>
                <a:lnTo>
                  <a:pt x="2566097" y="605594"/>
                </a:lnTo>
                <a:close/>
              </a:path>
              <a:path w="3879874" h="671157">
                <a:moveTo>
                  <a:pt x="178751" y="418904"/>
                </a:moveTo>
                <a:lnTo>
                  <a:pt x="154662" y="416071"/>
                </a:lnTo>
                <a:lnTo>
                  <a:pt x="164304" y="417740"/>
                </a:lnTo>
                <a:lnTo>
                  <a:pt x="171893" y="418904"/>
                </a:lnTo>
                <a:lnTo>
                  <a:pt x="175946" y="419664"/>
                </a:lnTo>
                <a:lnTo>
                  <a:pt x="178751" y="418904"/>
                </a:lnTo>
                <a:close/>
              </a:path>
              <a:path w="3879874" h="671157">
                <a:moveTo>
                  <a:pt x="3440111" y="90482"/>
                </a:moveTo>
                <a:lnTo>
                  <a:pt x="3437063" y="88196"/>
                </a:lnTo>
                <a:lnTo>
                  <a:pt x="3432945" y="89226"/>
                </a:lnTo>
                <a:lnTo>
                  <a:pt x="3435527" y="91244"/>
                </a:lnTo>
                <a:lnTo>
                  <a:pt x="3435659" y="91510"/>
                </a:lnTo>
                <a:lnTo>
                  <a:pt x="3440111" y="90482"/>
                </a:lnTo>
                <a:close/>
              </a:path>
              <a:path w="3879874" h="671157">
                <a:moveTo>
                  <a:pt x="351897" y="233800"/>
                </a:moveTo>
                <a:lnTo>
                  <a:pt x="354011" y="232214"/>
                </a:lnTo>
                <a:lnTo>
                  <a:pt x="354392" y="232024"/>
                </a:lnTo>
                <a:lnTo>
                  <a:pt x="353249" y="229166"/>
                </a:lnTo>
                <a:lnTo>
                  <a:pt x="351725" y="224594"/>
                </a:lnTo>
                <a:lnTo>
                  <a:pt x="351725" y="218498"/>
                </a:lnTo>
                <a:lnTo>
                  <a:pt x="350963" y="218498"/>
                </a:lnTo>
                <a:lnTo>
                  <a:pt x="350963" y="215369"/>
                </a:lnTo>
                <a:lnTo>
                  <a:pt x="346506" y="218484"/>
                </a:lnTo>
                <a:lnTo>
                  <a:pt x="348677" y="229928"/>
                </a:lnTo>
                <a:lnTo>
                  <a:pt x="349997" y="233886"/>
                </a:lnTo>
                <a:lnTo>
                  <a:pt x="351897" y="233800"/>
                </a:lnTo>
                <a:close/>
              </a:path>
              <a:path w="3879874" h="671157">
                <a:moveTo>
                  <a:pt x="351725" y="208592"/>
                </a:moveTo>
                <a:lnTo>
                  <a:pt x="357722" y="193950"/>
                </a:lnTo>
                <a:lnTo>
                  <a:pt x="364645" y="184513"/>
                </a:lnTo>
                <a:lnTo>
                  <a:pt x="373487" y="175632"/>
                </a:lnTo>
                <a:lnTo>
                  <a:pt x="383940" y="167309"/>
                </a:lnTo>
                <a:lnTo>
                  <a:pt x="395697" y="159544"/>
                </a:lnTo>
                <a:lnTo>
                  <a:pt x="408450" y="152337"/>
                </a:lnTo>
                <a:lnTo>
                  <a:pt x="421893" y="145690"/>
                </a:lnTo>
                <a:lnTo>
                  <a:pt x="435717" y="139602"/>
                </a:lnTo>
                <a:lnTo>
                  <a:pt x="449615" y="134075"/>
                </a:lnTo>
                <a:lnTo>
                  <a:pt x="463280" y="129109"/>
                </a:lnTo>
                <a:lnTo>
                  <a:pt x="476404" y="124704"/>
                </a:lnTo>
                <a:lnTo>
                  <a:pt x="488681" y="120862"/>
                </a:lnTo>
                <a:lnTo>
                  <a:pt x="499801" y="117582"/>
                </a:lnTo>
                <a:lnTo>
                  <a:pt x="509459" y="114866"/>
                </a:lnTo>
                <a:lnTo>
                  <a:pt x="539939" y="107246"/>
                </a:lnTo>
                <a:lnTo>
                  <a:pt x="543749" y="106484"/>
                </a:lnTo>
                <a:lnTo>
                  <a:pt x="577180" y="99535"/>
                </a:lnTo>
                <a:lnTo>
                  <a:pt x="611162" y="93279"/>
                </a:lnTo>
                <a:lnTo>
                  <a:pt x="645634" y="87703"/>
                </a:lnTo>
                <a:lnTo>
                  <a:pt x="680538" y="82796"/>
                </a:lnTo>
                <a:lnTo>
                  <a:pt x="715811" y="78546"/>
                </a:lnTo>
                <a:lnTo>
                  <a:pt x="751396" y="74939"/>
                </a:lnTo>
                <a:lnTo>
                  <a:pt x="787231" y="71963"/>
                </a:lnTo>
                <a:lnTo>
                  <a:pt x="823257" y="69607"/>
                </a:lnTo>
                <a:lnTo>
                  <a:pt x="859414" y="67858"/>
                </a:lnTo>
                <a:lnTo>
                  <a:pt x="895641" y="66703"/>
                </a:lnTo>
                <a:lnTo>
                  <a:pt x="931879" y="66131"/>
                </a:lnTo>
                <a:lnTo>
                  <a:pt x="968068" y="66128"/>
                </a:lnTo>
                <a:lnTo>
                  <a:pt x="1004147" y="66683"/>
                </a:lnTo>
                <a:lnTo>
                  <a:pt x="1040057" y="67784"/>
                </a:lnTo>
                <a:lnTo>
                  <a:pt x="1075737" y="69417"/>
                </a:lnTo>
                <a:lnTo>
                  <a:pt x="1111129" y="71571"/>
                </a:lnTo>
                <a:lnTo>
                  <a:pt x="1146170" y="74234"/>
                </a:lnTo>
                <a:lnTo>
                  <a:pt x="1180803" y="77392"/>
                </a:lnTo>
                <a:lnTo>
                  <a:pt x="1214966" y="81034"/>
                </a:lnTo>
                <a:lnTo>
                  <a:pt x="1236139" y="83624"/>
                </a:lnTo>
                <a:lnTo>
                  <a:pt x="1248599" y="85148"/>
                </a:lnTo>
                <a:lnTo>
                  <a:pt x="1254695" y="85910"/>
                </a:lnTo>
                <a:lnTo>
                  <a:pt x="1260029" y="86672"/>
                </a:lnTo>
                <a:lnTo>
                  <a:pt x="1260029" y="87434"/>
                </a:lnTo>
                <a:lnTo>
                  <a:pt x="1261553" y="86672"/>
                </a:lnTo>
                <a:lnTo>
                  <a:pt x="1263077" y="85910"/>
                </a:lnTo>
                <a:lnTo>
                  <a:pt x="1264220" y="85339"/>
                </a:lnTo>
                <a:lnTo>
                  <a:pt x="1259267" y="82862"/>
                </a:lnTo>
                <a:lnTo>
                  <a:pt x="1261114" y="82042"/>
                </a:lnTo>
                <a:lnTo>
                  <a:pt x="1215071" y="76004"/>
                </a:lnTo>
                <a:lnTo>
                  <a:pt x="1180870" y="72670"/>
                </a:lnTo>
                <a:lnTo>
                  <a:pt x="1145761" y="69731"/>
                </a:lnTo>
                <a:lnTo>
                  <a:pt x="1109847" y="67218"/>
                </a:lnTo>
                <a:lnTo>
                  <a:pt x="1073232" y="65162"/>
                </a:lnTo>
                <a:lnTo>
                  <a:pt x="1036020" y="63595"/>
                </a:lnTo>
                <a:lnTo>
                  <a:pt x="998315" y="62548"/>
                </a:lnTo>
                <a:lnTo>
                  <a:pt x="960221" y="62054"/>
                </a:lnTo>
                <a:lnTo>
                  <a:pt x="921840" y="62143"/>
                </a:lnTo>
                <a:lnTo>
                  <a:pt x="883277" y="62847"/>
                </a:lnTo>
                <a:lnTo>
                  <a:pt x="844635" y="64198"/>
                </a:lnTo>
                <a:lnTo>
                  <a:pt x="806018" y="66227"/>
                </a:lnTo>
                <a:lnTo>
                  <a:pt x="767529" y="68965"/>
                </a:lnTo>
                <a:lnTo>
                  <a:pt x="729273" y="72445"/>
                </a:lnTo>
                <a:lnTo>
                  <a:pt x="691353" y="76697"/>
                </a:lnTo>
                <a:lnTo>
                  <a:pt x="653873" y="81753"/>
                </a:lnTo>
                <a:lnTo>
                  <a:pt x="616936" y="87645"/>
                </a:lnTo>
                <a:lnTo>
                  <a:pt x="580645" y="94404"/>
                </a:lnTo>
                <a:lnTo>
                  <a:pt x="545106" y="102062"/>
                </a:lnTo>
                <a:lnTo>
                  <a:pt x="510421" y="110650"/>
                </a:lnTo>
                <a:lnTo>
                  <a:pt x="476693" y="120200"/>
                </a:lnTo>
                <a:lnTo>
                  <a:pt x="439062" y="133366"/>
                </a:lnTo>
                <a:lnTo>
                  <a:pt x="405217" y="149119"/>
                </a:lnTo>
                <a:lnTo>
                  <a:pt x="372587" y="170489"/>
                </a:lnTo>
                <a:lnTo>
                  <a:pt x="350599" y="197437"/>
                </a:lnTo>
                <a:lnTo>
                  <a:pt x="347263" y="207654"/>
                </a:lnTo>
                <a:lnTo>
                  <a:pt x="351587" y="209562"/>
                </a:lnTo>
                <a:lnTo>
                  <a:pt x="351725" y="208592"/>
                </a:lnTo>
                <a:close/>
              </a:path>
              <a:path w="3879874" h="671157">
                <a:moveTo>
                  <a:pt x="2017457" y="57716"/>
                </a:moveTo>
                <a:lnTo>
                  <a:pt x="2018981" y="56954"/>
                </a:lnTo>
                <a:lnTo>
                  <a:pt x="2020505" y="56192"/>
                </a:lnTo>
                <a:lnTo>
                  <a:pt x="2025315" y="54202"/>
                </a:lnTo>
                <a:lnTo>
                  <a:pt x="2018219" y="53906"/>
                </a:lnTo>
                <a:lnTo>
                  <a:pt x="2015171" y="53906"/>
                </a:lnTo>
                <a:lnTo>
                  <a:pt x="2005878" y="55627"/>
                </a:lnTo>
                <a:lnTo>
                  <a:pt x="2008538" y="56192"/>
                </a:lnTo>
                <a:lnTo>
                  <a:pt x="2012123" y="56954"/>
                </a:lnTo>
                <a:lnTo>
                  <a:pt x="2015933" y="57716"/>
                </a:lnTo>
                <a:lnTo>
                  <a:pt x="2015933" y="58478"/>
                </a:lnTo>
                <a:lnTo>
                  <a:pt x="2017457" y="57716"/>
                </a:lnTo>
                <a:close/>
              </a:path>
              <a:path w="3879874" h="671157">
                <a:moveTo>
                  <a:pt x="1264601" y="85148"/>
                </a:moveTo>
                <a:lnTo>
                  <a:pt x="1267649" y="83624"/>
                </a:lnTo>
                <a:lnTo>
                  <a:pt x="1274898" y="81034"/>
                </a:lnTo>
                <a:lnTo>
                  <a:pt x="1285092" y="77392"/>
                </a:lnTo>
                <a:lnTo>
                  <a:pt x="1293932" y="74234"/>
                </a:lnTo>
                <a:lnTo>
                  <a:pt x="1298195" y="72711"/>
                </a:lnTo>
                <a:lnTo>
                  <a:pt x="1302002" y="71571"/>
                </a:lnTo>
                <a:lnTo>
                  <a:pt x="1309199" y="69417"/>
                </a:lnTo>
                <a:lnTo>
                  <a:pt x="1314656" y="67784"/>
                </a:lnTo>
                <a:lnTo>
                  <a:pt x="1318333" y="66683"/>
                </a:lnTo>
                <a:lnTo>
                  <a:pt x="1320188" y="66128"/>
                </a:lnTo>
                <a:lnTo>
                  <a:pt x="1330745" y="62968"/>
                </a:lnTo>
                <a:lnTo>
                  <a:pt x="1365083" y="54370"/>
                </a:lnTo>
                <a:lnTo>
                  <a:pt x="1400992" y="46888"/>
                </a:lnTo>
                <a:lnTo>
                  <a:pt x="1438255" y="40497"/>
                </a:lnTo>
                <a:lnTo>
                  <a:pt x="1476655" y="35168"/>
                </a:lnTo>
                <a:lnTo>
                  <a:pt x="1515976" y="30874"/>
                </a:lnTo>
                <a:lnTo>
                  <a:pt x="1555999" y="27589"/>
                </a:lnTo>
                <a:lnTo>
                  <a:pt x="1596508" y="25285"/>
                </a:lnTo>
                <a:lnTo>
                  <a:pt x="1637286" y="23936"/>
                </a:lnTo>
                <a:lnTo>
                  <a:pt x="1678116" y="23513"/>
                </a:lnTo>
                <a:lnTo>
                  <a:pt x="1718781" y="23991"/>
                </a:lnTo>
                <a:lnTo>
                  <a:pt x="1726092" y="24236"/>
                </a:lnTo>
                <a:lnTo>
                  <a:pt x="1759065" y="25341"/>
                </a:lnTo>
                <a:lnTo>
                  <a:pt x="1791190" y="27119"/>
                </a:lnTo>
                <a:lnTo>
                  <a:pt x="1798749" y="27537"/>
                </a:lnTo>
                <a:lnTo>
                  <a:pt x="1834200" y="30286"/>
                </a:lnTo>
                <a:lnTo>
                  <a:pt x="1869467" y="33755"/>
                </a:lnTo>
                <a:lnTo>
                  <a:pt x="1875452" y="34357"/>
                </a:lnTo>
                <a:lnTo>
                  <a:pt x="1900944" y="37542"/>
                </a:lnTo>
                <a:lnTo>
                  <a:pt x="1912038" y="38928"/>
                </a:lnTo>
                <a:lnTo>
                  <a:pt x="1930132" y="41663"/>
                </a:lnTo>
                <a:lnTo>
                  <a:pt x="1947156" y="44236"/>
                </a:lnTo>
                <a:lnTo>
                  <a:pt x="1957701" y="46134"/>
                </a:lnTo>
                <a:lnTo>
                  <a:pt x="1980590" y="50253"/>
                </a:lnTo>
                <a:lnTo>
                  <a:pt x="1983969" y="50971"/>
                </a:lnTo>
                <a:lnTo>
                  <a:pt x="2005878" y="55627"/>
                </a:lnTo>
                <a:lnTo>
                  <a:pt x="2015171" y="53906"/>
                </a:lnTo>
                <a:lnTo>
                  <a:pt x="2018219" y="53906"/>
                </a:lnTo>
                <a:lnTo>
                  <a:pt x="2025315" y="54202"/>
                </a:lnTo>
                <a:lnTo>
                  <a:pt x="2033120" y="50971"/>
                </a:lnTo>
                <a:lnTo>
                  <a:pt x="2035040" y="50253"/>
                </a:lnTo>
                <a:lnTo>
                  <a:pt x="2046057" y="46134"/>
                </a:lnTo>
                <a:lnTo>
                  <a:pt x="2051674" y="44236"/>
                </a:lnTo>
                <a:lnTo>
                  <a:pt x="2059287" y="41663"/>
                </a:lnTo>
                <a:lnTo>
                  <a:pt x="2068240" y="38928"/>
                </a:lnTo>
                <a:lnTo>
                  <a:pt x="2072777" y="37542"/>
                </a:lnTo>
                <a:lnTo>
                  <a:pt x="2084318" y="34357"/>
                </a:lnTo>
                <a:lnTo>
                  <a:pt x="2086499" y="33755"/>
                </a:lnTo>
                <a:lnTo>
                  <a:pt x="2099358" y="30551"/>
                </a:lnTo>
                <a:lnTo>
                  <a:pt x="2112655" y="27537"/>
                </a:lnTo>
                <a:lnTo>
                  <a:pt x="2114515" y="27119"/>
                </a:lnTo>
                <a:lnTo>
                  <a:pt x="2123292" y="25341"/>
                </a:lnTo>
                <a:lnTo>
                  <a:pt x="2128748" y="24236"/>
                </a:lnTo>
                <a:lnTo>
                  <a:pt x="2130093" y="23991"/>
                </a:lnTo>
                <a:lnTo>
                  <a:pt x="2132712" y="23513"/>
                </a:lnTo>
                <a:lnTo>
                  <a:pt x="2143091" y="21621"/>
                </a:lnTo>
                <a:lnTo>
                  <a:pt x="2157513" y="19259"/>
                </a:lnTo>
                <a:lnTo>
                  <a:pt x="2171984" y="17132"/>
                </a:lnTo>
                <a:lnTo>
                  <a:pt x="2186473" y="15225"/>
                </a:lnTo>
                <a:lnTo>
                  <a:pt x="2200950" y="13521"/>
                </a:lnTo>
                <a:lnTo>
                  <a:pt x="2215384" y="12003"/>
                </a:lnTo>
                <a:lnTo>
                  <a:pt x="2229746" y="10656"/>
                </a:lnTo>
                <a:lnTo>
                  <a:pt x="2244004" y="9463"/>
                </a:lnTo>
                <a:lnTo>
                  <a:pt x="2258129" y="8407"/>
                </a:lnTo>
                <a:lnTo>
                  <a:pt x="2272090" y="7472"/>
                </a:lnTo>
                <a:lnTo>
                  <a:pt x="2285856" y="6642"/>
                </a:lnTo>
                <a:lnTo>
                  <a:pt x="2299397" y="5900"/>
                </a:lnTo>
                <a:lnTo>
                  <a:pt x="2320733" y="5138"/>
                </a:lnTo>
                <a:lnTo>
                  <a:pt x="2413697" y="5138"/>
                </a:lnTo>
                <a:lnTo>
                  <a:pt x="2421915" y="5442"/>
                </a:lnTo>
                <a:lnTo>
                  <a:pt x="2434271" y="5900"/>
                </a:lnTo>
                <a:lnTo>
                  <a:pt x="2436943" y="6033"/>
                </a:lnTo>
                <a:lnTo>
                  <a:pt x="2441134" y="6242"/>
                </a:lnTo>
                <a:lnTo>
                  <a:pt x="2453688" y="6930"/>
                </a:lnTo>
                <a:lnTo>
                  <a:pt x="2465678" y="7672"/>
                </a:lnTo>
                <a:lnTo>
                  <a:pt x="2478955" y="8592"/>
                </a:lnTo>
                <a:lnTo>
                  <a:pt x="2491648" y="9581"/>
                </a:lnTo>
                <a:lnTo>
                  <a:pt x="2499660" y="10279"/>
                </a:lnTo>
                <a:lnTo>
                  <a:pt x="2504367" y="10688"/>
                </a:lnTo>
                <a:lnTo>
                  <a:pt x="2517102" y="11920"/>
                </a:lnTo>
                <a:lnTo>
                  <a:pt x="2529842" y="13285"/>
                </a:lnTo>
                <a:lnTo>
                  <a:pt x="2533959" y="13772"/>
                </a:lnTo>
                <a:lnTo>
                  <a:pt x="2542578" y="14791"/>
                </a:lnTo>
                <a:lnTo>
                  <a:pt x="2555299" y="16447"/>
                </a:lnTo>
                <a:lnTo>
                  <a:pt x="2566667" y="18071"/>
                </a:lnTo>
                <a:lnTo>
                  <a:pt x="2567995" y="18261"/>
                </a:lnTo>
                <a:lnTo>
                  <a:pt x="2580655" y="20241"/>
                </a:lnTo>
                <a:lnTo>
                  <a:pt x="2593271" y="22394"/>
                </a:lnTo>
                <a:lnTo>
                  <a:pt x="2597046" y="23096"/>
                </a:lnTo>
                <a:lnTo>
                  <a:pt x="2605831" y="24730"/>
                </a:lnTo>
                <a:lnTo>
                  <a:pt x="2618325" y="27256"/>
                </a:lnTo>
                <a:lnTo>
                  <a:pt x="2625204" y="28765"/>
                </a:lnTo>
                <a:lnTo>
                  <a:pt x="2630744" y="29981"/>
                </a:lnTo>
                <a:lnTo>
                  <a:pt x="2643077" y="32912"/>
                </a:lnTo>
                <a:lnTo>
                  <a:pt x="2651189" y="34998"/>
                </a:lnTo>
                <a:lnTo>
                  <a:pt x="2655313" y="36059"/>
                </a:lnTo>
                <a:lnTo>
                  <a:pt x="2667443" y="39428"/>
                </a:lnTo>
                <a:lnTo>
                  <a:pt x="2674289" y="41714"/>
                </a:lnTo>
                <a:lnTo>
                  <a:pt x="2674289" y="42476"/>
                </a:lnTo>
                <a:lnTo>
                  <a:pt x="2680397" y="41714"/>
                </a:lnTo>
                <a:lnTo>
                  <a:pt x="2687781" y="39528"/>
                </a:lnTo>
                <a:lnTo>
                  <a:pt x="2678873" y="38666"/>
                </a:lnTo>
                <a:lnTo>
                  <a:pt x="2677465" y="38154"/>
                </a:lnTo>
                <a:lnTo>
                  <a:pt x="2644479" y="28723"/>
                </a:lnTo>
                <a:lnTo>
                  <a:pt x="2616343" y="22514"/>
                </a:lnTo>
                <a:lnTo>
                  <a:pt x="2586322" y="17012"/>
                </a:lnTo>
                <a:lnTo>
                  <a:pt x="2554658" y="12238"/>
                </a:lnTo>
                <a:lnTo>
                  <a:pt x="2521589" y="8211"/>
                </a:lnTo>
                <a:lnTo>
                  <a:pt x="2487358" y="4954"/>
                </a:lnTo>
                <a:lnTo>
                  <a:pt x="2452203" y="2485"/>
                </a:lnTo>
                <a:lnTo>
                  <a:pt x="2416366" y="827"/>
                </a:lnTo>
                <a:lnTo>
                  <a:pt x="2380085" y="0"/>
                </a:lnTo>
                <a:lnTo>
                  <a:pt x="2343603" y="23"/>
                </a:lnTo>
                <a:lnTo>
                  <a:pt x="2307158" y="919"/>
                </a:lnTo>
                <a:lnTo>
                  <a:pt x="2270992" y="2707"/>
                </a:lnTo>
                <a:lnTo>
                  <a:pt x="2235344" y="5408"/>
                </a:lnTo>
                <a:lnTo>
                  <a:pt x="2200455" y="9044"/>
                </a:lnTo>
                <a:lnTo>
                  <a:pt x="2166564" y="13633"/>
                </a:lnTo>
                <a:lnTo>
                  <a:pt x="2133913" y="19198"/>
                </a:lnTo>
                <a:lnTo>
                  <a:pt x="2102741" y="25758"/>
                </a:lnTo>
                <a:lnTo>
                  <a:pt x="2073289" y="33335"/>
                </a:lnTo>
                <a:lnTo>
                  <a:pt x="2045797" y="41949"/>
                </a:lnTo>
                <a:lnTo>
                  <a:pt x="2020505" y="51620"/>
                </a:lnTo>
                <a:lnTo>
                  <a:pt x="2016270" y="53436"/>
                </a:lnTo>
                <a:lnTo>
                  <a:pt x="1996121" y="48572"/>
                </a:lnTo>
                <a:lnTo>
                  <a:pt x="1973261" y="44000"/>
                </a:lnTo>
                <a:lnTo>
                  <a:pt x="1953959" y="40581"/>
                </a:lnTo>
                <a:lnTo>
                  <a:pt x="1934619" y="37450"/>
                </a:lnTo>
                <a:lnTo>
                  <a:pt x="1915245" y="34601"/>
                </a:lnTo>
                <a:lnTo>
                  <a:pt x="1895837" y="32025"/>
                </a:lnTo>
                <a:lnTo>
                  <a:pt x="1876401" y="29716"/>
                </a:lnTo>
                <a:lnTo>
                  <a:pt x="1856937" y="27665"/>
                </a:lnTo>
                <a:lnTo>
                  <a:pt x="1837449" y="25865"/>
                </a:lnTo>
                <a:lnTo>
                  <a:pt x="1817939" y="24309"/>
                </a:lnTo>
                <a:lnTo>
                  <a:pt x="1798410" y="22989"/>
                </a:lnTo>
                <a:lnTo>
                  <a:pt x="1778866" y="21897"/>
                </a:lnTo>
                <a:lnTo>
                  <a:pt x="1759307" y="21027"/>
                </a:lnTo>
                <a:lnTo>
                  <a:pt x="1739738" y="20370"/>
                </a:lnTo>
                <a:lnTo>
                  <a:pt x="1720161" y="19919"/>
                </a:lnTo>
                <a:lnTo>
                  <a:pt x="1700578" y="19667"/>
                </a:lnTo>
                <a:lnTo>
                  <a:pt x="1661407" y="19728"/>
                </a:lnTo>
                <a:lnTo>
                  <a:pt x="1641824" y="20027"/>
                </a:lnTo>
                <a:lnTo>
                  <a:pt x="1622246" y="20493"/>
                </a:lnTo>
                <a:lnTo>
                  <a:pt x="1602677" y="21121"/>
                </a:lnTo>
                <a:lnTo>
                  <a:pt x="1583117" y="21902"/>
                </a:lnTo>
                <a:lnTo>
                  <a:pt x="1557209" y="23426"/>
                </a:lnTo>
                <a:lnTo>
                  <a:pt x="1531301" y="25712"/>
                </a:lnTo>
                <a:lnTo>
                  <a:pt x="1518575" y="26753"/>
                </a:lnTo>
                <a:lnTo>
                  <a:pt x="1505730" y="27913"/>
                </a:lnTo>
                <a:lnTo>
                  <a:pt x="1492783" y="29198"/>
                </a:lnTo>
                <a:lnTo>
                  <a:pt x="1479751" y="30615"/>
                </a:lnTo>
                <a:lnTo>
                  <a:pt x="1466652" y="32168"/>
                </a:lnTo>
                <a:lnTo>
                  <a:pt x="1453502" y="33865"/>
                </a:lnTo>
                <a:lnTo>
                  <a:pt x="1440319" y="35711"/>
                </a:lnTo>
                <a:lnTo>
                  <a:pt x="1427120" y="37713"/>
                </a:lnTo>
                <a:lnTo>
                  <a:pt x="1413922" y="39875"/>
                </a:lnTo>
                <a:lnTo>
                  <a:pt x="1400742" y="42205"/>
                </a:lnTo>
                <a:lnTo>
                  <a:pt x="1387598" y="44707"/>
                </a:lnTo>
                <a:lnTo>
                  <a:pt x="1374507" y="47389"/>
                </a:lnTo>
                <a:lnTo>
                  <a:pt x="1361486" y="50256"/>
                </a:lnTo>
                <a:lnTo>
                  <a:pt x="1348553" y="53313"/>
                </a:lnTo>
                <a:lnTo>
                  <a:pt x="1335723" y="56568"/>
                </a:lnTo>
                <a:lnTo>
                  <a:pt x="1323016" y="60025"/>
                </a:lnTo>
                <a:lnTo>
                  <a:pt x="1310447" y="63692"/>
                </a:lnTo>
                <a:lnTo>
                  <a:pt x="1298034" y="67573"/>
                </a:lnTo>
                <a:lnTo>
                  <a:pt x="1285795" y="71675"/>
                </a:lnTo>
                <a:lnTo>
                  <a:pt x="1273745" y="76004"/>
                </a:lnTo>
                <a:lnTo>
                  <a:pt x="1266125" y="79814"/>
                </a:lnTo>
                <a:lnTo>
                  <a:pt x="1261114" y="82042"/>
                </a:lnTo>
                <a:lnTo>
                  <a:pt x="1259267" y="82862"/>
                </a:lnTo>
                <a:lnTo>
                  <a:pt x="1264220" y="85339"/>
                </a:lnTo>
                <a:lnTo>
                  <a:pt x="1264601" y="85148"/>
                </a:lnTo>
                <a:close/>
              </a:path>
              <a:path w="3879874" h="671157">
                <a:moveTo>
                  <a:pt x="350963" y="215369"/>
                </a:moveTo>
                <a:lnTo>
                  <a:pt x="350963" y="213926"/>
                </a:lnTo>
                <a:lnTo>
                  <a:pt x="351587" y="209562"/>
                </a:lnTo>
                <a:lnTo>
                  <a:pt x="347263" y="207654"/>
                </a:lnTo>
                <a:lnTo>
                  <a:pt x="346506" y="218484"/>
                </a:lnTo>
                <a:lnTo>
                  <a:pt x="350963" y="215369"/>
                </a:lnTo>
                <a:close/>
              </a:path>
              <a:path w="3879874" h="671157">
                <a:moveTo>
                  <a:pt x="3787856" y="208643"/>
                </a:moveTo>
                <a:lnTo>
                  <a:pt x="3787818" y="209055"/>
                </a:lnTo>
                <a:lnTo>
                  <a:pt x="3792970" y="210616"/>
                </a:lnTo>
                <a:lnTo>
                  <a:pt x="3787856" y="208643"/>
                </a:lnTo>
                <a:close/>
              </a:path>
              <a:path w="3879874" h="671157">
                <a:moveTo>
                  <a:pt x="1143570" y="671118"/>
                </a:moveTo>
                <a:lnTo>
                  <a:pt x="1170346" y="670811"/>
                </a:lnTo>
                <a:lnTo>
                  <a:pt x="1197054" y="670236"/>
                </a:lnTo>
                <a:lnTo>
                  <a:pt x="1223670" y="669395"/>
                </a:lnTo>
                <a:lnTo>
                  <a:pt x="1250169" y="668288"/>
                </a:lnTo>
                <a:lnTo>
                  <a:pt x="1276527" y="666916"/>
                </a:lnTo>
                <a:lnTo>
                  <a:pt x="1302721" y="665280"/>
                </a:lnTo>
                <a:lnTo>
                  <a:pt x="1328725" y="663381"/>
                </a:lnTo>
                <a:lnTo>
                  <a:pt x="1354517" y="661220"/>
                </a:lnTo>
                <a:lnTo>
                  <a:pt x="1419287" y="655124"/>
                </a:lnTo>
                <a:lnTo>
                  <a:pt x="1483051" y="646774"/>
                </a:lnTo>
                <a:lnTo>
                  <a:pt x="1481009" y="645980"/>
                </a:lnTo>
                <a:lnTo>
                  <a:pt x="1450118" y="645603"/>
                </a:lnTo>
                <a:lnTo>
                  <a:pt x="1447481" y="645980"/>
                </a:lnTo>
                <a:lnTo>
                  <a:pt x="1435289" y="647504"/>
                </a:lnTo>
                <a:lnTo>
                  <a:pt x="1429955" y="648266"/>
                </a:lnTo>
                <a:lnTo>
                  <a:pt x="1421841" y="649240"/>
                </a:lnTo>
                <a:lnTo>
                  <a:pt x="1409254" y="650688"/>
                </a:lnTo>
                <a:lnTo>
                  <a:pt x="1403520" y="651314"/>
                </a:lnTo>
                <a:lnTo>
                  <a:pt x="1396636" y="652065"/>
                </a:lnTo>
                <a:lnTo>
                  <a:pt x="1383993" y="653371"/>
                </a:lnTo>
                <a:lnTo>
                  <a:pt x="1381645" y="653600"/>
                </a:lnTo>
                <a:lnTo>
                  <a:pt x="1373832" y="654362"/>
                </a:lnTo>
                <a:lnTo>
                  <a:pt x="1371330" y="654606"/>
                </a:lnTo>
                <a:lnTo>
                  <a:pt x="1358652" y="655771"/>
                </a:lnTo>
                <a:lnTo>
                  <a:pt x="1357317" y="655886"/>
                </a:lnTo>
                <a:lnTo>
                  <a:pt x="1345964" y="656866"/>
                </a:lnTo>
                <a:lnTo>
                  <a:pt x="1339222" y="657410"/>
                </a:lnTo>
                <a:lnTo>
                  <a:pt x="1333273" y="657891"/>
                </a:lnTo>
                <a:lnTo>
                  <a:pt x="1320582" y="658846"/>
                </a:lnTo>
                <a:lnTo>
                  <a:pt x="1307897" y="659733"/>
                </a:lnTo>
                <a:lnTo>
                  <a:pt x="1295225" y="660551"/>
                </a:lnTo>
                <a:lnTo>
                  <a:pt x="1282569" y="661301"/>
                </a:lnTo>
                <a:lnTo>
                  <a:pt x="1269935" y="661982"/>
                </a:lnTo>
                <a:lnTo>
                  <a:pt x="1262965" y="662314"/>
                </a:lnTo>
                <a:lnTo>
                  <a:pt x="1237931" y="663506"/>
                </a:lnTo>
                <a:lnTo>
                  <a:pt x="1221167" y="664268"/>
                </a:lnTo>
                <a:lnTo>
                  <a:pt x="1187639" y="665030"/>
                </a:lnTo>
                <a:lnTo>
                  <a:pt x="1187639" y="665792"/>
                </a:lnTo>
                <a:lnTo>
                  <a:pt x="1065719" y="665030"/>
                </a:lnTo>
                <a:lnTo>
                  <a:pt x="1039883" y="664124"/>
                </a:lnTo>
                <a:lnTo>
                  <a:pt x="1013550" y="663049"/>
                </a:lnTo>
                <a:lnTo>
                  <a:pt x="986783" y="661774"/>
                </a:lnTo>
                <a:lnTo>
                  <a:pt x="959647" y="660269"/>
                </a:lnTo>
                <a:lnTo>
                  <a:pt x="932204" y="658503"/>
                </a:lnTo>
                <a:lnTo>
                  <a:pt x="904518" y="656445"/>
                </a:lnTo>
                <a:lnTo>
                  <a:pt x="876654" y="654064"/>
                </a:lnTo>
                <a:lnTo>
                  <a:pt x="848673" y="651329"/>
                </a:lnTo>
                <a:lnTo>
                  <a:pt x="820640" y="648210"/>
                </a:lnTo>
                <a:lnTo>
                  <a:pt x="792619" y="644675"/>
                </a:lnTo>
                <a:lnTo>
                  <a:pt x="764672" y="640694"/>
                </a:lnTo>
                <a:lnTo>
                  <a:pt x="736863" y="636236"/>
                </a:lnTo>
                <a:lnTo>
                  <a:pt x="709256" y="631269"/>
                </a:lnTo>
                <a:lnTo>
                  <a:pt x="681914" y="625764"/>
                </a:lnTo>
                <a:lnTo>
                  <a:pt x="654900" y="619689"/>
                </a:lnTo>
                <a:lnTo>
                  <a:pt x="628279" y="613013"/>
                </a:lnTo>
                <a:lnTo>
                  <a:pt x="602113" y="605706"/>
                </a:lnTo>
                <a:lnTo>
                  <a:pt x="576467" y="597736"/>
                </a:lnTo>
                <a:lnTo>
                  <a:pt x="551403" y="589073"/>
                </a:lnTo>
                <a:lnTo>
                  <a:pt x="528968" y="580448"/>
                </a:lnTo>
                <a:lnTo>
                  <a:pt x="526985" y="579686"/>
                </a:lnTo>
                <a:lnTo>
                  <a:pt x="521651" y="579686"/>
                </a:lnTo>
                <a:lnTo>
                  <a:pt x="521651" y="580448"/>
                </a:lnTo>
                <a:lnTo>
                  <a:pt x="442403" y="579686"/>
                </a:lnTo>
                <a:lnTo>
                  <a:pt x="430910" y="579391"/>
                </a:lnTo>
                <a:lnTo>
                  <a:pt x="417468" y="578895"/>
                </a:lnTo>
                <a:lnTo>
                  <a:pt x="402302" y="578170"/>
                </a:lnTo>
                <a:lnTo>
                  <a:pt x="385637" y="577187"/>
                </a:lnTo>
                <a:lnTo>
                  <a:pt x="367701" y="575918"/>
                </a:lnTo>
                <a:lnTo>
                  <a:pt x="348719" y="574336"/>
                </a:lnTo>
                <a:lnTo>
                  <a:pt x="328915" y="572412"/>
                </a:lnTo>
                <a:lnTo>
                  <a:pt x="308517" y="570118"/>
                </a:lnTo>
                <a:lnTo>
                  <a:pt x="287750" y="567426"/>
                </a:lnTo>
                <a:lnTo>
                  <a:pt x="266839" y="564308"/>
                </a:lnTo>
                <a:lnTo>
                  <a:pt x="246010" y="560735"/>
                </a:lnTo>
                <a:lnTo>
                  <a:pt x="225489" y="556680"/>
                </a:lnTo>
                <a:lnTo>
                  <a:pt x="205503" y="552114"/>
                </a:lnTo>
                <a:lnTo>
                  <a:pt x="186275" y="547009"/>
                </a:lnTo>
                <a:lnTo>
                  <a:pt x="168033" y="541337"/>
                </a:lnTo>
                <a:lnTo>
                  <a:pt x="151002" y="535070"/>
                </a:lnTo>
                <a:lnTo>
                  <a:pt x="135408" y="528179"/>
                </a:lnTo>
                <a:lnTo>
                  <a:pt x="121476" y="520637"/>
                </a:lnTo>
                <a:lnTo>
                  <a:pt x="109433" y="512415"/>
                </a:lnTo>
                <a:lnTo>
                  <a:pt x="99503" y="503486"/>
                </a:lnTo>
                <a:lnTo>
                  <a:pt x="98741" y="503486"/>
                </a:lnTo>
                <a:lnTo>
                  <a:pt x="96455" y="500438"/>
                </a:lnTo>
                <a:lnTo>
                  <a:pt x="95693" y="497390"/>
                </a:lnTo>
                <a:lnTo>
                  <a:pt x="93407" y="494342"/>
                </a:lnTo>
                <a:lnTo>
                  <a:pt x="91883" y="490532"/>
                </a:lnTo>
                <a:lnTo>
                  <a:pt x="91883" y="483674"/>
                </a:lnTo>
                <a:lnTo>
                  <a:pt x="91424" y="483214"/>
                </a:lnTo>
                <a:lnTo>
                  <a:pt x="86705" y="485642"/>
                </a:lnTo>
                <a:lnTo>
                  <a:pt x="88725" y="495079"/>
                </a:lnTo>
                <a:lnTo>
                  <a:pt x="94169" y="505010"/>
                </a:lnTo>
                <a:lnTo>
                  <a:pt x="97217" y="508058"/>
                </a:lnTo>
                <a:lnTo>
                  <a:pt x="100265" y="511868"/>
                </a:lnTo>
                <a:lnTo>
                  <a:pt x="111942" y="520575"/>
                </a:lnTo>
                <a:lnTo>
                  <a:pt x="125338" y="528573"/>
                </a:lnTo>
                <a:lnTo>
                  <a:pt x="140274" y="535892"/>
                </a:lnTo>
                <a:lnTo>
                  <a:pt x="156573" y="542560"/>
                </a:lnTo>
                <a:lnTo>
                  <a:pt x="174055" y="548608"/>
                </a:lnTo>
                <a:lnTo>
                  <a:pt x="192542" y="554066"/>
                </a:lnTo>
                <a:lnTo>
                  <a:pt x="211855" y="558962"/>
                </a:lnTo>
                <a:lnTo>
                  <a:pt x="231816" y="563327"/>
                </a:lnTo>
                <a:lnTo>
                  <a:pt x="252247" y="567190"/>
                </a:lnTo>
                <a:lnTo>
                  <a:pt x="272968" y="570580"/>
                </a:lnTo>
                <a:lnTo>
                  <a:pt x="293801" y="573528"/>
                </a:lnTo>
                <a:lnTo>
                  <a:pt x="314568" y="576063"/>
                </a:lnTo>
                <a:lnTo>
                  <a:pt x="335090" y="578214"/>
                </a:lnTo>
                <a:lnTo>
                  <a:pt x="355188" y="580011"/>
                </a:lnTo>
                <a:lnTo>
                  <a:pt x="374684" y="581484"/>
                </a:lnTo>
                <a:lnTo>
                  <a:pt x="393399" y="582662"/>
                </a:lnTo>
                <a:lnTo>
                  <a:pt x="411155" y="583575"/>
                </a:lnTo>
                <a:lnTo>
                  <a:pt x="427773" y="584253"/>
                </a:lnTo>
                <a:lnTo>
                  <a:pt x="443075" y="584725"/>
                </a:lnTo>
                <a:lnTo>
                  <a:pt x="456881" y="585020"/>
                </a:lnTo>
                <a:lnTo>
                  <a:pt x="526985" y="585020"/>
                </a:lnTo>
                <a:lnTo>
                  <a:pt x="525461" y="584258"/>
                </a:lnTo>
                <a:lnTo>
                  <a:pt x="543749" y="591878"/>
                </a:lnTo>
                <a:lnTo>
                  <a:pt x="564323" y="599498"/>
                </a:lnTo>
                <a:lnTo>
                  <a:pt x="592392" y="608455"/>
                </a:lnTo>
                <a:lnTo>
                  <a:pt x="616845" y="615424"/>
                </a:lnTo>
                <a:lnTo>
                  <a:pt x="641467" y="621750"/>
                </a:lnTo>
                <a:lnTo>
                  <a:pt x="666234" y="627498"/>
                </a:lnTo>
                <a:lnTo>
                  <a:pt x="691121" y="632730"/>
                </a:lnTo>
                <a:lnTo>
                  <a:pt x="716103" y="637512"/>
                </a:lnTo>
                <a:lnTo>
                  <a:pt x="741156" y="641908"/>
                </a:lnTo>
                <a:lnTo>
                  <a:pt x="766253" y="645980"/>
                </a:lnTo>
                <a:lnTo>
                  <a:pt x="825689" y="653600"/>
                </a:lnTo>
                <a:lnTo>
                  <a:pt x="851407" y="656575"/>
                </a:lnTo>
                <a:lnTo>
                  <a:pt x="877346" y="659272"/>
                </a:lnTo>
                <a:lnTo>
                  <a:pt x="903481" y="661691"/>
                </a:lnTo>
                <a:lnTo>
                  <a:pt x="929788" y="663833"/>
                </a:lnTo>
                <a:lnTo>
                  <a:pt x="956244" y="665699"/>
                </a:lnTo>
                <a:lnTo>
                  <a:pt x="982825" y="667291"/>
                </a:lnTo>
                <a:lnTo>
                  <a:pt x="1009506" y="668608"/>
                </a:lnTo>
                <a:lnTo>
                  <a:pt x="1036262" y="669653"/>
                </a:lnTo>
                <a:lnTo>
                  <a:pt x="1063071" y="670425"/>
                </a:lnTo>
                <a:lnTo>
                  <a:pt x="1089908" y="670926"/>
                </a:lnTo>
                <a:lnTo>
                  <a:pt x="1116749" y="671157"/>
                </a:lnTo>
                <a:lnTo>
                  <a:pt x="1143570" y="671118"/>
                </a:lnTo>
                <a:close/>
              </a:path>
              <a:path w="3879874" h="671157">
                <a:moveTo>
                  <a:pt x="1502345" y="648266"/>
                </a:moveTo>
                <a:lnTo>
                  <a:pt x="1500059" y="647504"/>
                </a:lnTo>
                <a:lnTo>
                  <a:pt x="1496789" y="646414"/>
                </a:lnTo>
                <a:lnTo>
                  <a:pt x="1483295" y="646742"/>
                </a:lnTo>
                <a:lnTo>
                  <a:pt x="1502363" y="648272"/>
                </a:lnTo>
                <a:close/>
              </a:path>
              <a:path w="3879874" h="671157">
                <a:moveTo>
                  <a:pt x="193991" y="418904"/>
                </a:moveTo>
                <a:lnTo>
                  <a:pt x="196277" y="418142"/>
                </a:lnTo>
                <a:lnTo>
                  <a:pt x="192467" y="417380"/>
                </a:lnTo>
                <a:lnTo>
                  <a:pt x="191646" y="417251"/>
                </a:lnTo>
                <a:lnTo>
                  <a:pt x="188159" y="416691"/>
                </a:lnTo>
                <a:lnTo>
                  <a:pt x="191657" y="419539"/>
                </a:lnTo>
                <a:lnTo>
                  <a:pt x="193991" y="418904"/>
                </a:lnTo>
                <a:close/>
              </a:path>
              <a:path w="3879874" h="671157">
                <a:moveTo>
                  <a:pt x="170153" y="413696"/>
                </a:moveTo>
                <a:lnTo>
                  <a:pt x="157885" y="411469"/>
                </a:lnTo>
                <a:lnTo>
                  <a:pt x="144877" y="408915"/>
                </a:lnTo>
                <a:lnTo>
                  <a:pt x="131334" y="406012"/>
                </a:lnTo>
                <a:lnTo>
                  <a:pt x="117464" y="402742"/>
                </a:lnTo>
                <a:lnTo>
                  <a:pt x="103472" y="399083"/>
                </a:lnTo>
                <a:lnTo>
                  <a:pt x="89564" y="395015"/>
                </a:lnTo>
                <a:lnTo>
                  <a:pt x="75946" y="390518"/>
                </a:lnTo>
                <a:lnTo>
                  <a:pt x="62825" y="385571"/>
                </a:lnTo>
                <a:lnTo>
                  <a:pt x="50406" y="380153"/>
                </a:lnTo>
                <a:lnTo>
                  <a:pt x="38895" y="374245"/>
                </a:lnTo>
                <a:lnTo>
                  <a:pt x="28499" y="367826"/>
                </a:lnTo>
                <a:lnTo>
                  <a:pt x="19423" y="360875"/>
                </a:lnTo>
                <a:lnTo>
                  <a:pt x="11873" y="353372"/>
                </a:lnTo>
                <a:lnTo>
                  <a:pt x="11111" y="351848"/>
                </a:lnTo>
                <a:lnTo>
                  <a:pt x="8063" y="348800"/>
                </a:lnTo>
                <a:lnTo>
                  <a:pt x="6539" y="345752"/>
                </a:lnTo>
                <a:lnTo>
                  <a:pt x="5015" y="341180"/>
                </a:lnTo>
                <a:lnTo>
                  <a:pt x="5015" y="337370"/>
                </a:lnTo>
                <a:lnTo>
                  <a:pt x="4253" y="337370"/>
                </a:lnTo>
                <a:lnTo>
                  <a:pt x="4253" y="332798"/>
                </a:lnTo>
                <a:lnTo>
                  <a:pt x="5015" y="328226"/>
                </a:lnTo>
                <a:lnTo>
                  <a:pt x="6976" y="323318"/>
                </a:lnTo>
                <a:lnTo>
                  <a:pt x="14026" y="313194"/>
                </a:lnTo>
                <a:lnTo>
                  <a:pt x="23906" y="304295"/>
                </a:lnTo>
                <a:lnTo>
                  <a:pt x="35595" y="296584"/>
                </a:lnTo>
                <a:lnTo>
                  <a:pt x="48072" y="290026"/>
                </a:lnTo>
                <a:lnTo>
                  <a:pt x="60317" y="284584"/>
                </a:lnTo>
                <a:lnTo>
                  <a:pt x="71309" y="280220"/>
                </a:lnTo>
                <a:lnTo>
                  <a:pt x="91883" y="273362"/>
                </a:lnTo>
                <a:lnTo>
                  <a:pt x="94931" y="272600"/>
                </a:lnTo>
                <a:lnTo>
                  <a:pt x="99503" y="271076"/>
                </a:lnTo>
                <a:lnTo>
                  <a:pt x="109187" y="268462"/>
                </a:lnTo>
                <a:lnTo>
                  <a:pt x="121515" y="265350"/>
                </a:lnTo>
                <a:lnTo>
                  <a:pt x="133798" y="262483"/>
                </a:lnTo>
                <a:lnTo>
                  <a:pt x="146111" y="259833"/>
                </a:lnTo>
                <a:lnTo>
                  <a:pt x="158530" y="257373"/>
                </a:lnTo>
                <a:lnTo>
                  <a:pt x="171131" y="255074"/>
                </a:lnTo>
                <a:lnTo>
                  <a:pt x="184847" y="252788"/>
                </a:lnTo>
                <a:lnTo>
                  <a:pt x="190181" y="252026"/>
                </a:lnTo>
                <a:lnTo>
                  <a:pt x="199807" y="250591"/>
                </a:lnTo>
                <a:lnTo>
                  <a:pt x="212396" y="248853"/>
                </a:lnTo>
                <a:lnTo>
                  <a:pt x="225003" y="247264"/>
                </a:lnTo>
                <a:lnTo>
                  <a:pt x="237627" y="245817"/>
                </a:lnTo>
                <a:lnTo>
                  <a:pt x="250267" y="244508"/>
                </a:lnTo>
                <a:lnTo>
                  <a:pt x="262920" y="243331"/>
                </a:lnTo>
                <a:lnTo>
                  <a:pt x="275585" y="242280"/>
                </a:lnTo>
                <a:lnTo>
                  <a:pt x="288260" y="241350"/>
                </a:lnTo>
                <a:lnTo>
                  <a:pt x="300943" y="240534"/>
                </a:lnTo>
                <a:lnTo>
                  <a:pt x="313634" y="239828"/>
                </a:lnTo>
                <a:lnTo>
                  <a:pt x="326328" y="239226"/>
                </a:lnTo>
                <a:lnTo>
                  <a:pt x="339026" y="238722"/>
                </a:lnTo>
                <a:lnTo>
                  <a:pt x="351599" y="238314"/>
                </a:lnTo>
                <a:lnTo>
                  <a:pt x="264788" y="238714"/>
                </a:lnTo>
                <a:lnTo>
                  <a:pt x="251431" y="240022"/>
                </a:lnTo>
                <a:lnTo>
                  <a:pt x="236832" y="241591"/>
                </a:lnTo>
                <a:lnTo>
                  <a:pt x="221198" y="243444"/>
                </a:lnTo>
                <a:lnTo>
                  <a:pt x="204735" y="245605"/>
                </a:lnTo>
                <a:lnTo>
                  <a:pt x="187650" y="248097"/>
                </a:lnTo>
                <a:lnTo>
                  <a:pt x="170149" y="250945"/>
                </a:lnTo>
                <a:lnTo>
                  <a:pt x="152437" y="254170"/>
                </a:lnTo>
                <a:lnTo>
                  <a:pt x="134722" y="257798"/>
                </a:lnTo>
                <a:lnTo>
                  <a:pt x="117209" y="261852"/>
                </a:lnTo>
                <a:lnTo>
                  <a:pt x="100105" y="266354"/>
                </a:lnTo>
                <a:lnTo>
                  <a:pt x="83616" y="271329"/>
                </a:lnTo>
                <a:lnTo>
                  <a:pt x="67948" y="276801"/>
                </a:lnTo>
                <a:lnTo>
                  <a:pt x="53307" y="282792"/>
                </a:lnTo>
                <a:lnTo>
                  <a:pt x="39899" y="289326"/>
                </a:lnTo>
                <a:lnTo>
                  <a:pt x="27932" y="296428"/>
                </a:lnTo>
                <a:lnTo>
                  <a:pt x="17610" y="304119"/>
                </a:lnTo>
                <a:lnTo>
                  <a:pt x="9140" y="312425"/>
                </a:lnTo>
                <a:lnTo>
                  <a:pt x="2729" y="321368"/>
                </a:lnTo>
                <a:lnTo>
                  <a:pt x="0" y="335360"/>
                </a:lnTo>
                <a:lnTo>
                  <a:pt x="1656" y="344904"/>
                </a:lnTo>
                <a:lnTo>
                  <a:pt x="6157" y="353836"/>
                </a:lnTo>
                <a:lnTo>
                  <a:pt x="13151" y="362164"/>
                </a:lnTo>
                <a:lnTo>
                  <a:pt x="22289" y="369895"/>
                </a:lnTo>
                <a:lnTo>
                  <a:pt x="33222" y="377038"/>
                </a:lnTo>
                <a:lnTo>
                  <a:pt x="45600" y="383600"/>
                </a:lnTo>
                <a:lnTo>
                  <a:pt x="59072" y="389587"/>
                </a:lnTo>
                <a:lnTo>
                  <a:pt x="73290" y="395009"/>
                </a:lnTo>
                <a:lnTo>
                  <a:pt x="87903" y="399872"/>
                </a:lnTo>
                <a:lnTo>
                  <a:pt x="102562" y="404184"/>
                </a:lnTo>
                <a:lnTo>
                  <a:pt x="116917" y="407952"/>
                </a:lnTo>
                <a:lnTo>
                  <a:pt x="130619" y="411184"/>
                </a:lnTo>
                <a:lnTo>
                  <a:pt x="143317" y="413888"/>
                </a:lnTo>
                <a:lnTo>
                  <a:pt x="181355" y="415597"/>
                </a:lnTo>
                <a:lnTo>
                  <a:pt x="170153" y="413696"/>
                </a:lnTo>
                <a:close/>
              </a:path>
              <a:path w="3879874" h="671157">
                <a:moveTo>
                  <a:pt x="352388" y="238144"/>
                </a:moveTo>
                <a:lnTo>
                  <a:pt x="350201" y="234500"/>
                </a:lnTo>
                <a:lnTo>
                  <a:pt x="350963" y="234500"/>
                </a:lnTo>
                <a:lnTo>
                  <a:pt x="353249" y="233738"/>
                </a:lnTo>
                <a:lnTo>
                  <a:pt x="352521" y="238111"/>
                </a:lnTo>
                <a:lnTo>
                  <a:pt x="354773" y="237548"/>
                </a:lnTo>
                <a:lnTo>
                  <a:pt x="356297" y="236024"/>
                </a:lnTo>
                <a:lnTo>
                  <a:pt x="354773" y="232976"/>
                </a:lnTo>
                <a:lnTo>
                  <a:pt x="354392" y="232024"/>
                </a:lnTo>
                <a:lnTo>
                  <a:pt x="354011" y="232214"/>
                </a:lnTo>
                <a:lnTo>
                  <a:pt x="351897" y="233800"/>
                </a:lnTo>
                <a:lnTo>
                  <a:pt x="349997" y="233886"/>
                </a:lnTo>
                <a:lnTo>
                  <a:pt x="319721" y="235262"/>
                </a:lnTo>
                <a:lnTo>
                  <a:pt x="286955" y="236786"/>
                </a:lnTo>
                <a:lnTo>
                  <a:pt x="276699" y="237643"/>
                </a:lnTo>
                <a:lnTo>
                  <a:pt x="351751" y="238304"/>
                </a:lnTo>
                <a:lnTo>
                  <a:pt x="352388" y="238144"/>
                </a:lnTo>
                <a:close/>
              </a:path>
              <a:path w="3879874" h="671157">
                <a:moveTo>
                  <a:pt x="351599" y="238314"/>
                </a:moveTo>
                <a:lnTo>
                  <a:pt x="351751" y="238304"/>
                </a:lnTo>
                <a:lnTo>
                  <a:pt x="276699" y="237643"/>
                </a:lnTo>
                <a:lnTo>
                  <a:pt x="264788" y="238714"/>
                </a:lnTo>
                <a:lnTo>
                  <a:pt x="351599" y="238314"/>
                </a:lnTo>
                <a:close/>
              </a:path>
              <a:path w="3879874" h="671157">
                <a:moveTo>
                  <a:pt x="3771581" y="256598"/>
                </a:moveTo>
                <a:lnTo>
                  <a:pt x="3761675" y="252788"/>
                </a:lnTo>
                <a:lnTo>
                  <a:pt x="3760593" y="252479"/>
                </a:lnTo>
                <a:lnTo>
                  <a:pt x="3767771" y="247454"/>
                </a:lnTo>
                <a:lnTo>
                  <a:pt x="3769242" y="246328"/>
                </a:lnTo>
                <a:lnTo>
                  <a:pt x="3779358" y="237269"/>
                </a:lnTo>
                <a:lnTo>
                  <a:pt x="3786542" y="228264"/>
                </a:lnTo>
                <a:lnTo>
                  <a:pt x="3791008" y="219363"/>
                </a:lnTo>
                <a:lnTo>
                  <a:pt x="3792970" y="210616"/>
                </a:lnTo>
                <a:lnTo>
                  <a:pt x="3787818" y="209055"/>
                </a:lnTo>
                <a:lnTo>
                  <a:pt x="3787583" y="211640"/>
                </a:lnTo>
                <a:lnTo>
                  <a:pt x="3786772" y="215694"/>
                </a:lnTo>
                <a:lnTo>
                  <a:pt x="3781218" y="227185"/>
                </a:lnTo>
                <a:lnTo>
                  <a:pt x="3772283" y="237457"/>
                </a:lnTo>
                <a:lnTo>
                  <a:pt x="3761652" y="246122"/>
                </a:lnTo>
                <a:lnTo>
                  <a:pt x="3751007" y="252788"/>
                </a:lnTo>
                <a:lnTo>
                  <a:pt x="3751007" y="254312"/>
                </a:lnTo>
                <a:lnTo>
                  <a:pt x="3758358" y="256790"/>
                </a:lnTo>
                <a:lnTo>
                  <a:pt x="3760372" y="257495"/>
                </a:lnTo>
                <a:lnTo>
                  <a:pt x="3771581" y="256598"/>
                </a:lnTo>
                <a:close/>
              </a:path>
              <a:path w="3879874" h="671157">
                <a:moveTo>
                  <a:pt x="3792641" y="202073"/>
                </a:moveTo>
                <a:lnTo>
                  <a:pt x="3790235" y="193784"/>
                </a:lnTo>
                <a:lnTo>
                  <a:pt x="3785966" y="185800"/>
                </a:lnTo>
                <a:lnTo>
                  <a:pt x="3780047" y="178171"/>
                </a:lnTo>
                <a:lnTo>
                  <a:pt x="3772692" y="170947"/>
                </a:lnTo>
                <a:lnTo>
                  <a:pt x="3764115" y="164177"/>
                </a:lnTo>
                <a:lnTo>
                  <a:pt x="3754530" y="157913"/>
                </a:lnTo>
                <a:lnTo>
                  <a:pt x="3744149" y="152204"/>
                </a:lnTo>
                <a:lnTo>
                  <a:pt x="3738053" y="149156"/>
                </a:lnTo>
                <a:lnTo>
                  <a:pt x="3730433" y="146108"/>
                </a:lnTo>
                <a:lnTo>
                  <a:pt x="3729202" y="145546"/>
                </a:lnTo>
                <a:lnTo>
                  <a:pt x="3718148" y="140766"/>
                </a:lnTo>
                <a:lnTo>
                  <a:pt x="3706719" y="136274"/>
                </a:lnTo>
                <a:lnTo>
                  <a:pt x="3694955" y="132059"/>
                </a:lnTo>
                <a:lnTo>
                  <a:pt x="3682895" y="128111"/>
                </a:lnTo>
                <a:lnTo>
                  <a:pt x="3670579" y="124418"/>
                </a:lnTo>
                <a:lnTo>
                  <a:pt x="3658047" y="120971"/>
                </a:lnTo>
                <a:lnTo>
                  <a:pt x="3645338" y="117757"/>
                </a:lnTo>
                <a:lnTo>
                  <a:pt x="3632491" y="114766"/>
                </a:lnTo>
                <a:lnTo>
                  <a:pt x="3619547" y="111989"/>
                </a:lnTo>
                <a:lnTo>
                  <a:pt x="3606545" y="109412"/>
                </a:lnTo>
                <a:lnTo>
                  <a:pt x="3593524" y="107027"/>
                </a:lnTo>
                <a:lnTo>
                  <a:pt x="3580525" y="104823"/>
                </a:lnTo>
                <a:lnTo>
                  <a:pt x="3567587" y="102787"/>
                </a:lnTo>
                <a:lnTo>
                  <a:pt x="3554749" y="100910"/>
                </a:lnTo>
                <a:lnTo>
                  <a:pt x="3542051" y="99182"/>
                </a:lnTo>
                <a:lnTo>
                  <a:pt x="3529532" y="97590"/>
                </a:lnTo>
                <a:lnTo>
                  <a:pt x="3517233" y="96125"/>
                </a:lnTo>
                <a:lnTo>
                  <a:pt x="3505193" y="94775"/>
                </a:lnTo>
                <a:lnTo>
                  <a:pt x="3493451" y="93530"/>
                </a:lnTo>
                <a:lnTo>
                  <a:pt x="3465257" y="90482"/>
                </a:lnTo>
                <a:lnTo>
                  <a:pt x="3438826" y="88339"/>
                </a:lnTo>
                <a:lnTo>
                  <a:pt x="3437825" y="86672"/>
                </a:lnTo>
                <a:lnTo>
                  <a:pt x="3416623" y="70740"/>
                </a:lnTo>
                <a:lnTo>
                  <a:pt x="3390635" y="56650"/>
                </a:lnTo>
                <a:lnTo>
                  <a:pt x="3360372" y="44327"/>
                </a:lnTo>
                <a:lnTo>
                  <a:pt x="3326347" y="33699"/>
                </a:lnTo>
                <a:lnTo>
                  <a:pt x="3289071" y="24694"/>
                </a:lnTo>
                <a:lnTo>
                  <a:pt x="3249057" y="17239"/>
                </a:lnTo>
                <a:lnTo>
                  <a:pt x="3206817" y="11261"/>
                </a:lnTo>
                <a:lnTo>
                  <a:pt x="3162862" y="6687"/>
                </a:lnTo>
                <a:lnTo>
                  <a:pt x="3117704" y="3445"/>
                </a:lnTo>
                <a:lnTo>
                  <a:pt x="3071856" y="1462"/>
                </a:lnTo>
                <a:lnTo>
                  <a:pt x="3025829" y="664"/>
                </a:lnTo>
                <a:lnTo>
                  <a:pt x="2980135" y="980"/>
                </a:lnTo>
                <a:lnTo>
                  <a:pt x="2935287" y="2337"/>
                </a:lnTo>
                <a:lnTo>
                  <a:pt x="2891796" y="4661"/>
                </a:lnTo>
                <a:lnTo>
                  <a:pt x="2850173" y="7880"/>
                </a:lnTo>
                <a:lnTo>
                  <a:pt x="2810932" y="11922"/>
                </a:lnTo>
                <a:lnTo>
                  <a:pt x="2774584" y="16713"/>
                </a:lnTo>
                <a:lnTo>
                  <a:pt x="2741641" y="22181"/>
                </a:lnTo>
                <a:lnTo>
                  <a:pt x="2712615" y="28253"/>
                </a:lnTo>
                <a:lnTo>
                  <a:pt x="2688017" y="34856"/>
                </a:lnTo>
                <a:lnTo>
                  <a:pt x="2677465" y="38154"/>
                </a:lnTo>
                <a:lnTo>
                  <a:pt x="2678873" y="38666"/>
                </a:lnTo>
                <a:lnTo>
                  <a:pt x="2687781" y="39528"/>
                </a:lnTo>
                <a:lnTo>
                  <a:pt x="2688119" y="39428"/>
                </a:lnTo>
                <a:lnTo>
                  <a:pt x="2699499" y="36059"/>
                </a:lnTo>
                <a:lnTo>
                  <a:pt x="2703081" y="34998"/>
                </a:lnTo>
                <a:lnTo>
                  <a:pt x="2712331" y="32912"/>
                </a:lnTo>
                <a:lnTo>
                  <a:pt x="2725331" y="29981"/>
                </a:lnTo>
                <a:lnTo>
                  <a:pt x="2730721" y="28765"/>
                </a:lnTo>
                <a:lnTo>
                  <a:pt x="2739249" y="27256"/>
                </a:lnTo>
                <a:lnTo>
                  <a:pt x="2753524" y="24730"/>
                </a:lnTo>
                <a:lnTo>
                  <a:pt x="2762757" y="23096"/>
                </a:lnTo>
                <a:lnTo>
                  <a:pt x="2767768" y="22394"/>
                </a:lnTo>
                <a:lnTo>
                  <a:pt x="2783141" y="20241"/>
                </a:lnTo>
                <a:lnTo>
                  <a:pt x="2797272" y="18261"/>
                </a:lnTo>
                <a:lnTo>
                  <a:pt x="2798626" y="18071"/>
                </a:lnTo>
                <a:lnTo>
                  <a:pt x="2813410" y="16447"/>
                </a:lnTo>
                <a:lnTo>
                  <a:pt x="2828486" y="14791"/>
                </a:lnTo>
                <a:lnTo>
                  <a:pt x="2837766" y="13772"/>
                </a:lnTo>
                <a:lnTo>
                  <a:pt x="2843600" y="13285"/>
                </a:lnTo>
                <a:lnTo>
                  <a:pt x="2859953" y="11920"/>
                </a:lnTo>
                <a:lnTo>
                  <a:pt x="2874710" y="10688"/>
                </a:lnTo>
                <a:lnTo>
                  <a:pt x="2879617" y="10279"/>
                </a:lnTo>
                <a:lnTo>
                  <a:pt x="2891384" y="9581"/>
                </a:lnTo>
                <a:lnTo>
                  <a:pt x="2908094" y="8592"/>
                </a:lnTo>
                <a:lnTo>
                  <a:pt x="2922968" y="7710"/>
                </a:lnTo>
                <a:lnTo>
                  <a:pt x="2923616" y="7672"/>
                </a:lnTo>
                <a:lnTo>
                  <a:pt x="2944260" y="6930"/>
                </a:lnTo>
                <a:lnTo>
                  <a:pt x="2963402" y="6242"/>
                </a:lnTo>
                <a:lnTo>
                  <a:pt x="2969202" y="6033"/>
                </a:lnTo>
                <a:lnTo>
                  <a:pt x="2979691" y="5900"/>
                </a:lnTo>
                <a:lnTo>
                  <a:pt x="3015813" y="5442"/>
                </a:lnTo>
                <a:lnTo>
                  <a:pt x="3062887" y="5981"/>
                </a:lnTo>
                <a:lnTo>
                  <a:pt x="3109862" y="7730"/>
                </a:lnTo>
                <a:lnTo>
                  <a:pt x="3156177" y="10769"/>
                </a:lnTo>
                <a:lnTo>
                  <a:pt x="3201270" y="15180"/>
                </a:lnTo>
                <a:lnTo>
                  <a:pt x="3244580" y="21043"/>
                </a:lnTo>
                <a:lnTo>
                  <a:pt x="3285544" y="28439"/>
                </a:lnTo>
                <a:lnTo>
                  <a:pt x="3323602" y="37449"/>
                </a:lnTo>
                <a:lnTo>
                  <a:pt x="3358190" y="48154"/>
                </a:lnTo>
                <a:lnTo>
                  <a:pt x="3388749" y="60634"/>
                </a:lnTo>
                <a:lnTo>
                  <a:pt x="3414715" y="74971"/>
                </a:lnTo>
                <a:lnTo>
                  <a:pt x="3432945" y="89226"/>
                </a:lnTo>
                <a:lnTo>
                  <a:pt x="3437063" y="88196"/>
                </a:lnTo>
                <a:lnTo>
                  <a:pt x="3440111" y="90482"/>
                </a:lnTo>
                <a:lnTo>
                  <a:pt x="3435659" y="91510"/>
                </a:lnTo>
                <a:lnTo>
                  <a:pt x="3436289" y="92768"/>
                </a:lnTo>
                <a:lnTo>
                  <a:pt x="3449249" y="93791"/>
                </a:lnTo>
                <a:lnTo>
                  <a:pt x="3463740" y="95020"/>
                </a:lnTo>
                <a:lnTo>
                  <a:pt x="3479579" y="96480"/>
                </a:lnTo>
                <a:lnTo>
                  <a:pt x="3496582" y="98197"/>
                </a:lnTo>
                <a:lnTo>
                  <a:pt x="3514565" y="100196"/>
                </a:lnTo>
                <a:lnTo>
                  <a:pt x="3533344" y="102503"/>
                </a:lnTo>
                <a:lnTo>
                  <a:pt x="3552735" y="105142"/>
                </a:lnTo>
                <a:lnTo>
                  <a:pt x="3572555" y="108138"/>
                </a:lnTo>
                <a:lnTo>
                  <a:pt x="3592620" y="111517"/>
                </a:lnTo>
                <a:lnTo>
                  <a:pt x="3612746" y="115304"/>
                </a:lnTo>
                <a:lnTo>
                  <a:pt x="3632749" y="119525"/>
                </a:lnTo>
                <a:lnTo>
                  <a:pt x="3652445" y="124203"/>
                </a:lnTo>
                <a:lnTo>
                  <a:pt x="3671650" y="129366"/>
                </a:lnTo>
                <a:lnTo>
                  <a:pt x="3690182" y="135037"/>
                </a:lnTo>
                <a:lnTo>
                  <a:pt x="3707855" y="141242"/>
                </a:lnTo>
                <a:lnTo>
                  <a:pt x="3724486" y="148006"/>
                </a:lnTo>
                <a:lnTo>
                  <a:pt x="3739892" y="155355"/>
                </a:lnTo>
                <a:lnTo>
                  <a:pt x="3753888" y="163314"/>
                </a:lnTo>
                <a:lnTo>
                  <a:pt x="3766290" y="171907"/>
                </a:lnTo>
                <a:lnTo>
                  <a:pt x="3776915" y="181160"/>
                </a:lnTo>
                <a:lnTo>
                  <a:pt x="3777665" y="182684"/>
                </a:lnTo>
                <a:lnTo>
                  <a:pt x="3780713" y="185732"/>
                </a:lnTo>
                <a:lnTo>
                  <a:pt x="3782237" y="188018"/>
                </a:lnTo>
                <a:lnTo>
                  <a:pt x="3784535" y="191828"/>
                </a:lnTo>
                <a:lnTo>
                  <a:pt x="3786059" y="194876"/>
                </a:lnTo>
                <a:lnTo>
                  <a:pt x="3787583" y="199448"/>
                </a:lnTo>
                <a:lnTo>
                  <a:pt x="3787583" y="203258"/>
                </a:lnTo>
                <a:lnTo>
                  <a:pt x="3788345" y="203258"/>
                </a:lnTo>
                <a:lnTo>
                  <a:pt x="3787856" y="208643"/>
                </a:lnTo>
                <a:lnTo>
                  <a:pt x="3792970" y="210616"/>
                </a:lnTo>
                <a:lnTo>
                  <a:pt x="3792641" y="202073"/>
                </a:lnTo>
                <a:close/>
              </a:path>
              <a:path w="3879874" h="671157">
                <a:moveTo>
                  <a:pt x="352521" y="238111"/>
                </a:moveTo>
                <a:lnTo>
                  <a:pt x="353249" y="233738"/>
                </a:lnTo>
                <a:lnTo>
                  <a:pt x="350963" y="234500"/>
                </a:lnTo>
                <a:lnTo>
                  <a:pt x="350201" y="234500"/>
                </a:lnTo>
                <a:lnTo>
                  <a:pt x="352388" y="238144"/>
                </a:lnTo>
                <a:lnTo>
                  <a:pt x="352521" y="238111"/>
                </a:lnTo>
                <a:close/>
              </a:path>
              <a:path w="3879874" h="671157">
                <a:moveTo>
                  <a:pt x="3879299" y="338299"/>
                </a:moveTo>
                <a:lnTo>
                  <a:pt x="3876929" y="329836"/>
                </a:lnTo>
                <a:lnTo>
                  <a:pt x="3872960" y="321723"/>
                </a:lnTo>
                <a:lnTo>
                  <a:pt x="3867587" y="313973"/>
                </a:lnTo>
                <a:lnTo>
                  <a:pt x="3861005" y="306600"/>
                </a:lnTo>
                <a:lnTo>
                  <a:pt x="3853409" y="299617"/>
                </a:lnTo>
                <a:lnTo>
                  <a:pt x="3844993" y="293039"/>
                </a:lnTo>
                <a:lnTo>
                  <a:pt x="3835953" y="286878"/>
                </a:lnTo>
                <a:lnTo>
                  <a:pt x="3826485" y="281149"/>
                </a:lnTo>
                <a:lnTo>
                  <a:pt x="3816782" y="275864"/>
                </a:lnTo>
                <a:lnTo>
                  <a:pt x="3807040" y="271039"/>
                </a:lnTo>
                <a:lnTo>
                  <a:pt x="3797454" y="266686"/>
                </a:lnTo>
                <a:lnTo>
                  <a:pt x="3788219" y="262819"/>
                </a:lnTo>
                <a:lnTo>
                  <a:pt x="3779530" y="259452"/>
                </a:lnTo>
                <a:lnTo>
                  <a:pt x="3771581" y="256598"/>
                </a:lnTo>
                <a:lnTo>
                  <a:pt x="3760372" y="257495"/>
                </a:lnTo>
                <a:lnTo>
                  <a:pt x="3770476" y="261031"/>
                </a:lnTo>
                <a:lnTo>
                  <a:pt x="3782550" y="265537"/>
                </a:lnTo>
                <a:lnTo>
                  <a:pt x="3794500" y="270384"/>
                </a:lnTo>
                <a:lnTo>
                  <a:pt x="3806249" y="275642"/>
                </a:lnTo>
                <a:lnTo>
                  <a:pt x="3817717" y="281388"/>
                </a:lnTo>
                <a:lnTo>
                  <a:pt x="3828826" y="287692"/>
                </a:lnTo>
                <a:lnTo>
                  <a:pt x="3839497" y="294631"/>
                </a:lnTo>
                <a:lnTo>
                  <a:pt x="3849652" y="302275"/>
                </a:lnTo>
                <a:lnTo>
                  <a:pt x="3859211" y="310700"/>
                </a:lnTo>
                <a:lnTo>
                  <a:pt x="3859961" y="312224"/>
                </a:lnTo>
                <a:lnTo>
                  <a:pt x="3863783" y="316034"/>
                </a:lnTo>
                <a:lnTo>
                  <a:pt x="3864545" y="317558"/>
                </a:lnTo>
                <a:lnTo>
                  <a:pt x="3867593" y="321368"/>
                </a:lnTo>
                <a:lnTo>
                  <a:pt x="3869879" y="325178"/>
                </a:lnTo>
                <a:lnTo>
                  <a:pt x="3871403" y="328226"/>
                </a:lnTo>
                <a:lnTo>
                  <a:pt x="3872915" y="332036"/>
                </a:lnTo>
                <a:lnTo>
                  <a:pt x="3874439" y="336608"/>
                </a:lnTo>
                <a:lnTo>
                  <a:pt x="3874439" y="341180"/>
                </a:lnTo>
                <a:lnTo>
                  <a:pt x="3875201" y="341180"/>
                </a:lnTo>
                <a:lnTo>
                  <a:pt x="3874769" y="345932"/>
                </a:lnTo>
                <a:lnTo>
                  <a:pt x="3879874" y="347098"/>
                </a:lnTo>
                <a:lnTo>
                  <a:pt x="3879299" y="338299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669165" y="3904488"/>
            <a:ext cx="38100" cy="30479"/>
          </a:xfrm>
          <a:custGeom>
            <a:avLst/>
            <a:gdLst/>
            <a:ahLst/>
            <a:cxnLst/>
            <a:rect l="l" t="t" r="r" b="b"/>
            <a:pathLst>
              <a:path w="38100" h="30479">
                <a:moveTo>
                  <a:pt x="32004" y="5334"/>
                </a:moveTo>
                <a:lnTo>
                  <a:pt x="33528" y="4572"/>
                </a:lnTo>
                <a:lnTo>
                  <a:pt x="35052" y="3810"/>
                </a:lnTo>
                <a:lnTo>
                  <a:pt x="35504" y="3622"/>
                </a:lnTo>
                <a:lnTo>
                  <a:pt x="33528" y="0"/>
                </a:lnTo>
                <a:lnTo>
                  <a:pt x="28194" y="3047"/>
                </a:lnTo>
                <a:lnTo>
                  <a:pt x="25300" y="4280"/>
                </a:lnTo>
                <a:lnTo>
                  <a:pt x="26670" y="4572"/>
                </a:lnTo>
                <a:lnTo>
                  <a:pt x="30480" y="5334"/>
                </a:lnTo>
                <a:lnTo>
                  <a:pt x="30480" y="6096"/>
                </a:lnTo>
                <a:lnTo>
                  <a:pt x="32004" y="5334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03761" y="4458462"/>
            <a:ext cx="64007" cy="36576"/>
          </a:xfrm>
          <a:custGeom>
            <a:avLst/>
            <a:gdLst/>
            <a:ahLst/>
            <a:cxnLst/>
            <a:rect l="l" t="t" r="r" b="b"/>
            <a:pathLst>
              <a:path w="64007" h="36575">
                <a:moveTo>
                  <a:pt x="60840" y="35162"/>
                </a:moveTo>
                <a:lnTo>
                  <a:pt x="57468" y="35583"/>
                </a:lnTo>
                <a:lnTo>
                  <a:pt x="60197" y="36575"/>
                </a:lnTo>
                <a:lnTo>
                  <a:pt x="60840" y="351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12221" y="4418076"/>
            <a:ext cx="99821" cy="15240"/>
          </a:xfrm>
          <a:custGeom>
            <a:avLst/>
            <a:gdLst/>
            <a:ahLst/>
            <a:cxnLst/>
            <a:rect l="l" t="t" r="r" b="b"/>
            <a:pathLst>
              <a:path w="99822" h="15239">
                <a:moveTo>
                  <a:pt x="2266" y="15173"/>
                </a:moveTo>
                <a:lnTo>
                  <a:pt x="458" y="14477"/>
                </a:lnTo>
                <a:lnTo>
                  <a:pt x="0" y="14301"/>
                </a:lnTo>
                <a:lnTo>
                  <a:pt x="0" y="15240"/>
                </a:lnTo>
                <a:lnTo>
                  <a:pt x="2266" y="15173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43713" y="4418838"/>
            <a:ext cx="32004" cy="35814"/>
          </a:xfrm>
          <a:custGeom>
            <a:avLst/>
            <a:gdLst/>
            <a:ahLst/>
            <a:cxnLst/>
            <a:rect l="l" t="t" r="r" b="b"/>
            <a:pathLst>
              <a:path w="32003" h="35813">
                <a:moveTo>
                  <a:pt x="6764" y="35256"/>
                </a:moveTo>
                <a:lnTo>
                  <a:pt x="5431" y="35065"/>
                </a:lnTo>
                <a:lnTo>
                  <a:pt x="6096" y="35813"/>
                </a:lnTo>
                <a:lnTo>
                  <a:pt x="6764" y="35256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16965" y="3940302"/>
            <a:ext cx="15240" cy="23621"/>
          </a:xfrm>
          <a:custGeom>
            <a:avLst/>
            <a:gdLst/>
            <a:ahLst/>
            <a:cxnLst/>
            <a:rect l="l" t="t" r="r" b="b"/>
            <a:pathLst>
              <a:path w="15240" h="23622">
                <a:moveTo>
                  <a:pt x="7620" y="0"/>
                </a:moveTo>
                <a:lnTo>
                  <a:pt x="2530" y="3562"/>
                </a:lnTo>
                <a:lnTo>
                  <a:pt x="3035" y="4571"/>
                </a:lnTo>
                <a:lnTo>
                  <a:pt x="11354" y="5228"/>
                </a:lnTo>
                <a:lnTo>
                  <a:pt x="7620" y="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90957" y="3887724"/>
            <a:ext cx="70104" cy="35052"/>
          </a:xfrm>
          <a:custGeom>
            <a:avLst/>
            <a:gdLst/>
            <a:ahLst/>
            <a:cxnLst/>
            <a:rect l="l" t="t" r="r" b="b"/>
            <a:pathLst>
              <a:path w="70103" h="35051">
                <a:moveTo>
                  <a:pt x="69250" y="6582"/>
                </a:moveTo>
                <a:lnTo>
                  <a:pt x="67055" y="0"/>
                </a:lnTo>
                <a:lnTo>
                  <a:pt x="57294" y="3003"/>
                </a:lnTo>
                <a:lnTo>
                  <a:pt x="60198" y="3809"/>
                </a:lnTo>
                <a:lnTo>
                  <a:pt x="67043" y="6095"/>
                </a:lnTo>
                <a:lnTo>
                  <a:pt x="67043" y="6857"/>
                </a:lnTo>
                <a:lnTo>
                  <a:pt x="69250" y="658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943741" y="3934205"/>
            <a:ext cx="118109" cy="31242"/>
          </a:xfrm>
          <a:custGeom>
            <a:avLst/>
            <a:gdLst/>
            <a:ahLst/>
            <a:cxnLst/>
            <a:rect l="l" t="t" r="r" b="b"/>
            <a:pathLst>
              <a:path w="118110" h="31241">
                <a:moveTo>
                  <a:pt x="1524" y="4572"/>
                </a:moveTo>
                <a:lnTo>
                  <a:pt x="3048" y="3810"/>
                </a:lnTo>
                <a:lnTo>
                  <a:pt x="4572" y="3048"/>
                </a:lnTo>
                <a:lnTo>
                  <a:pt x="7620" y="1524"/>
                </a:lnTo>
                <a:lnTo>
                  <a:pt x="8708" y="1135"/>
                </a:lnTo>
                <a:lnTo>
                  <a:pt x="762" y="0"/>
                </a:lnTo>
                <a:lnTo>
                  <a:pt x="365" y="5151"/>
                </a:lnTo>
                <a:lnTo>
                  <a:pt x="1524" y="457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688365" y="3856919"/>
            <a:ext cx="3870243" cy="703479"/>
          </a:xfrm>
          <a:custGeom>
            <a:avLst/>
            <a:gdLst/>
            <a:ahLst/>
            <a:cxnLst/>
            <a:rect l="l" t="t" r="r" b="b"/>
            <a:pathLst>
              <a:path w="3870243" h="703479">
                <a:moveTo>
                  <a:pt x="3088385" y="599831"/>
                </a:moveTo>
                <a:lnTo>
                  <a:pt x="3116671" y="595550"/>
                </a:lnTo>
                <a:lnTo>
                  <a:pt x="3144004" y="590786"/>
                </a:lnTo>
                <a:lnTo>
                  <a:pt x="3170282" y="585540"/>
                </a:lnTo>
                <a:lnTo>
                  <a:pt x="3191837" y="580612"/>
                </a:lnTo>
                <a:lnTo>
                  <a:pt x="3211177" y="575685"/>
                </a:lnTo>
                <a:lnTo>
                  <a:pt x="3229367" y="570538"/>
                </a:lnTo>
                <a:lnTo>
                  <a:pt x="3246382" y="565183"/>
                </a:lnTo>
                <a:lnTo>
                  <a:pt x="3262199" y="559633"/>
                </a:lnTo>
                <a:lnTo>
                  <a:pt x="3276793" y="553901"/>
                </a:lnTo>
                <a:lnTo>
                  <a:pt x="3290139" y="548002"/>
                </a:lnTo>
                <a:lnTo>
                  <a:pt x="3302214" y="541947"/>
                </a:lnTo>
                <a:lnTo>
                  <a:pt x="3312993" y="535751"/>
                </a:lnTo>
                <a:lnTo>
                  <a:pt x="3322451" y="529427"/>
                </a:lnTo>
                <a:lnTo>
                  <a:pt x="3330565" y="522987"/>
                </a:lnTo>
                <a:lnTo>
                  <a:pt x="3337310" y="516446"/>
                </a:lnTo>
                <a:lnTo>
                  <a:pt x="3346596" y="503111"/>
                </a:lnTo>
                <a:lnTo>
                  <a:pt x="3350114" y="489528"/>
                </a:lnTo>
                <a:lnTo>
                  <a:pt x="3386336" y="487896"/>
                </a:lnTo>
                <a:lnTo>
                  <a:pt x="3421802" y="485753"/>
                </a:lnTo>
                <a:lnTo>
                  <a:pt x="3456445" y="483116"/>
                </a:lnTo>
                <a:lnTo>
                  <a:pt x="3490194" y="480000"/>
                </a:lnTo>
                <a:lnTo>
                  <a:pt x="3522981" y="476419"/>
                </a:lnTo>
                <a:lnTo>
                  <a:pt x="3554736" y="472389"/>
                </a:lnTo>
                <a:lnTo>
                  <a:pt x="3585391" y="467927"/>
                </a:lnTo>
                <a:lnTo>
                  <a:pt x="3614875" y="463047"/>
                </a:lnTo>
                <a:lnTo>
                  <a:pt x="3643121" y="457764"/>
                </a:lnTo>
                <a:lnTo>
                  <a:pt x="3670059" y="452094"/>
                </a:lnTo>
                <a:lnTo>
                  <a:pt x="3695619" y="446053"/>
                </a:lnTo>
                <a:lnTo>
                  <a:pt x="3719733" y="439656"/>
                </a:lnTo>
                <a:lnTo>
                  <a:pt x="3742331" y="432919"/>
                </a:lnTo>
                <a:lnTo>
                  <a:pt x="3763344" y="425856"/>
                </a:lnTo>
                <a:lnTo>
                  <a:pt x="3782704" y="418483"/>
                </a:lnTo>
                <a:lnTo>
                  <a:pt x="3800340" y="410816"/>
                </a:lnTo>
                <a:lnTo>
                  <a:pt x="3816184" y="402870"/>
                </a:lnTo>
                <a:lnTo>
                  <a:pt x="3830167" y="394661"/>
                </a:lnTo>
                <a:lnTo>
                  <a:pt x="3852272" y="377514"/>
                </a:lnTo>
                <a:lnTo>
                  <a:pt x="3865964" y="359051"/>
                </a:lnTo>
                <a:lnTo>
                  <a:pt x="3870243" y="344371"/>
                </a:lnTo>
                <a:lnTo>
                  <a:pt x="3870231" y="337053"/>
                </a:lnTo>
                <a:lnTo>
                  <a:pt x="3861722" y="315339"/>
                </a:lnTo>
                <a:lnTo>
                  <a:pt x="3849096" y="301193"/>
                </a:lnTo>
                <a:lnTo>
                  <a:pt x="3831007" y="287432"/>
                </a:lnTo>
                <a:lnTo>
                  <a:pt x="3807542" y="274161"/>
                </a:lnTo>
                <a:lnTo>
                  <a:pt x="3778788" y="261481"/>
                </a:lnTo>
                <a:lnTo>
                  <a:pt x="3762454" y="255396"/>
                </a:lnTo>
                <a:lnTo>
                  <a:pt x="3744830" y="249498"/>
                </a:lnTo>
                <a:lnTo>
                  <a:pt x="3752306" y="244874"/>
                </a:lnTo>
                <a:lnTo>
                  <a:pt x="3763879" y="236306"/>
                </a:lnTo>
                <a:lnTo>
                  <a:pt x="3772777" y="227594"/>
                </a:lnTo>
                <a:lnTo>
                  <a:pt x="3782509" y="209887"/>
                </a:lnTo>
                <a:lnTo>
                  <a:pt x="3783322" y="200965"/>
                </a:lnTo>
                <a:lnTo>
                  <a:pt x="3781419" y="192046"/>
                </a:lnTo>
                <a:lnTo>
                  <a:pt x="3769423" y="174366"/>
                </a:lnTo>
                <a:lnTo>
                  <a:pt x="3759308" y="165678"/>
                </a:lnTo>
                <a:lnTo>
                  <a:pt x="3742274" y="154532"/>
                </a:lnTo>
                <a:lnTo>
                  <a:pt x="3721062" y="143994"/>
                </a:lnTo>
                <a:lnTo>
                  <a:pt x="3708968" y="138972"/>
                </a:lnTo>
                <a:lnTo>
                  <a:pt x="3695926" y="134124"/>
                </a:lnTo>
                <a:lnTo>
                  <a:pt x="3681968" y="129458"/>
                </a:lnTo>
                <a:lnTo>
                  <a:pt x="3667124" y="124981"/>
                </a:lnTo>
                <a:lnTo>
                  <a:pt x="3651428" y="120700"/>
                </a:lnTo>
                <a:lnTo>
                  <a:pt x="3634911" y="116624"/>
                </a:lnTo>
                <a:lnTo>
                  <a:pt x="3617606" y="112759"/>
                </a:lnTo>
                <a:lnTo>
                  <a:pt x="3599544" y="109113"/>
                </a:lnTo>
                <a:lnTo>
                  <a:pt x="3580757" y="105693"/>
                </a:lnTo>
                <a:lnTo>
                  <a:pt x="3561278" y="102507"/>
                </a:lnTo>
                <a:lnTo>
                  <a:pt x="3541138" y="99562"/>
                </a:lnTo>
                <a:lnTo>
                  <a:pt x="3520369" y="96866"/>
                </a:lnTo>
                <a:lnTo>
                  <a:pt x="3499004" y="94426"/>
                </a:lnTo>
                <a:lnTo>
                  <a:pt x="3477074" y="92249"/>
                </a:lnTo>
                <a:lnTo>
                  <a:pt x="3454611" y="90343"/>
                </a:lnTo>
                <a:lnTo>
                  <a:pt x="3431648" y="88716"/>
                </a:lnTo>
                <a:lnTo>
                  <a:pt x="3427240" y="83390"/>
                </a:lnTo>
                <a:lnTo>
                  <a:pt x="3399584" y="63141"/>
                </a:lnTo>
                <a:lnTo>
                  <a:pt x="3369005" y="49250"/>
                </a:lnTo>
                <a:lnTo>
                  <a:pt x="3344304" y="40710"/>
                </a:lnTo>
                <a:lnTo>
                  <a:pt x="3316379" y="32809"/>
                </a:lnTo>
                <a:lnTo>
                  <a:pt x="3285427" y="25604"/>
                </a:lnTo>
                <a:lnTo>
                  <a:pt x="3251645" y="19148"/>
                </a:lnTo>
                <a:lnTo>
                  <a:pt x="3215230" y="13497"/>
                </a:lnTo>
                <a:lnTo>
                  <a:pt x="3176378" y="8706"/>
                </a:lnTo>
                <a:lnTo>
                  <a:pt x="3149880" y="6185"/>
                </a:lnTo>
                <a:lnTo>
                  <a:pt x="3123020" y="4105"/>
                </a:lnTo>
                <a:lnTo>
                  <a:pt x="3095880" y="2464"/>
                </a:lnTo>
                <a:lnTo>
                  <a:pt x="3068546" y="1256"/>
                </a:lnTo>
                <a:lnTo>
                  <a:pt x="3041099" y="478"/>
                </a:lnTo>
                <a:lnTo>
                  <a:pt x="3013624" y="126"/>
                </a:lnTo>
                <a:lnTo>
                  <a:pt x="2986203" y="196"/>
                </a:lnTo>
                <a:lnTo>
                  <a:pt x="2958921" y="683"/>
                </a:lnTo>
                <a:lnTo>
                  <a:pt x="2931861" y="1584"/>
                </a:lnTo>
                <a:lnTo>
                  <a:pt x="2905106" y="2895"/>
                </a:lnTo>
                <a:lnTo>
                  <a:pt x="2878739" y="4612"/>
                </a:lnTo>
                <a:lnTo>
                  <a:pt x="2852845" y="6731"/>
                </a:lnTo>
                <a:lnTo>
                  <a:pt x="2827506" y="9247"/>
                </a:lnTo>
                <a:lnTo>
                  <a:pt x="2778828" y="15456"/>
                </a:lnTo>
                <a:lnTo>
                  <a:pt x="2733374" y="23209"/>
                </a:lnTo>
                <a:lnTo>
                  <a:pt x="2691810" y="32473"/>
                </a:lnTo>
                <a:lnTo>
                  <a:pt x="2672696" y="37662"/>
                </a:lnTo>
                <a:lnTo>
                  <a:pt x="2659387" y="33645"/>
                </a:lnTo>
                <a:lnTo>
                  <a:pt x="2630525" y="26215"/>
                </a:lnTo>
                <a:lnTo>
                  <a:pt x="2598937" y="19624"/>
                </a:lnTo>
                <a:lnTo>
                  <a:pt x="2564936" y="13913"/>
                </a:lnTo>
                <a:lnTo>
                  <a:pt x="2528840" y="9123"/>
                </a:lnTo>
                <a:lnTo>
                  <a:pt x="2490963" y="5296"/>
                </a:lnTo>
                <a:lnTo>
                  <a:pt x="2451620" y="2472"/>
                </a:lnTo>
                <a:lnTo>
                  <a:pt x="2411128" y="693"/>
                </a:lnTo>
                <a:lnTo>
                  <a:pt x="2369801" y="0"/>
                </a:lnTo>
                <a:lnTo>
                  <a:pt x="2348923" y="73"/>
                </a:lnTo>
                <a:lnTo>
                  <a:pt x="2306936" y="1086"/>
                </a:lnTo>
                <a:lnTo>
                  <a:pt x="2269321" y="2887"/>
                </a:lnTo>
                <a:lnTo>
                  <a:pt x="2232967" y="5530"/>
                </a:lnTo>
                <a:lnTo>
                  <a:pt x="2198086" y="8986"/>
                </a:lnTo>
                <a:lnTo>
                  <a:pt x="2164887" y="13229"/>
                </a:lnTo>
                <a:lnTo>
                  <a:pt x="2133581" y="18231"/>
                </a:lnTo>
                <a:lnTo>
                  <a:pt x="2104378" y="23964"/>
                </a:lnTo>
                <a:lnTo>
                  <a:pt x="2077489" y="30401"/>
                </a:lnTo>
                <a:lnTo>
                  <a:pt x="2053123" y="37515"/>
                </a:lnTo>
                <a:lnTo>
                  <a:pt x="2031491" y="45279"/>
                </a:lnTo>
                <a:lnTo>
                  <a:pt x="2012804" y="53664"/>
                </a:lnTo>
                <a:lnTo>
                  <a:pt x="1977544" y="45844"/>
                </a:lnTo>
                <a:lnTo>
                  <a:pt x="1940306" y="39064"/>
                </a:lnTo>
                <a:lnTo>
                  <a:pt x="1901373" y="33315"/>
                </a:lnTo>
                <a:lnTo>
                  <a:pt x="1861032" y="28585"/>
                </a:lnTo>
                <a:lnTo>
                  <a:pt x="1819565" y="24862"/>
                </a:lnTo>
                <a:lnTo>
                  <a:pt x="1777259" y="22137"/>
                </a:lnTo>
                <a:lnTo>
                  <a:pt x="1734397" y="20399"/>
                </a:lnTo>
                <a:lnTo>
                  <a:pt x="1691264" y="19636"/>
                </a:lnTo>
                <a:lnTo>
                  <a:pt x="1648145" y="19837"/>
                </a:lnTo>
                <a:lnTo>
                  <a:pt x="1605324" y="20993"/>
                </a:lnTo>
                <a:lnTo>
                  <a:pt x="1563087" y="23091"/>
                </a:lnTo>
                <a:lnTo>
                  <a:pt x="1521716" y="26122"/>
                </a:lnTo>
                <a:lnTo>
                  <a:pt x="1481498" y="30074"/>
                </a:lnTo>
                <a:lnTo>
                  <a:pt x="1442717" y="34936"/>
                </a:lnTo>
                <a:lnTo>
                  <a:pt x="1405657" y="40698"/>
                </a:lnTo>
                <a:lnTo>
                  <a:pt x="1370603" y="47348"/>
                </a:lnTo>
                <a:lnTo>
                  <a:pt x="1337839" y="54876"/>
                </a:lnTo>
                <a:lnTo>
                  <a:pt x="1307651" y="63272"/>
                </a:lnTo>
                <a:lnTo>
                  <a:pt x="1280322" y="72523"/>
                </a:lnTo>
                <a:lnTo>
                  <a:pt x="1256138" y="82620"/>
                </a:lnTo>
                <a:lnTo>
                  <a:pt x="1218859" y="77601"/>
                </a:lnTo>
                <a:lnTo>
                  <a:pt x="1180725" y="73286"/>
                </a:lnTo>
                <a:lnTo>
                  <a:pt x="1141874" y="69669"/>
                </a:lnTo>
                <a:lnTo>
                  <a:pt x="1102446" y="66746"/>
                </a:lnTo>
                <a:lnTo>
                  <a:pt x="1062578" y="64510"/>
                </a:lnTo>
                <a:lnTo>
                  <a:pt x="1022410" y="62958"/>
                </a:lnTo>
                <a:lnTo>
                  <a:pt x="982082" y="62083"/>
                </a:lnTo>
                <a:lnTo>
                  <a:pt x="941731" y="61881"/>
                </a:lnTo>
                <a:lnTo>
                  <a:pt x="901496" y="62347"/>
                </a:lnTo>
                <a:lnTo>
                  <a:pt x="861517" y="63474"/>
                </a:lnTo>
                <a:lnTo>
                  <a:pt x="821933" y="65259"/>
                </a:lnTo>
                <a:lnTo>
                  <a:pt x="782881" y="67697"/>
                </a:lnTo>
                <a:lnTo>
                  <a:pt x="744502" y="70781"/>
                </a:lnTo>
                <a:lnTo>
                  <a:pt x="706933" y="74507"/>
                </a:lnTo>
                <a:lnTo>
                  <a:pt x="670315" y="78869"/>
                </a:lnTo>
                <a:lnTo>
                  <a:pt x="634785" y="83863"/>
                </a:lnTo>
                <a:lnTo>
                  <a:pt x="600483" y="89484"/>
                </a:lnTo>
                <a:lnTo>
                  <a:pt x="567547" y="95725"/>
                </a:lnTo>
                <a:lnTo>
                  <a:pt x="536116" y="102583"/>
                </a:lnTo>
                <a:lnTo>
                  <a:pt x="506330" y="110052"/>
                </a:lnTo>
                <a:lnTo>
                  <a:pt x="476431" y="118738"/>
                </a:lnTo>
                <a:lnTo>
                  <a:pt x="443089" y="130318"/>
                </a:lnTo>
                <a:lnTo>
                  <a:pt x="414501" y="142561"/>
                </a:lnTo>
                <a:lnTo>
                  <a:pt x="380781" y="161943"/>
                </a:lnTo>
                <a:lnTo>
                  <a:pt x="358396" y="182239"/>
                </a:lnTo>
                <a:lnTo>
                  <a:pt x="346847" y="210125"/>
                </a:lnTo>
                <a:lnTo>
                  <a:pt x="347322" y="217158"/>
                </a:lnTo>
                <a:lnTo>
                  <a:pt x="349170" y="224191"/>
                </a:lnTo>
                <a:lnTo>
                  <a:pt x="352406" y="231210"/>
                </a:lnTo>
                <a:lnTo>
                  <a:pt x="348596" y="233496"/>
                </a:lnTo>
                <a:lnTo>
                  <a:pt x="321797" y="234413"/>
                </a:lnTo>
                <a:lnTo>
                  <a:pt x="295622" y="235782"/>
                </a:lnTo>
                <a:lnTo>
                  <a:pt x="270132" y="237585"/>
                </a:lnTo>
                <a:lnTo>
                  <a:pt x="245391" y="239805"/>
                </a:lnTo>
                <a:lnTo>
                  <a:pt x="221461" y="242425"/>
                </a:lnTo>
                <a:lnTo>
                  <a:pt x="198406" y="245429"/>
                </a:lnTo>
                <a:lnTo>
                  <a:pt x="176288" y="248798"/>
                </a:lnTo>
                <a:lnTo>
                  <a:pt x="155170" y="252515"/>
                </a:lnTo>
                <a:lnTo>
                  <a:pt x="135115" y="256564"/>
                </a:lnTo>
                <a:lnTo>
                  <a:pt x="116186" y="260928"/>
                </a:lnTo>
                <a:lnTo>
                  <a:pt x="98446" y="265588"/>
                </a:lnTo>
                <a:lnTo>
                  <a:pt x="81957" y="270529"/>
                </a:lnTo>
                <a:lnTo>
                  <a:pt x="66783" y="275732"/>
                </a:lnTo>
                <a:lnTo>
                  <a:pt x="52986" y="281182"/>
                </a:lnTo>
                <a:lnTo>
                  <a:pt x="40629" y="286859"/>
                </a:lnTo>
                <a:lnTo>
                  <a:pt x="29775" y="292749"/>
                </a:lnTo>
                <a:lnTo>
                  <a:pt x="12828" y="305093"/>
                </a:lnTo>
                <a:lnTo>
                  <a:pt x="2648" y="318078"/>
                </a:lnTo>
                <a:lnTo>
                  <a:pt x="0" y="332056"/>
                </a:lnTo>
                <a:lnTo>
                  <a:pt x="1248" y="337960"/>
                </a:lnTo>
                <a:lnTo>
                  <a:pt x="7893" y="349542"/>
                </a:lnTo>
                <a:lnTo>
                  <a:pt x="19891" y="360729"/>
                </a:lnTo>
                <a:lnTo>
                  <a:pt x="37029" y="371411"/>
                </a:lnTo>
                <a:lnTo>
                  <a:pt x="59095" y="381474"/>
                </a:lnTo>
                <a:lnTo>
                  <a:pt x="71909" y="386240"/>
                </a:lnTo>
                <a:lnTo>
                  <a:pt x="85876" y="390809"/>
                </a:lnTo>
                <a:lnTo>
                  <a:pt x="100969" y="395169"/>
                </a:lnTo>
                <a:lnTo>
                  <a:pt x="117160" y="399304"/>
                </a:lnTo>
                <a:lnTo>
                  <a:pt x="134424" y="403201"/>
                </a:lnTo>
                <a:lnTo>
                  <a:pt x="152734" y="406847"/>
                </a:lnTo>
                <a:lnTo>
                  <a:pt x="172064" y="410227"/>
                </a:lnTo>
                <a:lnTo>
                  <a:pt x="192386" y="413328"/>
                </a:lnTo>
                <a:lnTo>
                  <a:pt x="190632" y="413798"/>
                </a:lnTo>
                <a:lnTo>
                  <a:pt x="172798" y="418946"/>
                </a:lnTo>
                <a:lnTo>
                  <a:pt x="156574" y="424332"/>
                </a:lnTo>
                <a:lnTo>
                  <a:pt x="141983" y="429934"/>
                </a:lnTo>
                <a:lnTo>
                  <a:pt x="117789" y="441702"/>
                </a:lnTo>
                <a:lnTo>
                  <a:pt x="100398" y="454081"/>
                </a:lnTo>
                <a:lnTo>
                  <a:pt x="89990" y="466899"/>
                </a:lnTo>
                <a:lnTo>
                  <a:pt x="86745" y="479987"/>
                </a:lnTo>
                <a:lnTo>
                  <a:pt x="87865" y="486579"/>
                </a:lnTo>
                <a:lnTo>
                  <a:pt x="95705" y="499753"/>
                </a:lnTo>
                <a:lnTo>
                  <a:pt x="111388" y="512913"/>
                </a:lnTo>
                <a:lnTo>
                  <a:pt x="134476" y="525381"/>
                </a:lnTo>
                <a:lnTo>
                  <a:pt x="148476" y="531200"/>
                </a:lnTo>
                <a:lnTo>
                  <a:pt x="164001" y="536724"/>
                </a:lnTo>
                <a:lnTo>
                  <a:pt x="180967" y="541940"/>
                </a:lnTo>
                <a:lnTo>
                  <a:pt x="199287" y="546833"/>
                </a:lnTo>
                <a:lnTo>
                  <a:pt x="218879" y="551390"/>
                </a:lnTo>
                <a:lnTo>
                  <a:pt x="239657" y="555597"/>
                </a:lnTo>
                <a:lnTo>
                  <a:pt x="261537" y="559441"/>
                </a:lnTo>
                <a:lnTo>
                  <a:pt x="284435" y="562908"/>
                </a:lnTo>
                <a:lnTo>
                  <a:pt x="308265" y="565984"/>
                </a:lnTo>
                <a:lnTo>
                  <a:pt x="332943" y="568655"/>
                </a:lnTo>
                <a:lnTo>
                  <a:pt x="358385" y="570908"/>
                </a:lnTo>
                <a:lnTo>
                  <a:pt x="384505" y="572729"/>
                </a:lnTo>
                <a:lnTo>
                  <a:pt x="411220" y="574104"/>
                </a:lnTo>
                <a:lnTo>
                  <a:pt x="438445" y="575019"/>
                </a:lnTo>
                <a:lnTo>
                  <a:pt x="466095" y="575461"/>
                </a:lnTo>
                <a:lnTo>
                  <a:pt x="494085" y="575417"/>
                </a:lnTo>
                <a:lnTo>
                  <a:pt x="522332" y="574872"/>
                </a:lnTo>
                <a:lnTo>
                  <a:pt x="552991" y="587019"/>
                </a:lnTo>
                <a:lnTo>
                  <a:pt x="586964" y="598305"/>
                </a:lnTo>
                <a:lnTo>
                  <a:pt x="623999" y="608715"/>
                </a:lnTo>
                <a:lnTo>
                  <a:pt x="663844" y="618232"/>
                </a:lnTo>
                <a:lnTo>
                  <a:pt x="706248" y="626842"/>
                </a:lnTo>
                <a:lnTo>
                  <a:pt x="750957" y="634529"/>
                </a:lnTo>
                <a:lnTo>
                  <a:pt x="797720" y="641278"/>
                </a:lnTo>
                <a:lnTo>
                  <a:pt x="846286" y="647073"/>
                </a:lnTo>
                <a:lnTo>
                  <a:pt x="896401" y="651898"/>
                </a:lnTo>
                <a:lnTo>
                  <a:pt x="947814" y="655739"/>
                </a:lnTo>
                <a:lnTo>
                  <a:pt x="1000273" y="658580"/>
                </a:lnTo>
                <a:lnTo>
                  <a:pt x="1053525" y="660405"/>
                </a:lnTo>
                <a:lnTo>
                  <a:pt x="1107320" y="661199"/>
                </a:lnTo>
                <a:lnTo>
                  <a:pt x="1161404" y="660946"/>
                </a:lnTo>
                <a:lnTo>
                  <a:pt x="1215526" y="659632"/>
                </a:lnTo>
                <a:lnTo>
                  <a:pt x="1269433" y="657241"/>
                </a:lnTo>
                <a:lnTo>
                  <a:pt x="1322875" y="653757"/>
                </a:lnTo>
                <a:lnTo>
                  <a:pt x="1375597" y="649164"/>
                </a:lnTo>
                <a:lnTo>
                  <a:pt x="1427350" y="643448"/>
                </a:lnTo>
                <a:lnTo>
                  <a:pt x="1477880" y="636594"/>
                </a:lnTo>
                <a:lnTo>
                  <a:pt x="1499770" y="644273"/>
                </a:lnTo>
                <a:lnTo>
                  <a:pt x="1548414" y="658358"/>
                </a:lnTo>
                <a:lnTo>
                  <a:pt x="1602907" y="670681"/>
                </a:lnTo>
                <a:lnTo>
                  <a:pt x="1662488" y="681164"/>
                </a:lnTo>
                <a:lnTo>
                  <a:pt x="1726391" y="689729"/>
                </a:lnTo>
                <a:lnTo>
                  <a:pt x="1793853" y="696298"/>
                </a:lnTo>
                <a:lnTo>
                  <a:pt x="1864111" y="700793"/>
                </a:lnTo>
                <a:lnTo>
                  <a:pt x="1900050" y="702239"/>
                </a:lnTo>
                <a:lnTo>
                  <a:pt x="1936402" y="703138"/>
                </a:lnTo>
                <a:lnTo>
                  <a:pt x="1973070" y="703479"/>
                </a:lnTo>
                <a:lnTo>
                  <a:pt x="2009961" y="703253"/>
                </a:lnTo>
                <a:lnTo>
                  <a:pt x="2046977" y="702451"/>
                </a:lnTo>
                <a:lnTo>
                  <a:pt x="2084025" y="701062"/>
                </a:lnTo>
                <a:lnTo>
                  <a:pt x="2121008" y="699078"/>
                </a:lnTo>
                <a:lnTo>
                  <a:pt x="2182303" y="694634"/>
                </a:lnTo>
                <a:lnTo>
                  <a:pt x="2240672" y="688678"/>
                </a:lnTo>
                <a:lnTo>
                  <a:pt x="2295750" y="681295"/>
                </a:lnTo>
                <a:lnTo>
                  <a:pt x="2347170" y="672572"/>
                </a:lnTo>
                <a:lnTo>
                  <a:pt x="2394566" y="662597"/>
                </a:lnTo>
                <a:lnTo>
                  <a:pt x="2437573" y="651456"/>
                </a:lnTo>
                <a:lnTo>
                  <a:pt x="2475826" y="639235"/>
                </a:lnTo>
                <a:lnTo>
                  <a:pt x="2508957" y="626023"/>
                </a:lnTo>
                <a:lnTo>
                  <a:pt x="2548254" y="604534"/>
                </a:lnTo>
                <a:lnTo>
                  <a:pt x="2558396" y="596970"/>
                </a:lnTo>
                <a:lnTo>
                  <a:pt x="2587606" y="601170"/>
                </a:lnTo>
                <a:lnTo>
                  <a:pt x="2617561" y="604859"/>
                </a:lnTo>
                <a:lnTo>
                  <a:pt x="2648163" y="608036"/>
                </a:lnTo>
                <a:lnTo>
                  <a:pt x="2679310" y="610704"/>
                </a:lnTo>
                <a:lnTo>
                  <a:pt x="2710903" y="612864"/>
                </a:lnTo>
                <a:lnTo>
                  <a:pt x="2742842" y="614519"/>
                </a:lnTo>
                <a:lnTo>
                  <a:pt x="2775026" y="615670"/>
                </a:lnTo>
                <a:lnTo>
                  <a:pt x="2807357" y="616318"/>
                </a:lnTo>
                <a:lnTo>
                  <a:pt x="2839733" y="616466"/>
                </a:lnTo>
                <a:lnTo>
                  <a:pt x="2872054" y="616115"/>
                </a:lnTo>
                <a:lnTo>
                  <a:pt x="2904222" y="615266"/>
                </a:lnTo>
                <a:lnTo>
                  <a:pt x="2936135" y="613923"/>
                </a:lnTo>
                <a:lnTo>
                  <a:pt x="2967693" y="612085"/>
                </a:lnTo>
                <a:lnTo>
                  <a:pt x="2998798" y="609755"/>
                </a:lnTo>
                <a:lnTo>
                  <a:pt x="3029348" y="606935"/>
                </a:lnTo>
                <a:lnTo>
                  <a:pt x="3059243" y="603626"/>
                </a:lnTo>
                <a:lnTo>
                  <a:pt x="3088385" y="599831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683711" y="3852105"/>
            <a:ext cx="3879874" cy="671157"/>
          </a:xfrm>
          <a:custGeom>
            <a:avLst/>
            <a:gdLst/>
            <a:ahLst/>
            <a:cxnLst/>
            <a:rect l="l" t="t" r="r" b="b"/>
            <a:pathLst>
              <a:path w="3879874" h="671157">
                <a:moveTo>
                  <a:pt x="143317" y="413888"/>
                </a:moveTo>
                <a:lnTo>
                  <a:pt x="154662" y="416071"/>
                </a:lnTo>
                <a:lnTo>
                  <a:pt x="178751" y="418904"/>
                </a:lnTo>
                <a:lnTo>
                  <a:pt x="175946" y="419664"/>
                </a:lnTo>
                <a:lnTo>
                  <a:pt x="164884" y="422957"/>
                </a:lnTo>
                <a:lnTo>
                  <a:pt x="155148" y="426322"/>
                </a:lnTo>
                <a:lnTo>
                  <a:pt x="144748" y="430387"/>
                </a:lnTo>
                <a:lnTo>
                  <a:pt x="134093" y="435132"/>
                </a:lnTo>
                <a:lnTo>
                  <a:pt x="123592" y="440536"/>
                </a:lnTo>
                <a:lnTo>
                  <a:pt x="113653" y="446579"/>
                </a:lnTo>
                <a:lnTo>
                  <a:pt x="104686" y="453239"/>
                </a:lnTo>
                <a:lnTo>
                  <a:pt x="97099" y="460496"/>
                </a:lnTo>
                <a:lnTo>
                  <a:pt x="91301" y="468329"/>
                </a:lnTo>
                <a:lnTo>
                  <a:pt x="87700" y="476718"/>
                </a:lnTo>
                <a:lnTo>
                  <a:pt x="86705" y="485642"/>
                </a:lnTo>
                <a:lnTo>
                  <a:pt x="96455" y="480626"/>
                </a:lnTo>
                <a:lnTo>
                  <a:pt x="96455" y="481388"/>
                </a:lnTo>
                <a:lnTo>
                  <a:pt x="97217" y="478340"/>
                </a:lnTo>
                <a:lnTo>
                  <a:pt x="97217" y="479102"/>
                </a:lnTo>
                <a:lnTo>
                  <a:pt x="97979" y="476054"/>
                </a:lnTo>
                <a:lnTo>
                  <a:pt x="99503" y="473006"/>
                </a:lnTo>
                <a:lnTo>
                  <a:pt x="99503" y="473768"/>
                </a:lnTo>
                <a:lnTo>
                  <a:pt x="101027" y="470720"/>
                </a:lnTo>
                <a:lnTo>
                  <a:pt x="105599" y="464624"/>
                </a:lnTo>
                <a:lnTo>
                  <a:pt x="105599" y="465386"/>
                </a:lnTo>
                <a:lnTo>
                  <a:pt x="111695" y="459290"/>
                </a:lnTo>
                <a:lnTo>
                  <a:pt x="111695" y="460052"/>
                </a:lnTo>
                <a:lnTo>
                  <a:pt x="119315" y="453956"/>
                </a:lnTo>
                <a:lnTo>
                  <a:pt x="123887" y="450908"/>
                </a:lnTo>
                <a:lnTo>
                  <a:pt x="123887" y="451670"/>
                </a:lnTo>
                <a:lnTo>
                  <a:pt x="128459" y="448622"/>
                </a:lnTo>
                <a:lnTo>
                  <a:pt x="133793" y="445574"/>
                </a:lnTo>
                <a:lnTo>
                  <a:pt x="139889" y="443288"/>
                </a:lnTo>
                <a:lnTo>
                  <a:pt x="145985" y="440240"/>
                </a:lnTo>
                <a:lnTo>
                  <a:pt x="145223" y="440240"/>
                </a:lnTo>
                <a:lnTo>
                  <a:pt x="152081" y="437954"/>
                </a:lnTo>
                <a:lnTo>
                  <a:pt x="153338" y="437328"/>
                </a:lnTo>
                <a:lnTo>
                  <a:pt x="165144" y="432797"/>
                </a:lnTo>
                <a:lnTo>
                  <a:pt x="177434" y="429165"/>
                </a:lnTo>
                <a:lnTo>
                  <a:pt x="189419" y="425000"/>
                </a:lnTo>
                <a:lnTo>
                  <a:pt x="195842" y="423395"/>
                </a:lnTo>
                <a:lnTo>
                  <a:pt x="196277" y="423476"/>
                </a:lnTo>
                <a:lnTo>
                  <a:pt x="196263" y="423289"/>
                </a:lnTo>
                <a:lnTo>
                  <a:pt x="187133" y="415856"/>
                </a:lnTo>
                <a:lnTo>
                  <a:pt x="143317" y="413888"/>
                </a:lnTo>
                <a:close/>
              </a:path>
              <a:path w="3879874" h="671157">
                <a:moveTo>
                  <a:pt x="3359339" y="494342"/>
                </a:moveTo>
                <a:lnTo>
                  <a:pt x="3354767" y="498914"/>
                </a:lnTo>
                <a:lnTo>
                  <a:pt x="3359339" y="498152"/>
                </a:lnTo>
                <a:lnTo>
                  <a:pt x="3418912" y="495459"/>
                </a:lnTo>
                <a:lnTo>
                  <a:pt x="3439541" y="494047"/>
                </a:lnTo>
                <a:lnTo>
                  <a:pt x="3461434" y="492360"/>
                </a:lnTo>
                <a:lnTo>
                  <a:pt x="3484411" y="490368"/>
                </a:lnTo>
                <a:lnTo>
                  <a:pt x="3359339" y="494342"/>
                </a:lnTo>
                <a:close/>
              </a:path>
              <a:path w="3879874" h="671157">
                <a:moveTo>
                  <a:pt x="2676587" y="610166"/>
                </a:moveTo>
                <a:lnTo>
                  <a:pt x="2637725" y="606356"/>
                </a:lnTo>
                <a:lnTo>
                  <a:pt x="2566097" y="605594"/>
                </a:lnTo>
                <a:lnTo>
                  <a:pt x="2547047" y="607118"/>
                </a:lnTo>
                <a:lnTo>
                  <a:pt x="2547809" y="607118"/>
                </a:lnTo>
                <a:lnTo>
                  <a:pt x="2540189" y="611690"/>
                </a:lnTo>
                <a:lnTo>
                  <a:pt x="2531115" y="617060"/>
                </a:lnTo>
                <a:lnTo>
                  <a:pt x="2519445" y="622956"/>
                </a:lnTo>
                <a:lnTo>
                  <a:pt x="2507422" y="628339"/>
                </a:lnTo>
                <a:lnTo>
                  <a:pt x="2495993" y="633026"/>
                </a:lnTo>
                <a:lnTo>
                  <a:pt x="2485325" y="637598"/>
                </a:lnTo>
                <a:lnTo>
                  <a:pt x="2485325" y="636836"/>
                </a:lnTo>
                <a:lnTo>
                  <a:pt x="2473895" y="641408"/>
                </a:lnTo>
                <a:lnTo>
                  <a:pt x="2474657" y="641408"/>
                </a:lnTo>
                <a:lnTo>
                  <a:pt x="2462465" y="645218"/>
                </a:lnTo>
                <a:lnTo>
                  <a:pt x="2433799" y="653409"/>
                </a:lnTo>
                <a:lnTo>
                  <a:pt x="2404606" y="660868"/>
                </a:lnTo>
                <a:lnTo>
                  <a:pt x="2374941" y="667622"/>
                </a:lnTo>
                <a:lnTo>
                  <a:pt x="2344858" y="673697"/>
                </a:lnTo>
                <a:lnTo>
                  <a:pt x="2314412" y="679121"/>
                </a:lnTo>
                <a:lnTo>
                  <a:pt x="2283658" y="683918"/>
                </a:lnTo>
                <a:lnTo>
                  <a:pt x="2252650" y="688115"/>
                </a:lnTo>
                <a:lnTo>
                  <a:pt x="2221443" y="691739"/>
                </a:lnTo>
                <a:lnTo>
                  <a:pt x="2190092" y="694816"/>
                </a:lnTo>
                <a:lnTo>
                  <a:pt x="2158651" y="697372"/>
                </a:lnTo>
                <a:lnTo>
                  <a:pt x="2127176" y="699434"/>
                </a:lnTo>
                <a:lnTo>
                  <a:pt x="2095720" y="701028"/>
                </a:lnTo>
                <a:lnTo>
                  <a:pt x="2064338" y="702179"/>
                </a:lnTo>
                <a:lnTo>
                  <a:pt x="2033086" y="702916"/>
                </a:lnTo>
                <a:lnTo>
                  <a:pt x="2002017" y="703263"/>
                </a:lnTo>
                <a:lnTo>
                  <a:pt x="1971186" y="703247"/>
                </a:lnTo>
                <a:lnTo>
                  <a:pt x="1940649" y="702895"/>
                </a:lnTo>
                <a:lnTo>
                  <a:pt x="1910459" y="702232"/>
                </a:lnTo>
                <a:lnTo>
                  <a:pt x="1880672" y="701286"/>
                </a:lnTo>
                <a:lnTo>
                  <a:pt x="1851341" y="700082"/>
                </a:lnTo>
                <a:lnTo>
                  <a:pt x="1807145" y="697034"/>
                </a:lnTo>
                <a:lnTo>
                  <a:pt x="1807907" y="697034"/>
                </a:lnTo>
                <a:lnTo>
                  <a:pt x="1785809" y="695510"/>
                </a:lnTo>
                <a:lnTo>
                  <a:pt x="1764473" y="693224"/>
                </a:lnTo>
                <a:lnTo>
                  <a:pt x="1765235" y="693224"/>
                </a:lnTo>
                <a:lnTo>
                  <a:pt x="1743899" y="690938"/>
                </a:lnTo>
                <a:lnTo>
                  <a:pt x="1734477" y="689844"/>
                </a:lnTo>
                <a:lnTo>
                  <a:pt x="1721975" y="688346"/>
                </a:lnTo>
                <a:lnTo>
                  <a:pt x="1709424" y="686781"/>
                </a:lnTo>
                <a:lnTo>
                  <a:pt x="1696833" y="685141"/>
                </a:lnTo>
                <a:lnTo>
                  <a:pt x="1684212" y="683419"/>
                </a:lnTo>
                <a:lnTo>
                  <a:pt x="1671570" y="681605"/>
                </a:lnTo>
                <a:lnTo>
                  <a:pt x="1658918" y="679693"/>
                </a:lnTo>
                <a:lnTo>
                  <a:pt x="1646264" y="677673"/>
                </a:lnTo>
                <a:lnTo>
                  <a:pt x="1633618" y="675539"/>
                </a:lnTo>
                <a:lnTo>
                  <a:pt x="1620989" y="673281"/>
                </a:lnTo>
                <a:lnTo>
                  <a:pt x="1608388" y="670892"/>
                </a:lnTo>
                <a:lnTo>
                  <a:pt x="1595824" y="668365"/>
                </a:lnTo>
                <a:lnTo>
                  <a:pt x="1583305" y="665690"/>
                </a:lnTo>
                <a:lnTo>
                  <a:pt x="1570843" y="662860"/>
                </a:lnTo>
                <a:lnTo>
                  <a:pt x="1558446" y="659866"/>
                </a:lnTo>
                <a:lnTo>
                  <a:pt x="1546123" y="656702"/>
                </a:lnTo>
                <a:lnTo>
                  <a:pt x="1533885" y="653358"/>
                </a:lnTo>
                <a:lnTo>
                  <a:pt x="1521741" y="649827"/>
                </a:lnTo>
                <a:lnTo>
                  <a:pt x="1483295" y="646742"/>
                </a:lnTo>
                <a:lnTo>
                  <a:pt x="1509701" y="646100"/>
                </a:lnTo>
                <a:lnTo>
                  <a:pt x="1497773" y="642170"/>
                </a:lnTo>
                <a:lnTo>
                  <a:pt x="1482533" y="636836"/>
                </a:lnTo>
                <a:lnTo>
                  <a:pt x="1418525" y="645218"/>
                </a:lnTo>
                <a:lnTo>
                  <a:pt x="1481009" y="645980"/>
                </a:lnTo>
                <a:lnTo>
                  <a:pt x="1483051" y="646774"/>
                </a:lnTo>
                <a:lnTo>
                  <a:pt x="1508441" y="655886"/>
                </a:lnTo>
                <a:lnTo>
                  <a:pt x="1539942" y="664569"/>
                </a:lnTo>
                <a:lnTo>
                  <a:pt x="1572093" y="672442"/>
                </a:lnTo>
                <a:lnTo>
                  <a:pt x="1604825" y="679531"/>
                </a:lnTo>
                <a:lnTo>
                  <a:pt x="1638070" y="685860"/>
                </a:lnTo>
                <a:lnTo>
                  <a:pt x="1671759" y="691456"/>
                </a:lnTo>
                <a:lnTo>
                  <a:pt x="1705824" y="696344"/>
                </a:lnTo>
                <a:lnTo>
                  <a:pt x="1740194" y="700549"/>
                </a:lnTo>
                <a:lnTo>
                  <a:pt x="1774802" y="704096"/>
                </a:lnTo>
                <a:lnTo>
                  <a:pt x="1809578" y="707012"/>
                </a:lnTo>
                <a:lnTo>
                  <a:pt x="1844455" y="709321"/>
                </a:lnTo>
                <a:lnTo>
                  <a:pt x="1879362" y="711050"/>
                </a:lnTo>
                <a:lnTo>
                  <a:pt x="1914232" y="712222"/>
                </a:lnTo>
                <a:lnTo>
                  <a:pt x="1948995" y="712865"/>
                </a:lnTo>
                <a:lnTo>
                  <a:pt x="1983583" y="713003"/>
                </a:lnTo>
                <a:lnTo>
                  <a:pt x="2017927" y="712661"/>
                </a:lnTo>
                <a:lnTo>
                  <a:pt x="2051957" y="711866"/>
                </a:lnTo>
                <a:lnTo>
                  <a:pt x="2085606" y="710642"/>
                </a:lnTo>
                <a:lnTo>
                  <a:pt x="2118804" y="709015"/>
                </a:lnTo>
                <a:lnTo>
                  <a:pt x="2151483" y="707011"/>
                </a:lnTo>
                <a:lnTo>
                  <a:pt x="2183573" y="704654"/>
                </a:lnTo>
                <a:lnTo>
                  <a:pt x="2220149" y="700844"/>
                </a:lnTo>
                <a:lnTo>
                  <a:pt x="2235537" y="699180"/>
                </a:lnTo>
                <a:lnTo>
                  <a:pt x="2251510" y="697343"/>
                </a:lnTo>
                <a:lnTo>
                  <a:pt x="2267990" y="695316"/>
                </a:lnTo>
                <a:lnTo>
                  <a:pt x="2284904" y="693083"/>
                </a:lnTo>
                <a:lnTo>
                  <a:pt x="2302173" y="690626"/>
                </a:lnTo>
                <a:lnTo>
                  <a:pt x="2319724" y="687928"/>
                </a:lnTo>
                <a:lnTo>
                  <a:pt x="2337479" y="684973"/>
                </a:lnTo>
                <a:lnTo>
                  <a:pt x="2355363" y="681745"/>
                </a:lnTo>
                <a:lnTo>
                  <a:pt x="2373300" y="678225"/>
                </a:lnTo>
                <a:lnTo>
                  <a:pt x="2391214" y="674398"/>
                </a:lnTo>
                <a:lnTo>
                  <a:pt x="2409029" y="670246"/>
                </a:lnTo>
                <a:lnTo>
                  <a:pt x="2426668" y="665753"/>
                </a:lnTo>
                <a:lnTo>
                  <a:pt x="2444058" y="660902"/>
                </a:lnTo>
                <a:lnTo>
                  <a:pt x="2461120" y="655676"/>
                </a:lnTo>
                <a:lnTo>
                  <a:pt x="2477780" y="650057"/>
                </a:lnTo>
                <a:lnTo>
                  <a:pt x="2493961" y="644031"/>
                </a:lnTo>
                <a:lnTo>
                  <a:pt x="2509588" y="637578"/>
                </a:lnTo>
                <a:lnTo>
                  <a:pt x="2524584" y="630684"/>
                </a:lnTo>
                <a:lnTo>
                  <a:pt x="2538874" y="623330"/>
                </a:lnTo>
                <a:lnTo>
                  <a:pt x="2552381" y="615500"/>
                </a:lnTo>
                <a:lnTo>
                  <a:pt x="2559239" y="610166"/>
                </a:lnTo>
                <a:lnTo>
                  <a:pt x="2564421" y="606712"/>
                </a:lnTo>
                <a:lnTo>
                  <a:pt x="2562287" y="606356"/>
                </a:lnTo>
                <a:lnTo>
                  <a:pt x="2564421" y="606712"/>
                </a:lnTo>
                <a:lnTo>
                  <a:pt x="2580575" y="609404"/>
                </a:lnTo>
                <a:lnTo>
                  <a:pt x="2598863" y="611690"/>
                </a:lnTo>
                <a:lnTo>
                  <a:pt x="2628806" y="614994"/>
                </a:lnTo>
                <a:lnTo>
                  <a:pt x="2795459" y="616262"/>
                </a:lnTo>
                <a:lnTo>
                  <a:pt x="2628806" y="614994"/>
                </a:lnTo>
                <a:lnTo>
                  <a:pt x="2659236" y="617904"/>
                </a:lnTo>
                <a:lnTo>
                  <a:pt x="2690097" y="620401"/>
                </a:lnTo>
                <a:lnTo>
                  <a:pt x="2721333" y="622469"/>
                </a:lnTo>
                <a:lnTo>
                  <a:pt x="2752887" y="624089"/>
                </a:lnTo>
                <a:lnTo>
                  <a:pt x="2784703" y="625245"/>
                </a:lnTo>
                <a:lnTo>
                  <a:pt x="2816725" y="625917"/>
                </a:lnTo>
                <a:lnTo>
                  <a:pt x="2848895" y="626090"/>
                </a:lnTo>
                <a:lnTo>
                  <a:pt x="2881157" y="625744"/>
                </a:lnTo>
                <a:lnTo>
                  <a:pt x="2913455" y="624863"/>
                </a:lnTo>
                <a:lnTo>
                  <a:pt x="2945733" y="623429"/>
                </a:lnTo>
                <a:lnTo>
                  <a:pt x="2977933" y="621425"/>
                </a:lnTo>
                <a:lnTo>
                  <a:pt x="3010001" y="618832"/>
                </a:lnTo>
                <a:lnTo>
                  <a:pt x="3041878" y="615634"/>
                </a:lnTo>
                <a:lnTo>
                  <a:pt x="3073508" y="611812"/>
                </a:lnTo>
                <a:lnTo>
                  <a:pt x="3104836" y="607349"/>
                </a:lnTo>
                <a:lnTo>
                  <a:pt x="3135805" y="602227"/>
                </a:lnTo>
                <a:lnTo>
                  <a:pt x="3166357" y="596429"/>
                </a:lnTo>
                <a:lnTo>
                  <a:pt x="3196438" y="589937"/>
                </a:lnTo>
                <a:lnTo>
                  <a:pt x="3225989" y="582734"/>
                </a:lnTo>
                <a:lnTo>
                  <a:pt x="3243515" y="577400"/>
                </a:lnTo>
                <a:lnTo>
                  <a:pt x="3252326" y="574562"/>
                </a:lnTo>
                <a:lnTo>
                  <a:pt x="3264010" y="570583"/>
                </a:lnTo>
                <a:lnTo>
                  <a:pt x="3276531" y="565952"/>
                </a:lnTo>
                <a:lnTo>
                  <a:pt x="3289487" y="560639"/>
                </a:lnTo>
                <a:lnTo>
                  <a:pt x="3302475" y="554615"/>
                </a:lnTo>
                <a:lnTo>
                  <a:pt x="3315094" y="547853"/>
                </a:lnTo>
                <a:lnTo>
                  <a:pt x="3326941" y="540324"/>
                </a:lnTo>
                <a:lnTo>
                  <a:pt x="3337615" y="531999"/>
                </a:lnTo>
                <a:lnTo>
                  <a:pt x="3346714" y="522849"/>
                </a:lnTo>
                <a:lnTo>
                  <a:pt x="3353835" y="512847"/>
                </a:lnTo>
                <a:lnTo>
                  <a:pt x="3358577" y="501962"/>
                </a:lnTo>
                <a:lnTo>
                  <a:pt x="3359217" y="498766"/>
                </a:lnTo>
                <a:lnTo>
                  <a:pt x="3377627" y="498152"/>
                </a:lnTo>
                <a:lnTo>
                  <a:pt x="3399725" y="496628"/>
                </a:lnTo>
                <a:lnTo>
                  <a:pt x="3418912" y="495459"/>
                </a:lnTo>
                <a:lnTo>
                  <a:pt x="3359339" y="498152"/>
                </a:lnTo>
                <a:lnTo>
                  <a:pt x="3354767" y="498914"/>
                </a:lnTo>
                <a:lnTo>
                  <a:pt x="3359339" y="494342"/>
                </a:lnTo>
                <a:lnTo>
                  <a:pt x="3484411" y="490368"/>
                </a:lnTo>
                <a:lnTo>
                  <a:pt x="3508295" y="488038"/>
                </a:lnTo>
                <a:lnTo>
                  <a:pt x="3532907" y="485340"/>
                </a:lnTo>
                <a:lnTo>
                  <a:pt x="3558068" y="482243"/>
                </a:lnTo>
                <a:lnTo>
                  <a:pt x="3583599" y="478715"/>
                </a:lnTo>
                <a:lnTo>
                  <a:pt x="3609323" y="474726"/>
                </a:lnTo>
                <a:lnTo>
                  <a:pt x="3635060" y="470244"/>
                </a:lnTo>
                <a:lnTo>
                  <a:pt x="3660631" y="465238"/>
                </a:lnTo>
                <a:lnTo>
                  <a:pt x="3685859" y="459677"/>
                </a:lnTo>
                <a:lnTo>
                  <a:pt x="3710565" y="453530"/>
                </a:lnTo>
                <a:lnTo>
                  <a:pt x="3734570" y="446766"/>
                </a:lnTo>
                <a:lnTo>
                  <a:pt x="3757695" y="439353"/>
                </a:lnTo>
                <a:lnTo>
                  <a:pt x="3779762" y="431261"/>
                </a:lnTo>
                <a:lnTo>
                  <a:pt x="3800593" y="422458"/>
                </a:lnTo>
                <a:lnTo>
                  <a:pt x="3820008" y="412913"/>
                </a:lnTo>
                <a:lnTo>
                  <a:pt x="3837829" y="402594"/>
                </a:lnTo>
                <a:lnTo>
                  <a:pt x="3853877" y="391472"/>
                </a:lnTo>
                <a:lnTo>
                  <a:pt x="3864545" y="380804"/>
                </a:lnTo>
                <a:lnTo>
                  <a:pt x="3874862" y="365648"/>
                </a:lnTo>
                <a:lnTo>
                  <a:pt x="3879874" y="347098"/>
                </a:lnTo>
                <a:lnTo>
                  <a:pt x="3870641" y="344990"/>
                </a:lnTo>
                <a:lnTo>
                  <a:pt x="3869879" y="348038"/>
                </a:lnTo>
                <a:lnTo>
                  <a:pt x="3869879" y="351848"/>
                </a:lnTo>
                <a:lnTo>
                  <a:pt x="3868355" y="355658"/>
                </a:lnTo>
                <a:lnTo>
                  <a:pt x="3869117" y="355658"/>
                </a:lnTo>
                <a:lnTo>
                  <a:pt x="3867593" y="359468"/>
                </a:lnTo>
                <a:lnTo>
                  <a:pt x="3867593" y="358706"/>
                </a:lnTo>
                <a:lnTo>
                  <a:pt x="3865307" y="363278"/>
                </a:lnTo>
                <a:lnTo>
                  <a:pt x="3863021" y="367088"/>
                </a:lnTo>
                <a:lnTo>
                  <a:pt x="3863783" y="367088"/>
                </a:lnTo>
                <a:lnTo>
                  <a:pt x="3860735" y="370898"/>
                </a:lnTo>
                <a:lnTo>
                  <a:pt x="3856925" y="374708"/>
                </a:lnTo>
                <a:lnTo>
                  <a:pt x="3857687" y="374708"/>
                </a:lnTo>
                <a:lnTo>
                  <a:pt x="3853115" y="378518"/>
                </a:lnTo>
                <a:lnTo>
                  <a:pt x="3853877" y="378518"/>
                </a:lnTo>
                <a:lnTo>
                  <a:pt x="3847781" y="383852"/>
                </a:lnTo>
                <a:lnTo>
                  <a:pt x="3840923" y="389186"/>
                </a:lnTo>
                <a:lnTo>
                  <a:pt x="3833303" y="394520"/>
                </a:lnTo>
                <a:lnTo>
                  <a:pt x="3834065" y="394520"/>
                </a:lnTo>
                <a:lnTo>
                  <a:pt x="3825683" y="399854"/>
                </a:lnTo>
                <a:lnTo>
                  <a:pt x="3825683" y="399092"/>
                </a:lnTo>
                <a:lnTo>
                  <a:pt x="3816539" y="404426"/>
                </a:lnTo>
                <a:lnTo>
                  <a:pt x="3806633" y="409760"/>
                </a:lnTo>
                <a:lnTo>
                  <a:pt x="3807395" y="408998"/>
                </a:lnTo>
                <a:lnTo>
                  <a:pt x="3796727" y="414332"/>
                </a:lnTo>
                <a:lnTo>
                  <a:pt x="3773867" y="423476"/>
                </a:lnTo>
                <a:lnTo>
                  <a:pt x="3760913" y="428048"/>
                </a:lnTo>
                <a:lnTo>
                  <a:pt x="3761675" y="428048"/>
                </a:lnTo>
                <a:lnTo>
                  <a:pt x="3747959" y="432620"/>
                </a:lnTo>
                <a:lnTo>
                  <a:pt x="3734243" y="436430"/>
                </a:lnTo>
                <a:lnTo>
                  <a:pt x="3719765" y="441002"/>
                </a:lnTo>
                <a:lnTo>
                  <a:pt x="3720527" y="441002"/>
                </a:lnTo>
                <a:lnTo>
                  <a:pt x="3690047" y="448622"/>
                </a:lnTo>
                <a:lnTo>
                  <a:pt x="3673283" y="452432"/>
                </a:lnTo>
                <a:lnTo>
                  <a:pt x="3657281" y="456242"/>
                </a:lnTo>
                <a:lnTo>
                  <a:pt x="3639755" y="459290"/>
                </a:lnTo>
                <a:lnTo>
                  <a:pt x="3622229" y="463100"/>
                </a:lnTo>
                <a:lnTo>
                  <a:pt x="3622229" y="462338"/>
                </a:lnTo>
                <a:lnTo>
                  <a:pt x="3603941" y="466148"/>
                </a:lnTo>
                <a:lnTo>
                  <a:pt x="3591799" y="468008"/>
                </a:lnTo>
                <a:lnTo>
                  <a:pt x="3579208" y="469856"/>
                </a:lnTo>
                <a:lnTo>
                  <a:pt x="3566614" y="471621"/>
                </a:lnTo>
                <a:lnTo>
                  <a:pt x="3554017" y="473304"/>
                </a:lnTo>
                <a:lnTo>
                  <a:pt x="3541416" y="474904"/>
                </a:lnTo>
                <a:lnTo>
                  <a:pt x="3528811" y="476423"/>
                </a:lnTo>
                <a:lnTo>
                  <a:pt x="3516199" y="477859"/>
                </a:lnTo>
                <a:lnTo>
                  <a:pt x="3503582" y="479213"/>
                </a:lnTo>
                <a:lnTo>
                  <a:pt x="3490956" y="480485"/>
                </a:lnTo>
                <a:lnTo>
                  <a:pt x="3478323" y="481675"/>
                </a:lnTo>
                <a:lnTo>
                  <a:pt x="3465681" y="482783"/>
                </a:lnTo>
                <a:lnTo>
                  <a:pt x="3453029" y="483809"/>
                </a:lnTo>
                <a:lnTo>
                  <a:pt x="3440367" y="484753"/>
                </a:lnTo>
                <a:lnTo>
                  <a:pt x="3427692" y="485616"/>
                </a:lnTo>
                <a:lnTo>
                  <a:pt x="3415006" y="486396"/>
                </a:lnTo>
                <a:lnTo>
                  <a:pt x="3402307" y="487094"/>
                </a:lnTo>
                <a:lnTo>
                  <a:pt x="3389593" y="487711"/>
                </a:lnTo>
                <a:lnTo>
                  <a:pt x="3376865" y="488246"/>
                </a:lnTo>
                <a:lnTo>
                  <a:pt x="3350195" y="489770"/>
                </a:lnTo>
                <a:lnTo>
                  <a:pt x="3349433" y="497390"/>
                </a:lnTo>
                <a:lnTo>
                  <a:pt x="3349433" y="496628"/>
                </a:lnTo>
                <a:lnTo>
                  <a:pt x="3348671" y="500438"/>
                </a:lnTo>
                <a:lnTo>
                  <a:pt x="3349433" y="499676"/>
                </a:lnTo>
                <a:lnTo>
                  <a:pt x="3347909" y="503486"/>
                </a:lnTo>
                <a:lnTo>
                  <a:pt x="3347909" y="502724"/>
                </a:lnTo>
                <a:lnTo>
                  <a:pt x="3347147" y="505772"/>
                </a:lnTo>
                <a:lnTo>
                  <a:pt x="3344861" y="508820"/>
                </a:lnTo>
                <a:lnTo>
                  <a:pt x="3345623" y="508820"/>
                </a:lnTo>
                <a:lnTo>
                  <a:pt x="3341051" y="514916"/>
                </a:lnTo>
                <a:lnTo>
                  <a:pt x="3338003" y="517964"/>
                </a:lnTo>
                <a:lnTo>
                  <a:pt x="3338765" y="517964"/>
                </a:lnTo>
                <a:lnTo>
                  <a:pt x="3335717" y="521012"/>
                </a:lnTo>
                <a:lnTo>
                  <a:pt x="3331907" y="524060"/>
                </a:lnTo>
                <a:lnTo>
                  <a:pt x="3328097" y="527870"/>
                </a:lnTo>
                <a:lnTo>
                  <a:pt x="3328097" y="527108"/>
                </a:lnTo>
                <a:lnTo>
                  <a:pt x="3324287" y="530918"/>
                </a:lnTo>
                <a:lnTo>
                  <a:pt x="3324287" y="530156"/>
                </a:lnTo>
                <a:lnTo>
                  <a:pt x="3319715" y="533966"/>
                </a:lnTo>
                <a:lnTo>
                  <a:pt x="3315143" y="537014"/>
                </a:lnTo>
                <a:lnTo>
                  <a:pt x="3304475" y="543110"/>
                </a:lnTo>
                <a:lnTo>
                  <a:pt x="3298379" y="546158"/>
                </a:lnTo>
                <a:lnTo>
                  <a:pt x="3299141" y="545396"/>
                </a:lnTo>
                <a:lnTo>
                  <a:pt x="3292283" y="548444"/>
                </a:lnTo>
                <a:lnTo>
                  <a:pt x="3286414" y="551283"/>
                </a:lnTo>
                <a:lnTo>
                  <a:pt x="3274959" y="556285"/>
                </a:lnTo>
                <a:lnTo>
                  <a:pt x="3262837" y="560994"/>
                </a:lnTo>
                <a:lnTo>
                  <a:pt x="3250353" y="565359"/>
                </a:lnTo>
                <a:lnTo>
                  <a:pt x="3237814" y="569329"/>
                </a:lnTo>
                <a:lnTo>
                  <a:pt x="3225527" y="572851"/>
                </a:lnTo>
                <a:lnTo>
                  <a:pt x="3213797" y="575876"/>
                </a:lnTo>
                <a:lnTo>
                  <a:pt x="3203891" y="578162"/>
                </a:lnTo>
                <a:lnTo>
                  <a:pt x="3204653" y="578162"/>
                </a:lnTo>
                <a:lnTo>
                  <a:pt x="3194747" y="581210"/>
                </a:lnTo>
                <a:lnTo>
                  <a:pt x="3174173" y="585782"/>
                </a:lnTo>
                <a:lnTo>
                  <a:pt x="3157409" y="588830"/>
                </a:lnTo>
                <a:lnTo>
                  <a:pt x="3140645" y="591878"/>
                </a:lnTo>
                <a:lnTo>
                  <a:pt x="3141407" y="591878"/>
                </a:lnTo>
                <a:lnTo>
                  <a:pt x="3123881" y="594926"/>
                </a:lnTo>
                <a:lnTo>
                  <a:pt x="3104143" y="598066"/>
                </a:lnTo>
                <a:lnTo>
                  <a:pt x="3078976" y="601626"/>
                </a:lnTo>
                <a:lnTo>
                  <a:pt x="3053750" y="604729"/>
                </a:lnTo>
                <a:lnTo>
                  <a:pt x="3028474" y="607406"/>
                </a:lnTo>
                <a:lnTo>
                  <a:pt x="3003157" y="609687"/>
                </a:lnTo>
                <a:lnTo>
                  <a:pt x="2977805" y="611605"/>
                </a:lnTo>
                <a:lnTo>
                  <a:pt x="2952429" y="613190"/>
                </a:lnTo>
                <a:lnTo>
                  <a:pt x="2927036" y="614474"/>
                </a:lnTo>
                <a:lnTo>
                  <a:pt x="2901634" y="615487"/>
                </a:lnTo>
                <a:lnTo>
                  <a:pt x="2876231" y="616262"/>
                </a:lnTo>
                <a:lnTo>
                  <a:pt x="2796221" y="616262"/>
                </a:lnTo>
                <a:lnTo>
                  <a:pt x="2715449" y="613214"/>
                </a:lnTo>
                <a:lnTo>
                  <a:pt x="2676587" y="610166"/>
                </a:lnTo>
                <a:close/>
              </a:path>
              <a:path w="3879874" h="671157">
                <a:moveTo>
                  <a:pt x="2600387" y="602546"/>
                </a:moveTo>
                <a:lnTo>
                  <a:pt x="2581337" y="599498"/>
                </a:lnTo>
                <a:lnTo>
                  <a:pt x="2582099" y="599498"/>
                </a:lnTo>
                <a:lnTo>
                  <a:pt x="2561525" y="596450"/>
                </a:lnTo>
                <a:lnTo>
                  <a:pt x="2553905" y="602546"/>
                </a:lnTo>
                <a:lnTo>
                  <a:pt x="2547047" y="607118"/>
                </a:lnTo>
                <a:lnTo>
                  <a:pt x="2566097" y="605594"/>
                </a:lnTo>
                <a:lnTo>
                  <a:pt x="2637725" y="606356"/>
                </a:lnTo>
                <a:lnTo>
                  <a:pt x="2600387" y="602546"/>
                </a:lnTo>
                <a:close/>
              </a:path>
              <a:path w="3879874" h="671157">
                <a:moveTo>
                  <a:pt x="178751" y="418904"/>
                </a:moveTo>
                <a:lnTo>
                  <a:pt x="154662" y="416071"/>
                </a:lnTo>
                <a:lnTo>
                  <a:pt x="164304" y="417740"/>
                </a:lnTo>
                <a:lnTo>
                  <a:pt x="171893" y="418904"/>
                </a:lnTo>
                <a:lnTo>
                  <a:pt x="175946" y="419664"/>
                </a:lnTo>
                <a:lnTo>
                  <a:pt x="178751" y="418904"/>
                </a:lnTo>
                <a:close/>
              </a:path>
              <a:path w="3879874" h="671157">
                <a:moveTo>
                  <a:pt x="11111" y="343466"/>
                </a:moveTo>
                <a:lnTo>
                  <a:pt x="9587" y="339656"/>
                </a:lnTo>
                <a:lnTo>
                  <a:pt x="9587" y="340418"/>
                </a:lnTo>
                <a:lnTo>
                  <a:pt x="10349" y="342704"/>
                </a:lnTo>
                <a:lnTo>
                  <a:pt x="11111" y="343466"/>
                </a:lnTo>
                <a:close/>
              </a:path>
              <a:path w="3879874" h="671157">
                <a:moveTo>
                  <a:pt x="3427919" y="90482"/>
                </a:moveTo>
                <a:lnTo>
                  <a:pt x="3427157" y="89720"/>
                </a:lnTo>
                <a:lnTo>
                  <a:pt x="3430205" y="93530"/>
                </a:lnTo>
                <a:lnTo>
                  <a:pt x="3430205" y="92768"/>
                </a:lnTo>
                <a:lnTo>
                  <a:pt x="3440111" y="90482"/>
                </a:lnTo>
                <a:lnTo>
                  <a:pt x="3437063" y="88196"/>
                </a:lnTo>
                <a:lnTo>
                  <a:pt x="3427919" y="90482"/>
                </a:lnTo>
                <a:close/>
              </a:path>
              <a:path w="3879874" h="671157">
                <a:moveTo>
                  <a:pt x="691353" y="76697"/>
                </a:moveTo>
                <a:lnTo>
                  <a:pt x="653873" y="81753"/>
                </a:lnTo>
                <a:lnTo>
                  <a:pt x="616936" y="87645"/>
                </a:lnTo>
                <a:lnTo>
                  <a:pt x="580645" y="94404"/>
                </a:lnTo>
                <a:lnTo>
                  <a:pt x="545106" y="102062"/>
                </a:lnTo>
                <a:lnTo>
                  <a:pt x="510421" y="110650"/>
                </a:lnTo>
                <a:lnTo>
                  <a:pt x="476693" y="120200"/>
                </a:lnTo>
                <a:lnTo>
                  <a:pt x="456881" y="126296"/>
                </a:lnTo>
                <a:lnTo>
                  <a:pt x="439062" y="133366"/>
                </a:lnTo>
                <a:lnTo>
                  <a:pt x="428227" y="137991"/>
                </a:lnTo>
                <a:lnTo>
                  <a:pt x="416829" y="143242"/>
                </a:lnTo>
                <a:lnTo>
                  <a:pt x="405217" y="149119"/>
                </a:lnTo>
                <a:lnTo>
                  <a:pt x="393740" y="155620"/>
                </a:lnTo>
                <a:lnTo>
                  <a:pt x="382747" y="162744"/>
                </a:lnTo>
                <a:lnTo>
                  <a:pt x="372587" y="170489"/>
                </a:lnTo>
                <a:lnTo>
                  <a:pt x="363610" y="178854"/>
                </a:lnTo>
                <a:lnTo>
                  <a:pt x="356164" y="187837"/>
                </a:lnTo>
                <a:lnTo>
                  <a:pt x="347263" y="207654"/>
                </a:lnTo>
                <a:lnTo>
                  <a:pt x="356297" y="211640"/>
                </a:lnTo>
                <a:lnTo>
                  <a:pt x="346506" y="218484"/>
                </a:lnTo>
                <a:lnTo>
                  <a:pt x="348677" y="229928"/>
                </a:lnTo>
                <a:lnTo>
                  <a:pt x="349997" y="233886"/>
                </a:lnTo>
                <a:lnTo>
                  <a:pt x="351897" y="233800"/>
                </a:lnTo>
                <a:lnTo>
                  <a:pt x="354011" y="232214"/>
                </a:lnTo>
                <a:lnTo>
                  <a:pt x="358583" y="229928"/>
                </a:lnTo>
                <a:lnTo>
                  <a:pt x="359345" y="230690"/>
                </a:lnTo>
                <a:lnTo>
                  <a:pt x="357821" y="226118"/>
                </a:lnTo>
                <a:lnTo>
                  <a:pt x="357821" y="226880"/>
                </a:lnTo>
                <a:lnTo>
                  <a:pt x="356297" y="223070"/>
                </a:lnTo>
                <a:lnTo>
                  <a:pt x="357059" y="223070"/>
                </a:lnTo>
                <a:lnTo>
                  <a:pt x="356297" y="219260"/>
                </a:lnTo>
                <a:lnTo>
                  <a:pt x="356297" y="212402"/>
                </a:lnTo>
                <a:lnTo>
                  <a:pt x="357821" y="204782"/>
                </a:lnTo>
                <a:lnTo>
                  <a:pt x="357821" y="205544"/>
                </a:lnTo>
                <a:lnTo>
                  <a:pt x="359345" y="200972"/>
                </a:lnTo>
                <a:lnTo>
                  <a:pt x="359345" y="201734"/>
                </a:lnTo>
                <a:lnTo>
                  <a:pt x="361631" y="197162"/>
                </a:lnTo>
                <a:lnTo>
                  <a:pt x="360869" y="197924"/>
                </a:lnTo>
                <a:lnTo>
                  <a:pt x="363917" y="194114"/>
                </a:lnTo>
                <a:lnTo>
                  <a:pt x="366203" y="190304"/>
                </a:lnTo>
                <a:lnTo>
                  <a:pt x="370013" y="186494"/>
                </a:lnTo>
                <a:lnTo>
                  <a:pt x="369251" y="186494"/>
                </a:lnTo>
                <a:lnTo>
                  <a:pt x="373061" y="182684"/>
                </a:lnTo>
                <a:lnTo>
                  <a:pt x="379917" y="176821"/>
                </a:lnTo>
                <a:lnTo>
                  <a:pt x="389319" y="169485"/>
                </a:lnTo>
                <a:lnTo>
                  <a:pt x="398940" y="163301"/>
                </a:lnTo>
                <a:lnTo>
                  <a:pt x="411161" y="156776"/>
                </a:lnTo>
                <a:lnTo>
                  <a:pt x="418781" y="152966"/>
                </a:lnTo>
                <a:lnTo>
                  <a:pt x="418019" y="152966"/>
                </a:lnTo>
                <a:lnTo>
                  <a:pt x="425639" y="149156"/>
                </a:lnTo>
                <a:lnTo>
                  <a:pt x="429228" y="147722"/>
                </a:lnTo>
                <a:lnTo>
                  <a:pt x="441084" y="142991"/>
                </a:lnTo>
                <a:lnTo>
                  <a:pt x="452862" y="138383"/>
                </a:lnTo>
                <a:lnTo>
                  <a:pt x="464658" y="133962"/>
                </a:lnTo>
                <a:lnTo>
                  <a:pt x="476563" y="129796"/>
                </a:lnTo>
                <a:lnTo>
                  <a:pt x="488672" y="125948"/>
                </a:lnTo>
                <a:lnTo>
                  <a:pt x="501077" y="122486"/>
                </a:lnTo>
                <a:lnTo>
                  <a:pt x="512507" y="119438"/>
                </a:lnTo>
                <a:lnTo>
                  <a:pt x="511745" y="119438"/>
                </a:lnTo>
                <a:lnTo>
                  <a:pt x="530795" y="114866"/>
                </a:lnTo>
                <a:lnTo>
                  <a:pt x="530033" y="114866"/>
                </a:lnTo>
                <a:lnTo>
                  <a:pt x="549083" y="110294"/>
                </a:lnTo>
                <a:lnTo>
                  <a:pt x="577789" y="104002"/>
                </a:lnTo>
                <a:lnTo>
                  <a:pt x="602921" y="99423"/>
                </a:lnTo>
                <a:lnTo>
                  <a:pt x="628018" y="95257"/>
                </a:lnTo>
                <a:lnTo>
                  <a:pt x="653100" y="91485"/>
                </a:lnTo>
                <a:lnTo>
                  <a:pt x="678190" y="88087"/>
                </a:lnTo>
                <a:lnTo>
                  <a:pt x="703310" y="85045"/>
                </a:lnTo>
                <a:lnTo>
                  <a:pt x="728482" y="82339"/>
                </a:lnTo>
                <a:lnTo>
                  <a:pt x="753727" y="79951"/>
                </a:lnTo>
                <a:lnTo>
                  <a:pt x="779068" y="77860"/>
                </a:lnTo>
                <a:lnTo>
                  <a:pt x="804527" y="76049"/>
                </a:lnTo>
                <a:lnTo>
                  <a:pt x="866075" y="72956"/>
                </a:lnTo>
                <a:lnTo>
                  <a:pt x="916367" y="71432"/>
                </a:lnTo>
                <a:lnTo>
                  <a:pt x="966659" y="71432"/>
                </a:lnTo>
                <a:lnTo>
                  <a:pt x="1016951" y="72194"/>
                </a:lnTo>
                <a:lnTo>
                  <a:pt x="1067243" y="73718"/>
                </a:lnTo>
                <a:lnTo>
                  <a:pt x="1116773" y="76766"/>
                </a:lnTo>
                <a:lnTo>
                  <a:pt x="1165541" y="80576"/>
                </a:lnTo>
                <a:lnTo>
                  <a:pt x="1189925" y="82862"/>
                </a:lnTo>
                <a:lnTo>
                  <a:pt x="1213547" y="85910"/>
                </a:lnTo>
                <a:lnTo>
                  <a:pt x="1237169" y="88958"/>
                </a:lnTo>
                <a:lnTo>
                  <a:pt x="1261553" y="92006"/>
                </a:lnTo>
                <a:lnTo>
                  <a:pt x="1269935" y="88196"/>
                </a:lnTo>
                <a:lnTo>
                  <a:pt x="1259267" y="82862"/>
                </a:lnTo>
                <a:lnTo>
                  <a:pt x="1261114" y="82042"/>
                </a:lnTo>
                <a:lnTo>
                  <a:pt x="1238693" y="79052"/>
                </a:lnTo>
                <a:lnTo>
                  <a:pt x="1215071" y="76004"/>
                </a:lnTo>
                <a:lnTo>
                  <a:pt x="1180870" y="72670"/>
                </a:lnTo>
                <a:lnTo>
                  <a:pt x="1145761" y="69731"/>
                </a:lnTo>
                <a:lnTo>
                  <a:pt x="1109847" y="67218"/>
                </a:lnTo>
                <a:lnTo>
                  <a:pt x="1073232" y="65162"/>
                </a:lnTo>
                <a:lnTo>
                  <a:pt x="1036020" y="63595"/>
                </a:lnTo>
                <a:lnTo>
                  <a:pt x="998315" y="62548"/>
                </a:lnTo>
                <a:lnTo>
                  <a:pt x="960221" y="62054"/>
                </a:lnTo>
                <a:lnTo>
                  <a:pt x="921840" y="62143"/>
                </a:lnTo>
                <a:lnTo>
                  <a:pt x="883277" y="62847"/>
                </a:lnTo>
                <a:lnTo>
                  <a:pt x="844635" y="64198"/>
                </a:lnTo>
                <a:lnTo>
                  <a:pt x="806018" y="66227"/>
                </a:lnTo>
                <a:lnTo>
                  <a:pt x="767529" y="68965"/>
                </a:lnTo>
                <a:lnTo>
                  <a:pt x="729273" y="72445"/>
                </a:lnTo>
                <a:lnTo>
                  <a:pt x="691353" y="76697"/>
                </a:lnTo>
                <a:close/>
              </a:path>
              <a:path w="3879874" h="671157">
                <a:moveTo>
                  <a:pt x="1994597" y="57716"/>
                </a:moveTo>
                <a:lnTo>
                  <a:pt x="2017457" y="63050"/>
                </a:lnTo>
                <a:lnTo>
                  <a:pt x="2024315" y="60002"/>
                </a:lnTo>
                <a:lnTo>
                  <a:pt x="2030411" y="57716"/>
                </a:lnTo>
                <a:lnTo>
                  <a:pt x="2036507" y="54668"/>
                </a:lnTo>
                <a:lnTo>
                  <a:pt x="2018219" y="53906"/>
                </a:lnTo>
                <a:lnTo>
                  <a:pt x="2015171" y="53906"/>
                </a:lnTo>
                <a:lnTo>
                  <a:pt x="1994597" y="57716"/>
                </a:lnTo>
                <a:close/>
              </a:path>
              <a:path w="3879874" h="671157">
                <a:moveTo>
                  <a:pt x="1953959" y="40581"/>
                </a:moveTo>
                <a:lnTo>
                  <a:pt x="1934619" y="37450"/>
                </a:lnTo>
                <a:lnTo>
                  <a:pt x="1915245" y="34601"/>
                </a:lnTo>
                <a:lnTo>
                  <a:pt x="1895837" y="32025"/>
                </a:lnTo>
                <a:lnTo>
                  <a:pt x="1876401" y="29716"/>
                </a:lnTo>
                <a:lnTo>
                  <a:pt x="1856937" y="27665"/>
                </a:lnTo>
                <a:lnTo>
                  <a:pt x="1837449" y="25865"/>
                </a:lnTo>
                <a:lnTo>
                  <a:pt x="1817939" y="24309"/>
                </a:lnTo>
                <a:lnTo>
                  <a:pt x="1798410" y="22989"/>
                </a:lnTo>
                <a:lnTo>
                  <a:pt x="1778866" y="21897"/>
                </a:lnTo>
                <a:lnTo>
                  <a:pt x="1759307" y="21027"/>
                </a:lnTo>
                <a:lnTo>
                  <a:pt x="1739738" y="20370"/>
                </a:lnTo>
                <a:lnTo>
                  <a:pt x="1720161" y="19919"/>
                </a:lnTo>
                <a:lnTo>
                  <a:pt x="1700578" y="19667"/>
                </a:lnTo>
                <a:lnTo>
                  <a:pt x="1661407" y="19728"/>
                </a:lnTo>
                <a:lnTo>
                  <a:pt x="1641824" y="20027"/>
                </a:lnTo>
                <a:lnTo>
                  <a:pt x="1622246" y="20493"/>
                </a:lnTo>
                <a:lnTo>
                  <a:pt x="1602677" y="21121"/>
                </a:lnTo>
                <a:lnTo>
                  <a:pt x="1583117" y="21902"/>
                </a:lnTo>
                <a:lnTo>
                  <a:pt x="1557209" y="23426"/>
                </a:lnTo>
                <a:lnTo>
                  <a:pt x="1531301" y="25712"/>
                </a:lnTo>
                <a:lnTo>
                  <a:pt x="1518575" y="26753"/>
                </a:lnTo>
                <a:lnTo>
                  <a:pt x="1505730" y="27913"/>
                </a:lnTo>
                <a:lnTo>
                  <a:pt x="1492783" y="29198"/>
                </a:lnTo>
                <a:lnTo>
                  <a:pt x="1479751" y="30615"/>
                </a:lnTo>
                <a:lnTo>
                  <a:pt x="1466652" y="32168"/>
                </a:lnTo>
                <a:lnTo>
                  <a:pt x="1453502" y="33865"/>
                </a:lnTo>
                <a:lnTo>
                  <a:pt x="1440319" y="35711"/>
                </a:lnTo>
                <a:lnTo>
                  <a:pt x="1427120" y="37713"/>
                </a:lnTo>
                <a:lnTo>
                  <a:pt x="1413922" y="39875"/>
                </a:lnTo>
                <a:lnTo>
                  <a:pt x="1400742" y="42205"/>
                </a:lnTo>
                <a:lnTo>
                  <a:pt x="1387598" y="44707"/>
                </a:lnTo>
                <a:lnTo>
                  <a:pt x="1374507" y="47389"/>
                </a:lnTo>
                <a:lnTo>
                  <a:pt x="1361486" y="50256"/>
                </a:lnTo>
                <a:lnTo>
                  <a:pt x="1348553" y="53313"/>
                </a:lnTo>
                <a:lnTo>
                  <a:pt x="1335723" y="56568"/>
                </a:lnTo>
                <a:lnTo>
                  <a:pt x="1323016" y="60025"/>
                </a:lnTo>
                <a:lnTo>
                  <a:pt x="1310447" y="63692"/>
                </a:lnTo>
                <a:lnTo>
                  <a:pt x="1298034" y="67573"/>
                </a:lnTo>
                <a:lnTo>
                  <a:pt x="1285795" y="71675"/>
                </a:lnTo>
                <a:lnTo>
                  <a:pt x="1273745" y="76004"/>
                </a:lnTo>
                <a:lnTo>
                  <a:pt x="1266125" y="79814"/>
                </a:lnTo>
                <a:lnTo>
                  <a:pt x="1261114" y="82042"/>
                </a:lnTo>
                <a:lnTo>
                  <a:pt x="1259267" y="82862"/>
                </a:lnTo>
                <a:lnTo>
                  <a:pt x="1269935" y="88196"/>
                </a:lnTo>
                <a:lnTo>
                  <a:pt x="1285175" y="82100"/>
                </a:lnTo>
                <a:lnTo>
                  <a:pt x="1261553" y="82100"/>
                </a:lnTo>
                <a:lnTo>
                  <a:pt x="1285175" y="82100"/>
                </a:lnTo>
                <a:lnTo>
                  <a:pt x="1293557" y="79052"/>
                </a:lnTo>
                <a:lnTo>
                  <a:pt x="1292795" y="79052"/>
                </a:lnTo>
                <a:lnTo>
                  <a:pt x="1301939" y="76004"/>
                </a:lnTo>
                <a:lnTo>
                  <a:pt x="1301177" y="76004"/>
                </a:lnTo>
                <a:lnTo>
                  <a:pt x="1310321" y="73718"/>
                </a:lnTo>
                <a:lnTo>
                  <a:pt x="1328609" y="68384"/>
                </a:lnTo>
                <a:lnTo>
                  <a:pt x="1347659" y="63050"/>
                </a:lnTo>
                <a:lnTo>
                  <a:pt x="1368233" y="58478"/>
                </a:lnTo>
                <a:lnTo>
                  <a:pt x="1367471" y="58478"/>
                </a:lnTo>
                <a:lnTo>
                  <a:pt x="1388807" y="53906"/>
                </a:lnTo>
                <a:lnTo>
                  <a:pt x="1410905" y="50096"/>
                </a:lnTo>
                <a:lnTo>
                  <a:pt x="1428724" y="47220"/>
                </a:lnTo>
                <a:lnTo>
                  <a:pt x="1446573" y="44579"/>
                </a:lnTo>
                <a:lnTo>
                  <a:pt x="1464451" y="42167"/>
                </a:lnTo>
                <a:lnTo>
                  <a:pt x="1482355" y="39978"/>
                </a:lnTo>
                <a:lnTo>
                  <a:pt x="1500284" y="38008"/>
                </a:lnTo>
                <a:lnTo>
                  <a:pt x="1518234" y="36251"/>
                </a:lnTo>
                <a:lnTo>
                  <a:pt x="1536204" y="34701"/>
                </a:lnTo>
                <a:lnTo>
                  <a:pt x="1554191" y="33354"/>
                </a:lnTo>
                <a:lnTo>
                  <a:pt x="1572194" y="32204"/>
                </a:lnTo>
                <a:lnTo>
                  <a:pt x="1590209" y="31246"/>
                </a:lnTo>
                <a:lnTo>
                  <a:pt x="1608235" y="30475"/>
                </a:lnTo>
                <a:lnTo>
                  <a:pt x="1626269" y="29884"/>
                </a:lnTo>
                <a:lnTo>
                  <a:pt x="1644309" y="29470"/>
                </a:lnTo>
                <a:lnTo>
                  <a:pt x="1662353" y="29226"/>
                </a:lnTo>
                <a:lnTo>
                  <a:pt x="1698443" y="29228"/>
                </a:lnTo>
                <a:lnTo>
                  <a:pt x="1716485" y="29464"/>
                </a:lnTo>
                <a:lnTo>
                  <a:pt x="1734521" y="29849"/>
                </a:lnTo>
                <a:lnTo>
                  <a:pt x="1752550" y="30378"/>
                </a:lnTo>
                <a:lnTo>
                  <a:pt x="1770569" y="31046"/>
                </a:lnTo>
                <a:lnTo>
                  <a:pt x="1823909" y="34094"/>
                </a:lnTo>
                <a:lnTo>
                  <a:pt x="1849817" y="36380"/>
                </a:lnTo>
                <a:lnTo>
                  <a:pt x="1858578" y="37442"/>
                </a:lnTo>
                <a:lnTo>
                  <a:pt x="1871224" y="38954"/>
                </a:lnTo>
                <a:lnTo>
                  <a:pt x="1883827" y="40461"/>
                </a:lnTo>
                <a:lnTo>
                  <a:pt x="1896397" y="41991"/>
                </a:lnTo>
                <a:lnTo>
                  <a:pt x="1908945" y="43569"/>
                </a:lnTo>
                <a:lnTo>
                  <a:pt x="1921483" y="45223"/>
                </a:lnTo>
                <a:lnTo>
                  <a:pt x="1934020" y="46981"/>
                </a:lnTo>
                <a:lnTo>
                  <a:pt x="1946567" y="48869"/>
                </a:lnTo>
                <a:lnTo>
                  <a:pt x="1959136" y="50914"/>
                </a:lnTo>
                <a:lnTo>
                  <a:pt x="1971737" y="53144"/>
                </a:lnTo>
                <a:lnTo>
                  <a:pt x="1994597" y="57716"/>
                </a:lnTo>
                <a:lnTo>
                  <a:pt x="2015171" y="53906"/>
                </a:lnTo>
                <a:lnTo>
                  <a:pt x="2018219" y="53906"/>
                </a:lnTo>
                <a:lnTo>
                  <a:pt x="2036507" y="54668"/>
                </a:lnTo>
                <a:lnTo>
                  <a:pt x="2042603" y="52382"/>
                </a:lnTo>
                <a:lnTo>
                  <a:pt x="2056319" y="47810"/>
                </a:lnTo>
                <a:lnTo>
                  <a:pt x="2070797" y="43238"/>
                </a:lnTo>
                <a:lnTo>
                  <a:pt x="2086799" y="38666"/>
                </a:lnTo>
                <a:lnTo>
                  <a:pt x="2086037" y="38666"/>
                </a:lnTo>
                <a:lnTo>
                  <a:pt x="2102801" y="34856"/>
                </a:lnTo>
                <a:lnTo>
                  <a:pt x="2120327" y="31046"/>
                </a:lnTo>
                <a:lnTo>
                  <a:pt x="2139377" y="27998"/>
                </a:lnTo>
                <a:lnTo>
                  <a:pt x="2158427" y="24188"/>
                </a:lnTo>
                <a:lnTo>
                  <a:pt x="2178239" y="21902"/>
                </a:lnTo>
                <a:lnTo>
                  <a:pt x="2199575" y="18854"/>
                </a:lnTo>
                <a:lnTo>
                  <a:pt x="2198813" y="18854"/>
                </a:lnTo>
                <a:lnTo>
                  <a:pt x="2220911" y="16568"/>
                </a:lnTo>
                <a:lnTo>
                  <a:pt x="2243009" y="14282"/>
                </a:lnTo>
                <a:lnTo>
                  <a:pt x="2265107" y="12758"/>
                </a:lnTo>
                <a:lnTo>
                  <a:pt x="2288729" y="11234"/>
                </a:lnTo>
                <a:lnTo>
                  <a:pt x="2312351" y="10472"/>
                </a:lnTo>
                <a:lnTo>
                  <a:pt x="2311589" y="10472"/>
                </a:lnTo>
                <a:lnTo>
                  <a:pt x="2338259" y="9710"/>
                </a:lnTo>
                <a:lnTo>
                  <a:pt x="2382615" y="9782"/>
                </a:lnTo>
                <a:lnTo>
                  <a:pt x="2395317" y="9931"/>
                </a:lnTo>
                <a:lnTo>
                  <a:pt x="2408028" y="10170"/>
                </a:lnTo>
                <a:lnTo>
                  <a:pt x="2420743" y="10505"/>
                </a:lnTo>
                <a:lnTo>
                  <a:pt x="2433461" y="10944"/>
                </a:lnTo>
                <a:lnTo>
                  <a:pt x="2446176" y="11494"/>
                </a:lnTo>
                <a:lnTo>
                  <a:pt x="2458887" y="12163"/>
                </a:lnTo>
                <a:lnTo>
                  <a:pt x="2471589" y="12958"/>
                </a:lnTo>
                <a:lnTo>
                  <a:pt x="2484280" y="13887"/>
                </a:lnTo>
                <a:lnTo>
                  <a:pt x="2496957" y="14956"/>
                </a:lnTo>
                <a:lnTo>
                  <a:pt x="2509615" y="16172"/>
                </a:lnTo>
                <a:lnTo>
                  <a:pt x="2522252" y="17544"/>
                </a:lnTo>
                <a:lnTo>
                  <a:pt x="2534864" y="19079"/>
                </a:lnTo>
                <a:lnTo>
                  <a:pt x="2547448" y="20783"/>
                </a:lnTo>
                <a:lnTo>
                  <a:pt x="2560001" y="22664"/>
                </a:lnTo>
                <a:lnTo>
                  <a:pt x="2582099" y="25712"/>
                </a:lnTo>
                <a:lnTo>
                  <a:pt x="2602673" y="29522"/>
                </a:lnTo>
                <a:lnTo>
                  <a:pt x="2622485" y="33332"/>
                </a:lnTo>
                <a:lnTo>
                  <a:pt x="2641535" y="37904"/>
                </a:lnTo>
                <a:lnTo>
                  <a:pt x="2650679" y="40190"/>
                </a:lnTo>
                <a:lnTo>
                  <a:pt x="2675825" y="38666"/>
                </a:lnTo>
                <a:lnTo>
                  <a:pt x="2650679" y="40190"/>
                </a:lnTo>
                <a:lnTo>
                  <a:pt x="2667443" y="44762"/>
                </a:lnTo>
                <a:lnTo>
                  <a:pt x="2677349" y="47810"/>
                </a:lnTo>
                <a:lnTo>
                  <a:pt x="2690303" y="44000"/>
                </a:lnTo>
                <a:lnTo>
                  <a:pt x="2702495" y="40952"/>
                </a:lnTo>
                <a:lnTo>
                  <a:pt x="2678873" y="38666"/>
                </a:lnTo>
                <a:lnTo>
                  <a:pt x="2644479" y="28723"/>
                </a:lnTo>
                <a:lnTo>
                  <a:pt x="2616343" y="22514"/>
                </a:lnTo>
                <a:lnTo>
                  <a:pt x="2586322" y="17012"/>
                </a:lnTo>
                <a:lnTo>
                  <a:pt x="2554658" y="12238"/>
                </a:lnTo>
                <a:lnTo>
                  <a:pt x="2521589" y="8211"/>
                </a:lnTo>
                <a:lnTo>
                  <a:pt x="2487358" y="4954"/>
                </a:lnTo>
                <a:lnTo>
                  <a:pt x="2452203" y="2485"/>
                </a:lnTo>
                <a:lnTo>
                  <a:pt x="2416366" y="827"/>
                </a:lnTo>
                <a:lnTo>
                  <a:pt x="2380085" y="0"/>
                </a:lnTo>
                <a:lnTo>
                  <a:pt x="2343603" y="23"/>
                </a:lnTo>
                <a:lnTo>
                  <a:pt x="2307158" y="919"/>
                </a:lnTo>
                <a:lnTo>
                  <a:pt x="2270992" y="2707"/>
                </a:lnTo>
                <a:lnTo>
                  <a:pt x="2235344" y="5408"/>
                </a:lnTo>
                <a:lnTo>
                  <a:pt x="2200455" y="9044"/>
                </a:lnTo>
                <a:lnTo>
                  <a:pt x="2166564" y="13633"/>
                </a:lnTo>
                <a:lnTo>
                  <a:pt x="2133913" y="19198"/>
                </a:lnTo>
                <a:lnTo>
                  <a:pt x="2102741" y="25758"/>
                </a:lnTo>
                <a:lnTo>
                  <a:pt x="2073289" y="33335"/>
                </a:lnTo>
                <a:lnTo>
                  <a:pt x="2045797" y="41949"/>
                </a:lnTo>
                <a:lnTo>
                  <a:pt x="2020505" y="51620"/>
                </a:lnTo>
                <a:lnTo>
                  <a:pt x="2016270" y="53436"/>
                </a:lnTo>
                <a:lnTo>
                  <a:pt x="1996121" y="48572"/>
                </a:lnTo>
                <a:lnTo>
                  <a:pt x="1973261" y="44000"/>
                </a:lnTo>
                <a:lnTo>
                  <a:pt x="1953959" y="40581"/>
                </a:lnTo>
                <a:close/>
              </a:path>
              <a:path w="3879874" h="671157">
                <a:moveTo>
                  <a:pt x="346506" y="218484"/>
                </a:moveTo>
                <a:lnTo>
                  <a:pt x="356297" y="211640"/>
                </a:lnTo>
                <a:lnTo>
                  <a:pt x="347263" y="207654"/>
                </a:lnTo>
                <a:lnTo>
                  <a:pt x="346506" y="218484"/>
                </a:lnTo>
                <a:close/>
              </a:path>
              <a:path w="3879874" h="671157">
                <a:moveTo>
                  <a:pt x="3792970" y="210616"/>
                </a:moveTo>
                <a:lnTo>
                  <a:pt x="3783773" y="207068"/>
                </a:lnTo>
                <a:lnTo>
                  <a:pt x="3783773" y="207830"/>
                </a:lnTo>
                <a:lnTo>
                  <a:pt x="3792970" y="210616"/>
                </a:lnTo>
                <a:close/>
              </a:path>
              <a:path w="3879874" h="671157">
                <a:moveTo>
                  <a:pt x="3870572" y="344575"/>
                </a:moveTo>
                <a:lnTo>
                  <a:pt x="3870641" y="344228"/>
                </a:lnTo>
                <a:lnTo>
                  <a:pt x="3869879" y="340418"/>
                </a:lnTo>
                <a:lnTo>
                  <a:pt x="3870572" y="344575"/>
                </a:lnTo>
                <a:close/>
              </a:path>
              <a:path w="3879874" h="671157">
                <a:moveTo>
                  <a:pt x="142937" y="527108"/>
                </a:moveTo>
                <a:lnTo>
                  <a:pt x="134555" y="523298"/>
                </a:lnTo>
                <a:lnTo>
                  <a:pt x="120839" y="515678"/>
                </a:lnTo>
                <a:lnTo>
                  <a:pt x="114743" y="511106"/>
                </a:lnTo>
                <a:lnTo>
                  <a:pt x="115505" y="511868"/>
                </a:lnTo>
                <a:lnTo>
                  <a:pt x="110171" y="507296"/>
                </a:lnTo>
                <a:lnTo>
                  <a:pt x="107123" y="504248"/>
                </a:lnTo>
                <a:lnTo>
                  <a:pt x="107123" y="505010"/>
                </a:lnTo>
                <a:lnTo>
                  <a:pt x="104075" y="501962"/>
                </a:lnTo>
                <a:lnTo>
                  <a:pt x="101789" y="498914"/>
                </a:lnTo>
                <a:lnTo>
                  <a:pt x="100265" y="495866"/>
                </a:lnTo>
                <a:lnTo>
                  <a:pt x="100265" y="496628"/>
                </a:lnTo>
                <a:lnTo>
                  <a:pt x="97217" y="490532"/>
                </a:lnTo>
                <a:lnTo>
                  <a:pt x="97217" y="491294"/>
                </a:lnTo>
                <a:lnTo>
                  <a:pt x="96455" y="488246"/>
                </a:lnTo>
                <a:lnTo>
                  <a:pt x="96455" y="480626"/>
                </a:lnTo>
                <a:lnTo>
                  <a:pt x="86705" y="485642"/>
                </a:lnTo>
                <a:lnTo>
                  <a:pt x="88725" y="495079"/>
                </a:lnTo>
                <a:lnTo>
                  <a:pt x="96455" y="489008"/>
                </a:lnTo>
                <a:lnTo>
                  <a:pt x="88725" y="495079"/>
                </a:lnTo>
                <a:lnTo>
                  <a:pt x="94169" y="505010"/>
                </a:lnTo>
                <a:lnTo>
                  <a:pt x="97217" y="508058"/>
                </a:lnTo>
                <a:lnTo>
                  <a:pt x="100265" y="511868"/>
                </a:lnTo>
                <a:lnTo>
                  <a:pt x="111942" y="520575"/>
                </a:lnTo>
                <a:lnTo>
                  <a:pt x="125338" y="528573"/>
                </a:lnTo>
                <a:lnTo>
                  <a:pt x="140274" y="535892"/>
                </a:lnTo>
                <a:lnTo>
                  <a:pt x="156573" y="542560"/>
                </a:lnTo>
                <a:lnTo>
                  <a:pt x="174055" y="548608"/>
                </a:lnTo>
                <a:lnTo>
                  <a:pt x="192542" y="554066"/>
                </a:lnTo>
                <a:lnTo>
                  <a:pt x="211855" y="558962"/>
                </a:lnTo>
                <a:lnTo>
                  <a:pt x="231816" y="563327"/>
                </a:lnTo>
                <a:lnTo>
                  <a:pt x="252247" y="567190"/>
                </a:lnTo>
                <a:lnTo>
                  <a:pt x="272968" y="570580"/>
                </a:lnTo>
                <a:lnTo>
                  <a:pt x="293801" y="573528"/>
                </a:lnTo>
                <a:lnTo>
                  <a:pt x="314568" y="576063"/>
                </a:lnTo>
                <a:lnTo>
                  <a:pt x="335090" y="578214"/>
                </a:lnTo>
                <a:lnTo>
                  <a:pt x="355188" y="580011"/>
                </a:lnTo>
                <a:lnTo>
                  <a:pt x="374684" y="581484"/>
                </a:lnTo>
                <a:lnTo>
                  <a:pt x="393399" y="582662"/>
                </a:lnTo>
                <a:lnTo>
                  <a:pt x="411155" y="583575"/>
                </a:lnTo>
                <a:lnTo>
                  <a:pt x="427773" y="584253"/>
                </a:lnTo>
                <a:lnTo>
                  <a:pt x="443075" y="584725"/>
                </a:lnTo>
                <a:lnTo>
                  <a:pt x="456881" y="585020"/>
                </a:lnTo>
                <a:lnTo>
                  <a:pt x="526985" y="585020"/>
                </a:lnTo>
                <a:lnTo>
                  <a:pt x="525461" y="584258"/>
                </a:lnTo>
                <a:lnTo>
                  <a:pt x="543749" y="591878"/>
                </a:lnTo>
                <a:lnTo>
                  <a:pt x="564323" y="599498"/>
                </a:lnTo>
                <a:lnTo>
                  <a:pt x="592392" y="608455"/>
                </a:lnTo>
                <a:lnTo>
                  <a:pt x="616845" y="615424"/>
                </a:lnTo>
                <a:lnTo>
                  <a:pt x="641467" y="621750"/>
                </a:lnTo>
                <a:lnTo>
                  <a:pt x="666234" y="627498"/>
                </a:lnTo>
                <a:lnTo>
                  <a:pt x="691121" y="632730"/>
                </a:lnTo>
                <a:lnTo>
                  <a:pt x="716103" y="637512"/>
                </a:lnTo>
                <a:lnTo>
                  <a:pt x="741156" y="641908"/>
                </a:lnTo>
                <a:lnTo>
                  <a:pt x="766253" y="645980"/>
                </a:lnTo>
                <a:lnTo>
                  <a:pt x="825689" y="653600"/>
                </a:lnTo>
                <a:lnTo>
                  <a:pt x="851407" y="656575"/>
                </a:lnTo>
                <a:lnTo>
                  <a:pt x="877346" y="659272"/>
                </a:lnTo>
                <a:lnTo>
                  <a:pt x="903481" y="661691"/>
                </a:lnTo>
                <a:lnTo>
                  <a:pt x="1084769" y="661220"/>
                </a:lnTo>
                <a:lnTo>
                  <a:pt x="903481" y="661691"/>
                </a:lnTo>
                <a:lnTo>
                  <a:pt x="929788" y="663833"/>
                </a:lnTo>
                <a:lnTo>
                  <a:pt x="956244" y="665699"/>
                </a:lnTo>
                <a:lnTo>
                  <a:pt x="982825" y="667291"/>
                </a:lnTo>
                <a:lnTo>
                  <a:pt x="1009506" y="668608"/>
                </a:lnTo>
                <a:lnTo>
                  <a:pt x="1036262" y="669653"/>
                </a:lnTo>
                <a:lnTo>
                  <a:pt x="1063071" y="670425"/>
                </a:lnTo>
                <a:lnTo>
                  <a:pt x="1089908" y="670926"/>
                </a:lnTo>
                <a:lnTo>
                  <a:pt x="1116749" y="671157"/>
                </a:lnTo>
                <a:lnTo>
                  <a:pt x="1143570" y="671118"/>
                </a:lnTo>
                <a:lnTo>
                  <a:pt x="1170346" y="670811"/>
                </a:lnTo>
                <a:lnTo>
                  <a:pt x="1197054" y="670236"/>
                </a:lnTo>
                <a:lnTo>
                  <a:pt x="1223670" y="669395"/>
                </a:lnTo>
                <a:lnTo>
                  <a:pt x="1250169" y="668288"/>
                </a:lnTo>
                <a:lnTo>
                  <a:pt x="1276527" y="666916"/>
                </a:lnTo>
                <a:lnTo>
                  <a:pt x="1302721" y="665280"/>
                </a:lnTo>
                <a:lnTo>
                  <a:pt x="1328725" y="663381"/>
                </a:lnTo>
                <a:lnTo>
                  <a:pt x="1354517" y="661220"/>
                </a:lnTo>
                <a:lnTo>
                  <a:pt x="1419287" y="655124"/>
                </a:lnTo>
                <a:lnTo>
                  <a:pt x="1483051" y="646774"/>
                </a:lnTo>
                <a:lnTo>
                  <a:pt x="1481009" y="645980"/>
                </a:lnTo>
                <a:lnTo>
                  <a:pt x="1418525" y="645218"/>
                </a:lnTo>
                <a:lnTo>
                  <a:pt x="1353755" y="652076"/>
                </a:lnTo>
                <a:lnTo>
                  <a:pt x="1287461" y="656648"/>
                </a:lnTo>
                <a:lnTo>
                  <a:pt x="1219643" y="659696"/>
                </a:lnTo>
                <a:lnTo>
                  <a:pt x="1220405" y="659696"/>
                </a:lnTo>
                <a:lnTo>
                  <a:pt x="1152587" y="661220"/>
                </a:lnTo>
                <a:lnTo>
                  <a:pt x="1085531" y="661220"/>
                </a:lnTo>
                <a:lnTo>
                  <a:pt x="1018475" y="659696"/>
                </a:lnTo>
                <a:lnTo>
                  <a:pt x="987893" y="658081"/>
                </a:lnTo>
                <a:lnTo>
                  <a:pt x="957186" y="656234"/>
                </a:lnTo>
                <a:lnTo>
                  <a:pt x="926398" y="654103"/>
                </a:lnTo>
                <a:lnTo>
                  <a:pt x="895571" y="651637"/>
                </a:lnTo>
                <a:lnTo>
                  <a:pt x="864747" y="648785"/>
                </a:lnTo>
                <a:lnTo>
                  <a:pt x="833968" y="645496"/>
                </a:lnTo>
                <a:lnTo>
                  <a:pt x="803277" y="641717"/>
                </a:lnTo>
                <a:lnTo>
                  <a:pt x="772715" y="637397"/>
                </a:lnTo>
                <a:lnTo>
                  <a:pt x="742326" y="632485"/>
                </a:lnTo>
                <a:lnTo>
                  <a:pt x="712151" y="626930"/>
                </a:lnTo>
                <a:lnTo>
                  <a:pt x="684719" y="621596"/>
                </a:lnTo>
                <a:lnTo>
                  <a:pt x="685481" y="621596"/>
                </a:lnTo>
                <a:lnTo>
                  <a:pt x="659573" y="616262"/>
                </a:lnTo>
                <a:lnTo>
                  <a:pt x="644664" y="612819"/>
                </a:lnTo>
                <a:lnTo>
                  <a:pt x="632305" y="609741"/>
                </a:lnTo>
                <a:lnTo>
                  <a:pt x="620071" y="606495"/>
                </a:lnTo>
                <a:lnTo>
                  <a:pt x="607932" y="603082"/>
                </a:lnTo>
                <a:lnTo>
                  <a:pt x="595856" y="599500"/>
                </a:lnTo>
                <a:lnTo>
                  <a:pt x="583812" y="595751"/>
                </a:lnTo>
                <a:lnTo>
                  <a:pt x="571769" y="591834"/>
                </a:lnTo>
                <a:lnTo>
                  <a:pt x="559695" y="587749"/>
                </a:lnTo>
                <a:lnTo>
                  <a:pt x="547559" y="583496"/>
                </a:lnTo>
                <a:lnTo>
                  <a:pt x="527747" y="575114"/>
                </a:lnTo>
                <a:lnTo>
                  <a:pt x="491933" y="575876"/>
                </a:lnTo>
                <a:lnTo>
                  <a:pt x="456881" y="575876"/>
                </a:lnTo>
                <a:lnTo>
                  <a:pt x="422591" y="575114"/>
                </a:lnTo>
                <a:lnTo>
                  <a:pt x="389063" y="572828"/>
                </a:lnTo>
                <a:lnTo>
                  <a:pt x="389825" y="572828"/>
                </a:lnTo>
                <a:lnTo>
                  <a:pt x="357059" y="570542"/>
                </a:lnTo>
                <a:lnTo>
                  <a:pt x="339759" y="568971"/>
                </a:lnTo>
                <a:lnTo>
                  <a:pt x="327097" y="567736"/>
                </a:lnTo>
                <a:lnTo>
                  <a:pt x="314475" y="566405"/>
                </a:lnTo>
                <a:lnTo>
                  <a:pt x="301887" y="564951"/>
                </a:lnTo>
                <a:lnTo>
                  <a:pt x="289327" y="563350"/>
                </a:lnTo>
                <a:lnTo>
                  <a:pt x="276790" y="561577"/>
                </a:lnTo>
                <a:lnTo>
                  <a:pt x="264270" y="559606"/>
                </a:lnTo>
                <a:lnTo>
                  <a:pt x="251761" y="557412"/>
                </a:lnTo>
                <a:lnTo>
                  <a:pt x="239259" y="554970"/>
                </a:lnTo>
                <a:lnTo>
                  <a:pt x="226757" y="552254"/>
                </a:lnTo>
                <a:lnTo>
                  <a:pt x="214565" y="549206"/>
                </a:lnTo>
                <a:lnTo>
                  <a:pt x="214565" y="549968"/>
                </a:lnTo>
                <a:lnTo>
                  <a:pt x="202373" y="546920"/>
                </a:lnTo>
                <a:lnTo>
                  <a:pt x="199634" y="546242"/>
                </a:lnTo>
                <a:lnTo>
                  <a:pt x="187488" y="542884"/>
                </a:lnTo>
                <a:lnTo>
                  <a:pt x="175140" y="538967"/>
                </a:lnTo>
                <a:lnTo>
                  <a:pt x="162960" y="534666"/>
                </a:lnTo>
                <a:lnTo>
                  <a:pt x="151319" y="530156"/>
                </a:lnTo>
                <a:lnTo>
                  <a:pt x="142175" y="527108"/>
                </a:lnTo>
                <a:lnTo>
                  <a:pt x="142937" y="527108"/>
                </a:lnTo>
                <a:close/>
              </a:path>
              <a:path w="3879874" h="671157">
                <a:moveTo>
                  <a:pt x="1509701" y="646100"/>
                </a:moveTo>
                <a:lnTo>
                  <a:pt x="1483295" y="646742"/>
                </a:lnTo>
                <a:lnTo>
                  <a:pt x="1521741" y="649827"/>
                </a:lnTo>
                <a:lnTo>
                  <a:pt x="1509701" y="646100"/>
                </a:lnTo>
                <a:close/>
              </a:path>
              <a:path w="3879874" h="671157">
                <a:moveTo>
                  <a:pt x="13397" y="322130"/>
                </a:moveTo>
                <a:lnTo>
                  <a:pt x="16445" y="317558"/>
                </a:lnTo>
                <a:lnTo>
                  <a:pt x="16445" y="318320"/>
                </a:lnTo>
                <a:lnTo>
                  <a:pt x="20255" y="314510"/>
                </a:lnTo>
                <a:lnTo>
                  <a:pt x="19493" y="314510"/>
                </a:lnTo>
                <a:lnTo>
                  <a:pt x="24065" y="310700"/>
                </a:lnTo>
                <a:lnTo>
                  <a:pt x="29399" y="306890"/>
                </a:lnTo>
                <a:lnTo>
                  <a:pt x="28637" y="306890"/>
                </a:lnTo>
                <a:lnTo>
                  <a:pt x="34733" y="303080"/>
                </a:lnTo>
                <a:lnTo>
                  <a:pt x="33971" y="303080"/>
                </a:lnTo>
                <a:lnTo>
                  <a:pt x="40829" y="299270"/>
                </a:lnTo>
                <a:lnTo>
                  <a:pt x="47687" y="296222"/>
                </a:lnTo>
                <a:lnTo>
                  <a:pt x="46925" y="296222"/>
                </a:lnTo>
                <a:lnTo>
                  <a:pt x="54545" y="292412"/>
                </a:lnTo>
                <a:lnTo>
                  <a:pt x="62927" y="289364"/>
                </a:lnTo>
                <a:lnTo>
                  <a:pt x="71309" y="285554"/>
                </a:lnTo>
                <a:lnTo>
                  <a:pt x="80453" y="282506"/>
                </a:lnTo>
                <a:lnTo>
                  <a:pt x="90359" y="279458"/>
                </a:lnTo>
                <a:lnTo>
                  <a:pt x="89597" y="279458"/>
                </a:lnTo>
                <a:lnTo>
                  <a:pt x="110933" y="273362"/>
                </a:lnTo>
                <a:lnTo>
                  <a:pt x="122363" y="270314"/>
                </a:lnTo>
                <a:lnTo>
                  <a:pt x="121601" y="270314"/>
                </a:lnTo>
                <a:lnTo>
                  <a:pt x="133793" y="268028"/>
                </a:lnTo>
                <a:lnTo>
                  <a:pt x="145985" y="264980"/>
                </a:lnTo>
                <a:lnTo>
                  <a:pt x="158177" y="262694"/>
                </a:lnTo>
                <a:lnTo>
                  <a:pt x="171131" y="260408"/>
                </a:lnTo>
                <a:lnTo>
                  <a:pt x="184847" y="258122"/>
                </a:lnTo>
                <a:lnTo>
                  <a:pt x="184085" y="258122"/>
                </a:lnTo>
                <a:lnTo>
                  <a:pt x="198563" y="255836"/>
                </a:lnTo>
                <a:lnTo>
                  <a:pt x="197801" y="255836"/>
                </a:lnTo>
                <a:lnTo>
                  <a:pt x="212279" y="254312"/>
                </a:lnTo>
                <a:lnTo>
                  <a:pt x="219256" y="253207"/>
                </a:lnTo>
                <a:lnTo>
                  <a:pt x="231844" y="251483"/>
                </a:lnTo>
                <a:lnTo>
                  <a:pt x="244465" y="250051"/>
                </a:lnTo>
                <a:lnTo>
                  <a:pt x="257112" y="248856"/>
                </a:lnTo>
                <a:lnTo>
                  <a:pt x="269778" y="247839"/>
                </a:lnTo>
                <a:lnTo>
                  <a:pt x="282455" y="246942"/>
                </a:lnTo>
                <a:lnTo>
                  <a:pt x="295137" y="246110"/>
                </a:lnTo>
                <a:lnTo>
                  <a:pt x="307815" y="245283"/>
                </a:lnTo>
                <a:lnTo>
                  <a:pt x="320483" y="244406"/>
                </a:lnTo>
                <a:lnTo>
                  <a:pt x="354773" y="243644"/>
                </a:lnTo>
                <a:lnTo>
                  <a:pt x="363155" y="238310"/>
                </a:lnTo>
                <a:lnTo>
                  <a:pt x="358583" y="229928"/>
                </a:lnTo>
                <a:lnTo>
                  <a:pt x="354011" y="232214"/>
                </a:lnTo>
                <a:lnTo>
                  <a:pt x="351897" y="233800"/>
                </a:lnTo>
                <a:lnTo>
                  <a:pt x="349997" y="233886"/>
                </a:lnTo>
                <a:lnTo>
                  <a:pt x="319721" y="235262"/>
                </a:lnTo>
                <a:lnTo>
                  <a:pt x="286955" y="236786"/>
                </a:lnTo>
                <a:lnTo>
                  <a:pt x="276699" y="237643"/>
                </a:lnTo>
                <a:lnTo>
                  <a:pt x="352487" y="238310"/>
                </a:lnTo>
                <a:lnTo>
                  <a:pt x="350201" y="234500"/>
                </a:lnTo>
                <a:lnTo>
                  <a:pt x="350963" y="234500"/>
                </a:lnTo>
                <a:lnTo>
                  <a:pt x="353249" y="233738"/>
                </a:lnTo>
                <a:lnTo>
                  <a:pt x="352487" y="238310"/>
                </a:lnTo>
                <a:lnTo>
                  <a:pt x="264788" y="238714"/>
                </a:lnTo>
                <a:lnTo>
                  <a:pt x="251431" y="240022"/>
                </a:lnTo>
                <a:lnTo>
                  <a:pt x="236832" y="241591"/>
                </a:lnTo>
                <a:lnTo>
                  <a:pt x="221198" y="243444"/>
                </a:lnTo>
                <a:lnTo>
                  <a:pt x="204735" y="245605"/>
                </a:lnTo>
                <a:lnTo>
                  <a:pt x="187650" y="248097"/>
                </a:lnTo>
                <a:lnTo>
                  <a:pt x="170149" y="250945"/>
                </a:lnTo>
                <a:lnTo>
                  <a:pt x="152437" y="254170"/>
                </a:lnTo>
                <a:lnTo>
                  <a:pt x="134722" y="257798"/>
                </a:lnTo>
                <a:lnTo>
                  <a:pt x="117209" y="261852"/>
                </a:lnTo>
                <a:lnTo>
                  <a:pt x="100105" y="266354"/>
                </a:lnTo>
                <a:lnTo>
                  <a:pt x="83616" y="271329"/>
                </a:lnTo>
                <a:lnTo>
                  <a:pt x="67948" y="276801"/>
                </a:lnTo>
                <a:lnTo>
                  <a:pt x="53307" y="282792"/>
                </a:lnTo>
                <a:lnTo>
                  <a:pt x="39899" y="289326"/>
                </a:lnTo>
                <a:lnTo>
                  <a:pt x="27932" y="296428"/>
                </a:lnTo>
                <a:lnTo>
                  <a:pt x="17610" y="304119"/>
                </a:lnTo>
                <a:lnTo>
                  <a:pt x="9140" y="312425"/>
                </a:lnTo>
                <a:lnTo>
                  <a:pt x="2729" y="321368"/>
                </a:lnTo>
                <a:lnTo>
                  <a:pt x="443" y="329750"/>
                </a:lnTo>
                <a:lnTo>
                  <a:pt x="0" y="335360"/>
                </a:lnTo>
                <a:lnTo>
                  <a:pt x="1656" y="344904"/>
                </a:lnTo>
                <a:lnTo>
                  <a:pt x="6157" y="353836"/>
                </a:lnTo>
                <a:lnTo>
                  <a:pt x="13151" y="362164"/>
                </a:lnTo>
                <a:lnTo>
                  <a:pt x="22289" y="369895"/>
                </a:lnTo>
                <a:lnTo>
                  <a:pt x="33222" y="377038"/>
                </a:lnTo>
                <a:lnTo>
                  <a:pt x="45600" y="383600"/>
                </a:lnTo>
                <a:lnTo>
                  <a:pt x="59072" y="389587"/>
                </a:lnTo>
                <a:lnTo>
                  <a:pt x="73290" y="395009"/>
                </a:lnTo>
                <a:lnTo>
                  <a:pt x="87903" y="399872"/>
                </a:lnTo>
                <a:lnTo>
                  <a:pt x="102562" y="404184"/>
                </a:lnTo>
                <a:lnTo>
                  <a:pt x="116917" y="407952"/>
                </a:lnTo>
                <a:lnTo>
                  <a:pt x="130619" y="411184"/>
                </a:lnTo>
                <a:lnTo>
                  <a:pt x="143317" y="413888"/>
                </a:lnTo>
                <a:lnTo>
                  <a:pt x="187133" y="415856"/>
                </a:lnTo>
                <a:lnTo>
                  <a:pt x="196263" y="423289"/>
                </a:lnTo>
                <a:lnTo>
                  <a:pt x="219899" y="417380"/>
                </a:lnTo>
                <a:lnTo>
                  <a:pt x="195523" y="413671"/>
                </a:lnTo>
                <a:lnTo>
                  <a:pt x="195282" y="413634"/>
                </a:lnTo>
                <a:lnTo>
                  <a:pt x="184847" y="412046"/>
                </a:lnTo>
                <a:lnTo>
                  <a:pt x="185609" y="412046"/>
                </a:lnTo>
                <a:lnTo>
                  <a:pt x="173417" y="409760"/>
                </a:lnTo>
                <a:lnTo>
                  <a:pt x="169052" y="409082"/>
                </a:lnTo>
                <a:lnTo>
                  <a:pt x="156301" y="406882"/>
                </a:lnTo>
                <a:lnTo>
                  <a:pt x="143882" y="404422"/>
                </a:lnTo>
                <a:lnTo>
                  <a:pt x="131679" y="401707"/>
                </a:lnTo>
                <a:lnTo>
                  <a:pt x="119578" y="398745"/>
                </a:lnTo>
                <a:lnTo>
                  <a:pt x="107464" y="395539"/>
                </a:lnTo>
                <a:lnTo>
                  <a:pt x="95223" y="392097"/>
                </a:lnTo>
                <a:lnTo>
                  <a:pt x="82739" y="388424"/>
                </a:lnTo>
                <a:lnTo>
                  <a:pt x="74357" y="385376"/>
                </a:lnTo>
                <a:lnTo>
                  <a:pt x="75119" y="385376"/>
                </a:lnTo>
                <a:lnTo>
                  <a:pt x="59879" y="379280"/>
                </a:lnTo>
                <a:lnTo>
                  <a:pt x="53021" y="376232"/>
                </a:lnTo>
                <a:lnTo>
                  <a:pt x="53783" y="376994"/>
                </a:lnTo>
                <a:lnTo>
                  <a:pt x="46925" y="373946"/>
                </a:lnTo>
                <a:lnTo>
                  <a:pt x="40829" y="370898"/>
                </a:lnTo>
                <a:lnTo>
                  <a:pt x="41591" y="370898"/>
                </a:lnTo>
                <a:lnTo>
                  <a:pt x="35495" y="367088"/>
                </a:lnTo>
                <a:lnTo>
                  <a:pt x="36257" y="367850"/>
                </a:lnTo>
                <a:lnTo>
                  <a:pt x="30923" y="364040"/>
                </a:lnTo>
                <a:lnTo>
                  <a:pt x="26351" y="360992"/>
                </a:lnTo>
                <a:lnTo>
                  <a:pt x="27113" y="360992"/>
                </a:lnTo>
                <a:lnTo>
                  <a:pt x="22541" y="357944"/>
                </a:lnTo>
                <a:lnTo>
                  <a:pt x="23303" y="357944"/>
                </a:lnTo>
                <a:lnTo>
                  <a:pt x="19493" y="354896"/>
                </a:lnTo>
                <a:lnTo>
                  <a:pt x="16445" y="351848"/>
                </a:lnTo>
                <a:lnTo>
                  <a:pt x="11873" y="345752"/>
                </a:lnTo>
                <a:lnTo>
                  <a:pt x="12635" y="345752"/>
                </a:lnTo>
                <a:lnTo>
                  <a:pt x="10349" y="342704"/>
                </a:lnTo>
                <a:lnTo>
                  <a:pt x="9587" y="340418"/>
                </a:lnTo>
                <a:lnTo>
                  <a:pt x="9587" y="331274"/>
                </a:lnTo>
                <a:lnTo>
                  <a:pt x="10349" y="328226"/>
                </a:lnTo>
                <a:lnTo>
                  <a:pt x="10349" y="328988"/>
                </a:lnTo>
                <a:lnTo>
                  <a:pt x="11873" y="325178"/>
                </a:lnTo>
                <a:lnTo>
                  <a:pt x="11111" y="325940"/>
                </a:lnTo>
                <a:lnTo>
                  <a:pt x="14159" y="321368"/>
                </a:lnTo>
                <a:lnTo>
                  <a:pt x="13397" y="322130"/>
                </a:lnTo>
                <a:close/>
              </a:path>
              <a:path w="3879874" h="671157">
                <a:moveTo>
                  <a:pt x="352487" y="238310"/>
                </a:moveTo>
                <a:lnTo>
                  <a:pt x="276699" y="237643"/>
                </a:lnTo>
                <a:lnTo>
                  <a:pt x="264788" y="238714"/>
                </a:lnTo>
                <a:lnTo>
                  <a:pt x="352487" y="238310"/>
                </a:lnTo>
                <a:close/>
              </a:path>
              <a:path w="3879874" h="671157">
                <a:moveTo>
                  <a:pt x="3384485" y="63050"/>
                </a:moveTo>
                <a:lnTo>
                  <a:pt x="3396677" y="69146"/>
                </a:lnTo>
                <a:lnTo>
                  <a:pt x="3407345" y="75242"/>
                </a:lnTo>
                <a:lnTo>
                  <a:pt x="3416489" y="81338"/>
                </a:lnTo>
                <a:lnTo>
                  <a:pt x="3416489" y="80576"/>
                </a:lnTo>
                <a:lnTo>
                  <a:pt x="3421061" y="84386"/>
                </a:lnTo>
                <a:lnTo>
                  <a:pt x="3424109" y="87434"/>
                </a:lnTo>
                <a:lnTo>
                  <a:pt x="3424109" y="86672"/>
                </a:lnTo>
                <a:lnTo>
                  <a:pt x="3427919" y="90482"/>
                </a:lnTo>
                <a:lnTo>
                  <a:pt x="3437063" y="88196"/>
                </a:lnTo>
                <a:lnTo>
                  <a:pt x="3440111" y="90482"/>
                </a:lnTo>
                <a:lnTo>
                  <a:pt x="3430205" y="92768"/>
                </a:lnTo>
                <a:lnTo>
                  <a:pt x="3434015" y="98102"/>
                </a:lnTo>
                <a:lnTo>
                  <a:pt x="3448060" y="99079"/>
                </a:lnTo>
                <a:lnTo>
                  <a:pt x="3462481" y="100189"/>
                </a:lnTo>
                <a:lnTo>
                  <a:pt x="3477233" y="101446"/>
                </a:lnTo>
                <a:lnTo>
                  <a:pt x="3492270" y="102862"/>
                </a:lnTo>
                <a:lnTo>
                  <a:pt x="3507544" y="104449"/>
                </a:lnTo>
                <a:lnTo>
                  <a:pt x="3523010" y="106221"/>
                </a:lnTo>
                <a:lnTo>
                  <a:pt x="3538619" y="108191"/>
                </a:lnTo>
                <a:lnTo>
                  <a:pt x="3554327" y="110370"/>
                </a:lnTo>
                <a:lnTo>
                  <a:pt x="3570085" y="112772"/>
                </a:lnTo>
                <a:lnTo>
                  <a:pt x="3585849" y="115409"/>
                </a:lnTo>
                <a:lnTo>
                  <a:pt x="3601570" y="118295"/>
                </a:lnTo>
                <a:lnTo>
                  <a:pt x="3617203" y="121441"/>
                </a:lnTo>
                <a:lnTo>
                  <a:pt x="3632700" y="124862"/>
                </a:lnTo>
                <a:lnTo>
                  <a:pt x="3648016" y="128568"/>
                </a:lnTo>
                <a:lnTo>
                  <a:pt x="3663103" y="132574"/>
                </a:lnTo>
                <a:lnTo>
                  <a:pt x="3677915" y="136892"/>
                </a:lnTo>
                <a:lnTo>
                  <a:pt x="3692406" y="141535"/>
                </a:lnTo>
                <a:lnTo>
                  <a:pt x="3706528" y="146515"/>
                </a:lnTo>
                <a:lnTo>
                  <a:pt x="3720235" y="151845"/>
                </a:lnTo>
                <a:lnTo>
                  <a:pt x="3733481" y="157538"/>
                </a:lnTo>
                <a:lnTo>
                  <a:pt x="3740339" y="160586"/>
                </a:lnTo>
                <a:lnTo>
                  <a:pt x="3739577" y="160586"/>
                </a:lnTo>
                <a:lnTo>
                  <a:pt x="3746435" y="164396"/>
                </a:lnTo>
                <a:lnTo>
                  <a:pt x="3745673" y="164396"/>
                </a:lnTo>
                <a:lnTo>
                  <a:pt x="3751769" y="167444"/>
                </a:lnTo>
                <a:lnTo>
                  <a:pt x="3757103" y="171254"/>
                </a:lnTo>
                <a:lnTo>
                  <a:pt x="3756341" y="170492"/>
                </a:lnTo>
                <a:lnTo>
                  <a:pt x="3761675" y="174302"/>
                </a:lnTo>
                <a:lnTo>
                  <a:pt x="3767771" y="179636"/>
                </a:lnTo>
                <a:lnTo>
                  <a:pt x="3767009" y="178874"/>
                </a:lnTo>
                <a:lnTo>
                  <a:pt x="3773105" y="184208"/>
                </a:lnTo>
                <a:lnTo>
                  <a:pt x="3772343" y="184208"/>
                </a:lnTo>
                <a:lnTo>
                  <a:pt x="3776915" y="188780"/>
                </a:lnTo>
                <a:lnTo>
                  <a:pt x="3776153" y="188780"/>
                </a:lnTo>
                <a:lnTo>
                  <a:pt x="3779963" y="194114"/>
                </a:lnTo>
                <a:lnTo>
                  <a:pt x="3779201" y="193352"/>
                </a:lnTo>
                <a:lnTo>
                  <a:pt x="3782249" y="198686"/>
                </a:lnTo>
                <a:lnTo>
                  <a:pt x="3781487" y="197924"/>
                </a:lnTo>
                <a:lnTo>
                  <a:pt x="3783011" y="203258"/>
                </a:lnTo>
                <a:lnTo>
                  <a:pt x="3783011" y="202496"/>
                </a:lnTo>
                <a:lnTo>
                  <a:pt x="3783719" y="207449"/>
                </a:lnTo>
                <a:lnTo>
                  <a:pt x="3783011" y="212402"/>
                </a:lnTo>
                <a:lnTo>
                  <a:pt x="3783011" y="211640"/>
                </a:lnTo>
                <a:lnTo>
                  <a:pt x="3781487" y="216974"/>
                </a:lnTo>
                <a:lnTo>
                  <a:pt x="3782249" y="216212"/>
                </a:lnTo>
                <a:lnTo>
                  <a:pt x="3779963" y="221546"/>
                </a:lnTo>
                <a:lnTo>
                  <a:pt x="3779963" y="220784"/>
                </a:lnTo>
                <a:lnTo>
                  <a:pt x="3776915" y="226118"/>
                </a:lnTo>
                <a:lnTo>
                  <a:pt x="3776915" y="225356"/>
                </a:lnTo>
                <a:lnTo>
                  <a:pt x="3773105" y="230690"/>
                </a:lnTo>
                <a:lnTo>
                  <a:pt x="3767771" y="235262"/>
                </a:lnTo>
                <a:lnTo>
                  <a:pt x="3761675" y="240596"/>
                </a:lnTo>
                <a:lnTo>
                  <a:pt x="3762437" y="239834"/>
                </a:lnTo>
                <a:lnTo>
                  <a:pt x="3754817" y="245168"/>
                </a:lnTo>
                <a:lnTo>
                  <a:pt x="3755579" y="245168"/>
                </a:lnTo>
                <a:lnTo>
                  <a:pt x="3738815" y="255074"/>
                </a:lnTo>
                <a:lnTo>
                  <a:pt x="3758627" y="261932"/>
                </a:lnTo>
                <a:lnTo>
                  <a:pt x="3752531" y="258122"/>
                </a:lnTo>
                <a:lnTo>
                  <a:pt x="3771581" y="256598"/>
                </a:lnTo>
                <a:lnTo>
                  <a:pt x="3761675" y="252788"/>
                </a:lnTo>
                <a:lnTo>
                  <a:pt x="3760593" y="252479"/>
                </a:lnTo>
                <a:lnTo>
                  <a:pt x="3751007" y="249740"/>
                </a:lnTo>
                <a:lnTo>
                  <a:pt x="3760593" y="252479"/>
                </a:lnTo>
                <a:lnTo>
                  <a:pt x="3767771" y="247454"/>
                </a:lnTo>
                <a:lnTo>
                  <a:pt x="3769242" y="246328"/>
                </a:lnTo>
                <a:lnTo>
                  <a:pt x="3779358" y="237269"/>
                </a:lnTo>
                <a:lnTo>
                  <a:pt x="3786542" y="228264"/>
                </a:lnTo>
                <a:lnTo>
                  <a:pt x="3791008" y="219363"/>
                </a:lnTo>
                <a:lnTo>
                  <a:pt x="3792970" y="210616"/>
                </a:lnTo>
                <a:lnTo>
                  <a:pt x="3783773" y="207830"/>
                </a:lnTo>
                <a:lnTo>
                  <a:pt x="3783773" y="207068"/>
                </a:lnTo>
                <a:lnTo>
                  <a:pt x="3792970" y="210616"/>
                </a:lnTo>
                <a:lnTo>
                  <a:pt x="3792641" y="202073"/>
                </a:lnTo>
                <a:lnTo>
                  <a:pt x="3790235" y="193784"/>
                </a:lnTo>
                <a:lnTo>
                  <a:pt x="3785966" y="185800"/>
                </a:lnTo>
                <a:lnTo>
                  <a:pt x="3780047" y="178171"/>
                </a:lnTo>
                <a:lnTo>
                  <a:pt x="3772692" y="170947"/>
                </a:lnTo>
                <a:lnTo>
                  <a:pt x="3764115" y="164177"/>
                </a:lnTo>
                <a:lnTo>
                  <a:pt x="3754530" y="157913"/>
                </a:lnTo>
                <a:lnTo>
                  <a:pt x="3744149" y="152204"/>
                </a:lnTo>
                <a:lnTo>
                  <a:pt x="3738053" y="149156"/>
                </a:lnTo>
                <a:lnTo>
                  <a:pt x="3730433" y="146108"/>
                </a:lnTo>
                <a:lnTo>
                  <a:pt x="3729202" y="145546"/>
                </a:lnTo>
                <a:lnTo>
                  <a:pt x="3718148" y="140766"/>
                </a:lnTo>
                <a:lnTo>
                  <a:pt x="3706719" y="136274"/>
                </a:lnTo>
                <a:lnTo>
                  <a:pt x="3694955" y="132059"/>
                </a:lnTo>
                <a:lnTo>
                  <a:pt x="3682895" y="128111"/>
                </a:lnTo>
                <a:lnTo>
                  <a:pt x="3670579" y="124418"/>
                </a:lnTo>
                <a:lnTo>
                  <a:pt x="3658047" y="120971"/>
                </a:lnTo>
                <a:lnTo>
                  <a:pt x="3645338" y="117757"/>
                </a:lnTo>
                <a:lnTo>
                  <a:pt x="3632491" y="114766"/>
                </a:lnTo>
                <a:lnTo>
                  <a:pt x="3619547" y="111989"/>
                </a:lnTo>
                <a:lnTo>
                  <a:pt x="3606545" y="109412"/>
                </a:lnTo>
                <a:lnTo>
                  <a:pt x="3593524" y="107027"/>
                </a:lnTo>
                <a:lnTo>
                  <a:pt x="3580525" y="104823"/>
                </a:lnTo>
                <a:lnTo>
                  <a:pt x="3567587" y="102787"/>
                </a:lnTo>
                <a:lnTo>
                  <a:pt x="3554749" y="100910"/>
                </a:lnTo>
                <a:lnTo>
                  <a:pt x="3542051" y="99182"/>
                </a:lnTo>
                <a:lnTo>
                  <a:pt x="3529532" y="97590"/>
                </a:lnTo>
                <a:lnTo>
                  <a:pt x="3517233" y="96125"/>
                </a:lnTo>
                <a:lnTo>
                  <a:pt x="3505193" y="94775"/>
                </a:lnTo>
                <a:lnTo>
                  <a:pt x="3493451" y="93530"/>
                </a:lnTo>
                <a:lnTo>
                  <a:pt x="3465257" y="90482"/>
                </a:lnTo>
                <a:lnTo>
                  <a:pt x="3438826" y="88339"/>
                </a:lnTo>
                <a:lnTo>
                  <a:pt x="3437825" y="86672"/>
                </a:lnTo>
                <a:lnTo>
                  <a:pt x="3420299" y="83624"/>
                </a:lnTo>
                <a:lnTo>
                  <a:pt x="3390635" y="56650"/>
                </a:lnTo>
                <a:lnTo>
                  <a:pt x="3360372" y="44327"/>
                </a:lnTo>
                <a:lnTo>
                  <a:pt x="3326347" y="33699"/>
                </a:lnTo>
                <a:lnTo>
                  <a:pt x="3289071" y="24694"/>
                </a:lnTo>
                <a:lnTo>
                  <a:pt x="3249057" y="17239"/>
                </a:lnTo>
                <a:lnTo>
                  <a:pt x="3206817" y="11261"/>
                </a:lnTo>
                <a:lnTo>
                  <a:pt x="3162862" y="6687"/>
                </a:lnTo>
                <a:lnTo>
                  <a:pt x="3117704" y="3445"/>
                </a:lnTo>
                <a:lnTo>
                  <a:pt x="3071856" y="1462"/>
                </a:lnTo>
                <a:lnTo>
                  <a:pt x="3025829" y="664"/>
                </a:lnTo>
                <a:lnTo>
                  <a:pt x="2980135" y="980"/>
                </a:lnTo>
                <a:lnTo>
                  <a:pt x="2935287" y="2337"/>
                </a:lnTo>
                <a:lnTo>
                  <a:pt x="2891796" y="4661"/>
                </a:lnTo>
                <a:lnTo>
                  <a:pt x="2850173" y="7880"/>
                </a:lnTo>
                <a:lnTo>
                  <a:pt x="2810932" y="11922"/>
                </a:lnTo>
                <a:lnTo>
                  <a:pt x="2774584" y="16713"/>
                </a:lnTo>
                <a:lnTo>
                  <a:pt x="2741641" y="22181"/>
                </a:lnTo>
                <a:lnTo>
                  <a:pt x="2712615" y="28253"/>
                </a:lnTo>
                <a:lnTo>
                  <a:pt x="2688017" y="34856"/>
                </a:lnTo>
                <a:lnTo>
                  <a:pt x="2677465" y="38154"/>
                </a:lnTo>
                <a:lnTo>
                  <a:pt x="2678873" y="38666"/>
                </a:lnTo>
                <a:lnTo>
                  <a:pt x="2702495" y="40952"/>
                </a:lnTo>
                <a:lnTo>
                  <a:pt x="2715449" y="37904"/>
                </a:lnTo>
                <a:lnTo>
                  <a:pt x="2714687" y="37904"/>
                </a:lnTo>
                <a:lnTo>
                  <a:pt x="2728403" y="34856"/>
                </a:lnTo>
                <a:lnTo>
                  <a:pt x="2741357" y="32570"/>
                </a:lnTo>
                <a:lnTo>
                  <a:pt x="2755073" y="29522"/>
                </a:lnTo>
                <a:lnTo>
                  <a:pt x="2755073" y="30284"/>
                </a:lnTo>
                <a:lnTo>
                  <a:pt x="2789800" y="24333"/>
                </a:lnTo>
                <a:lnTo>
                  <a:pt x="2810127" y="21695"/>
                </a:lnTo>
                <a:lnTo>
                  <a:pt x="2830526" y="19321"/>
                </a:lnTo>
                <a:lnTo>
                  <a:pt x="2850987" y="17211"/>
                </a:lnTo>
                <a:lnTo>
                  <a:pt x="2871502" y="15361"/>
                </a:lnTo>
                <a:lnTo>
                  <a:pt x="2892064" y="13772"/>
                </a:lnTo>
                <a:lnTo>
                  <a:pt x="2912665" y="12442"/>
                </a:lnTo>
                <a:lnTo>
                  <a:pt x="2933295" y="11369"/>
                </a:lnTo>
                <a:lnTo>
                  <a:pt x="2953948" y="10553"/>
                </a:lnTo>
                <a:lnTo>
                  <a:pt x="2974615" y="9991"/>
                </a:lnTo>
                <a:lnTo>
                  <a:pt x="2995288" y="9683"/>
                </a:lnTo>
                <a:lnTo>
                  <a:pt x="3015958" y="9627"/>
                </a:lnTo>
                <a:lnTo>
                  <a:pt x="3036619" y="9821"/>
                </a:lnTo>
                <a:lnTo>
                  <a:pt x="3057260" y="10265"/>
                </a:lnTo>
                <a:lnTo>
                  <a:pt x="3077876" y="10957"/>
                </a:lnTo>
                <a:lnTo>
                  <a:pt x="3098456" y="11896"/>
                </a:lnTo>
                <a:lnTo>
                  <a:pt x="3118994" y="13080"/>
                </a:lnTo>
                <a:lnTo>
                  <a:pt x="3139481" y="14509"/>
                </a:lnTo>
                <a:lnTo>
                  <a:pt x="3159909" y="16180"/>
                </a:lnTo>
                <a:lnTo>
                  <a:pt x="3180269" y="18092"/>
                </a:lnTo>
                <a:lnTo>
                  <a:pt x="3205415" y="21140"/>
                </a:lnTo>
                <a:lnTo>
                  <a:pt x="3204653" y="21140"/>
                </a:lnTo>
                <a:lnTo>
                  <a:pt x="3229037" y="24188"/>
                </a:lnTo>
                <a:lnTo>
                  <a:pt x="3228275" y="24188"/>
                </a:lnTo>
                <a:lnTo>
                  <a:pt x="3251135" y="27998"/>
                </a:lnTo>
                <a:lnTo>
                  <a:pt x="3273233" y="31808"/>
                </a:lnTo>
                <a:lnTo>
                  <a:pt x="3272471" y="31808"/>
                </a:lnTo>
                <a:lnTo>
                  <a:pt x="3293045" y="36380"/>
                </a:lnTo>
                <a:lnTo>
                  <a:pt x="3302951" y="37904"/>
                </a:lnTo>
                <a:lnTo>
                  <a:pt x="3312857" y="40190"/>
                </a:lnTo>
                <a:lnTo>
                  <a:pt x="3322001" y="42476"/>
                </a:lnTo>
                <a:lnTo>
                  <a:pt x="3331145" y="45524"/>
                </a:lnTo>
                <a:lnTo>
                  <a:pt x="3331145" y="44762"/>
                </a:lnTo>
                <a:lnTo>
                  <a:pt x="3339527" y="47810"/>
                </a:lnTo>
                <a:lnTo>
                  <a:pt x="3341435" y="48301"/>
                </a:lnTo>
                <a:lnTo>
                  <a:pt x="3353570" y="51871"/>
                </a:lnTo>
                <a:lnTo>
                  <a:pt x="3366101" y="56195"/>
                </a:lnTo>
                <a:lnTo>
                  <a:pt x="3377627" y="60764"/>
                </a:lnTo>
                <a:lnTo>
                  <a:pt x="3384485" y="63812"/>
                </a:lnTo>
                <a:lnTo>
                  <a:pt x="3384485" y="63050"/>
                </a:lnTo>
                <a:close/>
              </a:path>
              <a:path w="3879874" h="671157">
                <a:moveTo>
                  <a:pt x="352487" y="238310"/>
                </a:moveTo>
                <a:lnTo>
                  <a:pt x="353249" y="233738"/>
                </a:lnTo>
                <a:lnTo>
                  <a:pt x="350963" y="234500"/>
                </a:lnTo>
                <a:lnTo>
                  <a:pt x="350201" y="234500"/>
                </a:lnTo>
                <a:lnTo>
                  <a:pt x="352487" y="238310"/>
                </a:lnTo>
                <a:close/>
              </a:path>
              <a:path w="3879874" h="671157">
                <a:moveTo>
                  <a:pt x="3842447" y="302318"/>
                </a:moveTo>
                <a:lnTo>
                  <a:pt x="3847019" y="306890"/>
                </a:lnTo>
                <a:lnTo>
                  <a:pt x="3847019" y="306128"/>
                </a:lnTo>
                <a:lnTo>
                  <a:pt x="3859211" y="318320"/>
                </a:lnTo>
                <a:lnTo>
                  <a:pt x="3858449" y="318320"/>
                </a:lnTo>
                <a:lnTo>
                  <a:pt x="3862259" y="322130"/>
                </a:lnTo>
                <a:lnTo>
                  <a:pt x="3861497" y="322130"/>
                </a:lnTo>
                <a:lnTo>
                  <a:pt x="3864545" y="325940"/>
                </a:lnTo>
                <a:lnTo>
                  <a:pt x="3866831" y="329750"/>
                </a:lnTo>
                <a:lnTo>
                  <a:pt x="3866069" y="329750"/>
                </a:lnTo>
                <a:lnTo>
                  <a:pt x="3868355" y="333560"/>
                </a:lnTo>
                <a:lnTo>
                  <a:pt x="3867593" y="332798"/>
                </a:lnTo>
                <a:lnTo>
                  <a:pt x="3869117" y="337370"/>
                </a:lnTo>
                <a:lnTo>
                  <a:pt x="3869117" y="336608"/>
                </a:lnTo>
                <a:lnTo>
                  <a:pt x="3869879" y="341180"/>
                </a:lnTo>
                <a:lnTo>
                  <a:pt x="3869879" y="340418"/>
                </a:lnTo>
                <a:lnTo>
                  <a:pt x="3870641" y="344228"/>
                </a:lnTo>
                <a:lnTo>
                  <a:pt x="3870572" y="344575"/>
                </a:lnTo>
                <a:lnTo>
                  <a:pt x="3869879" y="348038"/>
                </a:lnTo>
                <a:lnTo>
                  <a:pt x="3870641" y="344990"/>
                </a:lnTo>
                <a:lnTo>
                  <a:pt x="3879874" y="347098"/>
                </a:lnTo>
                <a:lnTo>
                  <a:pt x="3879299" y="338299"/>
                </a:lnTo>
                <a:lnTo>
                  <a:pt x="3876929" y="329836"/>
                </a:lnTo>
                <a:lnTo>
                  <a:pt x="3872960" y="321723"/>
                </a:lnTo>
                <a:lnTo>
                  <a:pt x="3867587" y="313973"/>
                </a:lnTo>
                <a:lnTo>
                  <a:pt x="3861005" y="306600"/>
                </a:lnTo>
                <a:lnTo>
                  <a:pt x="3853409" y="299617"/>
                </a:lnTo>
                <a:lnTo>
                  <a:pt x="3844993" y="293039"/>
                </a:lnTo>
                <a:lnTo>
                  <a:pt x="3835953" y="286878"/>
                </a:lnTo>
                <a:lnTo>
                  <a:pt x="3826485" y="281149"/>
                </a:lnTo>
                <a:lnTo>
                  <a:pt x="3816782" y="275864"/>
                </a:lnTo>
                <a:lnTo>
                  <a:pt x="3807040" y="271039"/>
                </a:lnTo>
                <a:lnTo>
                  <a:pt x="3797454" y="266686"/>
                </a:lnTo>
                <a:lnTo>
                  <a:pt x="3788219" y="262819"/>
                </a:lnTo>
                <a:lnTo>
                  <a:pt x="3779530" y="259452"/>
                </a:lnTo>
                <a:lnTo>
                  <a:pt x="3771581" y="256598"/>
                </a:lnTo>
                <a:lnTo>
                  <a:pt x="3752531" y="258122"/>
                </a:lnTo>
                <a:lnTo>
                  <a:pt x="3758627" y="261932"/>
                </a:lnTo>
                <a:lnTo>
                  <a:pt x="3764707" y="264115"/>
                </a:lnTo>
                <a:lnTo>
                  <a:pt x="3776598" y="268559"/>
                </a:lnTo>
                <a:lnTo>
                  <a:pt x="3788095" y="273198"/>
                </a:lnTo>
                <a:lnTo>
                  <a:pt x="3799522" y="278274"/>
                </a:lnTo>
                <a:lnTo>
                  <a:pt x="3811205" y="284030"/>
                </a:lnTo>
                <a:lnTo>
                  <a:pt x="3818063" y="287840"/>
                </a:lnTo>
                <a:lnTo>
                  <a:pt x="3818063" y="287078"/>
                </a:lnTo>
                <a:lnTo>
                  <a:pt x="3824921" y="290888"/>
                </a:lnTo>
                <a:lnTo>
                  <a:pt x="3831017" y="294698"/>
                </a:lnTo>
                <a:lnTo>
                  <a:pt x="3837113" y="299270"/>
                </a:lnTo>
                <a:lnTo>
                  <a:pt x="3837113" y="298508"/>
                </a:lnTo>
                <a:lnTo>
                  <a:pt x="3842447" y="303080"/>
                </a:lnTo>
                <a:lnTo>
                  <a:pt x="3842447" y="302318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036199" y="4085843"/>
            <a:ext cx="27431" cy="28956"/>
          </a:xfrm>
          <a:custGeom>
            <a:avLst/>
            <a:gdLst/>
            <a:ahLst/>
            <a:cxnLst/>
            <a:rect l="l" t="t" r="r" b="b"/>
            <a:pathLst>
              <a:path w="27432" h="28956">
                <a:moveTo>
                  <a:pt x="27431" y="22098"/>
                </a:moveTo>
                <a:lnTo>
                  <a:pt x="21335" y="16764"/>
                </a:lnTo>
                <a:lnTo>
                  <a:pt x="16001" y="10668"/>
                </a:lnTo>
                <a:lnTo>
                  <a:pt x="16001" y="11430"/>
                </a:lnTo>
                <a:lnTo>
                  <a:pt x="11429" y="5334"/>
                </a:lnTo>
                <a:lnTo>
                  <a:pt x="12191" y="6096"/>
                </a:lnTo>
                <a:lnTo>
                  <a:pt x="8381" y="0"/>
                </a:lnTo>
                <a:lnTo>
                  <a:pt x="0" y="5334"/>
                </a:lnTo>
                <a:lnTo>
                  <a:pt x="3809" y="11430"/>
                </a:lnTo>
                <a:lnTo>
                  <a:pt x="14477" y="23622"/>
                </a:lnTo>
                <a:lnTo>
                  <a:pt x="21335" y="28956"/>
                </a:lnTo>
                <a:lnTo>
                  <a:pt x="27431" y="22098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669165" y="3904488"/>
            <a:ext cx="38100" cy="30479"/>
          </a:xfrm>
          <a:custGeom>
            <a:avLst/>
            <a:gdLst/>
            <a:ahLst/>
            <a:cxnLst/>
            <a:rect l="l" t="t" r="r" b="b"/>
            <a:pathLst>
              <a:path w="38100" h="30479">
                <a:moveTo>
                  <a:pt x="28194" y="3047"/>
                </a:moveTo>
                <a:lnTo>
                  <a:pt x="24119" y="4783"/>
                </a:lnTo>
                <a:lnTo>
                  <a:pt x="12529" y="12349"/>
                </a:lnTo>
                <a:lnTo>
                  <a:pt x="3048" y="20573"/>
                </a:lnTo>
                <a:lnTo>
                  <a:pt x="0" y="23621"/>
                </a:lnTo>
                <a:lnTo>
                  <a:pt x="6858" y="30479"/>
                </a:lnTo>
                <a:lnTo>
                  <a:pt x="9906" y="27431"/>
                </a:lnTo>
                <a:lnTo>
                  <a:pt x="9144" y="27431"/>
                </a:lnTo>
                <a:lnTo>
                  <a:pt x="12954" y="24383"/>
                </a:lnTo>
                <a:lnTo>
                  <a:pt x="12192" y="24383"/>
                </a:lnTo>
                <a:lnTo>
                  <a:pt x="16002" y="22097"/>
                </a:lnTo>
                <a:lnTo>
                  <a:pt x="19812" y="19049"/>
                </a:lnTo>
                <a:lnTo>
                  <a:pt x="19050" y="19049"/>
                </a:lnTo>
                <a:lnTo>
                  <a:pt x="23622" y="16763"/>
                </a:lnTo>
                <a:lnTo>
                  <a:pt x="28194" y="13715"/>
                </a:lnTo>
                <a:lnTo>
                  <a:pt x="27432" y="13715"/>
                </a:lnTo>
                <a:lnTo>
                  <a:pt x="32766" y="11429"/>
                </a:lnTo>
                <a:lnTo>
                  <a:pt x="38100" y="8381"/>
                </a:lnTo>
                <a:lnTo>
                  <a:pt x="33528" y="0"/>
                </a:lnTo>
                <a:lnTo>
                  <a:pt x="28194" y="3047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103761" y="4458462"/>
            <a:ext cx="64007" cy="36576"/>
          </a:xfrm>
          <a:custGeom>
            <a:avLst/>
            <a:gdLst/>
            <a:ahLst/>
            <a:cxnLst/>
            <a:rect l="l" t="t" r="r" b="b"/>
            <a:pathLst>
              <a:path w="64007" h="36575">
                <a:moveTo>
                  <a:pt x="0" y="8381"/>
                </a:moveTo>
                <a:lnTo>
                  <a:pt x="6095" y="12191"/>
                </a:lnTo>
                <a:lnTo>
                  <a:pt x="17055" y="17915"/>
                </a:lnTo>
                <a:lnTo>
                  <a:pt x="28517" y="23392"/>
                </a:lnTo>
                <a:lnTo>
                  <a:pt x="40122" y="28561"/>
                </a:lnTo>
                <a:lnTo>
                  <a:pt x="51815" y="33527"/>
                </a:lnTo>
                <a:lnTo>
                  <a:pt x="60197" y="36575"/>
                </a:lnTo>
                <a:lnTo>
                  <a:pt x="64007" y="28193"/>
                </a:lnTo>
                <a:lnTo>
                  <a:pt x="54863" y="24383"/>
                </a:lnTo>
                <a:lnTo>
                  <a:pt x="44954" y="20464"/>
                </a:lnTo>
                <a:lnTo>
                  <a:pt x="33355" y="15274"/>
                </a:lnTo>
                <a:lnTo>
                  <a:pt x="21943" y="9670"/>
                </a:lnTo>
                <a:lnTo>
                  <a:pt x="10667" y="3809"/>
                </a:lnTo>
                <a:lnTo>
                  <a:pt x="4571" y="0"/>
                </a:lnTo>
                <a:lnTo>
                  <a:pt x="0" y="8381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883799" y="4263390"/>
            <a:ext cx="227838" cy="22097"/>
          </a:xfrm>
          <a:custGeom>
            <a:avLst/>
            <a:gdLst/>
            <a:ahLst/>
            <a:cxnLst/>
            <a:rect l="l" t="t" r="r" b="b"/>
            <a:pathLst>
              <a:path w="227837" h="22098">
                <a:moveTo>
                  <a:pt x="26669" y="12192"/>
                </a:moveTo>
                <a:lnTo>
                  <a:pt x="45928" y="14561"/>
                </a:lnTo>
                <a:lnTo>
                  <a:pt x="58560" y="15926"/>
                </a:lnTo>
                <a:lnTo>
                  <a:pt x="71207" y="17146"/>
                </a:lnTo>
                <a:lnTo>
                  <a:pt x="83867" y="18224"/>
                </a:lnTo>
                <a:lnTo>
                  <a:pt x="96538" y="19164"/>
                </a:lnTo>
                <a:lnTo>
                  <a:pt x="109218" y="19969"/>
                </a:lnTo>
                <a:lnTo>
                  <a:pt x="121907" y="20642"/>
                </a:lnTo>
                <a:lnTo>
                  <a:pt x="134602" y="21187"/>
                </a:lnTo>
                <a:lnTo>
                  <a:pt x="147302" y="21607"/>
                </a:lnTo>
                <a:lnTo>
                  <a:pt x="160005" y="21905"/>
                </a:lnTo>
                <a:lnTo>
                  <a:pt x="172710" y="22083"/>
                </a:lnTo>
                <a:lnTo>
                  <a:pt x="227837" y="22098"/>
                </a:lnTo>
                <a:lnTo>
                  <a:pt x="227837" y="12192"/>
                </a:lnTo>
                <a:lnTo>
                  <a:pt x="198119" y="12954"/>
                </a:lnTo>
                <a:lnTo>
                  <a:pt x="192118" y="12838"/>
                </a:lnTo>
                <a:lnTo>
                  <a:pt x="179236" y="12577"/>
                </a:lnTo>
                <a:lnTo>
                  <a:pt x="166462" y="12290"/>
                </a:lnTo>
                <a:lnTo>
                  <a:pt x="153776" y="11961"/>
                </a:lnTo>
                <a:lnTo>
                  <a:pt x="141159" y="11575"/>
                </a:lnTo>
                <a:lnTo>
                  <a:pt x="128591" y="11118"/>
                </a:lnTo>
                <a:lnTo>
                  <a:pt x="116052" y="10573"/>
                </a:lnTo>
                <a:lnTo>
                  <a:pt x="103522" y="9927"/>
                </a:lnTo>
                <a:lnTo>
                  <a:pt x="90982" y="9162"/>
                </a:lnTo>
                <a:lnTo>
                  <a:pt x="78411" y="8265"/>
                </a:lnTo>
                <a:lnTo>
                  <a:pt x="65791" y="7221"/>
                </a:lnTo>
                <a:lnTo>
                  <a:pt x="53100" y="6013"/>
                </a:lnTo>
                <a:lnTo>
                  <a:pt x="40321" y="4627"/>
                </a:lnTo>
                <a:lnTo>
                  <a:pt x="27431" y="3048"/>
                </a:lnTo>
                <a:lnTo>
                  <a:pt x="1523" y="0"/>
                </a:lnTo>
                <a:lnTo>
                  <a:pt x="0" y="9144"/>
                </a:lnTo>
                <a:lnTo>
                  <a:pt x="26669" y="1219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12221" y="4418076"/>
            <a:ext cx="99821" cy="15240"/>
          </a:xfrm>
          <a:custGeom>
            <a:avLst/>
            <a:gdLst/>
            <a:ahLst/>
            <a:cxnLst/>
            <a:rect l="l" t="t" r="r" b="b"/>
            <a:pathLst>
              <a:path w="99822" h="15239">
                <a:moveTo>
                  <a:pt x="0" y="15240"/>
                </a:moveTo>
                <a:lnTo>
                  <a:pt x="25907" y="14478"/>
                </a:lnTo>
                <a:lnTo>
                  <a:pt x="51053" y="12954"/>
                </a:lnTo>
                <a:lnTo>
                  <a:pt x="75437" y="11430"/>
                </a:lnTo>
                <a:lnTo>
                  <a:pt x="99821" y="9144"/>
                </a:lnTo>
                <a:lnTo>
                  <a:pt x="99059" y="0"/>
                </a:lnTo>
                <a:lnTo>
                  <a:pt x="74675" y="2286"/>
                </a:lnTo>
                <a:lnTo>
                  <a:pt x="50291" y="3810"/>
                </a:lnTo>
                <a:lnTo>
                  <a:pt x="25145" y="5334"/>
                </a:lnTo>
                <a:lnTo>
                  <a:pt x="0" y="6096"/>
                </a:lnTo>
                <a:lnTo>
                  <a:pt x="0" y="1524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243713" y="4418838"/>
            <a:ext cx="32004" cy="35814"/>
          </a:xfrm>
          <a:custGeom>
            <a:avLst/>
            <a:gdLst/>
            <a:ahLst/>
            <a:cxnLst/>
            <a:rect l="l" t="t" r="r" b="b"/>
            <a:pathLst>
              <a:path w="32003" h="35813">
                <a:moveTo>
                  <a:pt x="15240" y="28193"/>
                </a:moveTo>
                <a:lnTo>
                  <a:pt x="19050" y="24383"/>
                </a:lnTo>
                <a:lnTo>
                  <a:pt x="22098" y="19811"/>
                </a:lnTo>
                <a:lnTo>
                  <a:pt x="25146" y="16001"/>
                </a:lnTo>
                <a:lnTo>
                  <a:pt x="28193" y="11429"/>
                </a:lnTo>
                <a:lnTo>
                  <a:pt x="29718" y="7619"/>
                </a:lnTo>
                <a:lnTo>
                  <a:pt x="32004" y="3047"/>
                </a:lnTo>
                <a:lnTo>
                  <a:pt x="22860" y="0"/>
                </a:lnTo>
                <a:lnTo>
                  <a:pt x="21336" y="3809"/>
                </a:lnTo>
                <a:lnTo>
                  <a:pt x="21336" y="3047"/>
                </a:lnTo>
                <a:lnTo>
                  <a:pt x="19812" y="6857"/>
                </a:lnTo>
                <a:lnTo>
                  <a:pt x="17525" y="10667"/>
                </a:lnTo>
                <a:lnTo>
                  <a:pt x="14478" y="14477"/>
                </a:lnTo>
                <a:lnTo>
                  <a:pt x="15240" y="14477"/>
                </a:lnTo>
                <a:lnTo>
                  <a:pt x="11430" y="18287"/>
                </a:lnTo>
                <a:lnTo>
                  <a:pt x="12192" y="17525"/>
                </a:lnTo>
                <a:lnTo>
                  <a:pt x="4572" y="25145"/>
                </a:lnTo>
                <a:lnTo>
                  <a:pt x="0" y="28955"/>
                </a:lnTo>
                <a:lnTo>
                  <a:pt x="6096" y="35813"/>
                </a:lnTo>
                <a:lnTo>
                  <a:pt x="15240" y="28193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45109" y="4223766"/>
            <a:ext cx="295655" cy="121157"/>
          </a:xfrm>
          <a:custGeom>
            <a:avLst/>
            <a:gdLst/>
            <a:ahLst/>
            <a:cxnLst/>
            <a:rect l="l" t="t" r="r" b="b"/>
            <a:pathLst>
              <a:path w="295655" h="121158">
                <a:moveTo>
                  <a:pt x="155134" y="28359"/>
                </a:moveTo>
                <a:lnTo>
                  <a:pt x="136446" y="23575"/>
                </a:lnTo>
                <a:lnTo>
                  <a:pt x="117965" y="19269"/>
                </a:lnTo>
                <a:lnTo>
                  <a:pt x="99966" y="15429"/>
                </a:lnTo>
                <a:lnTo>
                  <a:pt x="82725" y="12043"/>
                </a:lnTo>
                <a:lnTo>
                  <a:pt x="66518" y="9100"/>
                </a:lnTo>
                <a:lnTo>
                  <a:pt x="51619" y="6588"/>
                </a:lnTo>
                <a:lnTo>
                  <a:pt x="38304" y="4496"/>
                </a:lnTo>
                <a:lnTo>
                  <a:pt x="26847" y="2811"/>
                </a:lnTo>
                <a:lnTo>
                  <a:pt x="17525" y="1524"/>
                </a:lnTo>
                <a:lnTo>
                  <a:pt x="761" y="0"/>
                </a:lnTo>
                <a:lnTo>
                  <a:pt x="0" y="9144"/>
                </a:lnTo>
                <a:lnTo>
                  <a:pt x="16001" y="11430"/>
                </a:lnTo>
                <a:lnTo>
                  <a:pt x="32765" y="13716"/>
                </a:lnTo>
                <a:lnTo>
                  <a:pt x="32003" y="13716"/>
                </a:lnTo>
                <a:lnTo>
                  <a:pt x="48005" y="16002"/>
                </a:lnTo>
                <a:lnTo>
                  <a:pt x="63245" y="18288"/>
                </a:lnTo>
                <a:lnTo>
                  <a:pt x="78485" y="21336"/>
                </a:lnTo>
                <a:lnTo>
                  <a:pt x="78485" y="20574"/>
                </a:lnTo>
                <a:lnTo>
                  <a:pt x="92963" y="23622"/>
                </a:lnTo>
                <a:lnTo>
                  <a:pt x="107690" y="26844"/>
                </a:lnTo>
                <a:lnTo>
                  <a:pt x="120059" y="29622"/>
                </a:lnTo>
                <a:lnTo>
                  <a:pt x="132485" y="32521"/>
                </a:lnTo>
                <a:lnTo>
                  <a:pt x="144930" y="35573"/>
                </a:lnTo>
                <a:lnTo>
                  <a:pt x="157355" y="38813"/>
                </a:lnTo>
                <a:lnTo>
                  <a:pt x="169722" y="42271"/>
                </a:lnTo>
                <a:lnTo>
                  <a:pt x="181994" y="45982"/>
                </a:lnTo>
                <a:lnTo>
                  <a:pt x="194132" y="49979"/>
                </a:lnTo>
                <a:lnTo>
                  <a:pt x="206098" y="54293"/>
                </a:lnTo>
                <a:lnTo>
                  <a:pt x="217854" y="58958"/>
                </a:lnTo>
                <a:lnTo>
                  <a:pt x="229361" y="64008"/>
                </a:lnTo>
                <a:lnTo>
                  <a:pt x="237744" y="67818"/>
                </a:lnTo>
                <a:lnTo>
                  <a:pt x="236981" y="67818"/>
                </a:lnTo>
                <a:lnTo>
                  <a:pt x="244601" y="72389"/>
                </a:lnTo>
                <a:lnTo>
                  <a:pt x="244601" y="71628"/>
                </a:lnTo>
                <a:lnTo>
                  <a:pt x="251459" y="76200"/>
                </a:lnTo>
                <a:lnTo>
                  <a:pt x="257555" y="80010"/>
                </a:lnTo>
                <a:lnTo>
                  <a:pt x="263651" y="84582"/>
                </a:lnTo>
                <a:lnTo>
                  <a:pt x="263651" y="83820"/>
                </a:lnTo>
                <a:lnTo>
                  <a:pt x="268223" y="88391"/>
                </a:lnTo>
                <a:lnTo>
                  <a:pt x="272795" y="92202"/>
                </a:lnTo>
                <a:lnTo>
                  <a:pt x="276605" y="96773"/>
                </a:lnTo>
                <a:lnTo>
                  <a:pt x="276605" y="96012"/>
                </a:lnTo>
                <a:lnTo>
                  <a:pt x="282701" y="105155"/>
                </a:lnTo>
                <a:lnTo>
                  <a:pt x="281939" y="104393"/>
                </a:lnTo>
                <a:lnTo>
                  <a:pt x="284225" y="108965"/>
                </a:lnTo>
                <a:lnTo>
                  <a:pt x="284225" y="108204"/>
                </a:lnTo>
                <a:lnTo>
                  <a:pt x="285750" y="112775"/>
                </a:lnTo>
                <a:lnTo>
                  <a:pt x="285750" y="112014"/>
                </a:lnTo>
                <a:lnTo>
                  <a:pt x="286511" y="116586"/>
                </a:lnTo>
                <a:lnTo>
                  <a:pt x="286511" y="121157"/>
                </a:lnTo>
                <a:lnTo>
                  <a:pt x="295655" y="120396"/>
                </a:lnTo>
                <a:lnTo>
                  <a:pt x="295655" y="115823"/>
                </a:lnTo>
                <a:lnTo>
                  <a:pt x="292856" y="105020"/>
                </a:lnTo>
                <a:lnTo>
                  <a:pt x="287236" y="94822"/>
                </a:lnTo>
                <a:lnTo>
                  <a:pt x="279070" y="85217"/>
                </a:lnTo>
                <a:lnTo>
                  <a:pt x="268633" y="76195"/>
                </a:lnTo>
                <a:lnTo>
                  <a:pt x="256202" y="67742"/>
                </a:lnTo>
                <a:lnTo>
                  <a:pt x="242051" y="59849"/>
                </a:lnTo>
                <a:lnTo>
                  <a:pt x="226455" y="52503"/>
                </a:lnTo>
                <a:lnTo>
                  <a:pt x="209690" y="45693"/>
                </a:lnTo>
                <a:lnTo>
                  <a:pt x="192032" y="39406"/>
                </a:lnTo>
                <a:lnTo>
                  <a:pt x="173755" y="33632"/>
                </a:lnTo>
                <a:lnTo>
                  <a:pt x="155134" y="28359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300607" y="4100321"/>
            <a:ext cx="133350" cy="52578"/>
          </a:xfrm>
          <a:custGeom>
            <a:avLst/>
            <a:gdLst/>
            <a:ahLst/>
            <a:cxnLst/>
            <a:rect l="l" t="t" r="r" b="b"/>
            <a:pathLst>
              <a:path w="133350" h="52577">
                <a:moveTo>
                  <a:pt x="115639" y="17263"/>
                </a:moveTo>
                <a:lnTo>
                  <a:pt x="127253" y="11430"/>
                </a:lnTo>
                <a:lnTo>
                  <a:pt x="133350" y="8382"/>
                </a:lnTo>
                <a:lnTo>
                  <a:pt x="128777" y="0"/>
                </a:lnTo>
                <a:lnTo>
                  <a:pt x="122681" y="3048"/>
                </a:lnTo>
                <a:lnTo>
                  <a:pt x="123443" y="3048"/>
                </a:lnTo>
                <a:lnTo>
                  <a:pt x="111251" y="9144"/>
                </a:lnTo>
                <a:lnTo>
                  <a:pt x="97535" y="15240"/>
                </a:lnTo>
                <a:lnTo>
                  <a:pt x="89915" y="17526"/>
                </a:lnTo>
                <a:lnTo>
                  <a:pt x="90677" y="17526"/>
                </a:lnTo>
                <a:lnTo>
                  <a:pt x="83057" y="20574"/>
                </a:lnTo>
                <a:lnTo>
                  <a:pt x="74675" y="23622"/>
                </a:lnTo>
                <a:lnTo>
                  <a:pt x="66293" y="25908"/>
                </a:lnTo>
                <a:lnTo>
                  <a:pt x="57911" y="28956"/>
                </a:lnTo>
                <a:lnTo>
                  <a:pt x="48767" y="31242"/>
                </a:lnTo>
                <a:lnTo>
                  <a:pt x="49529" y="31242"/>
                </a:lnTo>
                <a:lnTo>
                  <a:pt x="39623" y="33528"/>
                </a:lnTo>
                <a:lnTo>
                  <a:pt x="40385" y="33528"/>
                </a:lnTo>
                <a:lnTo>
                  <a:pt x="30479" y="35814"/>
                </a:lnTo>
                <a:lnTo>
                  <a:pt x="20573" y="38862"/>
                </a:lnTo>
                <a:lnTo>
                  <a:pt x="10667" y="41148"/>
                </a:lnTo>
                <a:lnTo>
                  <a:pt x="0" y="43434"/>
                </a:lnTo>
                <a:lnTo>
                  <a:pt x="2285" y="52578"/>
                </a:lnTo>
                <a:lnTo>
                  <a:pt x="12953" y="50292"/>
                </a:lnTo>
                <a:lnTo>
                  <a:pt x="19352" y="48784"/>
                </a:lnTo>
                <a:lnTo>
                  <a:pt x="31862" y="45743"/>
                </a:lnTo>
                <a:lnTo>
                  <a:pt x="44206" y="42568"/>
                </a:lnTo>
                <a:lnTo>
                  <a:pt x="56398" y="39198"/>
                </a:lnTo>
                <a:lnTo>
                  <a:pt x="68454" y="35570"/>
                </a:lnTo>
                <a:lnTo>
                  <a:pt x="80391" y="31625"/>
                </a:lnTo>
                <a:lnTo>
                  <a:pt x="92223" y="27299"/>
                </a:lnTo>
                <a:lnTo>
                  <a:pt x="103968" y="22533"/>
                </a:lnTo>
                <a:lnTo>
                  <a:pt x="115639" y="17263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116965" y="3940302"/>
            <a:ext cx="15240" cy="23621"/>
          </a:xfrm>
          <a:custGeom>
            <a:avLst/>
            <a:gdLst/>
            <a:ahLst/>
            <a:cxnLst/>
            <a:rect l="l" t="t" r="r" b="b"/>
            <a:pathLst>
              <a:path w="15240" h="23622">
                <a:moveTo>
                  <a:pt x="6096" y="23621"/>
                </a:moveTo>
                <a:lnTo>
                  <a:pt x="15240" y="22859"/>
                </a:lnTo>
                <a:lnTo>
                  <a:pt x="15240" y="17525"/>
                </a:lnTo>
                <a:lnTo>
                  <a:pt x="13716" y="11429"/>
                </a:lnTo>
                <a:lnTo>
                  <a:pt x="11430" y="5333"/>
                </a:lnTo>
                <a:lnTo>
                  <a:pt x="7620" y="0"/>
                </a:lnTo>
                <a:lnTo>
                  <a:pt x="0" y="5333"/>
                </a:lnTo>
                <a:lnTo>
                  <a:pt x="3048" y="9905"/>
                </a:lnTo>
                <a:lnTo>
                  <a:pt x="2286" y="9905"/>
                </a:lnTo>
                <a:lnTo>
                  <a:pt x="4572" y="14477"/>
                </a:lnTo>
                <a:lnTo>
                  <a:pt x="4572" y="13715"/>
                </a:lnTo>
                <a:lnTo>
                  <a:pt x="6096" y="19049"/>
                </a:lnTo>
                <a:lnTo>
                  <a:pt x="5334" y="18287"/>
                </a:lnTo>
                <a:lnTo>
                  <a:pt x="6096" y="23621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90957" y="3887724"/>
            <a:ext cx="70104" cy="35052"/>
          </a:xfrm>
          <a:custGeom>
            <a:avLst/>
            <a:gdLst/>
            <a:ahLst/>
            <a:cxnLst/>
            <a:rect l="l" t="t" r="r" b="b"/>
            <a:pathLst>
              <a:path w="70103" h="35051">
                <a:moveTo>
                  <a:pt x="60197" y="12191"/>
                </a:moveTo>
                <a:lnTo>
                  <a:pt x="70103" y="9143"/>
                </a:lnTo>
                <a:lnTo>
                  <a:pt x="67055" y="0"/>
                </a:lnTo>
                <a:lnTo>
                  <a:pt x="57149" y="3047"/>
                </a:lnTo>
                <a:lnTo>
                  <a:pt x="53873" y="4391"/>
                </a:lnTo>
                <a:lnTo>
                  <a:pt x="41964" y="8866"/>
                </a:lnTo>
                <a:lnTo>
                  <a:pt x="30005" y="13203"/>
                </a:lnTo>
                <a:lnTo>
                  <a:pt x="18226" y="17941"/>
                </a:lnTo>
                <a:lnTo>
                  <a:pt x="6857" y="23621"/>
                </a:lnTo>
                <a:lnTo>
                  <a:pt x="0" y="26669"/>
                </a:lnTo>
                <a:lnTo>
                  <a:pt x="4571" y="35051"/>
                </a:lnTo>
                <a:lnTo>
                  <a:pt x="11429" y="32003"/>
                </a:lnTo>
                <a:lnTo>
                  <a:pt x="12822" y="31228"/>
                </a:lnTo>
                <a:lnTo>
                  <a:pt x="23793" y="25979"/>
                </a:lnTo>
                <a:lnTo>
                  <a:pt x="36204" y="20990"/>
                </a:lnTo>
                <a:lnTo>
                  <a:pt x="48768" y="16361"/>
                </a:lnTo>
                <a:lnTo>
                  <a:pt x="60197" y="12191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943741" y="3934205"/>
            <a:ext cx="118109" cy="31242"/>
          </a:xfrm>
          <a:custGeom>
            <a:avLst/>
            <a:gdLst/>
            <a:ahLst/>
            <a:cxnLst/>
            <a:rect l="l" t="t" r="r" b="b"/>
            <a:pathLst>
              <a:path w="118110" h="31241">
                <a:moveTo>
                  <a:pt x="54264" y="9051"/>
                </a:moveTo>
                <a:lnTo>
                  <a:pt x="41747" y="6894"/>
                </a:lnTo>
                <a:lnTo>
                  <a:pt x="29241" y="4671"/>
                </a:lnTo>
                <a:lnTo>
                  <a:pt x="16764" y="2286"/>
                </a:lnTo>
                <a:lnTo>
                  <a:pt x="762" y="0"/>
                </a:lnTo>
                <a:lnTo>
                  <a:pt x="0" y="9906"/>
                </a:lnTo>
                <a:lnTo>
                  <a:pt x="15240" y="12192"/>
                </a:lnTo>
                <a:lnTo>
                  <a:pt x="27159" y="13947"/>
                </a:lnTo>
                <a:lnTo>
                  <a:pt x="39705" y="15935"/>
                </a:lnTo>
                <a:lnTo>
                  <a:pt x="52280" y="18078"/>
                </a:lnTo>
                <a:lnTo>
                  <a:pt x="64847" y="20375"/>
                </a:lnTo>
                <a:lnTo>
                  <a:pt x="77367" y="22827"/>
                </a:lnTo>
                <a:lnTo>
                  <a:pt x="89800" y="25433"/>
                </a:lnTo>
                <a:lnTo>
                  <a:pt x="102108" y="28194"/>
                </a:lnTo>
                <a:lnTo>
                  <a:pt x="115824" y="31242"/>
                </a:lnTo>
                <a:lnTo>
                  <a:pt x="118110" y="22098"/>
                </a:lnTo>
                <a:lnTo>
                  <a:pt x="104394" y="19050"/>
                </a:lnTo>
                <a:lnTo>
                  <a:pt x="104083" y="18972"/>
                </a:lnTo>
                <a:lnTo>
                  <a:pt x="91702" y="16103"/>
                </a:lnTo>
                <a:lnTo>
                  <a:pt x="79259" y="13558"/>
                </a:lnTo>
                <a:lnTo>
                  <a:pt x="66774" y="11240"/>
                </a:lnTo>
                <a:lnTo>
                  <a:pt x="54264" y="9051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45065" y="2759202"/>
            <a:ext cx="4369308" cy="473201"/>
          </a:xfrm>
          <a:custGeom>
            <a:avLst/>
            <a:gdLst/>
            <a:ahLst/>
            <a:cxnLst/>
            <a:rect l="l" t="t" r="r" b="b"/>
            <a:pathLst>
              <a:path w="4369308" h="473201">
                <a:moveTo>
                  <a:pt x="4369308" y="0"/>
                </a:moveTo>
                <a:lnTo>
                  <a:pt x="0" y="4571"/>
                </a:lnTo>
                <a:lnTo>
                  <a:pt x="4359401" y="4571"/>
                </a:lnTo>
                <a:lnTo>
                  <a:pt x="4363973" y="4572"/>
                </a:lnTo>
                <a:lnTo>
                  <a:pt x="4363973" y="463319"/>
                </a:lnTo>
                <a:lnTo>
                  <a:pt x="4369308" y="473201"/>
                </a:lnTo>
                <a:lnTo>
                  <a:pt x="4369308" y="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35921" y="2759202"/>
            <a:ext cx="4378452" cy="473201"/>
          </a:xfrm>
          <a:custGeom>
            <a:avLst/>
            <a:gdLst/>
            <a:ahLst/>
            <a:cxnLst/>
            <a:rect l="l" t="t" r="r" b="b"/>
            <a:pathLst>
              <a:path w="4378452" h="473201">
                <a:moveTo>
                  <a:pt x="4373118" y="463319"/>
                </a:moveTo>
                <a:lnTo>
                  <a:pt x="4373118" y="468629"/>
                </a:lnTo>
                <a:lnTo>
                  <a:pt x="4572" y="468629"/>
                </a:lnTo>
                <a:lnTo>
                  <a:pt x="4572" y="463295"/>
                </a:lnTo>
                <a:lnTo>
                  <a:pt x="0" y="473201"/>
                </a:lnTo>
                <a:lnTo>
                  <a:pt x="4378452" y="473201"/>
                </a:lnTo>
                <a:lnTo>
                  <a:pt x="4373118" y="463319"/>
                </a:lnTo>
                <a:close/>
              </a:path>
              <a:path w="4378452" h="473201">
                <a:moveTo>
                  <a:pt x="4572" y="9143"/>
                </a:moveTo>
                <a:lnTo>
                  <a:pt x="4572" y="4572"/>
                </a:lnTo>
                <a:lnTo>
                  <a:pt x="4368545" y="4572"/>
                </a:lnTo>
                <a:lnTo>
                  <a:pt x="9144" y="4571"/>
                </a:lnTo>
                <a:lnTo>
                  <a:pt x="4378452" y="0"/>
                </a:lnTo>
                <a:lnTo>
                  <a:pt x="0" y="0"/>
                </a:lnTo>
                <a:lnTo>
                  <a:pt x="0" y="473201"/>
                </a:lnTo>
                <a:lnTo>
                  <a:pt x="4572" y="9143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35921" y="2768345"/>
            <a:ext cx="4368546" cy="464058"/>
          </a:xfrm>
          <a:custGeom>
            <a:avLst/>
            <a:gdLst/>
            <a:ahLst/>
            <a:cxnLst/>
            <a:rect l="l" t="t" r="r" b="b"/>
            <a:pathLst>
              <a:path w="4368546" h="464058">
                <a:moveTo>
                  <a:pt x="4572" y="454152"/>
                </a:moveTo>
                <a:lnTo>
                  <a:pt x="4572" y="0"/>
                </a:lnTo>
                <a:lnTo>
                  <a:pt x="0" y="464058"/>
                </a:lnTo>
                <a:lnTo>
                  <a:pt x="4572" y="45415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40493" y="2763774"/>
            <a:ext cx="4368545" cy="464057"/>
          </a:xfrm>
          <a:custGeom>
            <a:avLst/>
            <a:gdLst/>
            <a:ahLst/>
            <a:cxnLst/>
            <a:rect l="l" t="t" r="r" b="b"/>
            <a:pathLst>
              <a:path w="4368545" h="464057">
                <a:moveTo>
                  <a:pt x="0" y="0"/>
                </a:moveTo>
                <a:lnTo>
                  <a:pt x="0" y="464057"/>
                </a:lnTo>
                <a:lnTo>
                  <a:pt x="4368545" y="464057"/>
                </a:lnTo>
                <a:lnTo>
                  <a:pt x="436854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45065" y="2759202"/>
            <a:ext cx="4369308" cy="473201"/>
          </a:xfrm>
          <a:custGeom>
            <a:avLst/>
            <a:gdLst/>
            <a:ahLst/>
            <a:cxnLst/>
            <a:rect l="l" t="t" r="r" b="b"/>
            <a:pathLst>
              <a:path w="4369308" h="473201">
                <a:moveTo>
                  <a:pt x="0" y="4571"/>
                </a:moveTo>
                <a:lnTo>
                  <a:pt x="4359401" y="4571"/>
                </a:lnTo>
                <a:lnTo>
                  <a:pt x="4363961" y="9143"/>
                </a:lnTo>
                <a:lnTo>
                  <a:pt x="4363961" y="463295"/>
                </a:lnTo>
                <a:lnTo>
                  <a:pt x="4369308" y="473201"/>
                </a:lnTo>
                <a:lnTo>
                  <a:pt x="4369308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35921" y="2759202"/>
            <a:ext cx="4378452" cy="473201"/>
          </a:xfrm>
          <a:custGeom>
            <a:avLst/>
            <a:gdLst/>
            <a:ahLst/>
            <a:cxnLst/>
            <a:rect l="l" t="t" r="r" b="b"/>
            <a:pathLst>
              <a:path w="4378452" h="473201">
                <a:moveTo>
                  <a:pt x="0" y="473201"/>
                </a:moveTo>
                <a:lnTo>
                  <a:pt x="4378452" y="473201"/>
                </a:lnTo>
                <a:lnTo>
                  <a:pt x="4373105" y="463295"/>
                </a:lnTo>
                <a:lnTo>
                  <a:pt x="4373105" y="9143"/>
                </a:lnTo>
                <a:lnTo>
                  <a:pt x="4368545" y="4571"/>
                </a:lnTo>
                <a:lnTo>
                  <a:pt x="9144" y="4571"/>
                </a:lnTo>
                <a:lnTo>
                  <a:pt x="4378452" y="0"/>
                </a:lnTo>
                <a:lnTo>
                  <a:pt x="0" y="0"/>
                </a:lnTo>
                <a:lnTo>
                  <a:pt x="0" y="473201"/>
                </a:lnTo>
                <a:lnTo>
                  <a:pt x="4572" y="9143"/>
                </a:lnTo>
                <a:lnTo>
                  <a:pt x="4368545" y="9143"/>
                </a:lnTo>
                <a:lnTo>
                  <a:pt x="4368545" y="468629"/>
                </a:lnTo>
                <a:lnTo>
                  <a:pt x="9144" y="468629"/>
                </a:lnTo>
                <a:lnTo>
                  <a:pt x="4572" y="463295"/>
                </a:lnTo>
                <a:lnTo>
                  <a:pt x="0" y="473201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35921" y="2768345"/>
            <a:ext cx="4368546" cy="464058"/>
          </a:xfrm>
          <a:custGeom>
            <a:avLst/>
            <a:gdLst/>
            <a:ahLst/>
            <a:cxnLst/>
            <a:rect l="l" t="t" r="r" b="b"/>
            <a:pathLst>
              <a:path w="4368546" h="464058">
                <a:moveTo>
                  <a:pt x="4368545" y="459486"/>
                </a:moveTo>
                <a:lnTo>
                  <a:pt x="4368546" y="454152"/>
                </a:lnTo>
                <a:lnTo>
                  <a:pt x="9144" y="454152"/>
                </a:lnTo>
                <a:lnTo>
                  <a:pt x="9143" y="0"/>
                </a:lnTo>
                <a:lnTo>
                  <a:pt x="4572" y="0"/>
                </a:lnTo>
                <a:lnTo>
                  <a:pt x="0" y="464058"/>
                </a:lnTo>
                <a:lnTo>
                  <a:pt x="4572" y="454152"/>
                </a:lnTo>
                <a:lnTo>
                  <a:pt x="9144" y="459486"/>
                </a:lnTo>
                <a:lnTo>
                  <a:pt x="4368545" y="459486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81435" y="3378708"/>
            <a:ext cx="1655064" cy="39928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59314" y="1279461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88497" y="1785810"/>
            <a:ext cx="1058767" cy="3431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sz="3750" b="1" spc="0" baseline="3276" dirty="0" smtClean="0">
                <a:solidFill>
                  <a:srgbClr val="0000FF"/>
                </a:solidFill>
                <a:latin typeface="Calibri"/>
                <a:cs typeface="Calibri"/>
              </a:rPr>
              <a:t>“CE</a:t>
            </a:r>
            <a:r>
              <a:rPr sz="3750" b="1" spc="-169" baseline="3276" dirty="0" smtClean="0">
                <a:solidFill>
                  <a:srgbClr val="0000FF"/>
                </a:solidFill>
                <a:latin typeface="Calibri"/>
                <a:cs typeface="Calibri"/>
              </a:rPr>
              <a:t>P</a:t>
            </a:r>
            <a:r>
              <a:rPr sz="3750" b="1" spc="-194" baseline="3276" dirty="0" smtClean="0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sz="3750" b="1" spc="-234" baseline="3276" dirty="0" smtClean="0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sz="3750" b="1" spc="0" baseline="3276" dirty="0" smtClean="0">
                <a:solidFill>
                  <a:srgbClr val="0000FF"/>
                </a:solidFill>
                <a:latin typeface="Calibri"/>
                <a:cs typeface="Calibri"/>
              </a:rPr>
              <a:t>,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45823" y="1785810"/>
            <a:ext cx="909836" cy="3431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sz="3750" b="1" spc="0" baseline="3276" dirty="0" smtClean="0">
                <a:solidFill>
                  <a:srgbClr val="0000FF"/>
                </a:solidFill>
                <a:latin typeface="Calibri"/>
                <a:cs typeface="Calibri"/>
              </a:rPr>
              <a:t>TE</a:t>
            </a:r>
            <a:r>
              <a:rPr sz="3750" b="1" spc="-169" baseline="3276" dirty="0" smtClean="0">
                <a:solidFill>
                  <a:srgbClr val="0000FF"/>
                </a:solidFill>
                <a:latin typeface="Calibri"/>
                <a:cs typeface="Calibri"/>
              </a:rPr>
              <a:t>P</a:t>
            </a:r>
            <a:r>
              <a:rPr sz="3750" b="1" spc="-194" baseline="3276" dirty="0" smtClean="0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sz="3750" b="1" spc="-234" baseline="3276" dirty="0" smtClean="0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sz="3750" b="1" spc="0" baseline="3276" dirty="0" smtClean="0">
                <a:solidFill>
                  <a:srgbClr val="0000FF"/>
                </a:solidFill>
                <a:latin typeface="Calibri"/>
                <a:cs typeface="Calibri"/>
              </a:rPr>
              <a:t>,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26412" y="1785810"/>
            <a:ext cx="5137331" cy="7241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sz="3750" b="1" spc="0" baseline="3276" dirty="0" smtClean="0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sz="3750" b="1" spc="-29" baseline="3276" dirty="0" smtClean="0">
                <a:solidFill>
                  <a:srgbClr val="0000FF"/>
                </a:solidFill>
                <a:latin typeface="Calibri"/>
                <a:cs typeface="Calibri"/>
              </a:rPr>
              <a:t>K</a:t>
            </a:r>
            <a:r>
              <a:rPr sz="3750" b="1" spc="0" baseline="3276" dirty="0" smtClean="0">
                <a:solidFill>
                  <a:srgbClr val="0000FF"/>
                </a:solidFill>
                <a:latin typeface="Calibri"/>
                <a:cs typeface="Calibri"/>
              </a:rPr>
              <a:t>UR</a:t>
            </a:r>
            <a:r>
              <a:rPr sz="3750" b="1" spc="-194" baseline="3276" dirty="0" smtClean="0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sz="3750" b="1" spc="-234" baseline="3276" dirty="0" smtClean="0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sz="3750" b="1" spc="0" baseline="3276" dirty="0" smtClean="0">
                <a:solidFill>
                  <a:srgbClr val="0000FF"/>
                </a:solidFill>
                <a:latin typeface="Calibri"/>
                <a:cs typeface="Calibri"/>
              </a:rPr>
              <a:t>, </a:t>
            </a:r>
            <a:r>
              <a:rPr sz="3750" b="1" spc="-59" baseline="3276" dirty="0" smtClean="0">
                <a:solidFill>
                  <a:srgbClr val="0000FF"/>
                </a:solidFill>
                <a:latin typeface="Calibri"/>
                <a:cs typeface="Calibri"/>
              </a:rPr>
              <a:t>L</a:t>
            </a:r>
            <a:r>
              <a:rPr sz="3750" b="1" spc="-64" baseline="3276" dirty="0" smtClean="0">
                <a:solidFill>
                  <a:srgbClr val="0000FF"/>
                </a:solidFill>
                <a:latin typeface="Calibri"/>
                <a:cs typeface="Calibri"/>
              </a:rPr>
              <a:t>U</a:t>
            </a:r>
            <a:r>
              <a:rPr sz="3750" b="1" spc="0" baseline="3276" dirty="0" smtClean="0">
                <a:solidFill>
                  <a:srgbClr val="0000FF"/>
                </a:solidFill>
                <a:latin typeface="Calibri"/>
                <a:cs typeface="Calibri"/>
              </a:rPr>
              <a:t>AS </a:t>
            </a:r>
            <a:r>
              <a:rPr sz="3750" b="1" spc="-54" baseline="3276" dirty="0" smtClean="0">
                <a:solidFill>
                  <a:srgbClr val="0000FF"/>
                </a:solidFill>
                <a:latin typeface="Calibri"/>
                <a:cs typeface="Calibri"/>
              </a:rPr>
              <a:t>J</a:t>
            </a:r>
            <a:r>
              <a:rPr sz="3750" b="1" spc="0" baseline="3276" dirty="0" smtClean="0">
                <a:solidFill>
                  <a:srgbClr val="0000FF"/>
                </a:solidFill>
                <a:latin typeface="Calibri"/>
                <a:cs typeface="Calibri"/>
              </a:rPr>
              <a:t>ANGK</a:t>
            </a:r>
            <a:r>
              <a:rPr sz="3750" b="1" spc="-44" baseline="3276" dirty="0" smtClean="0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sz="3750" b="1" spc="-64" baseline="3276" dirty="0" smtClean="0">
                <a:solidFill>
                  <a:srgbClr val="0000FF"/>
                </a:solidFill>
                <a:latin typeface="Calibri"/>
                <a:cs typeface="Calibri"/>
              </a:rPr>
              <a:t>U</a:t>
            </a:r>
            <a:r>
              <a:rPr sz="3750" b="1" spc="0" baseline="3276" dirty="0" smtClean="0">
                <a:solidFill>
                  <a:srgbClr val="0000FF"/>
                </a:solidFill>
                <a:latin typeface="Calibri"/>
                <a:cs typeface="Calibri"/>
              </a:rPr>
              <a:t>AN,</a:t>
            </a:r>
            <a:r>
              <a:rPr sz="3750" b="1" spc="-19" baseline="3276" dirty="0" smtClean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3750" b="1" spc="-194" baseline="3276" dirty="0" smtClean="0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sz="3750" b="1" spc="0" baseline="3276" dirty="0" smtClean="0">
                <a:solidFill>
                  <a:srgbClr val="0000FF"/>
                </a:solidFill>
                <a:latin typeface="Calibri"/>
                <a:cs typeface="Calibri"/>
              </a:rPr>
              <a:t>TRAKTI</a:t>
            </a:r>
            <a:r>
              <a:rPr sz="3750" b="1" spc="-219" baseline="3276" dirty="0" smtClean="0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sz="3750" b="1" spc="0" baseline="3276" dirty="0" smtClean="0">
                <a:solidFill>
                  <a:srgbClr val="0000FF"/>
                </a:solidFill>
                <a:latin typeface="Calibri"/>
                <a:cs typeface="Calibri"/>
              </a:rPr>
              <a:t>,</a:t>
            </a:r>
            <a:endParaRPr sz="2500">
              <a:latin typeface="Calibri"/>
              <a:cs typeface="Calibri"/>
            </a:endParaRPr>
          </a:p>
          <a:p>
            <a:pPr marL="407096" marR="47663">
              <a:lnSpc>
                <a:spcPts val="3000"/>
              </a:lnSpc>
              <a:spcBef>
                <a:spcPts val="17"/>
              </a:spcBef>
            </a:pPr>
            <a:r>
              <a:rPr sz="3750" b="1" spc="0" baseline="1092" dirty="0" smtClean="0">
                <a:solidFill>
                  <a:srgbClr val="0000FF"/>
                </a:solidFill>
                <a:latin typeface="Calibri"/>
                <a:cs typeface="Calibri"/>
              </a:rPr>
              <a:t>DIMENGE</a:t>
            </a:r>
            <a:r>
              <a:rPr sz="3750" b="1" spc="-25" baseline="1092" dirty="0" smtClean="0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sz="3750" b="1" spc="0" baseline="1092" dirty="0" smtClean="0">
                <a:solidFill>
                  <a:srgbClr val="0000FF"/>
                </a:solidFill>
                <a:latin typeface="Calibri"/>
                <a:cs typeface="Calibri"/>
              </a:rPr>
              <a:t>TI (MENARIK)”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62778" y="1785810"/>
            <a:ext cx="1143608" cy="3431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sz="3750" b="1" spc="0" baseline="3276" dirty="0" smtClean="0">
                <a:solidFill>
                  <a:srgbClr val="0000FF"/>
                </a:solidFill>
                <a:latin typeface="Calibri"/>
                <a:cs typeface="Calibri"/>
              </a:rPr>
              <a:t>MU</a:t>
            </a:r>
            <a:r>
              <a:rPr sz="3750" b="1" spc="-59" baseline="3276" dirty="0" smtClean="0">
                <a:solidFill>
                  <a:srgbClr val="0000FF"/>
                </a:solidFill>
                <a:latin typeface="Calibri"/>
                <a:cs typeface="Calibri"/>
              </a:rPr>
              <a:t>D</a:t>
            </a:r>
            <a:r>
              <a:rPr sz="3750" b="1" spc="0" baseline="3276" dirty="0" smtClean="0">
                <a:solidFill>
                  <a:srgbClr val="0000FF"/>
                </a:solidFill>
                <a:latin typeface="Calibri"/>
                <a:cs typeface="Calibri"/>
              </a:rPr>
              <a:t>AH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77823" y="3983037"/>
            <a:ext cx="2567381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5"/>
              </a:lnSpc>
              <a:spcBef>
                <a:spcPts val="208"/>
              </a:spcBef>
            </a:pPr>
            <a:r>
              <a:rPr sz="60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6000" spc="-44" baseline="3413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6000" spc="-189" baseline="3413" dirty="0" smtClean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60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ASI 5.0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200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37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40493" y="2763774"/>
            <a:ext cx="4368545" cy="4640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66159">
              <a:lnSpc>
                <a:spcPct val="101725"/>
              </a:lnSpc>
              <a:spcBef>
                <a:spcPts val="470"/>
              </a:spcBef>
            </a:pPr>
            <a:r>
              <a:rPr sz="2200" b="1" spc="-34" dirty="0" smtClean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2200" b="1" spc="0" dirty="0" smtClean="0">
                <a:solidFill>
                  <a:srgbClr val="FFFFFF"/>
                </a:solidFill>
                <a:latin typeface="Calibri"/>
                <a:cs typeface="Calibri"/>
              </a:rPr>
              <a:t>OM</a:t>
            </a:r>
            <a:r>
              <a:rPr sz="2200" b="1" spc="-150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200" b="1" spc="-175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200" b="1" spc="-169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200" b="1" spc="0" dirty="0" smtClean="0">
                <a:solidFill>
                  <a:srgbClr val="FFFFFF"/>
                </a:solidFill>
                <a:latin typeface="Calibri"/>
                <a:cs typeface="Calibri"/>
              </a:rPr>
              <a:t>AN L</a:t>
            </a:r>
            <a:r>
              <a:rPr sz="2200" b="1" spc="-179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200" b="1" spc="-184" dirty="0" smtClean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200" b="1" spc="0" dirty="0" smtClean="0">
                <a:solidFill>
                  <a:srgbClr val="FFFFFF"/>
                </a:solidFill>
                <a:latin typeface="Calibri"/>
                <a:cs typeface="Calibri"/>
              </a:rPr>
              <a:t>ANAN BM</a:t>
            </a:r>
            <a:r>
              <a:rPr sz="2200" b="1" spc="-79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200" b="1" spc="0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79739" y="624077"/>
            <a:ext cx="7488935" cy="7780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41"/>
              </a:spcBef>
            </a:pPr>
            <a:endParaRPr sz="1300"/>
          </a:p>
          <a:p>
            <a:pPr marL="2869920" marR="2871495" algn="ctr">
              <a:lnSpc>
                <a:spcPct val="101725"/>
              </a:lnSpc>
            </a:pP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MISI BM</a:t>
            </a:r>
            <a:r>
              <a:rPr sz="2800" b="1" spc="-109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57"/>
          <p:cNvSpPr txBox="1"/>
          <p:nvPr/>
        </p:nvSpPr>
        <p:spPr>
          <a:xfrm>
            <a:off x="4885067" y="3196590"/>
            <a:ext cx="867642" cy="7894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597">
              <a:lnSpc>
                <a:spcPts val="1835"/>
              </a:lnSpc>
              <a:spcBef>
                <a:spcPts val="91"/>
              </a:spcBef>
            </a:pPr>
            <a:r>
              <a:rPr sz="2700" b="1" spc="-9" baseline="3034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700" b="1" spc="-29" baseline="3034" dirty="0" smtClean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700" b="1" spc="-14" baseline="3034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700" b="1" spc="-9" baseline="303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881257" y="5324094"/>
            <a:ext cx="748284" cy="8519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44"/>
              </a:spcBef>
            </a:pPr>
            <a:endParaRPr sz="500"/>
          </a:p>
          <a:p>
            <a:pPr marL="26290">
              <a:lnSpc>
                <a:spcPts val="2165"/>
              </a:lnSpc>
              <a:spcBef>
                <a:spcPts val="4108"/>
              </a:spcBef>
            </a:pPr>
            <a:r>
              <a:rPr sz="1800" b="1" spc="-25" dirty="0" smtClean="0">
                <a:latin typeface="Calibri"/>
                <a:cs typeface="Calibri"/>
              </a:rPr>
              <a:t>E</a:t>
            </a:r>
            <a:r>
              <a:rPr sz="1800" b="1" spc="0" dirty="0" smtClean="0">
                <a:latin typeface="Calibri"/>
                <a:cs typeface="Calibri"/>
              </a:rPr>
              <a:t>arly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72119" y="598931"/>
            <a:ext cx="7488173" cy="777240"/>
          </a:xfrm>
          <a:custGeom>
            <a:avLst/>
            <a:gdLst/>
            <a:ahLst/>
            <a:cxnLst/>
            <a:rect l="l" t="t" r="r" b="b"/>
            <a:pathLst>
              <a:path w="7488173" h="777240">
                <a:moveTo>
                  <a:pt x="0" y="0"/>
                </a:moveTo>
                <a:lnTo>
                  <a:pt x="0" y="777240"/>
                </a:lnTo>
                <a:lnTo>
                  <a:pt x="7488173" y="777239"/>
                </a:lnTo>
                <a:lnTo>
                  <a:pt x="748817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870333" y="1412747"/>
            <a:ext cx="3018281" cy="7734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70267" y="1844802"/>
            <a:ext cx="3537966" cy="50093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59343" y="1562100"/>
            <a:ext cx="1372362" cy="5661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60333" y="1894331"/>
            <a:ext cx="112775" cy="80772"/>
          </a:xfrm>
          <a:custGeom>
            <a:avLst/>
            <a:gdLst/>
            <a:ahLst/>
            <a:cxnLst/>
            <a:rect l="l" t="t" r="r" b="b"/>
            <a:pathLst>
              <a:path w="112775" h="80772">
                <a:moveTo>
                  <a:pt x="1207" y="13675"/>
                </a:moveTo>
                <a:lnTo>
                  <a:pt x="0" y="26670"/>
                </a:lnTo>
                <a:lnTo>
                  <a:pt x="0" y="35814"/>
                </a:lnTo>
                <a:lnTo>
                  <a:pt x="1523" y="43434"/>
                </a:lnTo>
                <a:lnTo>
                  <a:pt x="4571" y="50292"/>
                </a:lnTo>
                <a:lnTo>
                  <a:pt x="6857" y="57150"/>
                </a:lnTo>
                <a:lnTo>
                  <a:pt x="11429" y="62484"/>
                </a:lnTo>
                <a:lnTo>
                  <a:pt x="16764" y="67056"/>
                </a:lnTo>
                <a:lnTo>
                  <a:pt x="22097" y="71628"/>
                </a:lnTo>
                <a:lnTo>
                  <a:pt x="28955" y="75438"/>
                </a:lnTo>
                <a:lnTo>
                  <a:pt x="35814" y="77724"/>
                </a:lnTo>
                <a:lnTo>
                  <a:pt x="43433" y="80010"/>
                </a:lnTo>
                <a:lnTo>
                  <a:pt x="51815" y="80772"/>
                </a:lnTo>
                <a:lnTo>
                  <a:pt x="60197" y="80772"/>
                </a:lnTo>
                <a:lnTo>
                  <a:pt x="64682" y="80636"/>
                </a:lnTo>
                <a:lnTo>
                  <a:pt x="77579" y="78679"/>
                </a:lnTo>
                <a:lnTo>
                  <a:pt x="89154" y="74676"/>
                </a:lnTo>
                <a:lnTo>
                  <a:pt x="92463" y="73167"/>
                </a:lnTo>
                <a:lnTo>
                  <a:pt x="103251" y="66364"/>
                </a:lnTo>
                <a:lnTo>
                  <a:pt x="112775" y="57912"/>
                </a:lnTo>
                <a:lnTo>
                  <a:pt x="76961" y="48006"/>
                </a:lnTo>
                <a:lnTo>
                  <a:pt x="62483" y="48006"/>
                </a:lnTo>
                <a:lnTo>
                  <a:pt x="56387" y="45720"/>
                </a:lnTo>
                <a:lnTo>
                  <a:pt x="51815" y="41910"/>
                </a:lnTo>
                <a:lnTo>
                  <a:pt x="48005" y="38100"/>
                </a:lnTo>
                <a:lnTo>
                  <a:pt x="45719" y="32004"/>
                </a:lnTo>
                <a:lnTo>
                  <a:pt x="45719" y="21336"/>
                </a:lnTo>
                <a:lnTo>
                  <a:pt x="46482" y="17526"/>
                </a:lnTo>
                <a:lnTo>
                  <a:pt x="48005" y="14478"/>
                </a:lnTo>
                <a:lnTo>
                  <a:pt x="49529" y="11430"/>
                </a:lnTo>
                <a:lnTo>
                  <a:pt x="51815" y="8382"/>
                </a:lnTo>
                <a:lnTo>
                  <a:pt x="54864" y="6096"/>
                </a:lnTo>
                <a:lnTo>
                  <a:pt x="58673" y="3810"/>
                </a:lnTo>
                <a:lnTo>
                  <a:pt x="63246" y="2286"/>
                </a:lnTo>
                <a:lnTo>
                  <a:pt x="68579" y="1524"/>
                </a:lnTo>
                <a:lnTo>
                  <a:pt x="73913" y="0"/>
                </a:lnTo>
                <a:lnTo>
                  <a:pt x="5333" y="1524"/>
                </a:lnTo>
                <a:lnTo>
                  <a:pt x="5199" y="1796"/>
                </a:lnTo>
                <a:lnTo>
                  <a:pt x="1207" y="13675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065667" y="1787652"/>
            <a:ext cx="146304" cy="184404"/>
          </a:xfrm>
          <a:custGeom>
            <a:avLst/>
            <a:gdLst/>
            <a:ahLst/>
            <a:cxnLst/>
            <a:rect l="l" t="t" r="r" b="b"/>
            <a:pathLst>
              <a:path w="146304" h="184404">
                <a:moveTo>
                  <a:pt x="13716" y="52577"/>
                </a:moveTo>
                <a:lnTo>
                  <a:pt x="16764" y="51815"/>
                </a:lnTo>
                <a:lnTo>
                  <a:pt x="19812" y="50291"/>
                </a:lnTo>
                <a:lnTo>
                  <a:pt x="22860" y="48005"/>
                </a:lnTo>
                <a:lnTo>
                  <a:pt x="26670" y="46481"/>
                </a:lnTo>
                <a:lnTo>
                  <a:pt x="31242" y="44195"/>
                </a:lnTo>
                <a:lnTo>
                  <a:pt x="35814" y="41909"/>
                </a:lnTo>
                <a:lnTo>
                  <a:pt x="41910" y="40385"/>
                </a:lnTo>
                <a:lnTo>
                  <a:pt x="48006" y="38861"/>
                </a:lnTo>
                <a:lnTo>
                  <a:pt x="54102" y="36575"/>
                </a:lnTo>
                <a:lnTo>
                  <a:pt x="60960" y="35813"/>
                </a:lnTo>
                <a:lnTo>
                  <a:pt x="74676" y="35813"/>
                </a:lnTo>
                <a:lnTo>
                  <a:pt x="79248" y="36575"/>
                </a:lnTo>
                <a:lnTo>
                  <a:pt x="83820" y="38099"/>
                </a:lnTo>
                <a:lnTo>
                  <a:pt x="87630" y="38861"/>
                </a:lnTo>
                <a:lnTo>
                  <a:pt x="90678" y="41147"/>
                </a:lnTo>
                <a:lnTo>
                  <a:pt x="92964" y="43433"/>
                </a:lnTo>
                <a:lnTo>
                  <a:pt x="96012" y="46481"/>
                </a:lnTo>
                <a:lnTo>
                  <a:pt x="97536" y="49529"/>
                </a:lnTo>
                <a:lnTo>
                  <a:pt x="98298" y="53339"/>
                </a:lnTo>
                <a:lnTo>
                  <a:pt x="99822" y="57149"/>
                </a:lnTo>
                <a:lnTo>
                  <a:pt x="99822" y="76961"/>
                </a:lnTo>
                <a:lnTo>
                  <a:pt x="82840" y="76964"/>
                </a:lnTo>
                <a:lnTo>
                  <a:pt x="69242" y="77452"/>
                </a:lnTo>
                <a:lnTo>
                  <a:pt x="56614" y="78573"/>
                </a:lnTo>
                <a:lnTo>
                  <a:pt x="44958" y="80009"/>
                </a:lnTo>
                <a:lnTo>
                  <a:pt x="39727" y="81199"/>
                </a:lnTo>
                <a:lnTo>
                  <a:pt x="27263" y="85362"/>
                </a:lnTo>
                <a:lnTo>
                  <a:pt x="16764" y="90677"/>
                </a:lnTo>
                <a:lnTo>
                  <a:pt x="9906" y="95249"/>
                </a:lnTo>
                <a:lnTo>
                  <a:pt x="3810" y="101345"/>
                </a:lnTo>
                <a:lnTo>
                  <a:pt x="0" y="108203"/>
                </a:lnTo>
                <a:lnTo>
                  <a:pt x="68580" y="106679"/>
                </a:lnTo>
                <a:lnTo>
                  <a:pt x="99822" y="106679"/>
                </a:lnTo>
                <a:lnTo>
                  <a:pt x="99822" y="134873"/>
                </a:lnTo>
                <a:lnTo>
                  <a:pt x="94488" y="140969"/>
                </a:lnTo>
                <a:lnTo>
                  <a:pt x="89154" y="146303"/>
                </a:lnTo>
                <a:lnTo>
                  <a:pt x="83058" y="149351"/>
                </a:lnTo>
                <a:lnTo>
                  <a:pt x="77724" y="152399"/>
                </a:lnTo>
                <a:lnTo>
                  <a:pt x="71628" y="154685"/>
                </a:lnTo>
                <a:lnTo>
                  <a:pt x="107442" y="164591"/>
                </a:lnTo>
                <a:lnTo>
                  <a:pt x="107442" y="177545"/>
                </a:lnTo>
                <a:lnTo>
                  <a:pt x="108966" y="181355"/>
                </a:lnTo>
                <a:lnTo>
                  <a:pt x="112014" y="183641"/>
                </a:lnTo>
                <a:lnTo>
                  <a:pt x="116586" y="184403"/>
                </a:lnTo>
                <a:lnTo>
                  <a:pt x="135636" y="184403"/>
                </a:lnTo>
                <a:lnTo>
                  <a:pt x="138684" y="183641"/>
                </a:lnTo>
                <a:lnTo>
                  <a:pt x="140970" y="183641"/>
                </a:lnTo>
                <a:lnTo>
                  <a:pt x="145542" y="180593"/>
                </a:lnTo>
                <a:lnTo>
                  <a:pt x="146304" y="177545"/>
                </a:lnTo>
                <a:lnTo>
                  <a:pt x="146222" y="61071"/>
                </a:lnTo>
                <a:lnTo>
                  <a:pt x="144835" y="48022"/>
                </a:lnTo>
                <a:lnTo>
                  <a:pt x="141732" y="36575"/>
                </a:lnTo>
                <a:lnTo>
                  <a:pt x="139446" y="28193"/>
                </a:lnTo>
                <a:lnTo>
                  <a:pt x="134874" y="21335"/>
                </a:lnTo>
                <a:lnTo>
                  <a:pt x="128778" y="16001"/>
                </a:lnTo>
                <a:lnTo>
                  <a:pt x="118266" y="8931"/>
                </a:lnTo>
                <a:lnTo>
                  <a:pt x="105918" y="3809"/>
                </a:lnTo>
                <a:lnTo>
                  <a:pt x="98832" y="2265"/>
                </a:lnTo>
                <a:lnTo>
                  <a:pt x="86662" y="607"/>
                </a:lnTo>
                <a:lnTo>
                  <a:pt x="72390" y="0"/>
                </a:lnTo>
                <a:lnTo>
                  <a:pt x="65532" y="0"/>
                </a:lnTo>
                <a:lnTo>
                  <a:pt x="58674" y="761"/>
                </a:lnTo>
                <a:lnTo>
                  <a:pt x="51816" y="2285"/>
                </a:lnTo>
                <a:lnTo>
                  <a:pt x="44958" y="3047"/>
                </a:lnTo>
                <a:lnTo>
                  <a:pt x="38100" y="4571"/>
                </a:lnTo>
                <a:lnTo>
                  <a:pt x="32766" y="6857"/>
                </a:lnTo>
                <a:lnTo>
                  <a:pt x="26670" y="8381"/>
                </a:lnTo>
                <a:lnTo>
                  <a:pt x="21336" y="10667"/>
                </a:lnTo>
                <a:lnTo>
                  <a:pt x="16764" y="12953"/>
                </a:lnTo>
                <a:lnTo>
                  <a:pt x="12954" y="15239"/>
                </a:lnTo>
                <a:lnTo>
                  <a:pt x="9906" y="16763"/>
                </a:lnTo>
                <a:lnTo>
                  <a:pt x="8382" y="19049"/>
                </a:lnTo>
                <a:lnTo>
                  <a:pt x="5334" y="22859"/>
                </a:lnTo>
                <a:lnTo>
                  <a:pt x="3810" y="26669"/>
                </a:lnTo>
                <a:lnTo>
                  <a:pt x="3810" y="39623"/>
                </a:lnTo>
                <a:lnTo>
                  <a:pt x="4572" y="44195"/>
                </a:lnTo>
                <a:lnTo>
                  <a:pt x="5334" y="47243"/>
                </a:lnTo>
                <a:lnTo>
                  <a:pt x="7620" y="50291"/>
                </a:lnTo>
                <a:lnTo>
                  <a:pt x="10668" y="52577"/>
                </a:lnTo>
                <a:lnTo>
                  <a:pt x="13716" y="52577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23807" y="1747265"/>
            <a:ext cx="117348" cy="227075"/>
          </a:xfrm>
          <a:custGeom>
            <a:avLst/>
            <a:gdLst/>
            <a:ahLst/>
            <a:cxnLst/>
            <a:rect l="l" t="t" r="r" b="b"/>
            <a:pathLst>
              <a:path w="117348" h="227075">
                <a:moveTo>
                  <a:pt x="28178" y="182821"/>
                </a:moveTo>
                <a:lnTo>
                  <a:pt x="30479" y="194309"/>
                </a:lnTo>
                <a:lnTo>
                  <a:pt x="32765" y="201929"/>
                </a:lnTo>
                <a:lnTo>
                  <a:pt x="35813" y="208025"/>
                </a:lnTo>
                <a:lnTo>
                  <a:pt x="40385" y="212597"/>
                </a:lnTo>
                <a:lnTo>
                  <a:pt x="44957" y="217931"/>
                </a:lnTo>
                <a:lnTo>
                  <a:pt x="50291" y="221741"/>
                </a:lnTo>
                <a:lnTo>
                  <a:pt x="57149" y="224027"/>
                </a:lnTo>
                <a:lnTo>
                  <a:pt x="64007" y="226313"/>
                </a:lnTo>
                <a:lnTo>
                  <a:pt x="71627" y="227075"/>
                </a:lnTo>
                <a:lnTo>
                  <a:pt x="91439" y="227075"/>
                </a:lnTo>
                <a:lnTo>
                  <a:pt x="95249" y="226313"/>
                </a:lnTo>
                <a:lnTo>
                  <a:pt x="98297" y="225551"/>
                </a:lnTo>
                <a:lnTo>
                  <a:pt x="101345" y="225551"/>
                </a:lnTo>
                <a:lnTo>
                  <a:pt x="104393" y="224789"/>
                </a:lnTo>
                <a:lnTo>
                  <a:pt x="108965" y="222503"/>
                </a:lnTo>
                <a:lnTo>
                  <a:pt x="113537" y="219455"/>
                </a:lnTo>
                <a:lnTo>
                  <a:pt x="115823" y="216407"/>
                </a:lnTo>
                <a:lnTo>
                  <a:pt x="116585" y="213359"/>
                </a:lnTo>
                <a:lnTo>
                  <a:pt x="117347" y="210311"/>
                </a:lnTo>
                <a:lnTo>
                  <a:pt x="117347" y="194309"/>
                </a:lnTo>
                <a:lnTo>
                  <a:pt x="116585" y="192023"/>
                </a:lnTo>
                <a:lnTo>
                  <a:pt x="116585" y="188213"/>
                </a:lnTo>
                <a:lnTo>
                  <a:pt x="114299" y="184403"/>
                </a:lnTo>
                <a:lnTo>
                  <a:pt x="111251" y="183641"/>
                </a:lnTo>
                <a:lnTo>
                  <a:pt x="108203" y="185165"/>
                </a:lnTo>
                <a:lnTo>
                  <a:pt x="105155" y="185927"/>
                </a:lnTo>
                <a:lnTo>
                  <a:pt x="102107" y="186689"/>
                </a:lnTo>
                <a:lnTo>
                  <a:pt x="98297" y="188213"/>
                </a:lnTo>
                <a:lnTo>
                  <a:pt x="86105" y="188213"/>
                </a:lnTo>
                <a:lnTo>
                  <a:pt x="80771" y="185927"/>
                </a:lnTo>
                <a:lnTo>
                  <a:pt x="78485" y="181355"/>
                </a:lnTo>
                <a:lnTo>
                  <a:pt x="75437" y="176783"/>
                </a:lnTo>
                <a:lnTo>
                  <a:pt x="73913" y="169925"/>
                </a:lnTo>
                <a:lnTo>
                  <a:pt x="73913" y="83057"/>
                </a:lnTo>
                <a:lnTo>
                  <a:pt x="110489" y="83057"/>
                </a:lnTo>
                <a:lnTo>
                  <a:pt x="114299" y="81533"/>
                </a:lnTo>
                <a:lnTo>
                  <a:pt x="115823" y="78485"/>
                </a:lnTo>
                <a:lnTo>
                  <a:pt x="116585" y="75437"/>
                </a:lnTo>
                <a:lnTo>
                  <a:pt x="117347" y="70865"/>
                </a:lnTo>
                <a:lnTo>
                  <a:pt x="117347" y="57149"/>
                </a:lnTo>
                <a:lnTo>
                  <a:pt x="116585" y="52577"/>
                </a:lnTo>
                <a:lnTo>
                  <a:pt x="115823" y="48767"/>
                </a:lnTo>
                <a:lnTo>
                  <a:pt x="113537" y="45719"/>
                </a:lnTo>
                <a:lnTo>
                  <a:pt x="109727" y="44957"/>
                </a:lnTo>
                <a:lnTo>
                  <a:pt x="73913" y="44957"/>
                </a:lnTo>
                <a:lnTo>
                  <a:pt x="73913" y="8381"/>
                </a:lnTo>
                <a:lnTo>
                  <a:pt x="72389" y="4571"/>
                </a:lnTo>
                <a:lnTo>
                  <a:pt x="69341" y="2285"/>
                </a:lnTo>
                <a:lnTo>
                  <a:pt x="64769" y="761"/>
                </a:lnTo>
                <a:lnTo>
                  <a:pt x="61721" y="761"/>
                </a:lnTo>
                <a:lnTo>
                  <a:pt x="58673" y="0"/>
                </a:lnTo>
                <a:lnTo>
                  <a:pt x="41909" y="0"/>
                </a:lnTo>
                <a:lnTo>
                  <a:pt x="38861" y="761"/>
                </a:lnTo>
                <a:lnTo>
                  <a:pt x="35813" y="761"/>
                </a:lnTo>
                <a:lnTo>
                  <a:pt x="33527" y="1523"/>
                </a:lnTo>
                <a:lnTo>
                  <a:pt x="30479" y="3047"/>
                </a:lnTo>
                <a:lnTo>
                  <a:pt x="27431" y="5333"/>
                </a:lnTo>
                <a:lnTo>
                  <a:pt x="27431" y="44957"/>
                </a:lnTo>
                <a:lnTo>
                  <a:pt x="7619" y="44957"/>
                </a:lnTo>
                <a:lnTo>
                  <a:pt x="3809" y="45719"/>
                </a:lnTo>
                <a:lnTo>
                  <a:pt x="1523" y="48767"/>
                </a:lnTo>
                <a:lnTo>
                  <a:pt x="761" y="52577"/>
                </a:lnTo>
                <a:lnTo>
                  <a:pt x="0" y="57149"/>
                </a:lnTo>
                <a:lnTo>
                  <a:pt x="0" y="70865"/>
                </a:lnTo>
                <a:lnTo>
                  <a:pt x="761" y="75437"/>
                </a:lnTo>
                <a:lnTo>
                  <a:pt x="1523" y="78485"/>
                </a:lnTo>
                <a:lnTo>
                  <a:pt x="3047" y="81533"/>
                </a:lnTo>
                <a:lnTo>
                  <a:pt x="4571" y="83057"/>
                </a:lnTo>
                <a:lnTo>
                  <a:pt x="27431" y="83057"/>
                </a:lnTo>
                <a:lnTo>
                  <a:pt x="27438" y="169341"/>
                </a:lnTo>
                <a:lnTo>
                  <a:pt x="28178" y="18282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878977" y="1725929"/>
            <a:ext cx="156972" cy="249174"/>
          </a:xfrm>
          <a:custGeom>
            <a:avLst/>
            <a:gdLst/>
            <a:ahLst/>
            <a:cxnLst/>
            <a:rect l="l" t="t" r="r" b="b"/>
            <a:pathLst>
              <a:path w="156971" h="249174">
                <a:moveTo>
                  <a:pt x="98297" y="38861"/>
                </a:moveTo>
                <a:lnTo>
                  <a:pt x="104393" y="40385"/>
                </a:lnTo>
                <a:lnTo>
                  <a:pt x="109728" y="41909"/>
                </a:lnTo>
                <a:lnTo>
                  <a:pt x="115061" y="44195"/>
                </a:lnTo>
                <a:lnTo>
                  <a:pt x="118872" y="46481"/>
                </a:lnTo>
                <a:lnTo>
                  <a:pt x="123443" y="48005"/>
                </a:lnTo>
                <a:lnTo>
                  <a:pt x="127254" y="50291"/>
                </a:lnTo>
                <a:lnTo>
                  <a:pt x="130302" y="51815"/>
                </a:lnTo>
                <a:lnTo>
                  <a:pt x="133350" y="53339"/>
                </a:lnTo>
                <a:lnTo>
                  <a:pt x="137922" y="54101"/>
                </a:lnTo>
                <a:lnTo>
                  <a:pt x="140970" y="52577"/>
                </a:lnTo>
                <a:lnTo>
                  <a:pt x="141732" y="49529"/>
                </a:lnTo>
                <a:lnTo>
                  <a:pt x="142494" y="46481"/>
                </a:lnTo>
                <a:lnTo>
                  <a:pt x="142494" y="43433"/>
                </a:lnTo>
                <a:lnTo>
                  <a:pt x="143256" y="41147"/>
                </a:lnTo>
                <a:lnTo>
                  <a:pt x="143256" y="28955"/>
                </a:lnTo>
                <a:lnTo>
                  <a:pt x="142494" y="24383"/>
                </a:lnTo>
                <a:lnTo>
                  <a:pt x="142494" y="21335"/>
                </a:lnTo>
                <a:lnTo>
                  <a:pt x="140970" y="17525"/>
                </a:lnTo>
                <a:lnTo>
                  <a:pt x="138684" y="14477"/>
                </a:lnTo>
                <a:lnTo>
                  <a:pt x="134874" y="11429"/>
                </a:lnTo>
                <a:lnTo>
                  <a:pt x="131064" y="9905"/>
                </a:lnTo>
                <a:lnTo>
                  <a:pt x="127254" y="7619"/>
                </a:lnTo>
                <a:lnTo>
                  <a:pt x="122682" y="6095"/>
                </a:lnTo>
                <a:lnTo>
                  <a:pt x="118110" y="4571"/>
                </a:lnTo>
                <a:lnTo>
                  <a:pt x="112775" y="3047"/>
                </a:lnTo>
                <a:lnTo>
                  <a:pt x="107442" y="2285"/>
                </a:lnTo>
                <a:lnTo>
                  <a:pt x="102107" y="1523"/>
                </a:lnTo>
                <a:lnTo>
                  <a:pt x="96011" y="761"/>
                </a:lnTo>
                <a:lnTo>
                  <a:pt x="90678" y="0"/>
                </a:lnTo>
                <a:lnTo>
                  <a:pt x="84582" y="0"/>
                </a:lnTo>
                <a:lnTo>
                  <a:pt x="78328" y="174"/>
                </a:lnTo>
                <a:lnTo>
                  <a:pt x="65613" y="1633"/>
                </a:lnTo>
                <a:lnTo>
                  <a:pt x="53339" y="4571"/>
                </a:lnTo>
                <a:lnTo>
                  <a:pt x="37958" y="10450"/>
                </a:lnTo>
                <a:lnTo>
                  <a:pt x="27431" y="17525"/>
                </a:lnTo>
                <a:lnTo>
                  <a:pt x="17363" y="27749"/>
                </a:lnTo>
                <a:lnTo>
                  <a:pt x="10668" y="38861"/>
                </a:lnTo>
                <a:lnTo>
                  <a:pt x="8343" y="44076"/>
                </a:lnTo>
                <a:lnTo>
                  <a:pt x="4943" y="56107"/>
                </a:lnTo>
                <a:lnTo>
                  <a:pt x="3809" y="69341"/>
                </a:lnTo>
                <a:lnTo>
                  <a:pt x="3815" y="70362"/>
                </a:lnTo>
                <a:lnTo>
                  <a:pt x="5033" y="83596"/>
                </a:lnTo>
                <a:lnTo>
                  <a:pt x="8381" y="95249"/>
                </a:lnTo>
                <a:lnTo>
                  <a:pt x="11429" y="102107"/>
                </a:lnTo>
                <a:lnTo>
                  <a:pt x="15240" y="108965"/>
                </a:lnTo>
                <a:lnTo>
                  <a:pt x="19812" y="113537"/>
                </a:lnTo>
                <a:lnTo>
                  <a:pt x="25145" y="118871"/>
                </a:lnTo>
                <a:lnTo>
                  <a:pt x="30479" y="123443"/>
                </a:lnTo>
                <a:lnTo>
                  <a:pt x="36576" y="127253"/>
                </a:lnTo>
                <a:lnTo>
                  <a:pt x="42671" y="131063"/>
                </a:lnTo>
                <a:lnTo>
                  <a:pt x="48768" y="134873"/>
                </a:lnTo>
                <a:lnTo>
                  <a:pt x="54864" y="137921"/>
                </a:lnTo>
                <a:lnTo>
                  <a:pt x="61721" y="140969"/>
                </a:lnTo>
                <a:lnTo>
                  <a:pt x="67818" y="143255"/>
                </a:lnTo>
                <a:lnTo>
                  <a:pt x="73914" y="146303"/>
                </a:lnTo>
                <a:lnTo>
                  <a:pt x="80010" y="148589"/>
                </a:lnTo>
                <a:lnTo>
                  <a:pt x="85343" y="151637"/>
                </a:lnTo>
                <a:lnTo>
                  <a:pt x="89915" y="154685"/>
                </a:lnTo>
                <a:lnTo>
                  <a:pt x="95250" y="157733"/>
                </a:lnTo>
                <a:lnTo>
                  <a:pt x="99060" y="160781"/>
                </a:lnTo>
                <a:lnTo>
                  <a:pt x="102107" y="165353"/>
                </a:lnTo>
                <a:lnTo>
                  <a:pt x="104393" y="169163"/>
                </a:lnTo>
                <a:lnTo>
                  <a:pt x="105918" y="173735"/>
                </a:lnTo>
                <a:lnTo>
                  <a:pt x="105918" y="183641"/>
                </a:lnTo>
                <a:lnTo>
                  <a:pt x="105156" y="188213"/>
                </a:lnTo>
                <a:lnTo>
                  <a:pt x="103632" y="192023"/>
                </a:lnTo>
                <a:lnTo>
                  <a:pt x="102107" y="195833"/>
                </a:lnTo>
                <a:lnTo>
                  <a:pt x="99060" y="198881"/>
                </a:lnTo>
                <a:lnTo>
                  <a:pt x="96011" y="201929"/>
                </a:lnTo>
                <a:lnTo>
                  <a:pt x="92964" y="204215"/>
                </a:lnTo>
                <a:lnTo>
                  <a:pt x="89154" y="206501"/>
                </a:lnTo>
                <a:lnTo>
                  <a:pt x="83820" y="208025"/>
                </a:lnTo>
                <a:lnTo>
                  <a:pt x="79247" y="208787"/>
                </a:lnTo>
                <a:lnTo>
                  <a:pt x="73914" y="209549"/>
                </a:lnTo>
                <a:lnTo>
                  <a:pt x="58674" y="209549"/>
                </a:lnTo>
                <a:lnTo>
                  <a:pt x="51053" y="208787"/>
                </a:lnTo>
                <a:lnTo>
                  <a:pt x="44195" y="206501"/>
                </a:lnTo>
                <a:lnTo>
                  <a:pt x="37337" y="204977"/>
                </a:lnTo>
                <a:lnTo>
                  <a:pt x="31242" y="202691"/>
                </a:lnTo>
                <a:lnTo>
                  <a:pt x="26670" y="199643"/>
                </a:lnTo>
                <a:lnTo>
                  <a:pt x="21335" y="197357"/>
                </a:lnTo>
                <a:lnTo>
                  <a:pt x="17526" y="195071"/>
                </a:lnTo>
                <a:lnTo>
                  <a:pt x="14478" y="192785"/>
                </a:lnTo>
                <a:lnTo>
                  <a:pt x="11429" y="191261"/>
                </a:lnTo>
                <a:lnTo>
                  <a:pt x="8381" y="189737"/>
                </a:lnTo>
                <a:lnTo>
                  <a:pt x="6857" y="189737"/>
                </a:lnTo>
                <a:lnTo>
                  <a:pt x="3809" y="191261"/>
                </a:lnTo>
                <a:lnTo>
                  <a:pt x="1523" y="194309"/>
                </a:lnTo>
                <a:lnTo>
                  <a:pt x="762" y="198119"/>
                </a:lnTo>
                <a:lnTo>
                  <a:pt x="0" y="201167"/>
                </a:lnTo>
                <a:lnTo>
                  <a:pt x="0" y="220979"/>
                </a:lnTo>
                <a:lnTo>
                  <a:pt x="762" y="224027"/>
                </a:lnTo>
                <a:lnTo>
                  <a:pt x="1523" y="227075"/>
                </a:lnTo>
                <a:lnTo>
                  <a:pt x="4571" y="230885"/>
                </a:lnTo>
                <a:lnTo>
                  <a:pt x="8381" y="233933"/>
                </a:lnTo>
                <a:lnTo>
                  <a:pt x="12192" y="236219"/>
                </a:lnTo>
                <a:lnTo>
                  <a:pt x="16001" y="238505"/>
                </a:lnTo>
                <a:lnTo>
                  <a:pt x="20573" y="240029"/>
                </a:lnTo>
                <a:lnTo>
                  <a:pt x="25907" y="242315"/>
                </a:lnTo>
                <a:lnTo>
                  <a:pt x="31242" y="243839"/>
                </a:lnTo>
                <a:lnTo>
                  <a:pt x="37337" y="246125"/>
                </a:lnTo>
                <a:lnTo>
                  <a:pt x="44957" y="246887"/>
                </a:lnTo>
                <a:lnTo>
                  <a:pt x="51815" y="248411"/>
                </a:lnTo>
                <a:lnTo>
                  <a:pt x="59436" y="249173"/>
                </a:lnTo>
                <a:lnTo>
                  <a:pt x="67818" y="249173"/>
                </a:lnTo>
                <a:lnTo>
                  <a:pt x="77948" y="248811"/>
                </a:lnTo>
                <a:lnTo>
                  <a:pt x="90515" y="247297"/>
                </a:lnTo>
                <a:lnTo>
                  <a:pt x="102870" y="244601"/>
                </a:lnTo>
                <a:lnTo>
                  <a:pt x="109051" y="242527"/>
                </a:lnTo>
                <a:lnTo>
                  <a:pt x="120571" y="236987"/>
                </a:lnTo>
                <a:lnTo>
                  <a:pt x="131064" y="230123"/>
                </a:lnTo>
                <a:lnTo>
                  <a:pt x="135077" y="226356"/>
                </a:lnTo>
                <a:lnTo>
                  <a:pt x="143434" y="216887"/>
                </a:lnTo>
                <a:lnTo>
                  <a:pt x="150114" y="205739"/>
                </a:lnTo>
                <a:lnTo>
                  <a:pt x="153023" y="198744"/>
                </a:lnTo>
                <a:lnTo>
                  <a:pt x="155984" y="186437"/>
                </a:lnTo>
                <a:lnTo>
                  <a:pt x="156972" y="172973"/>
                </a:lnTo>
                <a:lnTo>
                  <a:pt x="156971" y="172790"/>
                </a:lnTo>
                <a:lnTo>
                  <a:pt x="155814" y="159180"/>
                </a:lnTo>
                <a:lnTo>
                  <a:pt x="152400" y="147827"/>
                </a:lnTo>
                <a:lnTo>
                  <a:pt x="149352" y="140207"/>
                </a:lnTo>
                <a:lnTo>
                  <a:pt x="145542" y="134111"/>
                </a:lnTo>
                <a:lnTo>
                  <a:pt x="140970" y="128777"/>
                </a:lnTo>
                <a:lnTo>
                  <a:pt x="135636" y="123443"/>
                </a:lnTo>
                <a:lnTo>
                  <a:pt x="130302" y="118871"/>
                </a:lnTo>
                <a:lnTo>
                  <a:pt x="124206" y="115061"/>
                </a:lnTo>
                <a:lnTo>
                  <a:pt x="118110" y="111251"/>
                </a:lnTo>
                <a:lnTo>
                  <a:pt x="112014" y="108203"/>
                </a:lnTo>
                <a:lnTo>
                  <a:pt x="105156" y="105155"/>
                </a:lnTo>
                <a:lnTo>
                  <a:pt x="99060" y="102107"/>
                </a:lnTo>
                <a:lnTo>
                  <a:pt x="92202" y="99821"/>
                </a:lnTo>
                <a:lnTo>
                  <a:pt x="86106" y="96773"/>
                </a:lnTo>
                <a:lnTo>
                  <a:pt x="80010" y="94487"/>
                </a:lnTo>
                <a:lnTo>
                  <a:pt x="74675" y="91439"/>
                </a:lnTo>
                <a:lnTo>
                  <a:pt x="69342" y="88391"/>
                </a:lnTo>
                <a:lnTo>
                  <a:pt x="64770" y="85343"/>
                </a:lnTo>
                <a:lnTo>
                  <a:pt x="60960" y="81533"/>
                </a:lnTo>
                <a:lnTo>
                  <a:pt x="57911" y="77723"/>
                </a:lnTo>
                <a:lnTo>
                  <a:pt x="54864" y="73913"/>
                </a:lnTo>
                <a:lnTo>
                  <a:pt x="53339" y="69341"/>
                </a:lnTo>
                <a:lnTo>
                  <a:pt x="53339" y="60197"/>
                </a:lnTo>
                <a:lnTo>
                  <a:pt x="54102" y="57149"/>
                </a:lnTo>
                <a:lnTo>
                  <a:pt x="55625" y="53339"/>
                </a:lnTo>
                <a:lnTo>
                  <a:pt x="57150" y="50291"/>
                </a:lnTo>
                <a:lnTo>
                  <a:pt x="58674" y="48005"/>
                </a:lnTo>
                <a:lnTo>
                  <a:pt x="61721" y="45719"/>
                </a:lnTo>
                <a:lnTo>
                  <a:pt x="64007" y="43433"/>
                </a:lnTo>
                <a:lnTo>
                  <a:pt x="67818" y="41147"/>
                </a:lnTo>
                <a:lnTo>
                  <a:pt x="71628" y="40385"/>
                </a:lnTo>
                <a:lnTo>
                  <a:pt x="75438" y="38861"/>
                </a:lnTo>
                <a:lnTo>
                  <a:pt x="80010" y="38099"/>
                </a:lnTo>
                <a:lnTo>
                  <a:pt x="92202" y="38099"/>
                </a:lnTo>
                <a:lnTo>
                  <a:pt x="98297" y="3886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248547" y="1894331"/>
            <a:ext cx="112776" cy="80772"/>
          </a:xfrm>
          <a:custGeom>
            <a:avLst/>
            <a:gdLst/>
            <a:ahLst/>
            <a:cxnLst/>
            <a:rect l="l" t="t" r="r" b="b"/>
            <a:pathLst>
              <a:path w="112775" h="80772">
                <a:moveTo>
                  <a:pt x="1207" y="13675"/>
                </a:moveTo>
                <a:lnTo>
                  <a:pt x="0" y="26670"/>
                </a:lnTo>
                <a:lnTo>
                  <a:pt x="0" y="35814"/>
                </a:lnTo>
                <a:lnTo>
                  <a:pt x="1524" y="43434"/>
                </a:lnTo>
                <a:lnTo>
                  <a:pt x="4572" y="50292"/>
                </a:lnTo>
                <a:lnTo>
                  <a:pt x="6858" y="57150"/>
                </a:lnTo>
                <a:lnTo>
                  <a:pt x="11430" y="62484"/>
                </a:lnTo>
                <a:lnTo>
                  <a:pt x="16764" y="67056"/>
                </a:lnTo>
                <a:lnTo>
                  <a:pt x="22098" y="71628"/>
                </a:lnTo>
                <a:lnTo>
                  <a:pt x="28956" y="75438"/>
                </a:lnTo>
                <a:lnTo>
                  <a:pt x="35814" y="77724"/>
                </a:lnTo>
                <a:lnTo>
                  <a:pt x="43434" y="80010"/>
                </a:lnTo>
                <a:lnTo>
                  <a:pt x="51816" y="80772"/>
                </a:lnTo>
                <a:lnTo>
                  <a:pt x="60198" y="80772"/>
                </a:lnTo>
                <a:lnTo>
                  <a:pt x="64682" y="80636"/>
                </a:lnTo>
                <a:lnTo>
                  <a:pt x="77579" y="78679"/>
                </a:lnTo>
                <a:lnTo>
                  <a:pt x="89154" y="74676"/>
                </a:lnTo>
                <a:lnTo>
                  <a:pt x="92463" y="73167"/>
                </a:lnTo>
                <a:lnTo>
                  <a:pt x="103251" y="66364"/>
                </a:lnTo>
                <a:lnTo>
                  <a:pt x="112776" y="57912"/>
                </a:lnTo>
                <a:lnTo>
                  <a:pt x="76962" y="48006"/>
                </a:lnTo>
                <a:lnTo>
                  <a:pt x="62484" y="48006"/>
                </a:lnTo>
                <a:lnTo>
                  <a:pt x="56388" y="45720"/>
                </a:lnTo>
                <a:lnTo>
                  <a:pt x="51816" y="41910"/>
                </a:lnTo>
                <a:lnTo>
                  <a:pt x="48006" y="38100"/>
                </a:lnTo>
                <a:lnTo>
                  <a:pt x="45720" y="32004"/>
                </a:lnTo>
                <a:lnTo>
                  <a:pt x="45720" y="21336"/>
                </a:lnTo>
                <a:lnTo>
                  <a:pt x="46482" y="17526"/>
                </a:lnTo>
                <a:lnTo>
                  <a:pt x="48006" y="14478"/>
                </a:lnTo>
                <a:lnTo>
                  <a:pt x="49530" y="11430"/>
                </a:lnTo>
                <a:lnTo>
                  <a:pt x="51816" y="8382"/>
                </a:lnTo>
                <a:lnTo>
                  <a:pt x="54864" y="6096"/>
                </a:lnTo>
                <a:lnTo>
                  <a:pt x="58674" y="3810"/>
                </a:lnTo>
                <a:lnTo>
                  <a:pt x="63246" y="2286"/>
                </a:lnTo>
                <a:lnTo>
                  <a:pt x="68580" y="1524"/>
                </a:lnTo>
                <a:lnTo>
                  <a:pt x="73914" y="0"/>
                </a:lnTo>
                <a:lnTo>
                  <a:pt x="5334" y="1524"/>
                </a:lnTo>
                <a:lnTo>
                  <a:pt x="5199" y="1796"/>
                </a:lnTo>
                <a:lnTo>
                  <a:pt x="1207" y="13675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253881" y="1787652"/>
            <a:ext cx="146304" cy="184404"/>
          </a:xfrm>
          <a:custGeom>
            <a:avLst/>
            <a:gdLst/>
            <a:ahLst/>
            <a:cxnLst/>
            <a:rect l="l" t="t" r="r" b="b"/>
            <a:pathLst>
              <a:path w="146304" h="184404">
                <a:moveTo>
                  <a:pt x="13715" y="52577"/>
                </a:moveTo>
                <a:lnTo>
                  <a:pt x="16763" y="51815"/>
                </a:lnTo>
                <a:lnTo>
                  <a:pt x="19811" y="50291"/>
                </a:lnTo>
                <a:lnTo>
                  <a:pt x="22859" y="48005"/>
                </a:lnTo>
                <a:lnTo>
                  <a:pt x="26669" y="46481"/>
                </a:lnTo>
                <a:lnTo>
                  <a:pt x="31241" y="44195"/>
                </a:lnTo>
                <a:lnTo>
                  <a:pt x="35813" y="41909"/>
                </a:lnTo>
                <a:lnTo>
                  <a:pt x="41909" y="40385"/>
                </a:lnTo>
                <a:lnTo>
                  <a:pt x="48005" y="38861"/>
                </a:lnTo>
                <a:lnTo>
                  <a:pt x="54101" y="36575"/>
                </a:lnTo>
                <a:lnTo>
                  <a:pt x="60959" y="35813"/>
                </a:lnTo>
                <a:lnTo>
                  <a:pt x="74675" y="35813"/>
                </a:lnTo>
                <a:lnTo>
                  <a:pt x="79247" y="36575"/>
                </a:lnTo>
                <a:lnTo>
                  <a:pt x="83819" y="38099"/>
                </a:lnTo>
                <a:lnTo>
                  <a:pt x="87629" y="38861"/>
                </a:lnTo>
                <a:lnTo>
                  <a:pt x="90677" y="41147"/>
                </a:lnTo>
                <a:lnTo>
                  <a:pt x="92963" y="43433"/>
                </a:lnTo>
                <a:lnTo>
                  <a:pt x="96011" y="46481"/>
                </a:lnTo>
                <a:lnTo>
                  <a:pt x="97535" y="49529"/>
                </a:lnTo>
                <a:lnTo>
                  <a:pt x="98297" y="53339"/>
                </a:lnTo>
                <a:lnTo>
                  <a:pt x="99821" y="57149"/>
                </a:lnTo>
                <a:lnTo>
                  <a:pt x="99821" y="76961"/>
                </a:lnTo>
                <a:lnTo>
                  <a:pt x="82840" y="76964"/>
                </a:lnTo>
                <a:lnTo>
                  <a:pt x="69242" y="77452"/>
                </a:lnTo>
                <a:lnTo>
                  <a:pt x="56614" y="78573"/>
                </a:lnTo>
                <a:lnTo>
                  <a:pt x="44957" y="80009"/>
                </a:lnTo>
                <a:lnTo>
                  <a:pt x="39727" y="81199"/>
                </a:lnTo>
                <a:lnTo>
                  <a:pt x="27263" y="85362"/>
                </a:lnTo>
                <a:lnTo>
                  <a:pt x="16763" y="90677"/>
                </a:lnTo>
                <a:lnTo>
                  <a:pt x="9905" y="95249"/>
                </a:lnTo>
                <a:lnTo>
                  <a:pt x="3809" y="101345"/>
                </a:lnTo>
                <a:lnTo>
                  <a:pt x="0" y="108203"/>
                </a:lnTo>
                <a:lnTo>
                  <a:pt x="68579" y="106679"/>
                </a:lnTo>
                <a:lnTo>
                  <a:pt x="99821" y="106679"/>
                </a:lnTo>
                <a:lnTo>
                  <a:pt x="99821" y="134873"/>
                </a:lnTo>
                <a:lnTo>
                  <a:pt x="94487" y="140969"/>
                </a:lnTo>
                <a:lnTo>
                  <a:pt x="89153" y="146303"/>
                </a:lnTo>
                <a:lnTo>
                  <a:pt x="83057" y="149351"/>
                </a:lnTo>
                <a:lnTo>
                  <a:pt x="77723" y="152399"/>
                </a:lnTo>
                <a:lnTo>
                  <a:pt x="71627" y="154685"/>
                </a:lnTo>
                <a:lnTo>
                  <a:pt x="107441" y="164591"/>
                </a:lnTo>
                <a:lnTo>
                  <a:pt x="107441" y="177545"/>
                </a:lnTo>
                <a:lnTo>
                  <a:pt x="108965" y="181355"/>
                </a:lnTo>
                <a:lnTo>
                  <a:pt x="112013" y="183641"/>
                </a:lnTo>
                <a:lnTo>
                  <a:pt x="116585" y="184403"/>
                </a:lnTo>
                <a:lnTo>
                  <a:pt x="135635" y="184403"/>
                </a:lnTo>
                <a:lnTo>
                  <a:pt x="138683" y="183641"/>
                </a:lnTo>
                <a:lnTo>
                  <a:pt x="140969" y="183641"/>
                </a:lnTo>
                <a:lnTo>
                  <a:pt x="145541" y="180593"/>
                </a:lnTo>
                <a:lnTo>
                  <a:pt x="146303" y="177545"/>
                </a:lnTo>
                <a:lnTo>
                  <a:pt x="146222" y="61071"/>
                </a:lnTo>
                <a:lnTo>
                  <a:pt x="144835" y="48022"/>
                </a:lnTo>
                <a:lnTo>
                  <a:pt x="141731" y="36575"/>
                </a:lnTo>
                <a:lnTo>
                  <a:pt x="139445" y="28193"/>
                </a:lnTo>
                <a:lnTo>
                  <a:pt x="134873" y="21335"/>
                </a:lnTo>
                <a:lnTo>
                  <a:pt x="128777" y="16001"/>
                </a:lnTo>
                <a:lnTo>
                  <a:pt x="118266" y="8931"/>
                </a:lnTo>
                <a:lnTo>
                  <a:pt x="105917" y="3809"/>
                </a:lnTo>
                <a:lnTo>
                  <a:pt x="98832" y="2265"/>
                </a:lnTo>
                <a:lnTo>
                  <a:pt x="86662" y="607"/>
                </a:lnTo>
                <a:lnTo>
                  <a:pt x="72389" y="0"/>
                </a:lnTo>
                <a:lnTo>
                  <a:pt x="65531" y="0"/>
                </a:lnTo>
                <a:lnTo>
                  <a:pt x="58673" y="761"/>
                </a:lnTo>
                <a:lnTo>
                  <a:pt x="51815" y="2285"/>
                </a:lnTo>
                <a:lnTo>
                  <a:pt x="44957" y="3047"/>
                </a:lnTo>
                <a:lnTo>
                  <a:pt x="38099" y="4571"/>
                </a:lnTo>
                <a:lnTo>
                  <a:pt x="32765" y="6857"/>
                </a:lnTo>
                <a:lnTo>
                  <a:pt x="26669" y="8381"/>
                </a:lnTo>
                <a:lnTo>
                  <a:pt x="21335" y="10667"/>
                </a:lnTo>
                <a:lnTo>
                  <a:pt x="16763" y="12953"/>
                </a:lnTo>
                <a:lnTo>
                  <a:pt x="12953" y="15239"/>
                </a:lnTo>
                <a:lnTo>
                  <a:pt x="9905" y="16763"/>
                </a:lnTo>
                <a:lnTo>
                  <a:pt x="8381" y="19049"/>
                </a:lnTo>
                <a:lnTo>
                  <a:pt x="5333" y="22859"/>
                </a:lnTo>
                <a:lnTo>
                  <a:pt x="3809" y="26669"/>
                </a:lnTo>
                <a:lnTo>
                  <a:pt x="3809" y="39623"/>
                </a:lnTo>
                <a:lnTo>
                  <a:pt x="4571" y="44195"/>
                </a:lnTo>
                <a:lnTo>
                  <a:pt x="5333" y="47243"/>
                </a:lnTo>
                <a:lnTo>
                  <a:pt x="7619" y="50291"/>
                </a:lnTo>
                <a:lnTo>
                  <a:pt x="10667" y="52577"/>
                </a:lnTo>
                <a:lnTo>
                  <a:pt x="13715" y="52577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294267" y="1894331"/>
            <a:ext cx="59436" cy="48006"/>
          </a:xfrm>
          <a:custGeom>
            <a:avLst/>
            <a:gdLst/>
            <a:ahLst/>
            <a:cxnLst/>
            <a:rect l="l" t="t" r="r" b="b"/>
            <a:pathLst>
              <a:path w="59436" h="48006">
                <a:moveTo>
                  <a:pt x="41910" y="0"/>
                </a:moveTo>
                <a:lnTo>
                  <a:pt x="34290" y="0"/>
                </a:lnTo>
                <a:lnTo>
                  <a:pt x="28194" y="0"/>
                </a:lnTo>
                <a:lnTo>
                  <a:pt x="22860" y="1524"/>
                </a:lnTo>
                <a:lnTo>
                  <a:pt x="17526" y="2286"/>
                </a:lnTo>
                <a:lnTo>
                  <a:pt x="12954" y="3810"/>
                </a:lnTo>
                <a:lnTo>
                  <a:pt x="9144" y="6096"/>
                </a:lnTo>
                <a:lnTo>
                  <a:pt x="6096" y="8382"/>
                </a:lnTo>
                <a:lnTo>
                  <a:pt x="3810" y="11430"/>
                </a:lnTo>
                <a:lnTo>
                  <a:pt x="2286" y="14478"/>
                </a:lnTo>
                <a:lnTo>
                  <a:pt x="762" y="17526"/>
                </a:lnTo>
                <a:lnTo>
                  <a:pt x="0" y="21336"/>
                </a:lnTo>
                <a:lnTo>
                  <a:pt x="0" y="25146"/>
                </a:lnTo>
                <a:lnTo>
                  <a:pt x="0" y="32004"/>
                </a:lnTo>
                <a:lnTo>
                  <a:pt x="2286" y="38100"/>
                </a:lnTo>
                <a:lnTo>
                  <a:pt x="6096" y="41910"/>
                </a:lnTo>
                <a:lnTo>
                  <a:pt x="10668" y="45720"/>
                </a:lnTo>
                <a:lnTo>
                  <a:pt x="16764" y="48006"/>
                </a:lnTo>
                <a:lnTo>
                  <a:pt x="24384" y="48006"/>
                </a:lnTo>
                <a:lnTo>
                  <a:pt x="31242" y="48006"/>
                </a:lnTo>
                <a:lnTo>
                  <a:pt x="37338" y="45720"/>
                </a:lnTo>
                <a:lnTo>
                  <a:pt x="42672" y="42672"/>
                </a:lnTo>
                <a:lnTo>
                  <a:pt x="48768" y="39624"/>
                </a:lnTo>
                <a:lnTo>
                  <a:pt x="54102" y="34290"/>
                </a:lnTo>
                <a:lnTo>
                  <a:pt x="59436" y="28194"/>
                </a:lnTo>
                <a:lnTo>
                  <a:pt x="59436" y="0"/>
                </a:lnTo>
                <a:lnTo>
                  <a:pt x="41910" y="0"/>
                </a:lnTo>
                <a:close/>
              </a:path>
            </a:pathLst>
          </a:custGeom>
          <a:ln w="12954">
            <a:solidFill>
              <a:srgbClr val="05459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106053" y="1894331"/>
            <a:ext cx="59436" cy="48006"/>
          </a:xfrm>
          <a:custGeom>
            <a:avLst/>
            <a:gdLst/>
            <a:ahLst/>
            <a:cxnLst/>
            <a:rect l="l" t="t" r="r" b="b"/>
            <a:pathLst>
              <a:path w="59436" h="48006">
                <a:moveTo>
                  <a:pt x="41910" y="0"/>
                </a:moveTo>
                <a:lnTo>
                  <a:pt x="34290" y="0"/>
                </a:lnTo>
                <a:lnTo>
                  <a:pt x="28194" y="0"/>
                </a:lnTo>
                <a:lnTo>
                  <a:pt x="22860" y="1524"/>
                </a:lnTo>
                <a:lnTo>
                  <a:pt x="17526" y="2286"/>
                </a:lnTo>
                <a:lnTo>
                  <a:pt x="12954" y="3810"/>
                </a:lnTo>
                <a:lnTo>
                  <a:pt x="9144" y="6096"/>
                </a:lnTo>
                <a:lnTo>
                  <a:pt x="6096" y="8382"/>
                </a:lnTo>
                <a:lnTo>
                  <a:pt x="3810" y="11430"/>
                </a:lnTo>
                <a:lnTo>
                  <a:pt x="2286" y="14478"/>
                </a:lnTo>
                <a:lnTo>
                  <a:pt x="762" y="17526"/>
                </a:lnTo>
                <a:lnTo>
                  <a:pt x="0" y="21336"/>
                </a:lnTo>
                <a:lnTo>
                  <a:pt x="0" y="25146"/>
                </a:lnTo>
                <a:lnTo>
                  <a:pt x="0" y="32004"/>
                </a:lnTo>
                <a:lnTo>
                  <a:pt x="2286" y="38100"/>
                </a:lnTo>
                <a:lnTo>
                  <a:pt x="6096" y="41910"/>
                </a:lnTo>
                <a:lnTo>
                  <a:pt x="10668" y="45720"/>
                </a:lnTo>
                <a:lnTo>
                  <a:pt x="16764" y="48006"/>
                </a:lnTo>
                <a:lnTo>
                  <a:pt x="24384" y="48006"/>
                </a:lnTo>
                <a:lnTo>
                  <a:pt x="31242" y="48006"/>
                </a:lnTo>
                <a:lnTo>
                  <a:pt x="37338" y="45720"/>
                </a:lnTo>
                <a:lnTo>
                  <a:pt x="42672" y="42672"/>
                </a:lnTo>
                <a:lnTo>
                  <a:pt x="48768" y="39624"/>
                </a:lnTo>
                <a:lnTo>
                  <a:pt x="54102" y="34290"/>
                </a:lnTo>
                <a:lnTo>
                  <a:pt x="59436" y="28194"/>
                </a:lnTo>
                <a:lnTo>
                  <a:pt x="59436" y="0"/>
                </a:lnTo>
                <a:lnTo>
                  <a:pt x="41910" y="0"/>
                </a:lnTo>
                <a:close/>
              </a:path>
            </a:pathLst>
          </a:custGeom>
          <a:ln w="12954">
            <a:solidFill>
              <a:srgbClr val="05459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48547" y="1787652"/>
            <a:ext cx="151638" cy="187452"/>
          </a:xfrm>
          <a:custGeom>
            <a:avLst/>
            <a:gdLst/>
            <a:ahLst/>
            <a:cxnLst/>
            <a:rect l="l" t="t" r="r" b="b"/>
            <a:pathLst>
              <a:path w="151637" h="187451">
                <a:moveTo>
                  <a:pt x="77724" y="0"/>
                </a:moveTo>
                <a:lnTo>
                  <a:pt x="91996" y="607"/>
                </a:lnTo>
                <a:lnTo>
                  <a:pt x="104166" y="2265"/>
                </a:lnTo>
                <a:lnTo>
                  <a:pt x="111252" y="3809"/>
                </a:lnTo>
                <a:lnTo>
                  <a:pt x="123600" y="8931"/>
                </a:lnTo>
                <a:lnTo>
                  <a:pt x="133751" y="15689"/>
                </a:lnTo>
                <a:lnTo>
                  <a:pt x="140208" y="21336"/>
                </a:lnTo>
                <a:lnTo>
                  <a:pt x="144780" y="28193"/>
                </a:lnTo>
                <a:lnTo>
                  <a:pt x="147066" y="36575"/>
                </a:lnTo>
                <a:lnTo>
                  <a:pt x="150169" y="48022"/>
                </a:lnTo>
                <a:lnTo>
                  <a:pt x="151556" y="61071"/>
                </a:lnTo>
                <a:lnTo>
                  <a:pt x="151638" y="65532"/>
                </a:lnTo>
                <a:lnTo>
                  <a:pt x="151638" y="177546"/>
                </a:lnTo>
                <a:lnTo>
                  <a:pt x="151638" y="179070"/>
                </a:lnTo>
                <a:lnTo>
                  <a:pt x="150876" y="180594"/>
                </a:lnTo>
                <a:lnTo>
                  <a:pt x="149352" y="181356"/>
                </a:lnTo>
                <a:lnTo>
                  <a:pt x="148590" y="182880"/>
                </a:lnTo>
                <a:lnTo>
                  <a:pt x="146304" y="183642"/>
                </a:lnTo>
                <a:lnTo>
                  <a:pt x="144018" y="183642"/>
                </a:lnTo>
                <a:lnTo>
                  <a:pt x="140970" y="184404"/>
                </a:lnTo>
                <a:lnTo>
                  <a:pt x="137160" y="184404"/>
                </a:lnTo>
                <a:lnTo>
                  <a:pt x="131826" y="184404"/>
                </a:lnTo>
                <a:lnTo>
                  <a:pt x="126492" y="184404"/>
                </a:lnTo>
                <a:lnTo>
                  <a:pt x="121920" y="184404"/>
                </a:lnTo>
                <a:lnTo>
                  <a:pt x="119634" y="183642"/>
                </a:lnTo>
                <a:lnTo>
                  <a:pt x="117348" y="183642"/>
                </a:lnTo>
                <a:lnTo>
                  <a:pt x="115062" y="182880"/>
                </a:lnTo>
                <a:lnTo>
                  <a:pt x="114300" y="181356"/>
                </a:lnTo>
                <a:lnTo>
                  <a:pt x="113538" y="180594"/>
                </a:lnTo>
                <a:lnTo>
                  <a:pt x="112776" y="179070"/>
                </a:lnTo>
                <a:lnTo>
                  <a:pt x="112776" y="177546"/>
                </a:lnTo>
                <a:lnTo>
                  <a:pt x="112776" y="164592"/>
                </a:lnTo>
                <a:lnTo>
                  <a:pt x="103251" y="173044"/>
                </a:lnTo>
                <a:lnTo>
                  <a:pt x="92463" y="179847"/>
                </a:lnTo>
                <a:lnTo>
                  <a:pt x="89154" y="181356"/>
                </a:lnTo>
                <a:lnTo>
                  <a:pt x="77579" y="185359"/>
                </a:lnTo>
                <a:lnTo>
                  <a:pt x="64682" y="187316"/>
                </a:lnTo>
                <a:lnTo>
                  <a:pt x="60198" y="187452"/>
                </a:lnTo>
                <a:lnTo>
                  <a:pt x="51816" y="187452"/>
                </a:lnTo>
                <a:lnTo>
                  <a:pt x="43434" y="186690"/>
                </a:lnTo>
                <a:lnTo>
                  <a:pt x="35814" y="184404"/>
                </a:lnTo>
                <a:lnTo>
                  <a:pt x="28956" y="182118"/>
                </a:lnTo>
                <a:lnTo>
                  <a:pt x="22098" y="178308"/>
                </a:lnTo>
                <a:lnTo>
                  <a:pt x="16764" y="173736"/>
                </a:lnTo>
                <a:lnTo>
                  <a:pt x="11430" y="169164"/>
                </a:lnTo>
                <a:lnTo>
                  <a:pt x="6858" y="163830"/>
                </a:lnTo>
                <a:lnTo>
                  <a:pt x="4572" y="156972"/>
                </a:lnTo>
                <a:lnTo>
                  <a:pt x="1524" y="150114"/>
                </a:lnTo>
                <a:lnTo>
                  <a:pt x="0" y="142494"/>
                </a:lnTo>
                <a:lnTo>
                  <a:pt x="0" y="133350"/>
                </a:lnTo>
                <a:lnTo>
                  <a:pt x="1207" y="120355"/>
                </a:lnTo>
                <a:lnTo>
                  <a:pt x="5199" y="108476"/>
                </a:lnTo>
                <a:lnTo>
                  <a:pt x="9144" y="101346"/>
                </a:lnTo>
                <a:lnTo>
                  <a:pt x="15240" y="95250"/>
                </a:lnTo>
                <a:lnTo>
                  <a:pt x="22098" y="90678"/>
                </a:lnTo>
                <a:lnTo>
                  <a:pt x="32597" y="85362"/>
                </a:lnTo>
                <a:lnTo>
                  <a:pt x="45061" y="81199"/>
                </a:lnTo>
                <a:lnTo>
                  <a:pt x="50292" y="80010"/>
                </a:lnTo>
                <a:lnTo>
                  <a:pt x="61948" y="78573"/>
                </a:lnTo>
                <a:lnTo>
                  <a:pt x="74576" y="77452"/>
                </a:lnTo>
                <a:lnTo>
                  <a:pt x="88174" y="76964"/>
                </a:lnTo>
                <a:lnTo>
                  <a:pt x="89154" y="76962"/>
                </a:lnTo>
                <a:lnTo>
                  <a:pt x="105156" y="76962"/>
                </a:lnTo>
                <a:lnTo>
                  <a:pt x="105156" y="67056"/>
                </a:lnTo>
                <a:lnTo>
                  <a:pt x="105156" y="61722"/>
                </a:lnTo>
                <a:lnTo>
                  <a:pt x="105156" y="57150"/>
                </a:lnTo>
                <a:lnTo>
                  <a:pt x="103632" y="53340"/>
                </a:lnTo>
                <a:lnTo>
                  <a:pt x="102870" y="49530"/>
                </a:lnTo>
                <a:lnTo>
                  <a:pt x="101346" y="46482"/>
                </a:lnTo>
                <a:lnTo>
                  <a:pt x="98298" y="43434"/>
                </a:lnTo>
                <a:lnTo>
                  <a:pt x="96012" y="41148"/>
                </a:lnTo>
                <a:lnTo>
                  <a:pt x="92964" y="38862"/>
                </a:lnTo>
                <a:lnTo>
                  <a:pt x="89154" y="38100"/>
                </a:lnTo>
                <a:lnTo>
                  <a:pt x="84582" y="36576"/>
                </a:lnTo>
                <a:lnTo>
                  <a:pt x="80010" y="35814"/>
                </a:lnTo>
                <a:lnTo>
                  <a:pt x="73914" y="35814"/>
                </a:lnTo>
                <a:lnTo>
                  <a:pt x="66294" y="35814"/>
                </a:lnTo>
                <a:lnTo>
                  <a:pt x="59436" y="36576"/>
                </a:lnTo>
                <a:lnTo>
                  <a:pt x="53340" y="38862"/>
                </a:lnTo>
                <a:lnTo>
                  <a:pt x="47244" y="40386"/>
                </a:lnTo>
                <a:lnTo>
                  <a:pt x="41148" y="41910"/>
                </a:lnTo>
                <a:lnTo>
                  <a:pt x="36576" y="44196"/>
                </a:lnTo>
                <a:lnTo>
                  <a:pt x="32004" y="46482"/>
                </a:lnTo>
                <a:lnTo>
                  <a:pt x="28194" y="48006"/>
                </a:lnTo>
                <a:lnTo>
                  <a:pt x="25146" y="50292"/>
                </a:lnTo>
                <a:lnTo>
                  <a:pt x="22098" y="51816"/>
                </a:lnTo>
                <a:lnTo>
                  <a:pt x="19050" y="52577"/>
                </a:lnTo>
                <a:lnTo>
                  <a:pt x="17526" y="52577"/>
                </a:lnTo>
                <a:lnTo>
                  <a:pt x="16002" y="52577"/>
                </a:lnTo>
                <a:lnTo>
                  <a:pt x="14478" y="52577"/>
                </a:lnTo>
                <a:lnTo>
                  <a:pt x="13716" y="51053"/>
                </a:lnTo>
                <a:lnTo>
                  <a:pt x="12954" y="50292"/>
                </a:lnTo>
                <a:lnTo>
                  <a:pt x="11430" y="49530"/>
                </a:lnTo>
                <a:lnTo>
                  <a:pt x="10668" y="47244"/>
                </a:lnTo>
                <a:lnTo>
                  <a:pt x="10668" y="45720"/>
                </a:lnTo>
                <a:lnTo>
                  <a:pt x="9906" y="44196"/>
                </a:lnTo>
                <a:lnTo>
                  <a:pt x="9144" y="41910"/>
                </a:lnTo>
                <a:lnTo>
                  <a:pt x="9144" y="39624"/>
                </a:lnTo>
                <a:lnTo>
                  <a:pt x="9144" y="36576"/>
                </a:lnTo>
                <a:lnTo>
                  <a:pt x="9144" y="33528"/>
                </a:lnTo>
                <a:lnTo>
                  <a:pt x="9144" y="29718"/>
                </a:lnTo>
                <a:lnTo>
                  <a:pt x="9144" y="26670"/>
                </a:lnTo>
                <a:lnTo>
                  <a:pt x="9906" y="24384"/>
                </a:lnTo>
                <a:lnTo>
                  <a:pt x="10668" y="22860"/>
                </a:lnTo>
                <a:lnTo>
                  <a:pt x="11430" y="20574"/>
                </a:lnTo>
                <a:lnTo>
                  <a:pt x="13716" y="19050"/>
                </a:lnTo>
                <a:lnTo>
                  <a:pt x="15240" y="16764"/>
                </a:lnTo>
                <a:lnTo>
                  <a:pt x="18288" y="15240"/>
                </a:lnTo>
                <a:lnTo>
                  <a:pt x="22098" y="12954"/>
                </a:lnTo>
                <a:lnTo>
                  <a:pt x="26670" y="10668"/>
                </a:lnTo>
                <a:lnTo>
                  <a:pt x="32004" y="8382"/>
                </a:lnTo>
                <a:lnTo>
                  <a:pt x="38100" y="6858"/>
                </a:lnTo>
                <a:lnTo>
                  <a:pt x="43434" y="4572"/>
                </a:lnTo>
                <a:lnTo>
                  <a:pt x="50292" y="3048"/>
                </a:lnTo>
                <a:lnTo>
                  <a:pt x="57150" y="2286"/>
                </a:lnTo>
                <a:lnTo>
                  <a:pt x="64008" y="762"/>
                </a:lnTo>
                <a:lnTo>
                  <a:pt x="70866" y="0"/>
                </a:lnTo>
                <a:lnTo>
                  <a:pt x="77724" y="0"/>
                </a:lnTo>
                <a:close/>
              </a:path>
            </a:pathLst>
          </a:custGeom>
          <a:ln w="12954">
            <a:solidFill>
              <a:srgbClr val="05459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060333" y="1787652"/>
            <a:ext cx="151638" cy="187452"/>
          </a:xfrm>
          <a:custGeom>
            <a:avLst/>
            <a:gdLst/>
            <a:ahLst/>
            <a:cxnLst/>
            <a:rect l="l" t="t" r="r" b="b"/>
            <a:pathLst>
              <a:path w="151637" h="187451">
                <a:moveTo>
                  <a:pt x="77724" y="0"/>
                </a:moveTo>
                <a:lnTo>
                  <a:pt x="91996" y="607"/>
                </a:lnTo>
                <a:lnTo>
                  <a:pt x="104166" y="2265"/>
                </a:lnTo>
                <a:lnTo>
                  <a:pt x="111252" y="3809"/>
                </a:lnTo>
                <a:lnTo>
                  <a:pt x="123600" y="8931"/>
                </a:lnTo>
                <a:lnTo>
                  <a:pt x="133751" y="15689"/>
                </a:lnTo>
                <a:lnTo>
                  <a:pt x="140208" y="21336"/>
                </a:lnTo>
                <a:lnTo>
                  <a:pt x="144780" y="28193"/>
                </a:lnTo>
                <a:lnTo>
                  <a:pt x="147066" y="36575"/>
                </a:lnTo>
                <a:lnTo>
                  <a:pt x="150169" y="48022"/>
                </a:lnTo>
                <a:lnTo>
                  <a:pt x="151556" y="61071"/>
                </a:lnTo>
                <a:lnTo>
                  <a:pt x="151638" y="65532"/>
                </a:lnTo>
                <a:lnTo>
                  <a:pt x="151638" y="177546"/>
                </a:lnTo>
                <a:lnTo>
                  <a:pt x="151638" y="179070"/>
                </a:lnTo>
                <a:lnTo>
                  <a:pt x="150876" y="180594"/>
                </a:lnTo>
                <a:lnTo>
                  <a:pt x="149352" y="181356"/>
                </a:lnTo>
                <a:lnTo>
                  <a:pt x="148590" y="182880"/>
                </a:lnTo>
                <a:lnTo>
                  <a:pt x="146304" y="183642"/>
                </a:lnTo>
                <a:lnTo>
                  <a:pt x="144018" y="183642"/>
                </a:lnTo>
                <a:lnTo>
                  <a:pt x="140970" y="184404"/>
                </a:lnTo>
                <a:lnTo>
                  <a:pt x="137160" y="184404"/>
                </a:lnTo>
                <a:lnTo>
                  <a:pt x="131826" y="184404"/>
                </a:lnTo>
                <a:lnTo>
                  <a:pt x="126492" y="184404"/>
                </a:lnTo>
                <a:lnTo>
                  <a:pt x="121920" y="184404"/>
                </a:lnTo>
                <a:lnTo>
                  <a:pt x="119634" y="183642"/>
                </a:lnTo>
                <a:lnTo>
                  <a:pt x="117348" y="183642"/>
                </a:lnTo>
                <a:lnTo>
                  <a:pt x="115062" y="182880"/>
                </a:lnTo>
                <a:lnTo>
                  <a:pt x="114300" y="181356"/>
                </a:lnTo>
                <a:lnTo>
                  <a:pt x="113538" y="180594"/>
                </a:lnTo>
                <a:lnTo>
                  <a:pt x="112776" y="179070"/>
                </a:lnTo>
                <a:lnTo>
                  <a:pt x="112776" y="177546"/>
                </a:lnTo>
                <a:lnTo>
                  <a:pt x="112776" y="164592"/>
                </a:lnTo>
                <a:lnTo>
                  <a:pt x="103251" y="173044"/>
                </a:lnTo>
                <a:lnTo>
                  <a:pt x="92463" y="179847"/>
                </a:lnTo>
                <a:lnTo>
                  <a:pt x="89154" y="181356"/>
                </a:lnTo>
                <a:lnTo>
                  <a:pt x="77579" y="185359"/>
                </a:lnTo>
                <a:lnTo>
                  <a:pt x="64682" y="187316"/>
                </a:lnTo>
                <a:lnTo>
                  <a:pt x="60198" y="187452"/>
                </a:lnTo>
                <a:lnTo>
                  <a:pt x="51816" y="187452"/>
                </a:lnTo>
                <a:lnTo>
                  <a:pt x="43434" y="186690"/>
                </a:lnTo>
                <a:lnTo>
                  <a:pt x="35814" y="184404"/>
                </a:lnTo>
                <a:lnTo>
                  <a:pt x="28956" y="182118"/>
                </a:lnTo>
                <a:lnTo>
                  <a:pt x="22098" y="178308"/>
                </a:lnTo>
                <a:lnTo>
                  <a:pt x="16764" y="173736"/>
                </a:lnTo>
                <a:lnTo>
                  <a:pt x="11430" y="169164"/>
                </a:lnTo>
                <a:lnTo>
                  <a:pt x="6858" y="163830"/>
                </a:lnTo>
                <a:lnTo>
                  <a:pt x="4572" y="156972"/>
                </a:lnTo>
                <a:lnTo>
                  <a:pt x="1524" y="150114"/>
                </a:lnTo>
                <a:lnTo>
                  <a:pt x="0" y="142494"/>
                </a:lnTo>
                <a:lnTo>
                  <a:pt x="0" y="133350"/>
                </a:lnTo>
                <a:lnTo>
                  <a:pt x="1207" y="120355"/>
                </a:lnTo>
                <a:lnTo>
                  <a:pt x="5199" y="108476"/>
                </a:lnTo>
                <a:lnTo>
                  <a:pt x="9144" y="101346"/>
                </a:lnTo>
                <a:lnTo>
                  <a:pt x="15240" y="95250"/>
                </a:lnTo>
                <a:lnTo>
                  <a:pt x="22098" y="90678"/>
                </a:lnTo>
                <a:lnTo>
                  <a:pt x="32597" y="85362"/>
                </a:lnTo>
                <a:lnTo>
                  <a:pt x="45061" y="81199"/>
                </a:lnTo>
                <a:lnTo>
                  <a:pt x="50292" y="80010"/>
                </a:lnTo>
                <a:lnTo>
                  <a:pt x="61948" y="78573"/>
                </a:lnTo>
                <a:lnTo>
                  <a:pt x="74576" y="77452"/>
                </a:lnTo>
                <a:lnTo>
                  <a:pt x="88174" y="76964"/>
                </a:lnTo>
                <a:lnTo>
                  <a:pt x="89154" y="76962"/>
                </a:lnTo>
                <a:lnTo>
                  <a:pt x="105156" y="76962"/>
                </a:lnTo>
                <a:lnTo>
                  <a:pt x="105156" y="67056"/>
                </a:lnTo>
                <a:lnTo>
                  <a:pt x="105156" y="61722"/>
                </a:lnTo>
                <a:lnTo>
                  <a:pt x="105156" y="57150"/>
                </a:lnTo>
                <a:lnTo>
                  <a:pt x="103632" y="53340"/>
                </a:lnTo>
                <a:lnTo>
                  <a:pt x="102870" y="49530"/>
                </a:lnTo>
                <a:lnTo>
                  <a:pt x="101346" y="46482"/>
                </a:lnTo>
                <a:lnTo>
                  <a:pt x="98298" y="43434"/>
                </a:lnTo>
                <a:lnTo>
                  <a:pt x="96012" y="41148"/>
                </a:lnTo>
                <a:lnTo>
                  <a:pt x="92964" y="38862"/>
                </a:lnTo>
                <a:lnTo>
                  <a:pt x="89154" y="38100"/>
                </a:lnTo>
                <a:lnTo>
                  <a:pt x="84582" y="36576"/>
                </a:lnTo>
                <a:lnTo>
                  <a:pt x="80010" y="35814"/>
                </a:lnTo>
                <a:lnTo>
                  <a:pt x="73914" y="35814"/>
                </a:lnTo>
                <a:lnTo>
                  <a:pt x="66294" y="35814"/>
                </a:lnTo>
                <a:lnTo>
                  <a:pt x="59436" y="36576"/>
                </a:lnTo>
                <a:lnTo>
                  <a:pt x="53340" y="38862"/>
                </a:lnTo>
                <a:lnTo>
                  <a:pt x="47244" y="40386"/>
                </a:lnTo>
                <a:lnTo>
                  <a:pt x="41148" y="41910"/>
                </a:lnTo>
                <a:lnTo>
                  <a:pt x="36576" y="44196"/>
                </a:lnTo>
                <a:lnTo>
                  <a:pt x="32004" y="46482"/>
                </a:lnTo>
                <a:lnTo>
                  <a:pt x="28194" y="48006"/>
                </a:lnTo>
                <a:lnTo>
                  <a:pt x="25146" y="50292"/>
                </a:lnTo>
                <a:lnTo>
                  <a:pt x="22098" y="51816"/>
                </a:lnTo>
                <a:lnTo>
                  <a:pt x="19050" y="52577"/>
                </a:lnTo>
                <a:lnTo>
                  <a:pt x="17526" y="52577"/>
                </a:lnTo>
                <a:lnTo>
                  <a:pt x="16002" y="52577"/>
                </a:lnTo>
                <a:lnTo>
                  <a:pt x="14478" y="52577"/>
                </a:lnTo>
                <a:lnTo>
                  <a:pt x="13716" y="51053"/>
                </a:lnTo>
                <a:lnTo>
                  <a:pt x="12954" y="50292"/>
                </a:lnTo>
                <a:lnTo>
                  <a:pt x="11430" y="49530"/>
                </a:lnTo>
                <a:lnTo>
                  <a:pt x="10668" y="47244"/>
                </a:lnTo>
                <a:lnTo>
                  <a:pt x="10668" y="45720"/>
                </a:lnTo>
                <a:lnTo>
                  <a:pt x="9906" y="44196"/>
                </a:lnTo>
                <a:lnTo>
                  <a:pt x="9144" y="41910"/>
                </a:lnTo>
                <a:lnTo>
                  <a:pt x="9144" y="39624"/>
                </a:lnTo>
                <a:lnTo>
                  <a:pt x="9144" y="36576"/>
                </a:lnTo>
                <a:lnTo>
                  <a:pt x="9144" y="33528"/>
                </a:lnTo>
                <a:lnTo>
                  <a:pt x="9144" y="29718"/>
                </a:lnTo>
                <a:lnTo>
                  <a:pt x="9144" y="26670"/>
                </a:lnTo>
                <a:lnTo>
                  <a:pt x="9906" y="24384"/>
                </a:lnTo>
                <a:lnTo>
                  <a:pt x="10668" y="22860"/>
                </a:lnTo>
                <a:lnTo>
                  <a:pt x="11430" y="20574"/>
                </a:lnTo>
                <a:lnTo>
                  <a:pt x="13716" y="19050"/>
                </a:lnTo>
                <a:lnTo>
                  <a:pt x="15240" y="16764"/>
                </a:lnTo>
                <a:lnTo>
                  <a:pt x="18288" y="15240"/>
                </a:lnTo>
                <a:lnTo>
                  <a:pt x="22098" y="12954"/>
                </a:lnTo>
                <a:lnTo>
                  <a:pt x="26670" y="10668"/>
                </a:lnTo>
                <a:lnTo>
                  <a:pt x="32004" y="8382"/>
                </a:lnTo>
                <a:lnTo>
                  <a:pt x="38100" y="6858"/>
                </a:lnTo>
                <a:lnTo>
                  <a:pt x="43434" y="4572"/>
                </a:lnTo>
                <a:lnTo>
                  <a:pt x="50292" y="3048"/>
                </a:lnTo>
                <a:lnTo>
                  <a:pt x="57150" y="2286"/>
                </a:lnTo>
                <a:lnTo>
                  <a:pt x="64008" y="762"/>
                </a:lnTo>
                <a:lnTo>
                  <a:pt x="70866" y="0"/>
                </a:lnTo>
                <a:lnTo>
                  <a:pt x="77724" y="0"/>
                </a:lnTo>
                <a:close/>
              </a:path>
            </a:pathLst>
          </a:custGeom>
          <a:ln w="12954">
            <a:solidFill>
              <a:srgbClr val="05459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423807" y="1747265"/>
            <a:ext cx="117348" cy="227076"/>
          </a:xfrm>
          <a:custGeom>
            <a:avLst/>
            <a:gdLst/>
            <a:ahLst/>
            <a:cxnLst/>
            <a:rect l="l" t="t" r="r" b="b"/>
            <a:pathLst>
              <a:path w="117348" h="227075">
                <a:moveTo>
                  <a:pt x="50292" y="0"/>
                </a:moveTo>
                <a:lnTo>
                  <a:pt x="54864" y="0"/>
                </a:lnTo>
                <a:lnTo>
                  <a:pt x="58674" y="0"/>
                </a:lnTo>
                <a:lnTo>
                  <a:pt x="61722" y="761"/>
                </a:lnTo>
                <a:lnTo>
                  <a:pt x="64770" y="761"/>
                </a:lnTo>
                <a:lnTo>
                  <a:pt x="67056" y="1523"/>
                </a:lnTo>
                <a:lnTo>
                  <a:pt x="69342" y="2285"/>
                </a:lnTo>
                <a:lnTo>
                  <a:pt x="70866" y="3047"/>
                </a:lnTo>
                <a:lnTo>
                  <a:pt x="71628" y="3809"/>
                </a:lnTo>
                <a:lnTo>
                  <a:pt x="72390" y="4571"/>
                </a:lnTo>
                <a:lnTo>
                  <a:pt x="73152" y="5333"/>
                </a:lnTo>
                <a:lnTo>
                  <a:pt x="73914" y="6857"/>
                </a:lnTo>
                <a:lnTo>
                  <a:pt x="73914" y="8381"/>
                </a:lnTo>
                <a:lnTo>
                  <a:pt x="73914" y="44958"/>
                </a:lnTo>
                <a:lnTo>
                  <a:pt x="109728" y="44957"/>
                </a:lnTo>
                <a:lnTo>
                  <a:pt x="111252" y="44957"/>
                </a:lnTo>
                <a:lnTo>
                  <a:pt x="112014" y="45719"/>
                </a:lnTo>
                <a:lnTo>
                  <a:pt x="113538" y="45719"/>
                </a:lnTo>
                <a:lnTo>
                  <a:pt x="114300" y="46481"/>
                </a:lnTo>
                <a:lnTo>
                  <a:pt x="115062" y="47243"/>
                </a:lnTo>
                <a:lnTo>
                  <a:pt x="115824" y="48767"/>
                </a:lnTo>
                <a:lnTo>
                  <a:pt x="115824" y="50291"/>
                </a:lnTo>
                <a:lnTo>
                  <a:pt x="116586" y="52577"/>
                </a:lnTo>
                <a:lnTo>
                  <a:pt x="116586" y="54864"/>
                </a:lnTo>
                <a:lnTo>
                  <a:pt x="117348" y="57150"/>
                </a:lnTo>
                <a:lnTo>
                  <a:pt x="117348" y="60198"/>
                </a:lnTo>
                <a:lnTo>
                  <a:pt x="117348" y="64008"/>
                </a:lnTo>
                <a:lnTo>
                  <a:pt x="117348" y="70866"/>
                </a:lnTo>
                <a:lnTo>
                  <a:pt x="116586" y="75438"/>
                </a:lnTo>
                <a:lnTo>
                  <a:pt x="115824" y="78486"/>
                </a:lnTo>
                <a:lnTo>
                  <a:pt x="114300" y="81534"/>
                </a:lnTo>
                <a:lnTo>
                  <a:pt x="112776" y="83058"/>
                </a:lnTo>
                <a:lnTo>
                  <a:pt x="110490" y="83058"/>
                </a:lnTo>
                <a:lnTo>
                  <a:pt x="73914" y="83058"/>
                </a:lnTo>
                <a:lnTo>
                  <a:pt x="73914" y="160782"/>
                </a:lnTo>
                <a:lnTo>
                  <a:pt x="73914" y="169926"/>
                </a:lnTo>
                <a:lnTo>
                  <a:pt x="75438" y="176784"/>
                </a:lnTo>
                <a:lnTo>
                  <a:pt x="78486" y="181356"/>
                </a:lnTo>
                <a:lnTo>
                  <a:pt x="80772" y="185928"/>
                </a:lnTo>
                <a:lnTo>
                  <a:pt x="86106" y="188214"/>
                </a:lnTo>
                <a:lnTo>
                  <a:pt x="93726" y="188214"/>
                </a:lnTo>
                <a:lnTo>
                  <a:pt x="96012" y="188214"/>
                </a:lnTo>
                <a:lnTo>
                  <a:pt x="98298" y="188214"/>
                </a:lnTo>
                <a:lnTo>
                  <a:pt x="99822" y="187452"/>
                </a:lnTo>
                <a:lnTo>
                  <a:pt x="102108" y="186690"/>
                </a:lnTo>
                <a:lnTo>
                  <a:pt x="103632" y="186690"/>
                </a:lnTo>
                <a:lnTo>
                  <a:pt x="105156" y="185928"/>
                </a:lnTo>
                <a:lnTo>
                  <a:pt x="106680" y="185166"/>
                </a:lnTo>
                <a:lnTo>
                  <a:pt x="108204" y="185166"/>
                </a:lnTo>
                <a:lnTo>
                  <a:pt x="108966" y="184404"/>
                </a:lnTo>
                <a:lnTo>
                  <a:pt x="110490" y="184404"/>
                </a:lnTo>
                <a:lnTo>
                  <a:pt x="111252" y="183642"/>
                </a:lnTo>
                <a:lnTo>
                  <a:pt x="112014" y="183642"/>
                </a:lnTo>
                <a:lnTo>
                  <a:pt x="112776" y="183642"/>
                </a:lnTo>
                <a:lnTo>
                  <a:pt x="113538" y="184404"/>
                </a:lnTo>
                <a:lnTo>
                  <a:pt x="114300" y="184404"/>
                </a:lnTo>
                <a:lnTo>
                  <a:pt x="115062" y="185166"/>
                </a:lnTo>
                <a:lnTo>
                  <a:pt x="115824" y="185928"/>
                </a:lnTo>
                <a:lnTo>
                  <a:pt x="115824" y="186690"/>
                </a:lnTo>
                <a:lnTo>
                  <a:pt x="116586" y="188214"/>
                </a:lnTo>
                <a:lnTo>
                  <a:pt x="116586" y="190500"/>
                </a:lnTo>
                <a:lnTo>
                  <a:pt x="116586" y="192024"/>
                </a:lnTo>
                <a:lnTo>
                  <a:pt x="117348" y="194310"/>
                </a:lnTo>
                <a:lnTo>
                  <a:pt x="117348" y="197358"/>
                </a:lnTo>
                <a:lnTo>
                  <a:pt x="117348" y="201168"/>
                </a:lnTo>
                <a:lnTo>
                  <a:pt x="117348" y="206502"/>
                </a:lnTo>
                <a:lnTo>
                  <a:pt x="117348" y="210311"/>
                </a:lnTo>
                <a:lnTo>
                  <a:pt x="116586" y="213360"/>
                </a:lnTo>
                <a:lnTo>
                  <a:pt x="115824" y="216408"/>
                </a:lnTo>
                <a:lnTo>
                  <a:pt x="115062" y="218694"/>
                </a:lnTo>
                <a:lnTo>
                  <a:pt x="113538" y="219456"/>
                </a:lnTo>
                <a:lnTo>
                  <a:pt x="112776" y="220979"/>
                </a:lnTo>
                <a:lnTo>
                  <a:pt x="111252" y="221742"/>
                </a:lnTo>
                <a:lnTo>
                  <a:pt x="108966" y="222504"/>
                </a:lnTo>
                <a:lnTo>
                  <a:pt x="106680" y="224028"/>
                </a:lnTo>
                <a:lnTo>
                  <a:pt x="104394" y="224790"/>
                </a:lnTo>
                <a:lnTo>
                  <a:pt x="101346" y="225552"/>
                </a:lnTo>
                <a:lnTo>
                  <a:pt x="98298" y="225552"/>
                </a:lnTo>
                <a:lnTo>
                  <a:pt x="95250" y="226314"/>
                </a:lnTo>
                <a:lnTo>
                  <a:pt x="91440" y="227076"/>
                </a:lnTo>
                <a:lnTo>
                  <a:pt x="88392" y="227076"/>
                </a:lnTo>
                <a:lnTo>
                  <a:pt x="84582" y="227076"/>
                </a:lnTo>
                <a:lnTo>
                  <a:pt x="81534" y="227076"/>
                </a:lnTo>
                <a:lnTo>
                  <a:pt x="71628" y="227076"/>
                </a:lnTo>
                <a:lnTo>
                  <a:pt x="64008" y="226314"/>
                </a:lnTo>
                <a:lnTo>
                  <a:pt x="57150" y="224028"/>
                </a:lnTo>
                <a:lnTo>
                  <a:pt x="50292" y="221742"/>
                </a:lnTo>
                <a:lnTo>
                  <a:pt x="44958" y="217932"/>
                </a:lnTo>
                <a:lnTo>
                  <a:pt x="40386" y="212597"/>
                </a:lnTo>
                <a:lnTo>
                  <a:pt x="35814" y="208026"/>
                </a:lnTo>
                <a:lnTo>
                  <a:pt x="32766" y="201930"/>
                </a:lnTo>
                <a:lnTo>
                  <a:pt x="30480" y="194310"/>
                </a:lnTo>
                <a:lnTo>
                  <a:pt x="28178" y="182821"/>
                </a:lnTo>
                <a:lnTo>
                  <a:pt x="27438" y="169341"/>
                </a:lnTo>
                <a:lnTo>
                  <a:pt x="27432" y="83058"/>
                </a:lnTo>
                <a:lnTo>
                  <a:pt x="7620" y="83058"/>
                </a:lnTo>
                <a:lnTo>
                  <a:pt x="4572" y="83058"/>
                </a:lnTo>
                <a:lnTo>
                  <a:pt x="3048" y="81534"/>
                </a:lnTo>
                <a:lnTo>
                  <a:pt x="1524" y="78486"/>
                </a:lnTo>
                <a:lnTo>
                  <a:pt x="762" y="75438"/>
                </a:lnTo>
                <a:lnTo>
                  <a:pt x="0" y="70866"/>
                </a:lnTo>
                <a:lnTo>
                  <a:pt x="0" y="64008"/>
                </a:lnTo>
                <a:lnTo>
                  <a:pt x="0" y="60198"/>
                </a:lnTo>
                <a:lnTo>
                  <a:pt x="0" y="57150"/>
                </a:lnTo>
                <a:lnTo>
                  <a:pt x="762" y="54864"/>
                </a:lnTo>
                <a:lnTo>
                  <a:pt x="762" y="52577"/>
                </a:lnTo>
                <a:lnTo>
                  <a:pt x="1524" y="50292"/>
                </a:lnTo>
                <a:lnTo>
                  <a:pt x="1524" y="48768"/>
                </a:lnTo>
                <a:lnTo>
                  <a:pt x="2286" y="47244"/>
                </a:lnTo>
                <a:lnTo>
                  <a:pt x="3048" y="46482"/>
                </a:lnTo>
                <a:lnTo>
                  <a:pt x="3810" y="45720"/>
                </a:lnTo>
                <a:lnTo>
                  <a:pt x="5334" y="45720"/>
                </a:lnTo>
                <a:lnTo>
                  <a:pt x="6096" y="44958"/>
                </a:lnTo>
                <a:lnTo>
                  <a:pt x="7620" y="44958"/>
                </a:lnTo>
                <a:lnTo>
                  <a:pt x="27432" y="44958"/>
                </a:lnTo>
                <a:lnTo>
                  <a:pt x="27432" y="8382"/>
                </a:lnTo>
                <a:lnTo>
                  <a:pt x="27432" y="6858"/>
                </a:lnTo>
                <a:lnTo>
                  <a:pt x="27432" y="5334"/>
                </a:lnTo>
                <a:lnTo>
                  <a:pt x="28194" y="4572"/>
                </a:lnTo>
                <a:lnTo>
                  <a:pt x="28956" y="3810"/>
                </a:lnTo>
                <a:lnTo>
                  <a:pt x="30480" y="3048"/>
                </a:lnTo>
                <a:lnTo>
                  <a:pt x="32004" y="2286"/>
                </a:lnTo>
                <a:lnTo>
                  <a:pt x="33528" y="1524"/>
                </a:lnTo>
                <a:lnTo>
                  <a:pt x="35814" y="762"/>
                </a:lnTo>
                <a:lnTo>
                  <a:pt x="38862" y="762"/>
                </a:lnTo>
                <a:lnTo>
                  <a:pt x="41910" y="0"/>
                </a:lnTo>
                <a:lnTo>
                  <a:pt x="45720" y="0"/>
                </a:lnTo>
                <a:lnTo>
                  <a:pt x="50292" y="0"/>
                </a:lnTo>
                <a:close/>
              </a:path>
            </a:pathLst>
          </a:custGeom>
          <a:ln w="12953">
            <a:solidFill>
              <a:srgbClr val="05459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878977" y="1725929"/>
            <a:ext cx="156972" cy="249174"/>
          </a:xfrm>
          <a:custGeom>
            <a:avLst/>
            <a:gdLst/>
            <a:ahLst/>
            <a:cxnLst/>
            <a:rect l="l" t="t" r="r" b="b"/>
            <a:pathLst>
              <a:path w="156971" h="249174">
                <a:moveTo>
                  <a:pt x="84581" y="0"/>
                </a:moveTo>
                <a:lnTo>
                  <a:pt x="90677" y="0"/>
                </a:lnTo>
                <a:lnTo>
                  <a:pt x="96011" y="761"/>
                </a:lnTo>
                <a:lnTo>
                  <a:pt x="102107" y="1523"/>
                </a:lnTo>
                <a:lnTo>
                  <a:pt x="107441" y="2285"/>
                </a:lnTo>
                <a:lnTo>
                  <a:pt x="112775" y="3047"/>
                </a:lnTo>
                <a:lnTo>
                  <a:pt x="118109" y="4571"/>
                </a:lnTo>
                <a:lnTo>
                  <a:pt x="122681" y="6095"/>
                </a:lnTo>
                <a:lnTo>
                  <a:pt x="127253" y="7619"/>
                </a:lnTo>
                <a:lnTo>
                  <a:pt x="131063" y="9905"/>
                </a:lnTo>
                <a:lnTo>
                  <a:pt x="134873" y="11429"/>
                </a:lnTo>
                <a:lnTo>
                  <a:pt x="137159" y="12953"/>
                </a:lnTo>
                <a:lnTo>
                  <a:pt x="138683" y="14477"/>
                </a:lnTo>
                <a:lnTo>
                  <a:pt x="140207" y="16001"/>
                </a:lnTo>
                <a:lnTo>
                  <a:pt x="140969" y="16763"/>
                </a:lnTo>
                <a:lnTo>
                  <a:pt x="140969" y="17525"/>
                </a:lnTo>
                <a:lnTo>
                  <a:pt x="141731" y="18287"/>
                </a:lnTo>
                <a:lnTo>
                  <a:pt x="141731" y="19811"/>
                </a:lnTo>
                <a:lnTo>
                  <a:pt x="142493" y="21336"/>
                </a:lnTo>
                <a:lnTo>
                  <a:pt x="142493" y="22859"/>
                </a:lnTo>
                <a:lnTo>
                  <a:pt x="142493" y="24383"/>
                </a:lnTo>
                <a:lnTo>
                  <a:pt x="143255" y="26669"/>
                </a:lnTo>
                <a:lnTo>
                  <a:pt x="143255" y="41148"/>
                </a:lnTo>
                <a:lnTo>
                  <a:pt x="142493" y="43433"/>
                </a:lnTo>
                <a:lnTo>
                  <a:pt x="142493" y="46481"/>
                </a:lnTo>
                <a:lnTo>
                  <a:pt x="142493" y="48006"/>
                </a:lnTo>
                <a:lnTo>
                  <a:pt x="141731" y="49529"/>
                </a:lnTo>
                <a:lnTo>
                  <a:pt x="141731" y="51053"/>
                </a:lnTo>
                <a:lnTo>
                  <a:pt x="140969" y="52577"/>
                </a:lnTo>
                <a:lnTo>
                  <a:pt x="140207" y="53340"/>
                </a:lnTo>
                <a:lnTo>
                  <a:pt x="139445" y="54102"/>
                </a:lnTo>
                <a:lnTo>
                  <a:pt x="137921" y="54102"/>
                </a:lnTo>
                <a:lnTo>
                  <a:pt x="136397" y="54102"/>
                </a:lnTo>
                <a:lnTo>
                  <a:pt x="135635" y="54102"/>
                </a:lnTo>
                <a:lnTo>
                  <a:pt x="133349" y="53340"/>
                </a:lnTo>
                <a:lnTo>
                  <a:pt x="130301" y="51816"/>
                </a:lnTo>
                <a:lnTo>
                  <a:pt x="127253" y="50292"/>
                </a:lnTo>
                <a:lnTo>
                  <a:pt x="123443" y="48006"/>
                </a:lnTo>
                <a:lnTo>
                  <a:pt x="118871" y="46482"/>
                </a:lnTo>
                <a:lnTo>
                  <a:pt x="115061" y="44196"/>
                </a:lnTo>
                <a:lnTo>
                  <a:pt x="109727" y="41910"/>
                </a:lnTo>
                <a:lnTo>
                  <a:pt x="104393" y="40386"/>
                </a:lnTo>
                <a:lnTo>
                  <a:pt x="98297" y="38862"/>
                </a:lnTo>
                <a:lnTo>
                  <a:pt x="92201" y="38100"/>
                </a:lnTo>
                <a:lnTo>
                  <a:pt x="85343" y="38100"/>
                </a:lnTo>
                <a:lnTo>
                  <a:pt x="80009" y="38100"/>
                </a:lnTo>
                <a:lnTo>
                  <a:pt x="75437" y="38862"/>
                </a:lnTo>
                <a:lnTo>
                  <a:pt x="71627" y="40386"/>
                </a:lnTo>
                <a:lnTo>
                  <a:pt x="67817" y="41148"/>
                </a:lnTo>
                <a:lnTo>
                  <a:pt x="64007" y="43434"/>
                </a:lnTo>
                <a:lnTo>
                  <a:pt x="61721" y="45720"/>
                </a:lnTo>
                <a:lnTo>
                  <a:pt x="58673" y="48006"/>
                </a:lnTo>
                <a:lnTo>
                  <a:pt x="57149" y="50292"/>
                </a:lnTo>
                <a:lnTo>
                  <a:pt x="55625" y="53340"/>
                </a:lnTo>
                <a:lnTo>
                  <a:pt x="54101" y="57150"/>
                </a:lnTo>
                <a:lnTo>
                  <a:pt x="53339" y="60198"/>
                </a:lnTo>
                <a:lnTo>
                  <a:pt x="53339" y="64008"/>
                </a:lnTo>
                <a:lnTo>
                  <a:pt x="53339" y="69342"/>
                </a:lnTo>
                <a:lnTo>
                  <a:pt x="54863" y="73914"/>
                </a:lnTo>
                <a:lnTo>
                  <a:pt x="57911" y="77724"/>
                </a:lnTo>
                <a:lnTo>
                  <a:pt x="60959" y="81534"/>
                </a:lnTo>
                <a:lnTo>
                  <a:pt x="64769" y="85344"/>
                </a:lnTo>
                <a:lnTo>
                  <a:pt x="69341" y="88392"/>
                </a:lnTo>
                <a:lnTo>
                  <a:pt x="74675" y="91440"/>
                </a:lnTo>
                <a:lnTo>
                  <a:pt x="80009" y="94488"/>
                </a:lnTo>
                <a:lnTo>
                  <a:pt x="86105" y="96774"/>
                </a:lnTo>
                <a:lnTo>
                  <a:pt x="92201" y="99822"/>
                </a:lnTo>
                <a:lnTo>
                  <a:pt x="99059" y="102107"/>
                </a:lnTo>
                <a:lnTo>
                  <a:pt x="105155" y="105155"/>
                </a:lnTo>
                <a:lnTo>
                  <a:pt x="112013" y="108204"/>
                </a:lnTo>
                <a:lnTo>
                  <a:pt x="118109" y="111252"/>
                </a:lnTo>
                <a:lnTo>
                  <a:pt x="124205" y="115062"/>
                </a:lnTo>
                <a:lnTo>
                  <a:pt x="130301" y="118872"/>
                </a:lnTo>
                <a:lnTo>
                  <a:pt x="135635" y="123444"/>
                </a:lnTo>
                <a:lnTo>
                  <a:pt x="140969" y="128778"/>
                </a:lnTo>
                <a:lnTo>
                  <a:pt x="145541" y="134112"/>
                </a:lnTo>
                <a:lnTo>
                  <a:pt x="149351" y="140208"/>
                </a:lnTo>
                <a:lnTo>
                  <a:pt x="152399" y="147828"/>
                </a:lnTo>
                <a:lnTo>
                  <a:pt x="155814" y="159180"/>
                </a:lnTo>
                <a:lnTo>
                  <a:pt x="156971" y="172790"/>
                </a:lnTo>
                <a:lnTo>
                  <a:pt x="156971" y="172974"/>
                </a:lnTo>
                <a:lnTo>
                  <a:pt x="155984" y="186437"/>
                </a:lnTo>
                <a:lnTo>
                  <a:pt x="153023" y="198744"/>
                </a:lnTo>
                <a:lnTo>
                  <a:pt x="150113" y="205740"/>
                </a:lnTo>
                <a:lnTo>
                  <a:pt x="143434" y="216887"/>
                </a:lnTo>
                <a:lnTo>
                  <a:pt x="135077" y="226356"/>
                </a:lnTo>
                <a:lnTo>
                  <a:pt x="131063" y="230124"/>
                </a:lnTo>
                <a:lnTo>
                  <a:pt x="120571" y="236987"/>
                </a:lnTo>
                <a:lnTo>
                  <a:pt x="109051" y="242527"/>
                </a:lnTo>
                <a:lnTo>
                  <a:pt x="102869" y="244602"/>
                </a:lnTo>
                <a:lnTo>
                  <a:pt x="90515" y="247297"/>
                </a:lnTo>
                <a:lnTo>
                  <a:pt x="77948" y="248811"/>
                </a:lnTo>
                <a:lnTo>
                  <a:pt x="67817" y="249174"/>
                </a:lnTo>
                <a:lnTo>
                  <a:pt x="59435" y="249174"/>
                </a:lnTo>
                <a:lnTo>
                  <a:pt x="51815" y="248411"/>
                </a:lnTo>
                <a:lnTo>
                  <a:pt x="44957" y="246888"/>
                </a:lnTo>
                <a:lnTo>
                  <a:pt x="37337" y="246126"/>
                </a:lnTo>
                <a:lnTo>
                  <a:pt x="31241" y="243840"/>
                </a:lnTo>
                <a:lnTo>
                  <a:pt x="25907" y="242315"/>
                </a:lnTo>
                <a:lnTo>
                  <a:pt x="20573" y="240029"/>
                </a:lnTo>
                <a:lnTo>
                  <a:pt x="16001" y="238506"/>
                </a:lnTo>
                <a:lnTo>
                  <a:pt x="12191" y="236220"/>
                </a:lnTo>
                <a:lnTo>
                  <a:pt x="8381" y="233934"/>
                </a:lnTo>
                <a:lnTo>
                  <a:pt x="6095" y="232410"/>
                </a:lnTo>
                <a:lnTo>
                  <a:pt x="4571" y="230886"/>
                </a:lnTo>
                <a:lnTo>
                  <a:pt x="3047" y="229361"/>
                </a:lnTo>
                <a:lnTo>
                  <a:pt x="1523" y="227076"/>
                </a:lnTo>
                <a:lnTo>
                  <a:pt x="761" y="224028"/>
                </a:lnTo>
                <a:lnTo>
                  <a:pt x="0" y="220979"/>
                </a:lnTo>
                <a:lnTo>
                  <a:pt x="0" y="201168"/>
                </a:lnTo>
                <a:lnTo>
                  <a:pt x="761" y="198120"/>
                </a:lnTo>
                <a:lnTo>
                  <a:pt x="761" y="195834"/>
                </a:lnTo>
                <a:lnTo>
                  <a:pt x="1523" y="194310"/>
                </a:lnTo>
                <a:lnTo>
                  <a:pt x="2285" y="192786"/>
                </a:lnTo>
                <a:lnTo>
                  <a:pt x="3047" y="192024"/>
                </a:lnTo>
                <a:lnTo>
                  <a:pt x="3809" y="191262"/>
                </a:lnTo>
                <a:lnTo>
                  <a:pt x="4571" y="190500"/>
                </a:lnTo>
                <a:lnTo>
                  <a:pt x="5333" y="189738"/>
                </a:lnTo>
                <a:lnTo>
                  <a:pt x="6857" y="189738"/>
                </a:lnTo>
                <a:lnTo>
                  <a:pt x="8381" y="189738"/>
                </a:lnTo>
                <a:lnTo>
                  <a:pt x="11429" y="191262"/>
                </a:lnTo>
                <a:lnTo>
                  <a:pt x="14477" y="192786"/>
                </a:lnTo>
                <a:lnTo>
                  <a:pt x="17525" y="195072"/>
                </a:lnTo>
                <a:lnTo>
                  <a:pt x="21335" y="197358"/>
                </a:lnTo>
                <a:lnTo>
                  <a:pt x="26669" y="199644"/>
                </a:lnTo>
                <a:lnTo>
                  <a:pt x="31241" y="202692"/>
                </a:lnTo>
                <a:lnTo>
                  <a:pt x="37337" y="204978"/>
                </a:lnTo>
                <a:lnTo>
                  <a:pt x="44195" y="206502"/>
                </a:lnTo>
                <a:lnTo>
                  <a:pt x="51053" y="208788"/>
                </a:lnTo>
                <a:lnTo>
                  <a:pt x="58673" y="209550"/>
                </a:lnTo>
                <a:lnTo>
                  <a:pt x="67817" y="209550"/>
                </a:lnTo>
                <a:lnTo>
                  <a:pt x="73913" y="209550"/>
                </a:lnTo>
                <a:lnTo>
                  <a:pt x="79247" y="208788"/>
                </a:lnTo>
                <a:lnTo>
                  <a:pt x="83819" y="208026"/>
                </a:lnTo>
                <a:lnTo>
                  <a:pt x="89153" y="206502"/>
                </a:lnTo>
                <a:lnTo>
                  <a:pt x="92963" y="204215"/>
                </a:lnTo>
                <a:lnTo>
                  <a:pt x="96011" y="201930"/>
                </a:lnTo>
                <a:lnTo>
                  <a:pt x="99059" y="198882"/>
                </a:lnTo>
                <a:lnTo>
                  <a:pt x="102107" y="195834"/>
                </a:lnTo>
                <a:lnTo>
                  <a:pt x="103631" y="192024"/>
                </a:lnTo>
                <a:lnTo>
                  <a:pt x="105155" y="188214"/>
                </a:lnTo>
                <a:lnTo>
                  <a:pt x="105917" y="183642"/>
                </a:lnTo>
                <a:lnTo>
                  <a:pt x="105917" y="179070"/>
                </a:lnTo>
                <a:lnTo>
                  <a:pt x="105917" y="173736"/>
                </a:lnTo>
                <a:lnTo>
                  <a:pt x="104393" y="169164"/>
                </a:lnTo>
                <a:lnTo>
                  <a:pt x="102107" y="165354"/>
                </a:lnTo>
                <a:lnTo>
                  <a:pt x="99059" y="160782"/>
                </a:lnTo>
                <a:lnTo>
                  <a:pt x="95249" y="157734"/>
                </a:lnTo>
                <a:lnTo>
                  <a:pt x="89915" y="154686"/>
                </a:lnTo>
                <a:lnTo>
                  <a:pt x="85343" y="151638"/>
                </a:lnTo>
                <a:lnTo>
                  <a:pt x="80009" y="148590"/>
                </a:lnTo>
                <a:lnTo>
                  <a:pt x="73913" y="146304"/>
                </a:lnTo>
                <a:lnTo>
                  <a:pt x="67817" y="143256"/>
                </a:lnTo>
                <a:lnTo>
                  <a:pt x="61721" y="140970"/>
                </a:lnTo>
                <a:lnTo>
                  <a:pt x="54863" y="137922"/>
                </a:lnTo>
                <a:lnTo>
                  <a:pt x="48767" y="134874"/>
                </a:lnTo>
                <a:lnTo>
                  <a:pt x="42671" y="131064"/>
                </a:lnTo>
                <a:lnTo>
                  <a:pt x="36575" y="127254"/>
                </a:lnTo>
                <a:lnTo>
                  <a:pt x="30479" y="123444"/>
                </a:lnTo>
                <a:lnTo>
                  <a:pt x="25145" y="118872"/>
                </a:lnTo>
                <a:lnTo>
                  <a:pt x="19811" y="113538"/>
                </a:lnTo>
                <a:lnTo>
                  <a:pt x="15239" y="108966"/>
                </a:lnTo>
                <a:lnTo>
                  <a:pt x="11429" y="102107"/>
                </a:lnTo>
                <a:lnTo>
                  <a:pt x="8381" y="95250"/>
                </a:lnTo>
                <a:lnTo>
                  <a:pt x="5033" y="83596"/>
                </a:lnTo>
                <a:lnTo>
                  <a:pt x="3815" y="70362"/>
                </a:lnTo>
                <a:lnTo>
                  <a:pt x="3809" y="69342"/>
                </a:lnTo>
                <a:lnTo>
                  <a:pt x="4943" y="56107"/>
                </a:lnTo>
                <a:lnTo>
                  <a:pt x="8343" y="44076"/>
                </a:lnTo>
                <a:lnTo>
                  <a:pt x="10667" y="38862"/>
                </a:lnTo>
                <a:lnTo>
                  <a:pt x="17363" y="27749"/>
                </a:lnTo>
                <a:lnTo>
                  <a:pt x="26126" y="18576"/>
                </a:lnTo>
                <a:lnTo>
                  <a:pt x="37958" y="10450"/>
                </a:lnTo>
                <a:lnTo>
                  <a:pt x="49749" y="5518"/>
                </a:lnTo>
                <a:lnTo>
                  <a:pt x="53339" y="4572"/>
                </a:lnTo>
                <a:lnTo>
                  <a:pt x="65613" y="1633"/>
                </a:lnTo>
                <a:lnTo>
                  <a:pt x="78328" y="174"/>
                </a:lnTo>
                <a:lnTo>
                  <a:pt x="84581" y="0"/>
                </a:lnTo>
                <a:close/>
              </a:path>
            </a:pathLst>
          </a:custGeom>
          <a:ln w="12954">
            <a:solidFill>
              <a:srgbClr val="05459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54693" y="1718309"/>
            <a:ext cx="54102" cy="48768"/>
          </a:xfrm>
          <a:custGeom>
            <a:avLst/>
            <a:gdLst/>
            <a:ahLst/>
            <a:cxnLst/>
            <a:rect l="l" t="t" r="r" b="b"/>
            <a:pathLst>
              <a:path w="54101" h="48768">
                <a:moveTo>
                  <a:pt x="27432" y="0"/>
                </a:moveTo>
                <a:lnTo>
                  <a:pt x="16764" y="0"/>
                </a:lnTo>
                <a:lnTo>
                  <a:pt x="9906" y="1523"/>
                </a:lnTo>
                <a:lnTo>
                  <a:pt x="6096" y="5333"/>
                </a:lnTo>
                <a:lnTo>
                  <a:pt x="2286" y="9143"/>
                </a:lnTo>
                <a:lnTo>
                  <a:pt x="0" y="16001"/>
                </a:lnTo>
                <a:lnTo>
                  <a:pt x="0" y="34289"/>
                </a:lnTo>
                <a:lnTo>
                  <a:pt x="2286" y="40385"/>
                </a:lnTo>
                <a:lnTo>
                  <a:pt x="6096" y="44195"/>
                </a:lnTo>
                <a:lnTo>
                  <a:pt x="9906" y="47243"/>
                </a:lnTo>
                <a:lnTo>
                  <a:pt x="16764" y="48767"/>
                </a:lnTo>
                <a:lnTo>
                  <a:pt x="37338" y="48767"/>
                </a:lnTo>
                <a:lnTo>
                  <a:pt x="44958" y="47243"/>
                </a:lnTo>
                <a:lnTo>
                  <a:pt x="48768" y="43433"/>
                </a:lnTo>
                <a:lnTo>
                  <a:pt x="52578" y="40385"/>
                </a:lnTo>
                <a:lnTo>
                  <a:pt x="54102" y="33527"/>
                </a:lnTo>
                <a:lnTo>
                  <a:pt x="54102" y="15239"/>
                </a:lnTo>
                <a:lnTo>
                  <a:pt x="52578" y="9143"/>
                </a:lnTo>
                <a:lnTo>
                  <a:pt x="48768" y="5333"/>
                </a:lnTo>
                <a:lnTo>
                  <a:pt x="44958" y="1523"/>
                </a:lnTo>
                <a:lnTo>
                  <a:pt x="38100" y="0"/>
                </a:lnTo>
                <a:lnTo>
                  <a:pt x="27432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956445" y="1791461"/>
            <a:ext cx="47244" cy="180594"/>
          </a:xfrm>
          <a:custGeom>
            <a:avLst/>
            <a:gdLst/>
            <a:ahLst/>
            <a:cxnLst/>
            <a:rect l="l" t="t" r="r" b="b"/>
            <a:pathLst>
              <a:path w="47243" h="180594">
                <a:moveTo>
                  <a:pt x="35052" y="0"/>
                </a:moveTo>
                <a:lnTo>
                  <a:pt x="12192" y="0"/>
                </a:lnTo>
                <a:lnTo>
                  <a:pt x="9144" y="762"/>
                </a:lnTo>
                <a:lnTo>
                  <a:pt x="5334" y="1524"/>
                </a:lnTo>
                <a:lnTo>
                  <a:pt x="1524" y="4572"/>
                </a:lnTo>
                <a:lnTo>
                  <a:pt x="0" y="7620"/>
                </a:lnTo>
                <a:lnTo>
                  <a:pt x="0" y="174498"/>
                </a:lnTo>
                <a:lnTo>
                  <a:pt x="2286" y="177546"/>
                </a:lnTo>
                <a:lnTo>
                  <a:pt x="5334" y="178308"/>
                </a:lnTo>
                <a:lnTo>
                  <a:pt x="9144" y="179832"/>
                </a:lnTo>
                <a:lnTo>
                  <a:pt x="12192" y="179832"/>
                </a:lnTo>
                <a:lnTo>
                  <a:pt x="15240" y="180594"/>
                </a:lnTo>
                <a:lnTo>
                  <a:pt x="32004" y="180594"/>
                </a:lnTo>
                <a:lnTo>
                  <a:pt x="35052" y="179832"/>
                </a:lnTo>
                <a:lnTo>
                  <a:pt x="38100" y="179832"/>
                </a:lnTo>
                <a:lnTo>
                  <a:pt x="41910" y="178308"/>
                </a:lnTo>
                <a:lnTo>
                  <a:pt x="45720" y="176022"/>
                </a:lnTo>
                <a:lnTo>
                  <a:pt x="47244" y="172974"/>
                </a:lnTo>
                <a:lnTo>
                  <a:pt x="47244" y="6095"/>
                </a:lnTo>
                <a:lnTo>
                  <a:pt x="44958" y="3047"/>
                </a:lnTo>
                <a:lnTo>
                  <a:pt x="41910" y="1523"/>
                </a:lnTo>
                <a:lnTo>
                  <a:pt x="38100" y="761"/>
                </a:lnTo>
                <a:lnTo>
                  <a:pt x="35052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58503" y="1791461"/>
            <a:ext cx="47243" cy="180594"/>
          </a:xfrm>
          <a:custGeom>
            <a:avLst/>
            <a:gdLst/>
            <a:ahLst/>
            <a:cxnLst/>
            <a:rect l="l" t="t" r="r" b="b"/>
            <a:pathLst>
              <a:path w="47243" h="180594">
                <a:moveTo>
                  <a:pt x="35051" y="0"/>
                </a:moveTo>
                <a:lnTo>
                  <a:pt x="12191" y="0"/>
                </a:lnTo>
                <a:lnTo>
                  <a:pt x="9143" y="762"/>
                </a:lnTo>
                <a:lnTo>
                  <a:pt x="5333" y="1524"/>
                </a:lnTo>
                <a:lnTo>
                  <a:pt x="1523" y="4572"/>
                </a:lnTo>
                <a:lnTo>
                  <a:pt x="0" y="7620"/>
                </a:lnTo>
                <a:lnTo>
                  <a:pt x="0" y="174498"/>
                </a:lnTo>
                <a:lnTo>
                  <a:pt x="2285" y="177546"/>
                </a:lnTo>
                <a:lnTo>
                  <a:pt x="5333" y="178308"/>
                </a:lnTo>
                <a:lnTo>
                  <a:pt x="9143" y="179832"/>
                </a:lnTo>
                <a:lnTo>
                  <a:pt x="12191" y="179832"/>
                </a:lnTo>
                <a:lnTo>
                  <a:pt x="15239" y="180594"/>
                </a:lnTo>
                <a:lnTo>
                  <a:pt x="32003" y="180594"/>
                </a:lnTo>
                <a:lnTo>
                  <a:pt x="35051" y="179832"/>
                </a:lnTo>
                <a:lnTo>
                  <a:pt x="38099" y="179832"/>
                </a:lnTo>
                <a:lnTo>
                  <a:pt x="41909" y="178308"/>
                </a:lnTo>
                <a:lnTo>
                  <a:pt x="45719" y="176022"/>
                </a:lnTo>
                <a:lnTo>
                  <a:pt x="47243" y="172974"/>
                </a:lnTo>
                <a:lnTo>
                  <a:pt x="47243" y="6096"/>
                </a:lnTo>
                <a:lnTo>
                  <a:pt x="44957" y="3048"/>
                </a:lnTo>
                <a:lnTo>
                  <a:pt x="41909" y="1524"/>
                </a:lnTo>
                <a:lnTo>
                  <a:pt x="38099" y="762"/>
                </a:lnTo>
                <a:lnTo>
                  <a:pt x="35051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52229" y="1787651"/>
            <a:ext cx="158496" cy="184404"/>
          </a:xfrm>
          <a:custGeom>
            <a:avLst/>
            <a:gdLst/>
            <a:ahLst/>
            <a:cxnLst/>
            <a:rect l="l" t="t" r="r" b="b"/>
            <a:pathLst>
              <a:path w="158495" h="184404">
                <a:moveTo>
                  <a:pt x="761" y="7620"/>
                </a:moveTo>
                <a:lnTo>
                  <a:pt x="0" y="10668"/>
                </a:lnTo>
                <a:lnTo>
                  <a:pt x="0" y="178308"/>
                </a:lnTo>
                <a:lnTo>
                  <a:pt x="2285" y="181356"/>
                </a:lnTo>
                <a:lnTo>
                  <a:pt x="5333" y="182118"/>
                </a:lnTo>
                <a:lnTo>
                  <a:pt x="9143" y="183642"/>
                </a:lnTo>
                <a:lnTo>
                  <a:pt x="12191" y="183642"/>
                </a:lnTo>
                <a:lnTo>
                  <a:pt x="15239" y="184404"/>
                </a:lnTo>
                <a:lnTo>
                  <a:pt x="32003" y="184404"/>
                </a:lnTo>
                <a:lnTo>
                  <a:pt x="35051" y="183642"/>
                </a:lnTo>
                <a:lnTo>
                  <a:pt x="38099" y="183642"/>
                </a:lnTo>
                <a:lnTo>
                  <a:pt x="41909" y="182118"/>
                </a:lnTo>
                <a:lnTo>
                  <a:pt x="45719" y="179832"/>
                </a:lnTo>
                <a:lnTo>
                  <a:pt x="47243" y="176784"/>
                </a:lnTo>
                <a:lnTo>
                  <a:pt x="47243" y="66294"/>
                </a:lnTo>
                <a:lnTo>
                  <a:pt x="48297" y="64878"/>
                </a:lnTo>
                <a:lnTo>
                  <a:pt x="57324" y="54805"/>
                </a:lnTo>
                <a:lnTo>
                  <a:pt x="66293" y="47244"/>
                </a:lnTo>
                <a:lnTo>
                  <a:pt x="72389" y="43434"/>
                </a:lnTo>
                <a:lnTo>
                  <a:pt x="77723" y="41148"/>
                </a:lnTo>
                <a:lnTo>
                  <a:pt x="88391" y="41148"/>
                </a:lnTo>
                <a:lnTo>
                  <a:pt x="92963" y="41910"/>
                </a:lnTo>
                <a:lnTo>
                  <a:pt x="99821" y="45720"/>
                </a:lnTo>
                <a:lnTo>
                  <a:pt x="105155" y="51054"/>
                </a:lnTo>
                <a:lnTo>
                  <a:pt x="108965" y="58674"/>
                </a:lnTo>
                <a:lnTo>
                  <a:pt x="110489" y="63246"/>
                </a:lnTo>
                <a:lnTo>
                  <a:pt x="111251" y="67818"/>
                </a:lnTo>
                <a:lnTo>
                  <a:pt x="112013" y="73914"/>
                </a:lnTo>
                <a:lnTo>
                  <a:pt x="112013" y="179070"/>
                </a:lnTo>
                <a:lnTo>
                  <a:pt x="115061" y="182118"/>
                </a:lnTo>
                <a:lnTo>
                  <a:pt x="118109" y="182880"/>
                </a:lnTo>
                <a:lnTo>
                  <a:pt x="121157" y="183642"/>
                </a:lnTo>
                <a:lnTo>
                  <a:pt x="124205" y="183642"/>
                </a:lnTo>
                <a:lnTo>
                  <a:pt x="127254" y="184404"/>
                </a:lnTo>
                <a:lnTo>
                  <a:pt x="143255" y="184404"/>
                </a:lnTo>
                <a:lnTo>
                  <a:pt x="146304" y="183642"/>
                </a:lnTo>
                <a:lnTo>
                  <a:pt x="149351" y="183642"/>
                </a:lnTo>
                <a:lnTo>
                  <a:pt x="152400" y="182880"/>
                </a:lnTo>
                <a:lnTo>
                  <a:pt x="153923" y="182118"/>
                </a:lnTo>
                <a:lnTo>
                  <a:pt x="157733" y="179832"/>
                </a:lnTo>
                <a:lnTo>
                  <a:pt x="158495" y="176784"/>
                </a:lnTo>
                <a:lnTo>
                  <a:pt x="158407" y="67867"/>
                </a:lnTo>
                <a:lnTo>
                  <a:pt x="157524" y="54679"/>
                </a:lnTo>
                <a:lnTo>
                  <a:pt x="155447" y="43434"/>
                </a:lnTo>
                <a:lnTo>
                  <a:pt x="153161" y="35052"/>
                </a:lnTo>
                <a:lnTo>
                  <a:pt x="150113" y="27432"/>
                </a:lnTo>
                <a:lnTo>
                  <a:pt x="144779" y="21336"/>
                </a:lnTo>
                <a:lnTo>
                  <a:pt x="140207" y="14478"/>
                </a:lnTo>
                <a:lnTo>
                  <a:pt x="134111" y="9906"/>
                </a:lnTo>
                <a:lnTo>
                  <a:pt x="126491" y="6096"/>
                </a:lnTo>
                <a:lnTo>
                  <a:pt x="123119" y="4571"/>
                </a:lnTo>
                <a:lnTo>
                  <a:pt x="111350" y="1203"/>
                </a:lnTo>
                <a:lnTo>
                  <a:pt x="97535" y="0"/>
                </a:lnTo>
                <a:lnTo>
                  <a:pt x="92422" y="263"/>
                </a:lnTo>
                <a:lnTo>
                  <a:pt x="80120" y="2833"/>
                </a:lnTo>
                <a:lnTo>
                  <a:pt x="67817" y="7620"/>
                </a:lnTo>
                <a:lnTo>
                  <a:pt x="59898" y="12811"/>
                </a:lnTo>
                <a:lnTo>
                  <a:pt x="50142" y="20778"/>
                </a:lnTo>
                <a:lnTo>
                  <a:pt x="40385" y="30480"/>
                </a:lnTo>
                <a:lnTo>
                  <a:pt x="40385" y="9906"/>
                </a:lnTo>
                <a:lnTo>
                  <a:pt x="38861" y="6858"/>
                </a:lnTo>
                <a:lnTo>
                  <a:pt x="35813" y="5334"/>
                </a:lnTo>
                <a:lnTo>
                  <a:pt x="32765" y="4572"/>
                </a:lnTo>
                <a:lnTo>
                  <a:pt x="29717" y="3810"/>
                </a:lnTo>
                <a:lnTo>
                  <a:pt x="12953" y="3810"/>
                </a:lnTo>
                <a:lnTo>
                  <a:pt x="8381" y="4572"/>
                </a:lnTo>
                <a:lnTo>
                  <a:pt x="4571" y="5334"/>
                </a:lnTo>
                <a:lnTo>
                  <a:pt x="761" y="762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952635" y="1718309"/>
            <a:ext cx="54102" cy="48768"/>
          </a:xfrm>
          <a:custGeom>
            <a:avLst/>
            <a:gdLst/>
            <a:ahLst/>
            <a:cxnLst/>
            <a:rect l="l" t="t" r="r" b="b"/>
            <a:pathLst>
              <a:path w="54101" h="48768">
                <a:moveTo>
                  <a:pt x="27431" y="0"/>
                </a:moveTo>
                <a:lnTo>
                  <a:pt x="16763" y="0"/>
                </a:lnTo>
                <a:lnTo>
                  <a:pt x="9905" y="1523"/>
                </a:lnTo>
                <a:lnTo>
                  <a:pt x="6095" y="5333"/>
                </a:lnTo>
                <a:lnTo>
                  <a:pt x="2285" y="9143"/>
                </a:lnTo>
                <a:lnTo>
                  <a:pt x="0" y="16001"/>
                </a:lnTo>
                <a:lnTo>
                  <a:pt x="0" y="34289"/>
                </a:lnTo>
                <a:lnTo>
                  <a:pt x="2285" y="40385"/>
                </a:lnTo>
                <a:lnTo>
                  <a:pt x="6095" y="44195"/>
                </a:lnTo>
                <a:lnTo>
                  <a:pt x="9905" y="47243"/>
                </a:lnTo>
                <a:lnTo>
                  <a:pt x="16763" y="48767"/>
                </a:lnTo>
                <a:lnTo>
                  <a:pt x="37337" y="48767"/>
                </a:lnTo>
                <a:lnTo>
                  <a:pt x="44957" y="47243"/>
                </a:lnTo>
                <a:lnTo>
                  <a:pt x="48767" y="43433"/>
                </a:lnTo>
                <a:lnTo>
                  <a:pt x="52577" y="40385"/>
                </a:lnTo>
                <a:lnTo>
                  <a:pt x="54101" y="33527"/>
                </a:lnTo>
                <a:lnTo>
                  <a:pt x="54101" y="15239"/>
                </a:lnTo>
                <a:lnTo>
                  <a:pt x="52577" y="9143"/>
                </a:lnTo>
                <a:lnTo>
                  <a:pt x="48767" y="5333"/>
                </a:lnTo>
                <a:lnTo>
                  <a:pt x="44957" y="1523"/>
                </a:lnTo>
                <a:lnTo>
                  <a:pt x="38099" y="0"/>
                </a:lnTo>
                <a:lnTo>
                  <a:pt x="27431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956445" y="1791461"/>
            <a:ext cx="47244" cy="180594"/>
          </a:xfrm>
          <a:custGeom>
            <a:avLst/>
            <a:gdLst/>
            <a:ahLst/>
            <a:cxnLst/>
            <a:rect l="l" t="t" r="r" b="b"/>
            <a:pathLst>
              <a:path w="47243" h="180594">
                <a:moveTo>
                  <a:pt x="23622" y="0"/>
                </a:moveTo>
                <a:lnTo>
                  <a:pt x="28194" y="0"/>
                </a:lnTo>
                <a:lnTo>
                  <a:pt x="32004" y="0"/>
                </a:lnTo>
                <a:lnTo>
                  <a:pt x="35052" y="0"/>
                </a:lnTo>
                <a:lnTo>
                  <a:pt x="38100" y="761"/>
                </a:lnTo>
                <a:lnTo>
                  <a:pt x="40386" y="1523"/>
                </a:lnTo>
                <a:lnTo>
                  <a:pt x="41910" y="1523"/>
                </a:lnTo>
                <a:lnTo>
                  <a:pt x="44196" y="2285"/>
                </a:lnTo>
                <a:lnTo>
                  <a:pt x="44958" y="3047"/>
                </a:lnTo>
                <a:lnTo>
                  <a:pt x="45720" y="4571"/>
                </a:lnTo>
                <a:lnTo>
                  <a:pt x="46482" y="5333"/>
                </a:lnTo>
                <a:lnTo>
                  <a:pt x="47244" y="6095"/>
                </a:lnTo>
                <a:lnTo>
                  <a:pt x="47244" y="7619"/>
                </a:lnTo>
                <a:lnTo>
                  <a:pt x="47244" y="172974"/>
                </a:lnTo>
                <a:lnTo>
                  <a:pt x="47244" y="174498"/>
                </a:lnTo>
                <a:lnTo>
                  <a:pt x="46482" y="175260"/>
                </a:lnTo>
                <a:lnTo>
                  <a:pt x="45720" y="176022"/>
                </a:lnTo>
                <a:lnTo>
                  <a:pt x="44958" y="177546"/>
                </a:lnTo>
                <a:lnTo>
                  <a:pt x="44196" y="178308"/>
                </a:lnTo>
                <a:lnTo>
                  <a:pt x="41910" y="178308"/>
                </a:lnTo>
                <a:lnTo>
                  <a:pt x="40386" y="179070"/>
                </a:lnTo>
                <a:lnTo>
                  <a:pt x="38100" y="179832"/>
                </a:lnTo>
                <a:lnTo>
                  <a:pt x="35052" y="179832"/>
                </a:lnTo>
                <a:lnTo>
                  <a:pt x="32004" y="180594"/>
                </a:lnTo>
                <a:lnTo>
                  <a:pt x="28194" y="180594"/>
                </a:lnTo>
                <a:lnTo>
                  <a:pt x="23622" y="180594"/>
                </a:lnTo>
                <a:lnTo>
                  <a:pt x="19050" y="180594"/>
                </a:lnTo>
                <a:lnTo>
                  <a:pt x="15240" y="180594"/>
                </a:lnTo>
                <a:lnTo>
                  <a:pt x="12192" y="179832"/>
                </a:lnTo>
                <a:lnTo>
                  <a:pt x="9144" y="179832"/>
                </a:lnTo>
                <a:lnTo>
                  <a:pt x="6858" y="179070"/>
                </a:lnTo>
                <a:lnTo>
                  <a:pt x="5334" y="178308"/>
                </a:lnTo>
                <a:lnTo>
                  <a:pt x="3048" y="178308"/>
                </a:lnTo>
                <a:lnTo>
                  <a:pt x="2286" y="177546"/>
                </a:lnTo>
                <a:lnTo>
                  <a:pt x="1524" y="176022"/>
                </a:lnTo>
                <a:lnTo>
                  <a:pt x="762" y="175260"/>
                </a:lnTo>
                <a:lnTo>
                  <a:pt x="0" y="174498"/>
                </a:lnTo>
                <a:lnTo>
                  <a:pt x="0" y="172974"/>
                </a:lnTo>
                <a:lnTo>
                  <a:pt x="0" y="7620"/>
                </a:lnTo>
                <a:lnTo>
                  <a:pt x="0" y="6096"/>
                </a:lnTo>
                <a:lnTo>
                  <a:pt x="762" y="5334"/>
                </a:lnTo>
                <a:lnTo>
                  <a:pt x="1524" y="4572"/>
                </a:lnTo>
                <a:lnTo>
                  <a:pt x="2286" y="3048"/>
                </a:lnTo>
                <a:lnTo>
                  <a:pt x="3048" y="2286"/>
                </a:lnTo>
                <a:lnTo>
                  <a:pt x="5334" y="1524"/>
                </a:lnTo>
                <a:lnTo>
                  <a:pt x="6858" y="1524"/>
                </a:lnTo>
                <a:lnTo>
                  <a:pt x="9144" y="762"/>
                </a:lnTo>
                <a:lnTo>
                  <a:pt x="12192" y="0"/>
                </a:lnTo>
                <a:lnTo>
                  <a:pt x="15240" y="0"/>
                </a:lnTo>
                <a:lnTo>
                  <a:pt x="19050" y="0"/>
                </a:lnTo>
                <a:lnTo>
                  <a:pt x="23622" y="0"/>
                </a:lnTo>
                <a:close/>
              </a:path>
            </a:pathLst>
          </a:custGeom>
          <a:ln w="12954">
            <a:solidFill>
              <a:srgbClr val="05459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658503" y="1791461"/>
            <a:ext cx="47244" cy="180594"/>
          </a:xfrm>
          <a:custGeom>
            <a:avLst/>
            <a:gdLst/>
            <a:ahLst/>
            <a:cxnLst/>
            <a:rect l="l" t="t" r="r" b="b"/>
            <a:pathLst>
              <a:path w="47243" h="180594">
                <a:moveTo>
                  <a:pt x="23622" y="0"/>
                </a:moveTo>
                <a:lnTo>
                  <a:pt x="28194" y="0"/>
                </a:lnTo>
                <a:lnTo>
                  <a:pt x="32004" y="0"/>
                </a:lnTo>
                <a:lnTo>
                  <a:pt x="35052" y="0"/>
                </a:lnTo>
                <a:lnTo>
                  <a:pt x="38100" y="761"/>
                </a:lnTo>
                <a:lnTo>
                  <a:pt x="40386" y="1523"/>
                </a:lnTo>
                <a:lnTo>
                  <a:pt x="41910" y="1523"/>
                </a:lnTo>
                <a:lnTo>
                  <a:pt x="44196" y="2285"/>
                </a:lnTo>
                <a:lnTo>
                  <a:pt x="44958" y="3047"/>
                </a:lnTo>
                <a:lnTo>
                  <a:pt x="45720" y="4571"/>
                </a:lnTo>
                <a:lnTo>
                  <a:pt x="46482" y="5333"/>
                </a:lnTo>
                <a:lnTo>
                  <a:pt x="47244" y="6095"/>
                </a:lnTo>
                <a:lnTo>
                  <a:pt x="47244" y="7619"/>
                </a:lnTo>
                <a:lnTo>
                  <a:pt x="47244" y="172974"/>
                </a:lnTo>
                <a:lnTo>
                  <a:pt x="47244" y="174498"/>
                </a:lnTo>
                <a:lnTo>
                  <a:pt x="46482" y="175260"/>
                </a:lnTo>
                <a:lnTo>
                  <a:pt x="45720" y="176022"/>
                </a:lnTo>
                <a:lnTo>
                  <a:pt x="44958" y="177546"/>
                </a:lnTo>
                <a:lnTo>
                  <a:pt x="44196" y="178308"/>
                </a:lnTo>
                <a:lnTo>
                  <a:pt x="41910" y="178308"/>
                </a:lnTo>
                <a:lnTo>
                  <a:pt x="40386" y="179070"/>
                </a:lnTo>
                <a:lnTo>
                  <a:pt x="38100" y="179832"/>
                </a:lnTo>
                <a:lnTo>
                  <a:pt x="35052" y="179832"/>
                </a:lnTo>
                <a:lnTo>
                  <a:pt x="32004" y="180594"/>
                </a:lnTo>
                <a:lnTo>
                  <a:pt x="28194" y="180594"/>
                </a:lnTo>
                <a:lnTo>
                  <a:pt x="23622" y="180594"/>
                </a:lnTo>
                <a:lnTo>
                  <a:pt x="19050" y="180594"/>
                </a:lnTo>
                <a:lnTo>
                  <a:pt x="15240" y="180594"/>
                </a:lnTo>
                <a:lnTo>
                  <a:pt x="12192" y="179832"/>
                </a:lnTo>
                <a:lnTo>
                  <a:pt x="9144" y="179832"/>
                </a:lnTo>
                <a:lnTo>
                  <a:pt x="6858" y="179070"/>
                </a:lnTo>
                <a:lnTo>
                  <a:pt x="5334" y="178308"/>
                </a:lnTo>
                <a:lnTo>
                  <a:pt x="3048" y="178308"/>
                </a:lnTo>
                <a:lnTo>
                  <a:pt x="2286" y="177546"/>
                </a:lnTo>
                <a:lnTo>
                  <a:pt x="1524" y="176022"/>
                </a:lnTo>
                <a:lnTo>
                  <a:pt x="762" y="175260"/>
                </a:lnTo>
                <a:lnTo>
                  <a:pt x="0" y="174498"/>
                </a:lnTo>
                <a:lnTo>
                  <a:pt x="0" y="172974"/>
                </a:lnTo>
                <a:lnTo>
                  <a:pt x="0" y="7620"/>
                </a:lnTo>
                <a:lnTo>
                  <a:pt x="0" y="6096"/>
                </a:lnTo>
                <a:lnTo>
                  <a:pt x="762" y="5334"/>
                </a:lnTo>
                <a:lnTo>
                  <a:pt x="1524" y="4572"/>
                </a:lnTo>
                <a:lnTo>
                  <a:pt x="2286" y="3048"/>
                </a:lnTo>
                <a:lnTo>
                  <a:pt x="3048" y="2286"/>
                </a:lnTo>
                <a:lnTo>
                  <a:pt x="5334" y="1524"/>
                </a:lnTo>
                <a:lnTo>
                  <a:pt x="6858" y="1524"/>
                </a:lnTo>
                <a:lnTo>
                  <a:pt x="9144" y="762"/>
                </a:lnTo>
                <a:lnTo>
                  <a:pt x="12192" y="0"/>
                </a:lnTo>
                <a:lnTo>
                  <a:pt x="15240" y="0"/>
                </a:lnTo>
                <a:lnTo>
                  <a:pt x="19050" y="0"/>
                </a:lnTo>
                <a:lnTo>
                  <a:pt x="23622" y="0"/>
                </a:lnTo>
                <a:close/>
              </a:path>
            </a:pathLst>
          </a:custGeom>
          <a:ln w="12954">
            <a:solidFill>
              <a:srgbClr val="05459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752229" y="1787651"/>
            <a:ext cx="158496" cy="184404"/>
          </a:xfrm>
          <a:custGeom>
            <a:avLst/>
            <a:gdLst/>
            <a:ahLst/>
            <a:cxnLst/>
            <a:rect l="l" t="t" r="r" b="b"/>
            <a:pathLst>
              <a:path w="158495" h="184404">
                <a:moveTo>
                  <a:pt x="97536" y="0"/>
                </a:moveTo>
                <a:lnTo>
                  <a:pt x="111350" y="1203"/>
                </a:lnTo>
                <a:lnTo>
                  <a:pt x="123119" y="4571"/>
                </a:lnTo>
                <a:lnTo>
                  <a:pt x="126492" y="6095"/>
                </a:lnTo>
                <a:lnTo>
                  <a:pt x="134112" y="9905"/>
                </a:lnTo>
                <a:lnTo>
                  <a:pt x="140208" y="14477"/>
                </a:lnTo>
                <a:lnTo>
                  <a:pt x="144780" y="21336"/>
                </a:lnTo>
                <a:lnTo>
                  <a:pt x="150114" y="27431"/>
                </a:lnTo>
                <a:lnTo>
                  <a:pt x="153162" y="35051"/>
                </a:lnTo>
                <a:lnTo>
                  <a:pt x="155448" y="43433"/>
                </a:lnTo>
                <a:lnTo>
                  <a:pt x="157524" y="54679"/>
                </a:lnTo>
                <a:lnTo>
                  <a:pt x="158407" y="67867"/>
                </a:lnTo>
                <a:lnTo>
                  <a:pt x="158496" y="74676"/>
                </a:lnTo>
                <a:lnTo>
                  <a:pt x="158496" y="176784"/>
                </a:lnTo>
                <a:lnTo>
                  <a:pt x="158496" y="178308"/>
                </a:lnTo>
                <a:lnTo>
                  <a:pt x="158496" y="179070"/>
                </a:lnTo>
                <a:lnTo>
                  <a:pt x="157734" y="179832"/>
                </a:lnTo>
                <a:lnTo>
                  <a:pt x="156972" y="181356"/>
                </a:lnTo>
                <a:lnTo>
                  <a:pt x="155448" y="182118"/>
                </a:lnTo>
                <a:lnTo>
                  <a:pt x="153924" y="182118"/>
                </a:lnTo>
                <a:lnTo>
                  <a:pt x="152400" y="182880"/>
                </a:lnTo>
                <a:lnTo>
                  <a:pt x="149352" y="183642"/>
                </a:lnTo>
                <a:lnTo>
                  <a:pt x="146304" y="183642"/>
                </a:lnTo>
                <a:lnTo>
                  <a:pt x="143256" y="184404"/>
                </a:lnTo>
                <a:lnTo>
                  <a:pt x="139446" y="184404"/>
                </a:lnTo>
                <a:lnTo>
                  <a:pt x="135636" y="184404"/>
                </a:lnTo>
                <a:lnTo>
                  <a:pt x="131064" y="184404"/>
                </a:lnTo>
                <a:lnTo>
                  <a:pt x="127254" y="184404"/>
                </a:lnTo>
                <a:lnTo>
                  <a:pt x="124206" y="183642"/>
                </a:lnTo>
                <a:lnTo>
                  <a:pt x="121158" y="183642"/>
                </a:lnTo>
                <a:lnTo>
                  <a:pt x="118110" y="182880"/>
                </a:lnTo>
                <a:lnTo>
                  <a:pt x="116586" y="182118"/>
                </a:lnTo>
                <a:lnTo>
                  <a:pt x="115062" y="182118"/>
                </a:lnTo>
                <a:lnTo>
                  <a:pt x="113538" y="181356"/>
                </a:lnTo>
                <a:lnTo>
                  <a:pt x="112776" y="179832"/>
                </a:lnTo>
                <a:lnTo>
                  <a:pt x="112014" y="179070"/>
                </a:lnTo>
                <a:lnTo>
                  <a:pt x="112014" y="178308"/>
                </a:lnTo>
                <a:lnTo>
                  <a:pt x="112014" y="176784"/>
                </a:lnTo>
                <a:lnTo>
                  <a:pt x="112014" y="82296"/>
                </a:lnTo>
                <a:lnTo>
                  <a:pt x="112014" y="73914"/>
                </a:lnTo>
                <a:lnTo>
                  <a:pt x="111252" y="67818"/>
                </a:lnTo>
                <a:lnTo>
                  <a:pt x="110490" y="63246"/>
                </a:lnTo>
                <a:lnTo>
                  <a:pt x="108966" y="58674"/>
                </a:lnTo>
                <a:lnTo>
                  <a:pt x="107442" y="54864"/>
                </a:lnTo>
                <a:lnTo>
                  <a:pt x="105156" y="51053"/>
                </a:lnTo>
                <a:lnTo>
                  <a:pt x="102870" y="48006"/>
                </a:lnTo>
                <a:lnTo>
                  <a:pt x="99822" y="45720"/>
                </a:lnTo>
                <a:lnTo>
                  <a:pt x="96012" y="43434"/>
                </a:lnTo>
                <a:lnTo>
                  <a:pt x="92964" y="41910"/>
                </a:lnTo>
                <a:lnTo>
                  <a:pt x="88392" y="41148"/>
                </a:lnTo>
                <a:lnTo>
                  <a:pt x="83820" y="41148"/>
                </a:lnTo>
                <a:lnTo>
                  <a:pt x="77724" y="41148"/>
                </a:lnTo>
                <a:lnTo>
                  <a:pt x="72390" y="43434"/>
                </a:lnTo>
                <a:lnTo>
                  <a:pt x="66294" y="47244"/>
                </a:lnTo>
                <a:lnTo>
                  <a:pt x="57324" y="54805"/>
                </a:lnTo>
                <a:lnTo>
                  <a:pt x="48297" y="64878"/>
                </a:lnTo>
                <a:lnTo>
                  <a:pt x="47244" y="66294"/>
                </a:lnTo>
                <a:lnTo>
                  <a:pt x="47244" y="176784"/>
                </a:lnTo>
                <a:lnTo>
                  <a:pt x="47244" y="178308"/>
                </a:lnTo>
                <a:lnTo>
                  <a:pt x="46482" y="179070"/>
                </a:lnTo>
                <a:lnTo>
                  <a:pt x="45720" y="179832"/>
                </a:lnTo>
                <a:lnTo>
                  <a:pt x="44958" y="181356"/>
                </a:lnTo>
                <a:lnTo>
                  <a:pt x="44196" y="182118"/>
                </a:lnTo>
                <a:lnTo>
                  <a:pt x="41910" y="182118"/>
                </a:lnTo>
                <a:lnTo>
                  <a:pt x="40386" y="182880"/>
                </a:lnTo>
                <a:lnTo>
                  <a:pt x="38100" y="183642"/>
                </a:lnTo>
                <a:lnTo>
                  <a:pt x="35052" y="183642"/>
                </a:lnTo>
                <a:lnTo>
                  <a:pt x="32004" y="184404"/>
                </a:lnTo>
                <a:lnTo>
                  <a:pt x="28194" y="184404"/>
                </a:lnTo>
                <a:lnTo>
                  <a:pt x="23622" y="184404"/>
                </a:lnTo>
                <a:lnTo>
                  <a:pt x="19050" y="184404"/>
                </a:lnTo>
                <a:lnTo>
                  <a:pt x="15240" y="184404"/>
                </a:lnTo>
                <a:lnTo>
                  <a:pt x="12192" y="183642"/>
                </a:lnTo>
                <a:lnTo>
                  <a:pt x="9144" y="183642"/>
                </a:lnTo>
                <a:lnTo>
                  <a:pt x="6858" y="182880"/>
                </a:lnTo>
                <a:lnTo>
                  <a:pt x="5334" y="182118"/>
                </a:lnTo>
                <a:lnTo>
                  <a:pt x="3048" y="182118"/>
                </a:lnTo>
                <a:lnTo>
                  <a:pt x="2286" y="181356"/>
                </a:lnTo>
                <a:lnTo>
                  <a:pt x="1524" y="179832"/>
                </a:lnTo>
                <a:lnTo>
                  <a:pt x="762" y="179070"/>
                </a:lnTo>
                <a:lnTo>
                  <a:pt x="0" y="178308"/>
                </a:lnTo>
                <a:lnTo>
                  <a:pt x="0" y="176784"/>
                </a:lnTo>
                <a:lnTo>
                  <a:pt x="0" y="10668"/>
                </a:lnTo>
                <a:lnTo>
                  <a:pt x="0" y="9906"/>
                </a:lnTo>
                <a:lnTo>
                  <a:pt x="762" y="8382"/>
                </a:lnTo>
                <a:lnTo>
                  <a:pt x="762" y="7620"/>
                </a:lnTo>
                <a:lnTo>
                  <a:pt x="1524" y="6858"/>
                </a:lnTo>
                <a:lnTo>
                  <a:pt x="3048" y="6096"/>
                </a:lnTo>
                <a:lnTo>
                  <a:pt x="4572" y="5334"/>
                </a:lnTo>
                <a:lnTo>
                  <a:pt x="6096" y="4572"/>
                </a:lnTo>
                <a:lnTo>
                  <a:pt x="8382" y="4572"/>
                </a:lnTo>
                <a:lnTo>
                  <a:pt x="10668" y="3810"/>
                </a:lnTo>
                <a:lnTo>
                  <a:pt x="12954" y="3810"/>
                </a:lnTo>
                <a:lnTo>
                  <a:pt x="16002" y="3810"/>
                </a:lnTo>
                <a:lnTo>
                  <a:pt x="20574" y="3810"/>
                </a:lnTo>
                <a:lnTo>
                  <a:pt x="24384" y="3810"/>
                </a:lnTo>
                <a:lnTo>
                  <a:pt x="27432" y="3810"/>
                </a:lnTo>
                <a:lnTo>
                  <a:pt x="29718" y="3810"/>
                </a:lnTo>
                <a:lnTo>
                  <a:pt x="32766" y="4572"/>
                </a:lnTo>
                <a:lnTo>
                  <a:pt x="35052" y="4572"/>
                </a:lnTo>
                <a:lnTo>
                  <a:pt x="35814" y="5334"/>
                </a:lnTo>
                <a:lnTo>
                  <a:pt x="37338" y="6096"/>
                </a:lnTo>
                <a:lnTo>
                  <a:pt x="38862" y="6858"/>
                </a:lnTo>
                <a:lnTo>
                  <a:pt x="38862" y="7620"/>
                </a:lnTo>
                <a:lnTo>
                  <a:pt x="39624" y="8382"/>
                </a:lnTo>
                <a:lnTo>
                  <a:pt x="40386" y="9906"/>
                </a:lnTo>
                <a:lnTo>
                  <a:pt x="40386" y="10668"/>
                </a:lnTo>
                <a:lnTo>
                  <a:pt x="40386" y="30480"/>
                </a:lnTo>
                <a:lnTo>
                  <a:pt x="50142" y="20778"/>
                </a:lnTo>
                <a:lnTo>
                  <a:pt x="59898" y="12811"/>
                </a:lnTo>
                <a:lnTo>
                  <a:pt x="67818" y="7620"/>
                </a:lnTo>
                <a:lnTo>
                  <a:pt x="80120" y="2833"/>
                </a:lnTo>
                <a:lnTo>
                  <a:pt x="92422" y="263"/>
                </a:lnTo>
                <a:lnTo>
                  <a:pt x="97536" y="0"/>
                </a:lnTo>
                <a:close/>
              </a:path>
            </a:pathLst>
          </a:custGeom>
          <a:ln w="12954">
            <a:solidFill>
              <a:srgbClr val="05459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952635" y="1718309"/>
            <a:ext cx="54102" cy="48768"/>
          </a:xfrm>
          <a:custGeom>
            <a:avLst/>
            <a:gdLst/>
            <a:ahLst/>
            <a:cxnLst/>
            <a:rect l="l" t="t" r="r" b="b"/>
            <a:pathLst>
              <a:path w="54101" h="48768">
                <a:moveTo>
                  <a:pt x="27431" y="0"/>
                </a:moveTo>
                <a:lnTo>
                  <a:pt x="38099" y="0"/>
                </a:lnTo>
                <a:lnTo>
                  <a:pt x="44957" y="1523"/>
                </a:lnTo>
                <a:lnTo>
                  <a:pt x="48767" y="5333"/>
                </a:lnTo>
                <a:lnTo>
                  <a:pt x="52577" y="9143"/>
                </a:lnTo>
                <a:lnTo>
                  <a:pt x="54101" y="15239"/>
                </a:lnTo>
                <a:lnTo>
                  <a:pt x="54101" y="24383"/>
                </a:lnTo>
                <a:lnTo>
                  <a:pt x="54101" y="33528"/>
                </a:lnTo>
                <a:lnTo>
                  <a:pt x="52577" y="40386"/>
                </a:lnTo>
                <a:lnTo>
                  <a:pt x="48767" y="43434"/>
                </a:lnTo>
                <a:lnTo>
                  <a:pt x="44957" y="47244"/>
                </a:lnTo>
                <a:lnTo>
                  <a:pt x="37337" y="48768"/>
                </a:lnTo>
                <a:lnTo>
                  <a:pt x="27431" y="48768"/>
                </a:lnTo>
                <a:lnTo>
                  <a:pt x="16763" y="48768"/>
                </a:lnTo>
                <a:lnTo>
                  <a:pt x="9905" y="47244"/>
                </a:lnTo>
                <a:lnTo>
                  <a:pt x="6095" y="44196"/>
                </a:lnTo>
                <a:lnTo>
                  <a:pt x="2285" y="40386"/>
                </a:lnTo>
                <a:lnTo>
                  <a:pt x="0" y="34290"/>
                </a:lnTo>
                <a:lnTo>
                  <a:pt x="0" y="25146"/>
                </a:lnTo>
                <a:lnTo>
                  <a:pt x="0" y="16002"/>
                </a:lnTo>
                <a:lnTo>
                  <a:pt x="2285" y="9144"/>
                </a:lnTo>
                <a:lnTo>
                  <a:pt x="6095" y="5334"/>
                </a:lnTo>
                <a:lnTo>
                  <a:pt x="9905" y="1524"/>
                </a:lnTo>
                <a:lnTo>
                  <a:pt x="16763" y="0"/>
                </a:lnTo>
                <a:lnTo>
                  <a:pt x="27431" y="0"/>
                </a:lnTo>
                <a:close/>
              </a:path>
            </a:pathLst>
          </a:custGeom>
          <a:ln w="12954">
            <a:solidFill>
              <a:srgbClr val="05459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654693" y="1718309"/>
            <a:ext cx="54102" cy="48768"/>
          </a:xfrm>
          <a:custGeom>
            <a:avLst/>
            <a:gdLst/>
            <a:ahLst/>
            <a:cxnLst/>
            <a:rect l="l" t="t" r="r" b="b"/>
            <a:pathLst>
              <a:path w="54101" h="48768">
                <a:moveTo>
                  <a:pt x="27431" y="0"/>
                </a:moveTo>
                <a:lnTo>
                  <a:pt x="38099" y="0"/>
                </a:lnTo>
                <a:lnTo>
                  <a:pt x="44957" y="1523"/>
                </a:lnTo>
                <a:lnTo>
                  <a:pt x="48767" y="5333"/>
                </a:lnTo>
                <a:lnTo>
                  <a:pt x="52577" y="9143"/>
                </a:lnTo>
                <a:lnTo>
                  <a:pt x="54101" y="15239"/>
                </a:lnTo>
                <a:lnTo>
                  <a:pt x="54101" y="24383"/>
                </a:lnTo>
                <a:lnTo>
                  <a:pt x="54101" y="33528"/>
                </a:lnTo>
                <a:lnTo>
                  <a:pt x="52577" y="40386"/>
                </a:lnTo>
                <a:lnTo>
                  <a:pt x="48767" y="43434"/>
                </a:lnTo>
                <a:lnTo>
                  <a:pt x="44957" y="47244"/>
                </a:lnTo>
                <a:lnTo>
                  <a:pt x="37337" y="48768"/>
                </a:lnTo>
                <a:lnTo>
                  <a:pt x="27431" y="48768"/>
                </a:lnTo>
                <a:lnTo>
                  <a:pt x="16763" y="48768"/>
                </a:lnTo>
                <a:lnTo>
                  <a:pt x="9905" y="47244"/>
                </a:lnTo>
                <a:lnTo>
                  <a:pt x="6095" y="44196"/>
                </a:lnTo>
                <a:lnTo>
                  <a:pt x="2285" y="40386"/>
                </a:lnTo>
                <a:lnTo>
                  <a:pt x="0" y="34290"/>
                </a:lnTo>
                <a:lnTo>
                  <a:pt x="0" y="25146"/>
                </a:lnTo>
                <a:lnTo>
                  <a:pt x="0" y="16002"/>
                </a:lnTo>
                <a:lnTo>
                  <a:pt x="2285" y="9144"/>
                </a:lnTo>
                <a:lnTo>
                  <a:pt x="6095" y="5334"/>
                </a:lnTo>
                <a:lnTo>
                  <a:pt x="9905" y="1524"/>
                </a:lnTo>
                <a:lnTo>
                  <a:pt x="16763" y="0"/>
                </a:lnTo>
                <a:lnTo>
                  <a:pt x="27431" y="0"/>
                </a:lnTo>
                <a:close/>
              </a:path>
            </a:pathLst>
          </a:custGeom>
          <a:ln w="12954">
            <a:solidFill>
              <a:srgbClr val="05459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973971" y="1844802"/>
            <a:ext cx="6949440" cy="5087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885067" y="3236976"/>
            <a:ext cx="744474" cy="7490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881257" y="5324094"/>
            <a:ext cx="748284" cy="7444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271151" y="1472967"/>
            <a:ext cx="2535174" cy="626342"/>
          </a:xfrm>
          <a:custGeom>
            <a:avLst/>
            <a:gdLst/>
            <a:ahLst/>
            <a:cxnLst/>
            <a:rect l="l" t="t" r="r" b="b"/>
            <a:pathLst>
              <a:path w="2535174" h="626342">
                <a:moveTo>
                  <a:pt x="204215" y="623294"/>
                </a:moveTo>
                <a:lnTo>
                  <a:pt x="189737" y="623294"/>
                </a:lnTo>
                <a:lnTo>
                  <a:pt x="95250" y="624818"/>
                </a:lnTo>
                <a:lnTo>
                  <a:pt x="47243" y="625580"/>
                </a:lnTo>
                <a:lnTo>
                  <a:pt x="0" y="626342"/>
                </a:lnTo>
                <a:lnTo>
                  <a:pt x="204215" y="623294"/>
                </a:lnTo>
                <a:close/>
              </a:path>
              <a:path w="2535174" h="626342">
                <a:moveTo>
                  <a:pt x="203847" y="591907"/>
                </a:moveTo>
                <a:lnTo>
                  <a:pt x="203453" y="596624"/>
                </a:lnTo>
                <a:lnTo>
                  <a:pt x="203453" y="614150"/>
                </a:lnTo>
                <a:lnTo>
                  <a:pt x="204108" y="614150"/>
                </a:lnTo>
                <a:lnTo>
                  <a:pt x="203847" y="591907"/>
                </a:lnTo>
                <a:close/>
              </a:path>
              <a:path w="2535174" h="626342">
                <a:moveTo>
                  <a:pt x="937" y="576005"/>
                </a:moveTo>
                <a:lnTo>
                  <a:pt x="568" y="578041"/>
                </a:lnTo>
                <a:lnTo>
                  <a:pt x="555" y="579127"/>
                </a:lnTo>
                <a:lnTo>
                  <a:pt x="937" y="576005"/>
                </a:lnTo>
                <a:close/>
              </a:path>
              <a:path w="2535174" h="626342">
                <a:moveTo>
                  <a:pt x="209646" y="562682"/>
                </a:moveTo>
                <a:lnTo>
                  <a:pt x="208715" y="565363"/>
                </a:lnTo>
                <a:lnTo>
                  <a:pt x="204215" y="587480"/>
                </a:lnTo>
                <a:lnTo>
                  <a:pt x="203969" y="590438"/>
                </a:lnTo>
                <a:lnTo>
                  <a:pt x="209646" y="562682"/>
                </a:lnTo>
                <a:close/>
              </a:path>
              <a:path w="2535174" h="626342">
                <a:moveTo>
                  <a:pt x="220966" y="534198"/>
                </a:moveTo>
                <a:lnTo>
                  <a:pt x="216105" y="544087"/>
                </a:lnTo>
                <a:lnTo>
                  <a:pt x="212915" y="553269"/>
                </a:lnTo>
                <a:lnTo>
                  <a:pt x="220966" y="534198"/>
                </a:lnTo>
                <a:close/>
              </a:path>
              <a:path w="2535174" h="626342">
                <a:moveTo>
                  <a:pt x="10644" y="526427"/>
                </a:moveTo>
                <a:lnTo>
                  <a:pt x="9166" y="530624"/>
                </a:lnTo>
                <a:lnTo>
                  <a:pt x="8492" y="534339"/>
                </a:lnTo>
                <a:lnTo>
                  <a:pt x="10644" y="526427"/>
                </a:lnTo>
                <a:close/>
              </a:path>
              <a:path w="2535174" h="626342">
                <a:moveTo>
                  <a:pt x="241325" y="500592"/>
                </a:moveTo>
                <a:lnTo>
                  <a:pt x="238623" y="504051"/>
                </a:lnTo>
                <a:lnTo>
                  <a:pt x="237642" y="505592"/>
                </a:lnTo>
                <a:lnTo>
                  <a:pt x="231114" y="515852"/>
                </a:lnTo>
                <a:lnTo>
                  <a:pt x="230629" y="516614"/>
                </a:lnTo>
                <a:lnTo>
                  <a:pt x="226152" y="523650"/>
                </a:lnTo>
                <a:lnTo>
                  <a:pt x="225062" y="525867"/>
                </a:lnTo>
                <a:lnTo>
                  <a:pt x="241325" y="500592"/>
                </a:lnTo>
                <a:close/>
              </a:path>
              <a:path w="2535174" h="626342">
                <a:moveTo>
                  <a:pt x="26861" y="481656"/>
                </a:moveTo>
                <a:lnTo>
                  <a:pt x="25500" y="484242"/>
                </a:lnTo>
                <a:lnTo>
                  <a:pt x="24118" y="488166"/>
                </a:lnTo>
                <a:lnTo>
                  <a:pt x="26861" y="481656"/>
                </a:lnTo>
                <a:close/>
              </a:path>
              <a:path w="2535174" h="626342">
                <a:moveTo>
                  <a:pt x="267407" y="470050"/>
                </a:moveTo>
                <a:lnTo>
                  <a:pt x="262990" y="474815"/>
                </a:lnTo>
                <a:lnTo>
                  <a:pt x="253483" y="485073"/>
                </a:lnTo>
                <a:lnTo>
                  <a:pt x="253282" y="485289"/>
                </a:lnTo>
                <a:lnTo>
                  <a:pt x="245879" y="494765"/>
                </a:lnTo>
                <a:lnTo>
                  <a:pt x="267407" y="470050"/>
                </a:lnTo>
                <a:close/>
              </a:path>
              <a:path w="2535174" h="626342">
                <a:moveTo>
                  <a:pt x="297432" y="442724"/>
                </a:moveTo>
                <a:lnTo>
                  <a:pt x="295821" y="444045"/>
                </a:lnTo>
                <a:lnTo>
                  <a:pt x="288234" y="450269"/>
                </a:lnTo>
                <a:lnTo>
                  <a:pt x="283909" y="454301"/>
                </a:lnTo>
                <a:lnTo>
                  <a:pt x="272906" y="464557"/>
                </a:lnTo>
                <a:lnTo>
                  <a:pt x="269898" y="467362"/>
                </a:lnTo>
                <a:lnTo>
                  <a:pt x="268692" y="468662"/>
                </a:lnTo>
                <a:lnTo>
                  <a:pt x="297432" y="442724"/>
                </a:lnTo>
                <a:close/>
              </a:path>
              <a:path w="2535174" h="626342">
                <a:moveTo>
                  <a:pt x="50229" y="437703"/>
                </a:moveTo>
                <a:lnTo>
                  <a:pt x="49280" y="439048"/>
                </a:lnTo>
                <a:lnTo>
                  <a:pt x="48920" y="439733"/>
                </a:lnTo>
                <a:lnTo>
                  <a:pt x="50229" y="437703"/>
                </a:lnTo>
                <a:close/>
              </a:path>
              <a:path w="2535174" h="626342">
                <a:moveTo>
                  <a:pt x="334714" y="414892"/>
                </a:moveTo>
                <a:lnTo>
                  <a:pt x="329136" y="418577"/>
                </a:lnTo>
                <a:lnTo>
                  <a:pt x="322359" y="423538"/>
                </a:lnTo>
                <a:lnTo>
                  <a:pt x="308354" y="433791"/>
                </a:lnTo>
                <a:lnTo>
                  <a:pt x="308058" y="434008"/>
                </a:lnTo>
                <a:lnTo>
                  <a:pt x="301949" y="439019"/>
                </a:lnTo>
                <a:lnTo>
                  <a:pt x="334714" y="414892"/>
                </a:lnTo>
                <a:close/>
              </a:path>
              <a:path w="2535174" h="626342">
                <a:moveTo>
                  <a:pt x="81373" y="393893"/>
                </a:moveTo>
                <a:lnTo>
                  <a:pt x="80212" y="395194"/>
                </a:lnTo>
                <a:lnTo>
                  <a:pt x="79193" y="396638"/>
                </a:lnTo>
                <a:lnTo>
                  <a:pt x="81373" y="393893"/>
                </a:lnTo>
                <a:close/>
              </a:path>
              <a:path w="2535174" h="626342">
                <a:moveTo>
                  <a:pt x="377461" y="388355"/>
                </a:moveTo>
                <a:lnTo>
                  <a:pt x="374117" y="390203"/>
                </a:lnTo>
                <a:lnTo>
                  <a:pt x="369821" y="392788"/>
                </a:lnTo>
                <a:lnTo>
                  <a:pt x="352795" y="403037"/>
                </a:lnTo>
                <a:lnTo>
                  <a:pt x="351234" y="403976"/>
                </a:lnTo>
                <a:lnTo>
                  <a:pt x="339998" y="411400"/>
                </a:lnTo>
                <a:lnTo>
                  <a:pt x="377461" y="388355"/>
                </a:lnTo>
                <a:close/>
              </a:path>
              <a:path w="2535174" h="626342">
                <a:moveTo>
                  <a:pt x="425497" y="363147"/>
                </a:moveTo>
                <a:lnTo>
                  <a:pt x="421306" y="365134"/>
                </a:lnTo>
                <a:lnTo>
                  <a:pt x="407269" y="372297"/>
                </a:lnTo>
                <a:lnTo>
                  <a:pt x="397553" y="377256"/>
                </a:lnTo>
                <a:lnTo>
                  <a:pt x="387984" y="382542"/>
                </a:lnTo>
                <a:lnTo>
                  <a:pt x="382284" y="385691"/>
                </a:lnTo>
                <a:lnTo>
                  <a:pt x="425497" y="363147"/>
                </a:lnTo>
                <a:close/>
              </a:path>
              <a:path w="2535174" h="626342">
                <a:moveTo>
                  <a:pt x="118079" y="352764"/>
                </a:moveTo>
                <a:lnTo>
                  <a:pt x="118005" y="352831"/>
                </a:lnTo>
                <a:lnTo>
                  <a:pt x="117970" y="352870"/>
                </a:lnTo>
                <a:close/>
              </a:path>
              <a:path w="2535174" h="626342">
                <a:moveTo>
                  <a:pt x="162374" y="312107"/>
                </a:moveTo>
                <a:lnTo>
                  <a:pt x="162367" y="312112"/>
                </a:lnTo>
                <a:lnTo>
                  <a:pt x="162357" y="312121"/>
                </a:lnTo>
                <a:close/>
              </a:path>
              <a:path w="2535174" h="626342">
                <a:moveTo>
                  <a:pt x="2477340" y="516272"/>
                </a:moveTo>
                <a:lnTo>
                  <a:pt x="2448576" y="505592"/>
                </a:lnTo>
                <a:lnTo>
                  <a:pt x="2444383" y="504051"/>
                </a:lnTo>
                <a:lnTo>
                  <a:pt x="2420652" y="495332"/>
                </a:lnTo>
                <a:lnTo>
                  <a:pt x="2393316" y="485289"/>
                </a:lnTo>
                <a:lnTo>
                  <a:pt x="2392728" y="485073"/>
                </a:lnTo>
                <a:lnTo>
                  <a:pt x="2364804" y="474815"/>
                </a:lnTo>
                <a:lnTo>
                  <a:pt x="2344515" y="467362"/>
                </a:lnTo>
                <a:lnTo>
                  <a:pt x="2336879" y="464557"/>
                </a:lnTo>
                <a:lnTo>
                  <a:pt x="2308954" y="454301"/>
                </a:lnTo>
                <a:lnTo>
                  <a:pt x="2297975" y="450269"/>
                </a:lnTo>
                <a:lnTo>
                  <a:pt x="2281029" y="444045"/>
                </a:lnTo>
                <a:lnTo>
                  <a:pt x="2253692" y="434008"/>
                </a:lnTo>
                <a:lnTo>
                  <a:pt x="2253103" y="433791"/>
                </a:lnTo>
                <a:lnTo>
                  <a:pt x="2225177" y="423538"/>
                </a:lnTo>
                <a:lnTo>
                  <a:pt x="2211662" y="418577"/>
                </a:lnTo>
                <a:lnTo>
                  <a:pt x="2197250" y="413287"/>
                </a:lnTo>
                <a:lnTo>
                  <a:pt x="2171883" y="403976"/>
                </a:lnTo>
                <a:lnTo>
                  <a:pt x="2169323" y="403037"/>
                </a:lnTo>
                <a:lnTo>
                  <a:pt x="2141396" y="392788"/>
                </a:lnTo>
                <a:lnTo>
                  <a:pt x="2134348" y="390203"/>
                </a:lnTo>
                <a:lnTo>
                  <a:pt x="2113468" y="382542"/>
                </a:lnTo>
                <a:lnTo>
                  <a:pt x="2099057" y="377256"/>
                </a:lnTo>
                <a:lnTo>
                  <a:pt x="2085539" y="372297"/>
                </a:lnTo>
                <a:lnTo>
                  <a:pt x="2066007" y="365134"/>
                </a:lnTo>
                <a:lnTo>
                  <a:pt x="2057610" y="362054"/>
                </a:lnTo>
                <a:lnTo>
                  <a:pt x="2035193" y="353835"/>
                </a:lnTo>
                <a:lnTo>
                  <a:pt x="2029680" y="351813"/>
                </a:lnTo>
                <a:lnTo>
                  <a:pt x="2006614" y="343358"/>
                </a:lnTo>
                <a:lnTo>
                  <a:pt x="2001749" y="341575"/>
                </a:lnTo>
                <a:lnTo>
                  <a:pt x="1980267" y="333702"/>
                </a:lnTo>
                <a:lnTo>
                  <a:pt x="1973818" y="331339"/>
                </a:lnTo>
                <a:lnTo>
                  <a:pt x="1956149" y="324865"/>
                </a:lnTo>
                <a:lnTo>
                  <a:pt x="1945886" y="321105"/>
                </a:lnTo>
                <a:lnTo>
                  <a:pt x="1934258" y="316846"/>
                </a:lnTo>
                <a:lnTo>
                  <a:pt x="1917953" y="310874"/>
                </a:lnTo>
                <a:lnTo>
                  <a:pt x="1916429" y="310112"/>
                </a:lnTo>
                <a:lnTo>
                  <a:pt x="1917051" y="309952"/>
                </a:lnTo>
                <a:lnTo>
                  <a:pt x="1914906" y="310112"/>
                </a:lnTo>
                <a:lnTo>
                  <a:pt x="2477262" y="516614"/>
                </a:lnTo>
                <a:lnTo>
                  <a:pt x="2477340" y="516272"/>
                </a:lnTo>
                <a:close/>
              </a:path>
              <a:path w="2535174" h="626342">
                <a:moveTo>
                  <a:pt x="2386432" y="274196"/>
                </a:moveTo>
                <a:lnTo>
                  <a:pt x="2385821" y="273786"/>
                </a:lnTo>
                <a:lnTo>
                  <a:pt x="2385821" y="274298"/>
                </a:lnTo>
                <a:lnTo>
                  <a:pt x="2386432" y="274196"/>
                </a:lnTo>
                <a:close/>
              </a:path>
              <a:path w="2535174" h="626342">
                <a:moveTo>
                  <a:pt x="2535174" y="262868"/>
                </a:moveTo>
                <a:lnTo>
                  <a:pt x="2532888" y="272012"/>
                </a:lnTo>
                <a:lnTo>
                  <a:pt x="2531479" y="278261"/>
                </a:lnTo>
                <a:lnTo>
                  <a:pt x="2528682" y="290648"/>
                </a:lnTo>
                <a:lnTo>
                  <a:pt x="2525881" y="303035"/>
                </a:lnTo>
                <a:lnTo>
                  <a:pt x="2523076" y="315421"/>
                </a:lnTo>
                <a:lnTo>
                  <a:pt x="2520266" y="327806"/>
                </a:lnTo>
                <a:lnTo>
                  <a:pt x="2517454" y="340191"/>
                </a:lnTo>
                <a:lnTo>
                  <a:pt x="2514639" y="352575"/>
                </a:lnTo>
                <a:lnTo>
                  <a:pt x="2511822" y="364959"/>
                </a:lnTo>
                <a:lnTo>
                  <a:pt x="2509003" y="377342"/>
                </a:lnTo>
                <a:lnTo>
                  <a:pt x="2506183" y="389725"/>
                </a:lnTo>
                <a:lnTo>
                  <a:pt x="2503362" y="402108"/>
                </a:lnTo>
                <a:lnTo>
                  <a:pt x="2500541" y="414491"/>
                </a:lnTo>
                <a:lnTo>
                  <a:pt x="2497720" y="426875"/>
                </a:lnTo>
                <a:lnTo>
                  <a:pt x="2494900" y="439258"/>
                </a:lnTo>
                <a:lnTo>
                  <a:pt x="2492081" y="451641"/>
                </a:lnTo>
                <a:lnTo>
                  <a:pt x="2489477" y="463089"/>
                </a:lnTo>
                <a:lnTo>
                  <a:pt x="2535174" y="262868"/>
                </a:lnTo>
                <a:close/>
              </a:path>
              <a:path w="2535174" h="626342">
                <a:moveTo>
                  <a:pt x="2346292" y="247242"/>
                </a:moveTo>
                <a:lnTo>
                  <a:pt x="2344592" y="246223"/>
                </a:lnTo>
                <a:lnTo>
                  <a:pt x="2358103" y="255173"/>
                </a:lnTo>
                <a:lnTo>
                  <a:pt x="2346292" y="247242"/>
                </a:lnTo>
                <a:close/>
              </a:path>
              <a:path w="2535174" h="626342">
                <a:moveTo>
                  <a:pt x="2303228" y="221417"/>
                </a:moveTo>
                <a:lnTo>
                  <a:pt x="2300343" y="219867"/>
                </a:lnTo>
                <a:lnTo>
                  <a:pt x="2327957" y="236247"/>
                </a:lnTo>
                <a:lnTo>
                  <a:pt x="2303228" y="221417"/>
                </a:lnTo>
                <a:close/>
              </a:path>
              <a:path w="2535174" h="626342">
                <a:moveTo>
                  <a:pt x="478821" y="339258"/>
                </a:moveTo>
                <a:lnTo>
                  <a:pt x="535750" y="317393"/>
                </a:lnTo>
                <a:lnTo>
                  <a:pt x="597042" y="297127"/>
                </a:lnTo>
                <a:lnTo>
                  <a:pt x="662448" y="278565"/>
                </a:lnTo>
                <a:lnTo>
                  <a:pt x="731721" y="261809"/>
                </a:lnTo>
                <a:lnTo>
                  <a:pt x="804612" y="246961"/>
                </a:lnTo>
                <a:lnTo>
                  <a:pt x="880872" y="234125"/>
                </a:lnTo>
                <a:lnTo>
                  <a:pt x="960251" y="223404"/>
                </a:lnTo>
                <a:lnTo>
                  <a:pt x="1040356" y="215122"/>
                </a:lnTo>
                <a:lnTo>
                  <a:pt x="1037230" y="215395"/>
                </a:lnTo>
                <a:lnTo>
                  <a:pt x="1007286" y="218224"/>
                </a:lnTo>
                <a:lnTo>
                  <a:pt x="991467" y="219884"/>
                </a:lnTo>
                <a:lnTo>
                  <a:pt x="982822" y="220791"/>
                </a:lnTo>
                <a:lnTo>
                  <a:pt x="958348" y="223584"/>
                </a:lnTo>
                <a:lnTo>
                  <a:pt x="945543" y="225168"/>
                </a:lnTo>
                <a:lnTo>
                  <a:pt x="933873" y="226611"/>
                </a:lnTo>
                <a:lnTo>
                  <a:pt x="909407" y="229877"/>
                </a:lnTo>
                <a:lnTo>
                  <a:pt x="899716" y="231269"/>
                </a:lnTo>
                <a:lnTo>
                  <a:pt x="884959" y="233389"/>
                </a:lnTo>
                <a:lnTo>
                  <a:pt x="860541" y="237155"/>
                </a:lnTo>
                <a:lnTo>
                  <a:pt x="854149" y="238210"/>
                </a:lnTo>
                <a:lnTo>
                  <a:pt x="836161" y="241179"/>
                </a:lnTo>
                <a:lnTo>
                  <a:pt x="811830" y="245470"/>
                </a:lnTo>
                <a:lnTo>
                  <a:pt x="808954" y="246011"/>
                </a:lnTo>
                <a:lnTo>
                  <a:pt x="787556" y="250034"/>
                </a:lnTo>
                <a:lnTo>
                  <a:pt x="764264" y="254694"/>
                </a:lnTo>
                <a:lnTo>
                  <a:pt x="739224" y="260006"/>
                </a:lnTo>
                <a:lnTo>
                  <a:pt x="720266" y="264282"/>
                </a:lnTo>
                <a:lnTo>
                  <a:pt x="715184" y="265428"/>
                </a:lnTo>
                <a:lnTo>
                  <a:pt x="691242" y="271149"/>
                </a:lnTo>
                <a:lnTo>
                  <a:pt x="676825" y="274794"/>
                </a:lnTo>
                <a:lnTo>
                  <a:pt x="667407" y="277176"/>
                </a:lnTo>
                <a:lnTo>
                  <a:pt x="643690" y="283515"/>
                </a:lnTo>
                <a:lnTo>
                  <a:pt x="633987" y="286254"/>
                </a:lnTo>
                <a:lnTo>
                  <a:pt x="620099" y="290174"/>
                </a:lnTo>
                <a:lnTo>
                  <a:pt x="596645" y="297158"/>
                </a:lnTo>
                <a:lnTo>
                  <a:pt x="593597" y="297920"/>
                </a:lnTo>
                <a:lnTo>
                  <a:pt x="591311" y="298682"/>
                </a:lnTo>
                <a:lnTo>
                  <a:pt x="586739" y="300206"/>
                </a:lnTo>
                <a:lnTo>
                  <a:pt x="584453" y="300968"/>
                </a:lnTo>
                <a:lnTo>
                  <a:pt x="582167" y="301730"/>
                </a:lnTo>
                <a:lnTo>
                  <a:pt x="579881" y="302492"/>
                </a:lnTo>
                <a:lnTo>
                  <a:pt x="576833" y="303254"/>
                </a:lnTo>
                <a:lnTo>
                  <a:pt x="576262" y="303442"/>
                </a:lnTo>
                <a:lnTo>
                  <a:pt x="573359" y="304396"/>
                </a:lnTo>
                <a:lnTo>
                  <a:pt x="570445" y="305354"/>
                </a:lnTo>
                <a:lnTo>
                  <a:pt x="567525" y="306315"/>
                </a:lnTo>
                <a:lnTo>
                  <a:pt x="564601" y="307276"/>
                </a:lnTo>
                <a:lnTo>
                  <a:pt x="561679" y="308237"/>
                </a:lnTo>
                <a:lnTo>
                  <a:pt x="558761" y="309196"/>
                </a:lnTo>
                <a:lnTo>
                  <a:pt x="557404" y="309642"/>
                </a:lnTo>
                <a:lnTo>
                  <a:pt x="556052" y="310112"/>
                </a:lnTo>
                <a:lnTo>
                  <a:pt x="553857" y="310874"/>
                </a:lnTo>
                <a:lnTo>
                  <a:pt x="536655" y="316846"/>
                </a:lnTo>
                <a:lnTo>
                  <a:pt x="525058" y="321105"/>
                </a:lnTo>
                <a:lnTo>
                  <a:pt x="514821" y="324865"/>
                </a:lnTo>
                <a:lnTo>
                  <a:pt x="498202" y="331339"/>
                </a:lnTo>
                <a:lnTo>
                  <a:pt x="492134" y="333702"/>
                </a:lnTo>
                <a:lnTo>
                  <a:pt x="473135" y="341575"/>
                </a:lnTo>
                <a:lnTo>
                  <a:pt x="468831" y="343358"/>
                </a:lnTo>
                <a:lnTo>
                  <a:pt x="449714" y="351813"/>
                </a:lnTo>
                <a:lnTo>
                  <a:pt x="445143" y="353835"/>
                </a:lnTo>
                <a:lnTo>
                  <a:pt x="428258" y="361838"/>
                </a:lnTo>
                <a:lnTo>
                  <a:pt x="478821" y="339258"/>
                </a:lnTo>
                <a:close/>
              </a:path>
              <a:path w="2535174" h="626342">
                <a:moveTo>
                  <a:pt x="2016252" y="301730"/>
                </a:moveTo>
                <a:lnTo>
                  <a:pt x="2013965" y="300968"/>
                </a:lnTo>
                <a:lnTo>
                  <a:pt x="2010917" y="300206"/>
                </a:lnTo>
                <a:lnTo>
                  <a:pt x="2006345" y="298682"/>
                </a:lnTo>
                <a:lnTo>
                  <a:pt x="2003728" y="297920"/>
                </a:lnTo>
                <a:lnTo>
                  <a:pt x="2001111" y="297158"/>
                </a:lnTo>
                <a:lnTo>
                  <a:pt x="1977121" y="290174"/>
                </a:lnTo>
                <a:lnTo>
                  <a:pt x="1963658" y="286254"/>
                </a:lnTo>
                <a:lnTo>
                  <a:pt x="1953334" y="283515"/>
                </a:lnTo>
                <a:lnTo>
                  <a:pt x="1929437" y="277176"/>
                </a:lnTo>
                <a:lnTo>
                  <a:pt x="1920460" y="274794"/>
                </a:lnTo>
                <a:lnTo>
                  <a:pt x="1905321" y="271149"/>
                </a:lnTo>
                <a:lnTo>
                  <a:pt x="1881563" y="265428"/>
                </a:lnTo>
                <a:lnTo>
                  <a:pt x="1876803" y="264282"/>
                </a:lnTo>
                <a:lnTo>
                  <a:pt x="1857151" y="260006"/>
                </a:lnTo>
                <a:lnTo>
                  <a:pt x="1833576" y="254877"/>
                </a:lnTo>
                <a:lnTo>
                  <a:pt x="1808892" y="250034"/>
                </a:lnTo>
                <a:lnTo>
                  <a:pt x="1788309" y="246011"/>
                </a:lnTo>
                <a:lnTo>
                  <a:pt x="1760602" y="241179"/>
                </a:lnTo>
                <a:lnTo>
                  <a:pt x="1743572" y="238210"/>
                </a:lnTo>
                <a:lnTo>
                  <a:pt x="1736731" y="237155"/>
                </a:lnTo>
                <a:lnTo>
                  <a:pt x="1712320" y="233389"/>
                </a:lnTo>
                <a:lnTo>
                  <a:pt x="1698574" y="231269"/>
                </a:lnTo>
                <a:lnTo>
                  <a:pt x="1688258" y="229877"/>
                </a:lnTo>
                <a:lnTo>
                  <a:pt x="1664058" y="226611"/>
                </a:lnTo>
                <a:lnTo>
                  <a:pt x="1653365" y="225168"/>
                </a:lnTo>
                <a:lnTo>
                  <a:pt x="1639770" y="223584"/>
                </a:lnTo>
                <a:lnTo>
                  <a:pt x="1615785" y="220791"/>
                </a:lnTo>
                <a:lnTo>
                  <a:pt x="1607995" y="219884"/>
                </a:lnTo>
                <a:lnTo>
                  <a:pt x="1591174" y="218224"/>
                </a:lnTo>
                <a:lnTo>
                  <a:pt x="1567387" y="215876"/>
                </a:lnTo>
                <a:lnTo>
                  <a:pt x="1562514" y="215395"/>
                </a:lnTo>
                <a:lnTo>
                  <a:pt x="1542239" y="213742"/>
                </a:lnTo>
                <a:lnTo>
                  <a:pt x="1518599" y="211814"/>
                </a:lnTo>
                <a:lnTo>
                  <a:pt x="1516971" y="211681"/>
                </a:lnTo>
                <a:lnTo>
                  <a:pt x="1495571" y="210290"/>
                </a:lnTo>
                <a:lnTo>
                  <a:pt x="1483850" y="209528"/>
                </a:lnTo>
                <a:lnTo>
                  <a:pt x="1475613" y="208992"/>
                </a:lnTo>
                <a:lnTo>
                  <a:pt x="1517201" y="211790"/>
                </a:lnTo>
                <a:lnTo>
                  <a:pt x="1559283" y="215258"/>
                </a:lnTo>
                <a:lnTo>
                  <a:pt x="1600935" y="219332"/>
                </a:lnTo>
                <a:lnTo>
                  <a:pt x="1642109" y="224006"/>
                </a:lnTo>
                <a:lnTo>
                  <a:pt x="1682758" y="229274"/>
                </a:lnTo>
                <a:lnTo>
                  <a:pt x="1722833" y="235131"/>
                </a:lnTo>
                <a:lnTo>
                  <a:pt x="1762286" y="241571"/>
                </a:lnTo>
                <a:lnTo>
                  <a:pt x="1801069" y="248588"/>
                </a:lnTo>
                <a:lnTo>
                  <a:pt x="1839134" y="256177"/>
                </a:lnTo>
                <a:lnTo>
                  <a:pt x="1876434" y="264331"/>
                </a:lnTo>
                <a:lnTo>
                  <a:pt x="1912919" y="273045"/>
                </a:lnTo>
                <a:lnTo>
                  <a:pt x="1948543" y="282314"/>
                </a:lnTo>
                <a:lnTo>
                  <a:pt x="1983257" y="292132"/>
                </a:lnTo>
                <a:lnTo>
                  <a:pt x="2014954" y="301860"/>
                </a:lnTo>
                <a:lnTo>
                  <a:pt x="2016252" y="301730"/>
                </a:lnTo>
                <a:close/>
              </a:path>
              <a:path w="2535174" h="626342">
                <a:moveTo>
                  <a:pt x="1125525" y="208851"/>
                </a:moveTo>
                <a:lnTo>
                  <a:pt x="1112519" y="209528"/>
                </a:lnTo>
                <a:lnTo>
                  <a:pt x="1100327" y="210290"/>
                </a:lnTo>
                <a:lnTo>
                  <a:pt x="1082241" y="211681"/>
                </a:lnTo>
                <a:lnTo>
                  <a:pt x="1080515" y="211814"/>
                </a:lnTo>
                <a:lnTo>
                  <a:pt x="1056142" y="213742"/>
                </a:lnTo>
                <a:lnTo>
                  <a:pt x="1044855" y="214729"/>
                </a:lnTo>
                <a:lnTo>
                  <a:pt x="1125525" y="208851"/>
                </a:lnTo>
                <a:close/>
              </a:path>
              <a:path w="2535174" h="626342">
                <a:moveTo>
                  <a:pt x="1471416" y="208720"/>
                </a:moveTo>
                <a:lnTo>
                  <a:pt x="1459313" y="208126"/>
                </a:lnTo>
                <a:lnTo>
                  <a:pt x="1474582" y="208925"/>
                </a:lnTo>
                <a:lnTo>
                  <a:pt x="1471416" y="208720"/>
                </a:lnTo>
                <a:close/>
              </a:path>
              <a:path w="2535174" h="626342">
                <a:moveTo>
                  <a:pt x="1201422" y="205525"/>
                </a:moveTo>
                <a:lnTo>
                  <a:pt x="1200623" y="205545"/>
                </a:lnTo>
                <a:lnTo>
                  <a:pt x="1176073" y="206489"/>
                </a:lnTo>
                <a:lnTo>
                  <a:pt x="1156378" y="207246"/>
                </a:lnTo>
                <a:lnTo>
                  <a:pt x="1131709" y="208530"/>
                </a:lnTo>
                <a:lnTo>
                  <a:pt x="1201422" y="205525"/>
                </a:lnTo>
                <a:close/>
              </a:path>
              <a:path w="2535174" h="626342">
                <a:moveTo>
                  <a:pt x="2257525" y="196853"/>
                </a:moveTo>
                <a:lnTo>
                  <a:pt x="2255761" y="196002"/>
                </a:lnTo>
                <a:lnTo>
                  <a:pt x="2275444" y="206484"/>
                </a:lnTo>
                <a:lnTo>
                  <a:pt x="2257525" y="196853"/>
                </a:lnTo>
                <a:close/>
              </a:path>
              <a:path w="2535174" h="626342">
                <a:moveTo>
                  <a:pt x="1874710" y="62748"/>
                </a:moveTo>
                <a:lnTo>
                  <a:pt x="1864802" y="60611"/>
                </a:lnTo>
                <a:lnTo>
                  <a:pt x="1878586" y="63701"/>
                </a:lnTo>
                <a:lnTo>
                  <a:pt x="1874710" y="62748"/>
                </a:lnTo>
                <a:close/>
              </a:path>
              <a:path w="2535174" h="626342">
                <a:moveTo>
                  <a:pt x="1812616" y="49360"/>
                </a:moveTo>
                <a:lnTo>
                  <a:pt x="1794754" y="46028"/>
                </a:lnTo>
                <a:lnTo>
                  <a:pt x="1824837" y="51995"/>
                </a:lnTo>
                <a:lnTo>
                  <a:pt x="1812616" y="49360"/>
                </a:lnTo>
                <a:close/>
              </a:path>
              <a:path w="2535174" h="626342">
                <a:moveTo>
                  <a:pt x="1749064" y="37505"/>
                </a:moveTo>
                <a:lnTo>
                  <a:pt x="1729774" y="34445"/>
                </a:lnTo>
                <a:lnTo>
                  <a:pt x="1773102" y="41989"/>
                </a:lnTo>
                <a:lnTo>
                  <a:pt x="1749064" y="37505"/>
                </a:lnTo>
                <a:close/>
              </a:path>
              <a:path w="2535174" h="626342">
                <a:moveTo>
                  <a:pt x="1001678" y="16039"/>
                </a:moveTo>
                <a:lnTo>
                  <a:pt x="1000369" y="16158"/>
                </a:lnTo>
                <a:lnTo>
                  <a:pt x="999384" y="16286"/>
                </a:lnTo>
                <a:lnTo>
                  <a:pt x="1001678" y="16039"/>
                </a:lnTo>
                <a:close/>
              </a:path>
              <a:path w="2535174" h="626342">
                <a:moveTo>
                  <a:pt x="1105975" y="6742"/>
                </a:moveTo>
                <a:lnTo>
                  <a:pt x="1100778" y="7020"/>
                </a:lnTo>
                <a:lnTo>
                  <a:pt x="1096205" y="7436"/>
                </a:lnTo>
                <a:lnTo>
                  <a:pt x="1105975" y="6742"/>
                </a:lnTo>
                <a:close/>
              </a:path>
              <a:path w="2535174" h="626342">
                <a:moveTo>
                  <a:pt x="1684186" y="27214"/>
                </a:moveTo>
                <a:lnTo>
                  <a:pt x="1618114" y="18517"/>
                </a:lnTo>
                <a:lnTo>
                  <a:pt x="1550979" y="11444"/>
                </a:lnTo>
                <a:lnTo>
                  <a:pt x="1482912" y="6025"/>
                </a:lnTo>
                <a:lnTo>
                  <a:pt x="1414046" y="2291"/>
                </a:lnTo>
                <a:lnTo>
                  <a:pt x="1363896" y="836"/>
                </a:lnTo>
                <a:lnTo>
                  <a:pt x="1410930" y="2353"/>
                </a:lnTo>
                <a:lnTo>
                  <a:pt x="1462081" y="4951"/>
                </a:lnTo>
                <a:lnTo>
                  <a:pt x="1514214" y="8578"/>
                </a:lnTo>
                <a:lnTo>
                  <a:pt x="1567159" y="13284"/>
                </a:lnTo>
                <a:lnTo>
                  <a:pt x="1620746" y="19115"/>
                </a:lnTo>
                <a:lnTo>
                  <a:pt x="1674803" y="26117"/>
                </a:lnTo>
                <a:lnTo>
                  <a:pt x="1727879" y="34144"/>
                </a:lnTo>
                <a:lnTo>
                  <a:pt x="1684186" y="27214"/>
                </a:lnTo>
                <a:close/>
              </a:path>
              <a:path w="2535174" h="626342">
                <a:moveTo>
                  <a:pt x="1344510" y="273"/>
                </a:moveTo>
                <a:lnTo>
                  <a:pt x="1317395" y="167"/>
                </a:lnTo>
                <a:lnTo>
                  <a:pt x="1360326" y="732"/>
                </a:lnTo>
                <a:lnTo>
                  <a:pt x="1344510" y="273"/>
                </a:lnTo>
                <a:close/>
              </a:path>
              <a:path w="2535174" h="626342">
                <a:moveTo>
                  <a:pt x="1242821" y="740"/>
                </a:moveTo>
                <a:lnTo>
                  <a:pt x="1281347" y="26"/>
                </a:lnTo>
                <a:lnTo>
                  <a:pt x="1274438" y="0"/>
                </a:lnTo>
                <a:lnTo>
                  <a:pt x="1210984" y="1352"/>
                </a:lnTo>
                <a:lnTo>
                  <a:pt x="1242821" y="740"/>
                </a:lnTo>
                <a:close/>
              </a:path>
            </a:pathLst>
          </a:custGeom>
          <a:solidFill>
            <a:srgbClr val="33CB3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259721" y="1481273"/>
            <a:ext cx="2561082" cy="648394"/>
          </a:xfrm>
          <a:custGeom>
            <a:avLst/>
            <a:gdLst/>
            <a:ahLst/>
            <a:cxnLst/>
            <a:rect l="l" t="t" r="r" b="b"/>
            <a:pathLst>
              <a:path w="2561082" h="648394">
                <a:moveTo>
                  <a:pt x="2561082" y="242370"/>
                </a:moveTo>
                <a:lnTo>
                  <a:pt x="2547366" y="265992"/>
                </a:lnTo>
                <a:lnTo>
                  <a:pt x="2497074" y="522786"/>
                </a:lnTo>
                <a:lnTo>
                  <a:pt x="2561082" y="242370"/>
                </a:lnTo>
                <a:close/>
              </a:path>
              <a:path w="2561082" h="648394">
                <a:moveTo>
                  <a:pt x="2499548" y="460762"/>
                </a:moveTo>
                <a:lnTo>
                  <a:pt x="2497880" y="468103"/>
                </a:lnTo>
                <a:lnTo>
                  <a:pt x="2495068" y="480488"/>
                </a:lnTo>
                <a:lnTo>
                  <a:pt x="2492259" y="492874"/>
                </a:lnTo>
                <a:lnTo>
                  <a:pt x="2491339" y="496934"/>
                </a:lnTo>
                <a:lnTo>
                  <a:pt x="2493264" y="497640"/>
                </a:lnTo>
                <a:lnTo>
                  <a:pt x="2499548" y="460762"/>
                </a:lnTo>
                <a:close/>
              </a:path>
              <a:path w="2561082" h="648394">
                <a:moveTo>
                  <a:pt x="1335024" y="206556"/>
                </a:moveTo>
                <a:lnTo>
                  <a:pt x="1280160" y="206556"/>
                </a:lnTo>
                <a:lnTo>
                  <a:pt x="1335024" y="206557"/>
                </a:lnTo>
                <a:close/>
              </a:path>
              <a:path w="2561082" h="648394">
                <a:moveTo>
                  <a:pt x="225552" y="595938"/>
                </a:moveTo>
                <a:lnTo>
                  <a:pt x="225552" y="594414"/>
                </a:lnTo>
                <a:lnTo>
                  <a:pt x="227076" y="576126"/>
                </a:lnTo>
                <a:lnTo>
                  <a:pt x="227076" y="577650"/>
                </a:lnTo>
                <a:lnTo>
                  <a:pt x="231648" y="557838"/>
                </a:lnTo>
                <a:lnTo>
                  <a:pt x="230886" y="558600"/>
                </a:lnTo>
                <a:lnTo>
                  <a:pt x="237744" y="539550"/>
                </a:lnTo>
                <a:lnTo>
                  <a:pt x="237744" y="540312"/>
                </a:lnTo>
                <a:lnTo>
                  <a:pt x="246888" y="521262"/>
                </a:lnTo>
                <a:lnTo>
                  <a:pt x="246126" y="522024"/>
                </a:lnTo>
                <a:lnTo>
                  <a:pt x="258318" y="503736"/>
                </a:lnTo>
                <a:lnTo>
                  <a:pt x="257556" y="504498"/>
                </a:lnTo>
                <a:lnTo>
                  <a:pt x="272034" y="485448"/>
                </a:lnTo>
                <a:lnTo>
                  <a:pt x="271272" y="486210"/>
                </a:lnTo>
                <a:lnTo>
                  <a:pt x="287679" y="468311"/>
                </a:lnTo>
                <a:lnTo>
                  <a:pt x="306324" y="451158"/>
                </a:lnTo>
                <a:lnTo>
                  <a:pt x="305562" y="451158"/>
                </a:lnTo>
                <a:lnTo>
                  <a:pt x="326898" y="434394"/>
                </a:lnTo>
                <a:lnTo>
                  <a:pt x="326136" y="434394"/>
                </a:lnTo>
                <a:lnTo>
                  <a:pt x="349758" y="417630"/>
                </a:lnTo>
                <a:lnTo>
                  <a:pt x="348996" y="417630"/>
                </a:lnTo>
                <a:lnTo>
                  <a:pt x="374904" y="401628"/>
                </a:lnTo>
                <a:lnTo>
                  <a:pt x="374142" y="401628"/>
                </a:lnTo>
                <a:lnTo>
                  <a:pt x="401574" y="385626"/>
                </a:lnTo>
                <a:lnTo>
                  <a:pt x="430530" y="370386"/>
                </a:lnTo>
                <a:lnTo>
                  <a:pt x="461772" y="355908"/>
                </a:lnTo>
                <a:lnTo>
                  <a:pt x="494538" y="341430"/>
                </a:lnTo>
                <a:lnTo>
                  <a:pt x="529590" y="327714"/>
                </a:lnTo>
                <a:lnTo>
                  <a:pt x="528828" y="327714"/>
                </a:lnTo>
                <a:lnTo>
                  <a:pt x="566166" y="314760"/>
                </a:lnTo>
                <a:lnTo>
                  <a:pt x="565404" y="314760"/>
                </a:lnTo>
                <a:lnTo>
                  <a:pt x="604266" y="301806"/>
                </a:lnTo>
                <a:lnTo>
                  <a:pt x="603504" y="301806"/>
                </a:lnTo>
                <a:lnTo>
                  <a:pt x="643890" y="290376"/>
                </a:lnTo>
                <a:lnTo>
                  <a:pt x="643128" y="290376"/>
                </a:lnTo>
                <a:lnTo>
                  <a:pt x="685038" y="278946"/>
                </a:lnTo>
                <a:lnTo>
                  <a:pt x="727710" y="268278"/>
                </a:lnTo>
                <a:lnTo>
                  <a:pt x="772668" y="258372"/>
                </a:lnTo>
                <a:lnTo>
                  <a:pt x="771906" y="259134"/>
                </a:lnTo>
                <a:lnTo>
                  <a:pt x="818388" y="249990"/>
                </a:lnTo>
                <a:lnTo>
                  <a:pt x="817626" y="249990"/>
                </a:lnTo>
                <a:lnTo>
                  <a:pt x="864870" y="241608"/>
                </a:lnTo>
                <a:lnTo>
                  <a:pt x="913638" y="233988"/>
                </a:lnTo>
                <a:lnTo>
                  <a:pt x="912876" y="233988"/>
                </a:lnTo>
                <a:lnTo>
                  <a:pt x="963168" y="227892"/>
                </a:lnTo>
                <a:lnTo>
                  <a:pt x="962406" y="227892"/>
                </a:lnTo>
                <a:lnTo>
                  <a:pt x="1013460" y="221796"/>
                </a:lnTo>
                <a:lnTo>
                  <a:pt x="1065276" y="217224"/>
                </a:lnTo>
                <a:lnTo>
                  <a:pt x="1117854" y="213414"/>
                </a:lnTo>
                <a:lnTo>
                  <a:pt x="1171956" y="210366"/>
                </a:lnTo>
                <a:lnTo>
                  <a:pt x="1171194" y="210366"/>
                </a:lnTo>
                <a:lnTo>
                  <a:pt x="1226058" y="208080"/>
                </a:lnTo>
                <a:lnTo>
                  <a:pt x="1280922" y="206556"/>
                </a:lnTo>
                <a:lnTo>
                  <a:pt x="1335024" y="206556"/>
                </a:lnTo>
                <a:lnTo>
                  <a:pt x="1389126" y="208080"/>
                </a:lnTo>
                <a:lnTo>
                  <a:pt x="1442466" y="209604"/>
                </a:lnTo>
                <a:lnTo>
                  <a:pt x="1495806" y="212652"/>
                </a:lnTo>
                <a:lnTo>
                  <a:pt x="1549146" y="216462"/>
                </a:lnTo>
                <a:lnTo>
                  <a:pt x="1548384" y="216462"/>
                </a:lnTo>
                <a:lnTo>
                  <a:pt x="1600962" y="221034"/>
                </a:lnTo>
                <a:lnTo>
                  <a:pt x="1703070" y="233226"/>
                </a:lnTo>
                <a:lnTo>
                  <a:pt x="1702308" y="233226"/>
                </a:lnTo>
                <a:lnTo>
                  <a:pt x="1752600" y="240846"/>
                </a:lnTo>
                <a:lnTo>
                  <a:pt x="1751838" y="240846"/>
                </a:lnTo>
                <a:lnTo>
                  <a:pt x="1800606" y="249228"/>
                </a:lnTo>
                <a:lnTo>
                  <a:pt x="1848612" y="259134"/>
                </a:lnTo>
                <a:lnTo>
                  <a:pt x="1847850" y="259134"/>
                </a:lnTo>
                <a:lnTo>
                  <a:pt x="1894332" y="269040"/>
                </a:lnTo>
                <a:lnTo>
                  <a:pt x="1939289" y="279708"/>
                </a:lnTo>
                <a:lnTo>
                  <a:pt x="1966432" y="287327"/>
                </a:lnTo>
                <a:lnTo>
                  <a:pt x="1930145" y="291138"/>
                </a:lnTo>
                <a:lnTo>
                  <a:pt x="1928651" y="301602"/>
                </a:lnTo>
                <a:lnTo>
                  <a:pt x="1929682" y="301336"/>
                </a:lnTo>
                <a:lnTo>
                  <a:pt x="1931415" y="300890"/>
                </a:lnTo>
                <a:lnTo>
                  <a:pt x="1944078" y="299931"/>
                </a:lnTo>
                <a:lnTo>
                  <a:pt x="1956740" y="298970"/>
                </a:lnTo>
                <a:lnTo>
                  <a:pt x="1969402" y="298008"/>
                </a:lnTo>
                <a:lnTo>
                  <a:pt x="1981214" y="297113"/>
                </a:lnTo>
                <a:lnTo>
                  <a:pt x="1982724" y="291900"/>
                </a:lnTo>
                <a:lnTo>
                  <a:pt x="2006441" y="287076"/>
                </a:lnTo>
                <a:lnTo>
                  <a:pt x="1988551" y="281867"/>
                </a:lnTo>
                <a:lnTo>
                  <a:pt x="1975088" y="277948"/>
                </a:lnTo>
                <a:lnTo>
                  <a:pt x="1964764" y="275209"/>
                </a:lnTo>
                <a:lnTo>
                  <a:pt x="1940867" y="268869"/>
                </a:lnTo>
                <a:lnTo>
                  <a:pt x="1931890" y="266488"/>
                </a:lnTo>
                <a:lnTo>
                  <a:pt x="1916751" y="262843"/>
                </a:lnTo>
                <a:lnTo>
                  <a:pt x="1892993" y="257122"/>
                </a:lnTo>
                <a:lnTo>
                  <a:pt x="1888233" y="255975"/>
                </a:lnTo>
                <a:lnTo>
                  <a:pt x="1868581" y="251700"/>
                </a:lnTo>
                <a:lnTo>
                  <a:pt x="1845006" y="246571"/>
                </a:lnTo>
                <a:lnTo>
                  <a:pt x="1820322" y="241728"/>
                </a:lnTo>
                <a:lnTo>
                  <a:pt x="1799739" y="237705"/>
                </a:lnTo>
                <a:lnTo>
                  <a:pt x="1772032" y="232873"/>
                </a:lnTo>
                <a:lnTo>
                  <a:pt x="1755002" y="229904"/>
                </a:lnTo>
                <a:lnTo>
                  <a:pt x="1748161" y="228849"/>
                </a:lnTo>
                <a:lnTo>
                  <a:pt x="1723750" y="225083"/>
                </a:lnTo>
                <a:lnTo>
                  <a:pt x="1710004" y="222963"/>
                </a:lnTo>
                <a:lnTo>
                  <a:pt x="1699688" y="221571"/>
                </a:lnTo>
                <a:lnTo>
                  <a:pt x="1675488" y="218305"/>
                </a:lnTo>
                <a:lnTo>
                  <a:pt x="1664795" y="216862"/>
                </a:lnTo>
                <a:lnTo>
                  <a:pt x="1651200" y="215278"/>
                </a:lnTo>
                <a:lnTo>
                  <a:pt x="1627215" y="212485"/>
                </a:lnTo>
                <a:lnTo>
                  <a:pt x="1619425" y="211577"/>
                </a:lnTo>
                <a:lnTo>
                  <a:pt x="1602604" y="209917"/>
                </a:lnTo>
                <a:lnTo>
                  <a:pt x="1578817" y="207570"/>
                </a:lnTo>
                <a:lnTo>
                  <a:pt x="1573944" y="207089"/>
                </a:lnTo>
                <a:lnTo>
                  <a:pt x="1553669" y="205436"/>
                </a:lnTo>
                <a:lnTo>
                  <a:pt x="1530029" y="203508"/>
                </a:lnTo>
                <a:lnTo>
                  <a:pt x="1528401" y="203375"/>
                </a:lnTo>
                <a:lnTo>
                  <a:pt x="1507001" y="201984"/>
                </a:lnTo>
                <a:lnTo>
                  <a:pt x="1495280" y="201222"/>
                </a:lnTo>
                <a:lnTo>
                  <a:pt x="1482846" y="200413"/>
                </a:lnTo>
                <a:lnTo>
                  <a:pt x="1452786" y="198940"/>
                </a:lnTo>
                <a:lnTo>
                  <a:pt x="1437329" y="198183"/>
                </a:lnTo>
                <a:lnTo>
                  <a:pt x="1409131" y="197239"/>
                </a:lnTo>
                <a:lnTo>
                  <a:pt x="1391900" y="196662"/>
                </a:lnTo>
                <a:lnTo>
                  <a:pt x="1363460" y="196138"/>
                </a:lnTo>
                <a:lnTo>
                  <a:pt x="1346608" y="195828"/>
                </a:lnTo>
                <a:lnTo>
                  <a:pt x="1301503" y="195661"/>
                </a:lnTo>
                <a:lnTo>
                  <a:pt x="1285783" y="195828"/>
                </a:lnTo>
                <a:lnTo>
                  <a:pt x="1256635" y="196138"/>
                </a:lnTo>
                <a:lnTo>
                  <a:pt x="1235431" y="196662"/>
                </a:lnTo>
                <a:lnTo>
                  <a:pt x="1212053" y="197239"/>
                </a:lnTo>
                <a:lnTo>
                  <a:pt x="1187503" y="198183"/>
                </a:lnTo>
                <a:lnTo>
                  <a:pt x="1167808" y="198940"/>
                </a:lnTo>
                <a:lnTo>
                  <a:pt x="1139489" y="200413"/>
                </a:lnTo>
                <a:lnTo>
                  <a:pt x="1123950" y="201222"/>
                </a:lnTo>
                <a:lnTo>
                  <a:pt x="1111758" y="201984"/>
                </a:lnTo>
                <a:lnTo>
                  <a:pt x="1093671" y="203375"/>
                </a:lnTo>
                <a:lnTo>
                  <a:pt x="1091946" y="203508"/>
                </a:lnTo>
                <a:lnTo>
                  <a:pt x="1067572" y="205436"/>
                </a:lnTo>
                <a:lnTo>
                  <a:pt x="1048660" y="207089"/>
                </a:lnTo>
                <a:lnTo>
                  <a:pt x="1043159" y="207570"/>
                </a:lnTo>
                <a:lnTo>
                  <a:pt x="1018716" y="209917"/>
                </a:lnTo>
                <a:lnTo>
                  <a:pt x="1002897" y="211577"/>
                </a:lnTo>
                <a:lnTo>
                  <a:pt x="994252" y="212485"/>
                </a:lnTo>
                <a:lnTo>
                  <a:pt x="969778" y="215278"/>
                </a:lnTo>
                <a:lnTo>
                  <a:pt x="956973" y="216862"/>
                </a:lnTo>
                <a:lnTo>
                  <a:pt x="945303" y="218305"/>
                </a:lnTo>
                <a:lnTo>
                  <a:pt x="920837" y="221571"/>
                </a:lnTo>
                <a:lnTo>
                  <a:pt x="911146" y="222963"/>
                </a:lnTo>
                <a:lnTo>
                  <a:pt x="896389" y="225083"/>
                </a:lnTo>
                <a:lnTo>
                  <a:pt x="871971" y="228849"/>
                </a:lnTo>
                <a:lnTo>
                  <a:pt x="865579" y="229904"/>
                </a:lnTo>
                <a:lnTo>
                  <a:pt x="847591" y="232873"/>
                </a:lnTo>
                <a:lnTo>
                  <a:pt x="823260" y="237164"/>
                </a:lnTo>
                <a:lnTo>
                  <a:pt x="820384" y="237705"/>
                </a:lnTo>
                <a:lnTo>
                  <a:pt x="798986" y="241728"/>
                </a:lnTo>
                <a:lnTo>
                  <a:pt x="775694" y="246388"/>
                </a:lnTo>
                <a:lnTo>
                  <a:pt x="750654" y="251700"/>
                </a:lnTo>
                <a:lnTo>
                  <a:pt x="731696" y="255975"/>
                </a:lnTo>
                <a:lnTo>
                  <a:pt x="726614" y="257122"/>
                </a:lnTo>
                <a:lnTo>
                  <a:pt x="702672" y="262843"/>
                </a:lnTo>
                <a:lnTo>
                  <a:pt x="688255" y="266488"/>
                </a:lnTo>
                <a:lnTo>
                  <a:pt x="678837" y="268869"/>
                </a:lnTo>
                <a:lnTo>
                  <a:pt x="655120" y="275209"/>
                </a:lnTo>
                <a:lnTo>
                  <a:pt x="645417" y="277948"/>
                </a:lnTo>
                <a:lnTo>
                  <a:pt x="631529" y="281867"/>
                </a:lnTo>
                <a:lnTo>
                  <a:pt x="608076" y="288852"/>
                </a:lnTo>
                <a:lnTo>
                  <a:pt x="605027" y="289614"/>
                </a:lnTo>
                <a:lnTo>
                  <a:pt x="602741" y="290376"/>
                </a:lnTo>
                <a:lnTo>
                  <a:pt x="598169" y="291900"/>
                </a:lnTo>
                <a:lnTo>
                  <a:pt x="595884" y="292662"/>
                </a:lnTo>
                <a:lnTo>
                  <a:pt x="593597" y="293424"/>
                </a:lnTo>
                <a:lnTo>
                  <a:pt x="591312" y="294186"/>
                </a:lnTo>
                <a:lnTo>
                  <a:pt x="588263" y="294948"/>
                </a:lnTo>
                <a:lnTo>
                  <a:pt x="587692" y="295136"/>
                </a:lnTo>
                <a:lnTo>
                  <a:pt x="584789" y="296090"/>
                </a:lnTo>
                <a:lnTo>
                  <a:pt x="581875" y="297048"/>
                </a:lnTo>
                <a:lnTo>
                  <a:pt x="578955" y="298008"/>
                </a:lnTo>
                <a:lnTo>
                  <a:pt x="576031" y="298970"/>
                </a:lnTo>
                <a:lnTo>
                  <a:pt x="573109" y="299931"/>
                </a:lnTo>
                <a:lnTo>
                  <a:pt x="570191" y="300890"/>
                </a:lnTo>
                <a:lnTo>
                  <a:pt x="568834" y="301336"/>
                </a:lnTo>
                <a:lnTo>
                  <a:pt x="567482" y="301806"/>
                </a:lnTo>
                <a:lnTo>
                  <a:pt x="565287" y="302568"/>
                </a:lnTo>
                <a:lnTo>
                  <a:pt x="548085" y="308540"/>
                </a:lnTo>
                <a:lnTo>
                  <a:pt x="536488" y="312799"/>
                </a:lnTo>
                <a:lnTo>
                  <a:pt x="526251" y="316559"/>
                </a:lnTo>
                <a:lnTo>
                  <a:pt x="509632" y="323033"/>
                </a:lnTo>
                <a:lnTo>
                  <a:pt x="503564" y="325396"/>
                </a:lnTo>
                <a:lnTo>
                  <a:pt x="484565" y="333269"/>
                </a:lnTo>
                <a:lnTo>
                  <a:pt x="480261" y="335052"/>
                </a:lnTo>
                <a:lnTo>
                  <a:pt x="461144" y="343507"/>
                </a:lnTo>
                <a:lnTo>
                  <a:pt x="456573" y="345529"/>
                </a:lnTo>
                <a:lnTo>
                  <a:pt x="439233" y="353748"/>
                </a:lnTo>
                <a:lnTo>
                  <a:pt x="432736" y="356827"/>
                </a:lnTo>
                <a:lnTo>
                  <a:pt x="418699" y="363991"/>
                </a:lnTo>
                <a:lnTo>
                  <a:pt x="408983" y="368949"/>
                </a:lnTo>
                <a:lnTo>
                  <a:pt x="399414" y="374235"/>
                </a:lnTo>
                <a:lnTo>
                  <a:pt x="385547" y="381896"/>
                </a:lnTo>
                <a:lnTo>
                  <a:pt x="381251" y="384482"/>
                </a:lnTo>
                <a:lnTo>
                  <a:pt x="364225" y="394730"/>
                </a:lnTo>
                <a:lnTo>
                  <a:pt x="362664" y="395670"/>
                </a:lnTo>
                <a:lnTo>
                  <a:pt x="348573" y="404981"/>
                </a:lnTo>
                <a:lnTo>
                  <a:pt x="340566" y="410271"/>
                </a:lnTo>
                <a:lnTo>
                  <a:pt x="333789" y="415232"/>
                </a:lnTo>
                <a:lnTo>
                  <a:pt x="319784" y="425485"/>
                </a:lnTo>
                <a:lnTo>
                  <a:pt x="307251" y="435739"/>
                </a:lnTo>
                <a:lnTo>
                  <a:pt x="299664" y="441963"/>
                </a:lnTo>
                <a:lnTo>
                  <a:pt x="295339" y="445995"/>
                </a:lnTo>
                <a:lnTo>
                  <a:pt x="284336" y="456251"/>
                </a:lnTo>
                <a:lnTo>
                  <a:pt x="281328" y="459056"/>
                </a:lnTo>
                <a:lnTo>
                  <a:pt x="274752" y="466151"/>
                </a:lnTo>
                <a:lnTo>
                  <a:pt x="288036" y="467922"/>
                </a:lnTo>
                <a:lnTo>
                  <a:pt x="287274" y="468684"/>
                </a:lnTo>
                <a:lnTo>
                  <a:pt x="262503" y="479810"/>
                </a:lnTo>
                <a:lnTo>
                  <a:pt x="256865" y="487026"/>
                </a:lnTo>
                <a:lnTo>
                  <a:pt x="250053" y="495745"/>
                </a:lnTo>
                <a:lnTo>
                  <a:pt x="249072" y="497286"/>
                </a:lnTo>
                <a:lnTo>
                  <a:pt x="242544" y="507546"/>
                </a:lnTo>
                <a:lnTo>
                  <a:pt x="242059" y="508308"/>
                </a:lnTo>
                <a:lnTo>
                  <a:pt x="237582" y="515344"/>
                </a:lnTo>
                <a:lnTo>
                  <a:pt x="227535" y="535780"/>
                </a:lnTo>
                <a:lnTo>
                  <a:pt x="220145" y="557057"/>
                </a:lnTo>
                <a:lnTo>
                  <a:pt x="215646" y="579174"/>
                </a:lnTo>
                <a:lnTo>
                  <a:pt x="214884" y="588318"/>
                </a:lnTo>
                <a:lnTo>
                  <a:pt x="214884" y="604331"/>
                </a:lnTo>
                <a:lnTo>
                  <a:pt x="215646" y="604320"/>
                </a:lnTo>
                <a:lnTo>
                  <a:pt x="214884" y="605136"/>
                </a:lnTo>
                <a:lnTo>
                  <a:pt x="214884" y="605844"/>
                </a:lnTo>
                <a:lnTo>
                  <a:pt x="215646" y="605844"/>
                </a:lnTo>
                <a:lnTo>
                  <a:pt x="215646" y="614988"/>
                </a:lnTo>
                <a:lnTo>
                  <a:pt x="205689" y="614988"/>
                </a:lnTo>
                <a:lnTo>
                  <a:pt x="204978" y="615750"/>
                </a:lnTo>
                <a:lnTo>
                  <a:pt x="191888" y="615137"/>
                </a:lnTo>
                <a:lnTo>
                  <a:pt x="106680" y="616512"/>
                </a:lnTo>
                <a:lnTo>
                  <a:pt x="58674" y="617274"/>
                </a:lnTo>
                <a:lnTo>
                  <a:pt x="22665" y="617854"/>
                </a:lnTo>
                <a:lnTo>
                  <a:pt x="22860" y="618036"/>
                </a:lnTo>
                <a:lnTo>
                  <a:pt x="227076" y="625656"/>
                </a:lnTo>
                <a:lnTo>
                  <a:pt x="225552" y="595938"/>
                </a:lnTo>
                <a:close/>
              </a:path>
              <a:path w="2561082" h="648394">
                <a:moveTo>
                  <a:pt x="2547366" y="265992"/>
                </a:moveTo>
                <a:lnTo>
                  <a:pt x="2561082" y="242370"/>
                </a:lnTo>
                <a:lnTo>
                  <a:pt x="2400484" y="254321"/>
                </a:lnTo>
                <a:lnTo>
                  <a:pt x="2535936" y="252276"/>
                </a:lnTo>
                <a:lnTo>
                  <a:pt x="2535285" y="255124"/>
                </a:lnTo>
                <a:lnTo>
                  <a:pt x="2542794" y="254562"/>
                </a:lnTo>
                <a:lnTo>
                  <a:pt x="2546604" y="254562"/>
                </a:lnTo>
                <a:lnTo>
                  <a:pt x="2544318" y="263706"/>
                </a:lnTo>
                <a:lnTo>
                  <a:pt x="2542909" y="269955"/>
                </a:lnTo>
                <a:lnTo>
                  <a:pt x="2540112" y="282342"/>
                </a:lnTo>
                <a:lnTo>
                  <a:pt x="2537311" y="294729"/>
                </a:lnTo>
                <a:lnTo>
                  <a:pt x="2534506" y="307115"/>
                </a:lnTo>
                <a:lnTo>
                  <a:pt x="2531696" y="319500"/>
                </a:lnTo>
                <a:lnTo>
                  <a:pt x="2528884" y="331885"/>
                </a:lnTo>
                <a:lnTo>
                  <a:pt x="2526069" y="344269"/>
                </a:lnTo>
                <a:lnTo>
                  <a:pt x="2523252" y="356652"/>
                </a:lnTo>
                <a:lnTo>
                  <a:pt x="2520433" y="369036"/>
                </a:lnTo>
                <a:lnTo>
                  <a:pt x="2517613" y="381419"/>
                </a:lnTo>
                <a:lnTo>
                  <a:pt x="2514792" y="393802"/>
                </a:lnTo>
                <a:lnTo>
                  <a:pt x="2511971" y="406185"/>
                </a:lnTo>
                <a:lnTo>
                  <a:pt x="2509150" y="418568"/>
                </a:lnTo>
                <a:lnTo>
                  <a:pt x="2506330" y="430952"/>
                </a:lnTo>
                <a:lnTo>
                  <a:pt x="2503511" y="443335"/>
                </a:lnTo>
                <a:lnTo>
                  <a:pt x="2500694" y="455719"/>
                </a:lnTo>
                <a:lnTo>
                  <a:pt x="2499548" y="460762"/>
                </a:lnTo>
                <a:lnTo>
                  <a:pt x="2493264" y="497640"/>
                </a:lnTo>
                <a:lnTo>
                  <a:pt x="2491339" y="496934"/>
                </a:lnTo>
                <a:lnTo>
                  <a:pt x="2489454" y="505260"/>
                </a:lnTo>
                <a:lnTo>
                  <a:pt x="2489454" y="508308"/>
                </a:lnTo>
                <a:lnTo>
                  <a:pt x="2487930" y="507546"/>
                </a:lnTo>
                <a:lnTo>
                  <a:pt x="2460006" y="497286"/>
                </a:lnTo>
                <a:lnTo>
                  <a:pt x="2455813" y="495745"/>
                </a:lnTo>
                <a:lnTo>
                  <a:pt x="2432082" y="487026"/>
                </a:lnTo>
                <a:lnTo>
                  <a:pt x="2404746" y="476983"/>
                </a:lnTo>
                <a:lnTo>
                  <a:pt x="2404158" y="476767"/>
                </a:lnTo>
                <a:lnTo>
                  <a:pt x="2376234" y="466509"/>
                </a:lnTo>
                <a:lnTo>
                  <a:pt x="2355945" y="459056"/>
                </a:lnTo>
                <a:lnTo>
                  <a:pt x="2348309" y="456251"/>
                </a:lnTo>
                <a:lnTo>
                  <a:pt x="2320384" y="445995"/>
                </a:lnTo>
                <a:lnTo>
                  <a:pt x="2309405" y="441963"/>
                </a:lnTo>
                <a:lnTo>
                  <a:pt x="2292459" y="435739"/>
                </a:lnTo>
                <a:lnTo>
                  <a:pt x="2265122" y="425701"/>
                </a:lnTo>
                <a:lnTo>
                  <a:pt x="2264533" y="425485"/>
                </a:lnTo>
                <a:lnTo>
                  <a:pt x="2236607" y="415232"/>
                </a:lnTo>
                <a:lnTo>
                  <a:pt x="2223092" y="410271"/>
                </a:lnTo>
                <a:lnTo>
                  <a:pt x="2208680" y="404981"/>
                </a:lnTo>
                <a:lnTo>
                  <a:pt x="2183313" y="395670"/>
                </a:lnTo>
                <a:lnTo>
                  <a:pt x="2180753" y="394730"/>
                </a:lnTo>
                <a:lnTo>
                  <a:pt x="2152826" y="384482"/>
                </a:lnTo>
                <a:lnTo>
                  <a:pt x="2145778" y="381896"/>
                </a:lnTo>
                <a:lnTo>
                  <a:pt x="2124898" y="374235"/>
                </a:lnTo>
                <a:lnTo>
                  <a:pt x="2110487" y="368949"/>
                </a:lnTo>
                <a:lnTo>
                  <a:pt x="2096969" y="363991"/>
                </a:lnTo>
                <a:lnTo>
                  <a:pt x="2077437" y="356827"/>
                </a:lnTo>
                <a:lnTo>
                  <a:pt x="2069040" y="353748"/>
                </a:lnTo>
                <a:lnTo>
                  <a:pt x="2046623" y="345529"/>
                </a:lnTo>
                <a:lnTo>
                  <a:pt x="2041110" y="343507"/>
                </a:lnTo>
                <a:lnTo>
                  <a:pt x="2018044" y="335052"/>
                </a:lnTo>
                <a:lnTo>
                  <a:pt x="2013179" y="333269"/>
                </a:lnTo>
                <a:lnTo>
                  <a:pt x="1991697" y="325396"/>
                </a:lnTo>
                <a:lnTo>
                  <a:pt x="1985248" y="323033"/>
                </a:lnTo>
                <a:lnTo>
                  <a:pt x="1967579" y="316559"/>
                </a:lnTo>
                <a:lnTo>
                  <a:pt x="1957316" y="312799"/>
                </a:lnTo>
                <a:lnTo>
                  <a:pt x="1945688" y="308540"/>
                </a:lnTo>
                <a:lnTo>
                  <a:pt x="1929384" y="302568"/>
                </a:lnTo>
                <a:lnTo>
                  <a:pt x="1928571" y="302161"/>
                </a:lnTo>
                <a:lnTo>
                  <a:pt x="1927098" y="312474"/>
                </a:lnTo>
                <a:lnTo>
                  <a:pt x="2478024" y="506022"/>
                </a:lnTo>
                <a:lnTo>
                  <a:pt x="2497074" y="522786"/>
                </a:lnTo>
                <a:lnTo>
                  <a:pt x="2547366" y="265992"/>
                </a:lnTo>
                <a:close/>
              </a:path>
              <a:path w="2561082" h="648394">
                <a:moveTo>
                  <a:pt x="11430" y="605082"/>
                </a:moveTo>
                <a:lnTo>
                  <a:pt x="10655" y="605082"/>
                </a:lnTo>
                <a:lnTo>
                  <a:pt x="10655" y="588318"/>
                </a:lnTo>
                <a:lnTo>
                  <a:pt x="11430" y="575364"/>
                </a:lnTo>
                <a:lnTo>
                  <a:pt x="14136" y="553239"/>
                </a:lnTo>
                <a:lnTo>
                  <a:pt x="18390" y="531665"/>
                </a:lnTo>
                <a:lnTo>
                  <a:pt x="24107" y="510643"/>
                </a:lnTo>
                <a:lnTo>
                  <a:pt x="31204" y="490172"/>
                </a:lnTo>
                <a:lnTo>
                  <a:pt x="39595" y="470255"/>
                </a:lnTo>
                <a:lnTo>
                  <a:pt x="49197" y="450892"/>
                </a:lnTo>
                <a:lnTo>
                  <a:pt x="59926" y="432084"/>
                </a:lnTo>
                <a:lnTo>
                  <a:pt x="71697" y="413832"/>
                </a:lnTo>
                <a:lnTo>
                  <a:pt x="84427" y="396137"/>
                </a:lnTo>
                <a:lnTo>
                  <a:pt x="98031" y="379001"/>
                </a:lnTo>
                <a:lnTo>
                  <a:pt x="112425" y="362424"/>
                </a:lnTo>
                <a:lnTo>
                  <a:pt x="127525" y="346407"/>
                </a:lnTo>
                <a:lnTo>
                  <a:pt x="143248" y="330951"/>
                </a:lnTo>
                <a:lnTo>
                  <a:pt x="159508" y="316058"/>
                </a:lnTo>
                <a:lnTo>
                  <a:pt x="176222" y="301728"/>
                </a:lnTo>
                <a:lnTo>
                  <a:pt x="193305" y="287962"/>
                </a:lnTo>
                <a:lnTo>
                  <a:pt x="210674" y="274761"/>
                </a:lnTo>
                <a:lnTo>
                  <a:pt x="228244" y="262126"/>
                </a:lnTo>
                <a:lnTo>
                  <a:pt x="245931" y="250059"/>
                </a:lnTo>
                <a:lnTo>
                  <a:pt x="263651" y="238560"/>
                </a:lnTo>
                <a:lnTo>
                  <a:pt x="266700" y="236274"/>
                </a:lnTo>
                <a:lnTo>
                  <a:pt x="278115" y="229347"/>
                </a:lnTo>
                <a:lnTo>
                  <a:pt x="289604" y="222550"/>
                </a:lnTo>
                <a:lnTo>
                  <a:pt x="301164" y="215882"/>
                </a:lnTo>
                <a:lnTo>
                  <a:pt x="312795" y="209340"/>
                </a:lnTo>
                <a:lnTo>
                  <a:pt x="324495" y="202926"/>
                </a:lnTo>
                <a:lnTo>
                  <a:pt x="336264" y="196636"/>
                </a:lnTo>
                <a:lnTo>
                  <a:pt x="348099" y="190471"/>
                </a:lnTo>
                <a:lnTo>
                  <a:pt x="360001" y="184430"/>
                </a:lnTo>
                <a:lnTo>
                  <a:pt x="371966" y="178511"/>
                </a:lnTo>
                <a:lnTo>
                  <a:pt x="383995" y="172713"/>
                </a:lnTo>
                <a:lnTo>
                  <a:pt x="396086" y="167037"/>
                </a:lnTo>
                <a:lnTo>
                  <a:pt x="408238" y="161479"/>
                </a:lnTo>
                <a:lnTo>
                  <a:pt x="420449" y="156041"/>
                </a:lnTo>
                <a:lnTo>
                  <a:pt x="432718" y="150720"/>
                </a:lnTo>
                <a:lnTo>
                  <a:pt x="445045" y="145516"/>
                </a:lnTo>
                <a:lnTo>
                  <a:pt x="457427" y="140428"/>
                </a:lnTo>
                <a:lnTo>
                  <a:pt x="469865" y="135454"/>
                </a:lnTo>
                <a:lnTo>
                  <a:pt x="482355" y="130594"/>
                </a:lnTo>
                <a:lnTo>
                  <a:pt x="494898" y="125847"/>
                </a:lnTo>
                <a:lnTo>
                  <a:pt x="507491" y="121212"/>
                </a:lnTo>
                <a:lnTo>
                  <a:pt x="509015" y="120450"/>
                </a:lnTo>
                <a:lnTo>
                  <a:pt x="513588" y="118926"/>
                </a:lnTo>
                <a:lnTo>
                  <a:pt x="544780" y="107978"/>
                </a:lnTo>
                <a:lnTo>
                  <a:pt x="576215" y="97592"/>
                </a:lnTo>
                <a:lnTo>
                  <a:pt x="607877" y="87758"/>
                </a:lnTo>
                <a:lnTo>
                  <a:pt x="639748" y="78467"/>
                </a:lnTo>
                <a:lnTo>
                  <a:pt x="671811" y="69707"/>
                </a:lnTo>
                <a:lnTo>
                  <a:pt x="704051" y="61470"/>
                </a:lnTo>
                <a:lnTo>
                  <a:pt x="736448" y="53745"/>
                </a:lnTo>
                <a:lnTo>
                  <a:pt x="768987" y="46524"/>
                </a:lnTo>
                <a:lnTo>
                  <a:pt x="801651" y="39794"/>
                </a:lnTo>
                <a:lnTo>
                  <a:pt x="834423" y="33548"/>
                </a:lnTo>
                <a:lnTo>
                  <a:pt x="867285" y="27775"/>
                </a:lnTo>
                <a:lnTo>
                  <a:pt x="900221" y="22466"/>
                </a:lnTo>
                <a:lnTo>
                  <a:pt x="933215" y="17609"/>
                </a:lnTo>
                <a:lnTo>
                  <a:pt x="966248" y="13197"/>
                </a:lnTo>
                <a:lnTo>
                  <a:pt x="999304" y="9217"/>
                </a:lnTo>
                <a:lnTo>
                  <a:pt x="1032366" y="5662"/>
                </a:lnTo>
                <a:lnTo>
                  <a:pt x="1065417" y="2521"/>
                </a:lnTo>
                <a:lnTo>
                  <a:pt x="1084206" y="963"/>
                </a:lnTo>
                <a:lnTo>
                  <a:pt x="985593" y="0"/>
                </a:lnTo>
                <a:lnTo>
                  <a:pt x="912652" y="9758"/>
                </a:lnTo>
                <a:lnTo>
                  <a:pt x="842010" y="21390"/>
                </a:lnTo>
                <a:lnTo>
                  <a:pt x="784098" y="32058"/>
                </a:lnTo>
                <a:lnTo>
                  <a:pt x="727710" y="45012"/>
                </a:lnTo>
                <a:lnTo>
                  <a:pt x="688309" y="54010"/>
                </a:lnTo>
                <a:lnTo>
                  <a:pt x="646272" y="64856"/>
                </a:lnTo>
                <a:lnTo>
                  <a:pt x="602092" y="77562"/>
                </a:lnTo>
                <a:lnTo>
                  <a:pt x="556261" y="92135"/>
                </a:lnTo>
                <a:lnTo>
                  <a:pt x="509270" y="108587"/>
                </a:lnTo>
                <a:lnTo>
                  <a:pt x="461613" y="126927"/>
                </a:lnTo>
                <a:lnTo>
                  <a:pt x="413781" y="147166"/>
                </a:lnTo>
                <a:lnTo>
                  <a:pt x="366266" y="169313"/>
                </a:lnTo>
                <a:lnTo>
                  <a:pt x="319561" y="193378"/>
                </a:lnTo>
                <a:lnTo>
                  <a:pt x="274158" y="219372"/>
                </a:lnTo>
                <a:lnTo>
                  <a:pt x="230548" y="247303"/>
                </a:lnTo>
                <a:lnTo>
                  <a:pt x="189225" y="277183"/>
                </a:lnTo>
                <a:lnTo>
                  <a:pt x="150680" y="309022"/>
                </a:lnTo>
                <a:lnTo>
                  <a:pt x="115405" y="342828"/>
                </a:lnTo>
                <a:lnTo>
                  <a:pt x="83893" y="378612"/>
                </a:lnTo>
                <a:lnTo>
                  <a:pt x="56636" y="416385"/>
                </a:lnTo>
                <a:lnTo>
                  <a:pt x="34126" y="456156"/>
                </a:lnTo>
                <a:lnTo>
                  <a:pt x="16855" y="497934"/>
                </a:lnTo>
                <a:lnTo>
                  <a:pt x="5316" y="541731"/>
                </a:lnTo>
                <a:lnTo>
                  <a:pt x="0" y="587556"/>
                </a:lnTo>
                <a:lnTo>
                  <a:pt x="0" y="603558"/>
                </a:lnTo>
                <a:lnTo>
                  <a:pt x="11430" y="607368"/>
                </a:lnTo>
                <a:lnTo>
                  <a:pt x="11430" y="605082"/>
                </a:lnTo>
                <a:close/>
              </a:path>
              <a:path w="2561082" h="648394">
                <a:moveTo>
                  <a:pt x="2153583" y="124884"/>
                </a:moveTo>
                <a:lnTo>
                  <a:pt x="2081794" y="98348"/>
                </a:lnTo>
                <a:lnTo>
                  <a:pt x="2007852" y="74709"/>
                </a:lnTo>
                <a:lnTo>
                  <a:pt x="1932051" y="53899"/>
                </a:lnTo>
                <a:lnTo>
                  <a:pt x="1854690" y="35849"/>
                </a:lnTo>
                <a:lnTo>
                  <a:pt x="1776065" y="20492"/>
                </a:lnTo>
                <a:lnTo>
                  <a:pt x="1696473" y="7759"/>
                </a:lnTo>
                <a:lnTo>
                  <a:pt x="1616211" y="-2417"/>
                </a:lnTo>
                <a:lnTo>
                  <a:pt x="1535575" y="-10106"/>
                </a:lnTo>
                <a:lnTo>
                  <a:pt x="1454862" y="-15375"/>
                </a:lnTo>
                <a:lnTo>
                  <a:pt x="1374370" y="-18293"/>
                </a:lnTo>
                <a:lnTo>
                  <a:pt x="1294394" y="-18928"/>
                </a:lnTo>
                <a:lnTo>
                  <a:pt x="1215231" y="-17348"/>
                </a:lnTo>
                <a:lnTo>
                  <a:pt x="1137179" y="-13621"/>
                </a:lnTo>
                <a:lnTo>
                  <a:pt x="1060534" y="-7815"/>
                </a:lnTo>
                <a:lnTo>
                  <a:pt x="985593" y="0"/>
                </a:lnTo>
                <a:lnTo>
                  <a:pt x="1084231" y="961"/>
                </a:lnTo>
                <a:lnTo>
                  <a:pt x="1098440" y="-216"/>
                </a:lnTo>
                <a:lnTo>
                  <a:pt x="1131419" y="-2559"/>
                </a:lnTo>
                <a:lnTo>
                  <a:pt x="1164336" y="-4517"/>
                </a:lnTo>
                <a:lnTo>
                  <a:pt x="1214627" y="-6803"/>
                </a:lnTo>
                <a:lnTo>
                  <a:pt x="1254252" y="-7565"/>
                </a:lnTo>
                <a:lnTo>
                  <a:pt x="1295400" y="-8327"/>
                </a:lnTo>
                <a:lnTo>
                  <a:pt x="1314450" y="-8327"/>
                </a:lnTo>
                <a:lnTo>
                  <a:pt x="1372362" y="-7565"/>
                </a:lnTo>
                <a:lnTo>
                  <a:pt x="1422360" y="-5952"/>
                </a:lnTo>
                <a:lnTo>
                  <a:pt x="1473511" y="-3355"/>
                </a:lnTo>
                <a:lnTo>
                  <a:pt x="1525644" y="272"/>
                </a:lnTo>
                <a:lnTo>
                  <a:pt x="1578589" y="4978"/>
                </a:lnTo>
                <a:lnTo>
                  <a:pt x="1632176" y="10809"/>
                </a:lnTo>
                <a:lnTo>
                  <a:pt x="1686233" y="17811"/>
                </a:lnTo>
                <a:lnTo>
                  <a:pt x="1740592" y="26032"/>
                </a:lnTo>
                <a:lnTo>
                  <a:pt x="1795083" y="35520"/>
                </a:lnTo>
                <a:lnTo>
                  <a:pt x="1849534" y="46320"/>
                </a:lnTo>
                <a:lnTo>
                  <a:pt x="1903776" y="58480"/>
                </a:lnTo>
                <a:lnTo>
                  <a:pt x="1957638" y="72047"/>
                </a:lnTo>
                <a:lnTo>
                  <a:pt x="2010951" y="87069"/>
                </a:lnTo>
                <a:lnTo>
                  <a:pt x="2063544" y="103591"/>
                </a:lnTo>
                <a:lnTo>
                  <a:pt x="2115248" y="121662"/>
                </a:lnTo>
                <a:lnTo>
                  <a:pt x="2127539" y="126435"/>
                </a:lnTo>
                <a:lnTo>
                  <a:pt x="2153583" y="124884"/>
                </a:lnTo>
                <a:close/>
              </a:path>
              <a:path w="2561082" h="648394">
                <a:moveTo>
                  <a:pt x="1084231" y="961"/>
                </a:moveTo>
                <a:lnTo>
                  <a:pt x="985593" y="0"/>
                </a:lnTo>
                <a:lnTo>
                  <a:pt x="1084206" y="963"/>
                </a:lnTo>
                <a:close/>
              </a:path>
              <a:path w="2561082" h="648394">
                <a:moveTo>
                  <a:pt x="2401824" y="265230"/>
                </a:moveTo>
                <a:lnTo>
                  <a:pt x="2416152" y="264135"/>
                </a:lnTo>
                <a:lnTo>
                  <a:pt x="2428815" y="263169"/>
                </a:lnTo>
                <a:lnTo>
                  <a:pt x="2441478" y="262205"/>
                </a:lnTo>
                <a:lnTo>
                  <a:pt x="2454141" y="261243"/>
                </a:lnTo>
                <a:lnTo>
                  <a:pt x="2456718" y="261048"/>
                </a:lnTo>
                <a:lnTo>
                  <a:pt x="2404110" y="256848"/>
                </a:lnTo>
                <a:lnTo>
                  <a:pt x="2400484" y="254321"/>
                </a:lnTo>
                <a:lnTo>
                  <a:pt x="2378964" y="239322"/>
                </a:lnTo>
                <a:lnTo>
                  <a:pt x="2353056" y="222558"/>
                </a:lnTo>
                <a:lnTo>
                  <a:pt x="2289510" y="186921"/>
                </a:lnTo>
                <a:lnTo>
                  <a:pt x="2222921" y="154386"/>
                </a:lnTo>
                <a:lnTo>
                  <a:pt x="2153583" y="124884"/>
                </a:lnTo>
                <a:lnTo>
                  <a:pt x="2127539" y="126435"/>
                </a:lnTo>
                <a:lnTo>
                  <a:pt x="2165891" y="141327"/>
                </a:lnTo>
                <a:lnTo>
                  <a:pt x="2215304" y="162635"/>
                </a:lnTo>
                <a:lnTo>
                  <a:pt x="2263317" y="185632"/>
                </a:lnTo>
                <a:lnTo>
                  <a:pt x="2309759" y="210366"/>
                </a:lnTo>
                <a:lnTo>
                  <a:pt x="2354461" y="236883"/>
                </a:lnTo>
                <a:lnTo>
                  <a:pt x="2372418" y="248779"/>
                </a:lnTo>
                <a:lnTo>
                  <a:pt x="2397252" y="254562"/>
                </a:lnTo>
                <a:lnTo>
                  <a:pt x="2383260" y="255961"/>
                </a:lnTo>
                <a:lnTo>
                  <a:pt x="2384016" y="256462"/>
                </a:lnTo>
                <a:lnTo>
                  <a:pt x="2385454" y="257414"/>
                </a:lnTo>
                <a:lnTo>
                  <a:pt x="2386895" y="258369"/>
                </a:lnTo>
                <a:lnTo>
                  <a:pt x="2388338" y="259325"/>
                </a:lnTo>
                <a:lnTo>
                  <a:pt x="2389785" y="260283"/>
                </a:lnTo>
                <a:lnTo>
                  <a:pt x="2391234" y="261243"/>
                </a:lnTo>
                <a:lnTo>
                  <a:pt x="2392686" y="262205"/>
                </a:lnTo>
                <a:lnTo>
                  <a:pt x="2394141" y="263169"/>
                </a:lnTo>
                <a:lnTo>
                  <a:pt x="2395599" y="264135"/>
                </a:lnTo>
                <a:lnTo>
                  <a:pt x="2397059" y="265102"/>
                </a:lnTo>
                <a:lnTo>
                  <a:pt x="2397252" y="265230"/>
                </a:lnTo>
                <a:lnTo>
                  <a:pt x="2397252" y="265992"/>
                </a:lnTo>
                <a:lnTo>
                  <a:pt x="2401824" y="265230"/>
                </a:lnTo>
                <a:close/>
              </a:path>
              <a:path w="2561082" h="648394">
                <a:moveTo>
                  <a:pt x="1982065" y="297048"/>
                </a:moveTo>
                <a:lnTo>
                  <a:pt x="1994728" y="296090"/>
                </a:lnTo>
                <a:lnTo>
                  <a:pt x="2007394" y="295136"/>
                </a:lnTo>
                <a:lnTo>
                  <a:pt x="2009899" y="294948"/>
                </a:lnTo>
                <a:lnTo>
                  <a:pt x="2020062" y="294186"/>
                </a:lnTo>
                <a:lnTo>
                  <a:pt x="2027682" y="293424"/>
                </a:lnTo>
                <a:lnTo>
                  <a:pt x="2025396" y="292662"/>
                </a:lnTo>
                <a:lnTo>
                  <a:pt x="2022348" y="291900"/>
                </a:lnTo>
                <a:lnTo>
                  <a:pt x="2017776" y="290376"/>
                </a:lnTo>
                <a:lnTo>
                  <a:pt x="2015158" y="289614"/>
                </a:lnTo>
                <a:lnTo>
                  <a:pt x="2012541" y="288852"/>
                </a:lnTo>
                <a:lnTo>
                  <a:pt x="2006441" y="287076"/>
                </a:lnTo>
                <a:lnTo>
                  <a:pt x="1982724" y="291900"/>
                </a:lnTo>
                <a:lnTo>
                  <a:pt x="1981214" y="297113"/>
                </a:lnTo>
                <a:lnTo>
                  <a:pt x="1982065" y="297048"/>
                </a:lnTo>
                <a:close/>
              </a:path>
              <a:path w="2561082" h="648394">
                <a:moveTo>
                  <a:pt x="2478024" y="506022"/>
                </a:moveTo>
                <a:lnTo>
                  <a:pt x="1927098" y="312474"/>
                </a:lnTo>
                <a:lnTo>
                  <a:pt x="1928571" y="302161"/>
                </a:lnTo>
                <a:lnTo>
                  <a:pt x="1927860" y="301806"/>
                </a:lnTo>
                <a:lnTo>
                  <a:pt x="1928651" y="301602"/>
                </a:lnTo>
                <a:lnTo>
                  <a:pt x="1930145" y="291138"/>
                </a:lnTo>
                <a:lnTo>
                  <a:pt x="1966432" y="287327"/>
                </a:lnTo>
                <a:lnTo>
                  <a:pt x="1874520" y="294186"/>
                </a:lnTo>
                <a:lnTo>
                  <a:pt x="2497074" y="522786"/>
                </a:lnTo>
                <a:lnTo>
                  <a:pt x="2478024" y="506022"/>
                </a:lnTo>
                <a:close/>
              </a:path>
              <a:path w="2561082" h="648394">
                <a:moveTo>
                  <a:pt x="2466806" y="260283"/>
                </a:moveTo>
                <a:lnTo>
                  <a:pt x="2479470" y="259325"/>
                </a:lnTo>
                <a:lnTo>
                  <a:pt x="2492135" y="258369"/>
                </a:lnTo>
                <a:lnTo>
                  <a:pt x="2504800" y="257414"/>
                </a:lnTo>
                <a:lnTo>
                  <a:pt x="2517465" y="256462"/>
                </a:lnTo>
                <a:lnTo>
                  <a:pt x="2530129" y="255511"/>
                </a:lnTo>
                <a:lnTo>
                  <a:pt x="2535285" y="255124"/>
                </a:lnTo>
                <a:lnTo>
                  <a:pt x="2535936" y="252276"/>
                </a:lnTo>
                <a:lnTo>
                  <a:pt x="2400484" y="254321"/>
                </a:lnTo>
                <a:lnTo>
                  <a:pt x="2404110" y="256848"/>
                </a:lnTo>
                <a:lnTo>
                  <a:pt x="2456718" y="261048"/>
                </a:lnTo>
                <a:lnTo>
                  <a:pt x="2466806" y="260283"/>
                </a:lnTo>
                <a:close/>
              </a:path>
              <a:path w="2561082" h="648394">
                <a:moveTo>
                  <a:pt x="2397252" y="254562"/>
                </a:moveTo>
                <a:lnTo>
                  <a:pt x="2372418" y="248779"/>
                </a:lnTo>
                <a:lnTo>
                  <a:pt x="2381148" y="254562"/>
                </a:lnTo>
                <a:lnTo>
                  <a:pt x="2382580" y="255511"/>
                </a:lnTo>
                <a:lnTo>
                  <a:pt x="2383260" y="255961"/>
                </a:lnTo>
                <a:lnTo>
                  <a:pt x="2397252" y="254562"/>
                </a:lnTo>
                <a:close/>
              </a:path>
              <a:path w="2561082" h="648394">
                <a:moveTo>
                  <a:pt x="225597" y="595346"/>
                </a:moveTo>
                <a:lnTo>
                  <a:pt x="227076" y="576126"/>
                </a:lnTo>
                <a:lnTo>
                  <a:pt x="225552" y="594414"/>
                </a:lnTo>
                <a:lnTo>
                  <a:pt x="225552" y="595938"/>
                </a:lnTo>
                <a:lnTo>
                  <a:pt x="227076" y="625656"/>
                </a:lnTo>
                <a:lnTo>
                  <a:pt x="225597" y="595346"/>
                </a:lnTo>
                <a:close/>
              </a:path>
              <a:path w="2561082" h="648394">
                <a:moveTo>
                  <a:pt x="227076" y="625656"/>
                </a:moveTo>
                <a:lnTo>
                  <a:pt x="22860" y="618036"/>
                </a:lnTo>
                <a:lnTo>
                  <a:pt x="22665" y="617854"/>
                </a:lnTo>
                <a:lnTo>
                  <a:pt x="11430" y="618036"/>
                </a:lnTo>
                <a:lnTo>
                  <a:pt x="11430" y="607368"/>
                </a:lnTo>
                <a:lnTo>
                  <a:pt x="0" y="603558"/>
                </a:lnTo>
                <a:lnTo>
                  <a:pt x="762" y="629466"/>
                </a:lnTo>
                <a:lnTo>
                  <a:pt x="227076" y="625656"/>
                </a:lnTo>
                <a:close/>
              </a:path>
              <a:path w="2561082" h="648394">
                <a:moveTo>
                  <a:pt x="205689" y="614988"/>
                </a:moveTo>
                <a:lnTo>
                  <a:pt x="201168" y="614988"/>
                </a:lnTo>
                <a:lnTo>
                  <a:pt x="191888" y="615137"/>
                </a:lnTo>
                <a:lnTo>
                  <a:pt x="204978" y="615750"/>
                </a:lnTo>
                <a:lnTo>
                  <a:pt x="205689" y="614988"/>
                </a:lnTo>
                <a:close/>
              </a:path>
              <a:path w="2561082" h="648394">
                <a:moveTo>
                  <a:pt x="215646" y="604320"/>
                </a:moveTo>
                <a:lnTo>
                  <a:pt x="214884" y="604331"/>
                </a:lnTo>
                <a:lnTo>
                  <a:pt x="214884" y="605136"/>
                </a:lnTo>
                <a:lnTo>
                  <a:pt x="215646" y="604320"/>
                </a:lnTo>
                <a:close/>
              </a:path>
              <a:path w="2561082" h="648394">
                <a:moveTo>
                  <a:pt x="287274" y="468684"/>
                </a:moveTo>
                <a:lnTo>
                  <a:pt x="288036" y="467922"/>
                </a:lnTo>
                <a:lnTo>
                  <a:pt x="274752" y="466151"/>
                </a:lnTo>
                <a:lnTo>
                  <a:pt x="274420" y="466509"/>
                </a:lnTo>
                <a:lnTo>
                  <a:pt x="264913" y="476767"/>
                </a:lnTo>
                <a:lnTo>
                  <a:pt x="264712" y="476983"/>
                </a:lnTo>
                <a:lnTo>
                  <a:pt x="262503" y="479810"/>
                </a:lnTo>
                <a:lnTo>
                  <a:pt x="287274" y="468684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271151" y="1472967"/>
            <a:ext cx="2535174" cy="626342"/>
          </a:xfrm>
          <a:custGeom>
            <a:avLst/>
            <a:gdLst/>
            <a:ahLst/>
            <a:cxnLst/>
            <a:rect l="l" t="t" r="r" b="b"/>
            <a:pathLst>
              <a:path w="2535174" h="626342">
                <a:moveTo>
                  <a:pt x="1414046" y="2291"/>
                </a:moveTo>
                <a:lnTo>
                  <a:pt x="1344510" y="273"/>
                </a:lnTo>
                <a:lnTo>
                  <a:pt x="1274438" y="0"/>
                </a:lnTo>
                <a:lnTo>
                  <a:pt x="1203960" y="1502"/>
                </a:lnTo>
                <a:lnTo>
                  <a:pt x="1100778" y="7020"/>
                </a:lnTo>
                <a:lnTo>
                  <a:pt x="1000369" y="16158"/>
                </a:lnTo>
                <a:lnTo>
                  <a:pt x="903024" y="28764"/>
                </a:lnTo>
                <a:lnTo>
                  <a:pt x="809036" y="44686"/>
                </a:lnTo>
                <a:lnTo>
                  <a:pt x="718696" y="63772"/>
                </a:lnTo>
                <a:lnTo>
                  <a:pt x="632297" y="85869"/>
                </a:lnTo>
                <a:lnTo>
                  <a:pt x="550130" y="110826"/>
                </a:lnTo>
                <a:lnTo>
                  <a:pt x="472488" y="138491"/>
                </a:lnTo>
                <a:lnTo>
                  <a:pt x="399663" y="168712"/>
                </a:lnTo>
                <a:lnTo>
                  <a:pt x="331946" y="201336"/>
                </a:lnTo>
                <a:lnTo>
                  <a:pt x="269629" y="236213"/>
                </a:lnTo>
                <a:lnTo>
                  <a:pt x="213006" y="273188"/>
                </a:lnTo>
                <a:lnTo>
                  <a:pt x="162367" y="312112"/>
                </a:lnTo>
                <a:lnTo>
                  <a:pt x="118005" y="352831"/>
                </a:lnTo>
                <a:lnTo>
                  <a:pt x="80212" y="395194"/>
                </a:lnTo>
                <a:lnTo>
                  <a:pt x="49280" y="439048"/>
                </a:lnTo>
                <a:lnTo>
                  <a:pt x="25500" y="484242"/>
                </a:lnTo>
                <a:lnTo>
                  <a:pt x="9166" y="530624"/>
                </a:lnTo>
                <a:lnTo>
                  <a:pt x="568" y="578041"/>
                </a:lnTo>
                <a:lnTo>
                  <a:pt x="0" y="626342"/>
                </a:lnTo>
                <a:lnTo>
                  <a:pt x="204215" y="623294"/>
                </a:lnTo>
                <a:lnTo>
                  <a:pt x="203837" y="591084"/>
                </a:lnTo>
                <a:lnTo>
                  <a:pt x="210308" y="559446"/>
                </a:lnTo>
                <a:lnTo>
                  <a:pt x="242803" y="498295"/>
                </a:lnTo>
                <a:lnTo>
                  <a:pt x="268331" y="468989"/>
                </a:lnTo>
                <a:lnTo>
                  <a:pt x="299713" y="440665"/>
                </a:lnTo>
                <a:lnTo>
                  <a:pt x="336702" y="413428"/>
                </a:lnTo>
                <a:lnTo>
                  <a:pt x="379049" y="387379"/>
                </a:lnTo>
                <a:lnTo>
                  <a:pt x="426505" y="362621"/>
                </a:lnTo>
                <a:lnTo>
                  <a:pt x="478821" y="339258"/>
                </a:lnTo>
                <a:lnTo>
                  <a:pt x="535750" y="317393"/>
                </a:lnTo>
                <a:lnTo>
                  <a:pt x="597042" y="297127"/>
                </a:lnTo>
                <a:lnTo>
                  <a:pt x="662448" y="278565"/>
                </a:lnTo>
                <a:lnTo>
                  <a:pt x="731721" y="261809"/>
                </a:lnTo>
                <a:lnTo>
                  <a:pt x="804612" y="246961"/>
                </a:lnTo>
                <a:lnTo>
                  <a:pt x="880872" y="234125"/>
                </a:lnTo>
                <a:lnTo>
                  <a:pt x="960251" y="223404"/>
                </a:lnTo>
                <a:lnTo>
                  <a:pt x="1042503" y="214900"/>
                </a:lnTo>
                <a:lnTo>
                  <a:pt x="1127378" y="208716"/>
                </a:lnTo>
                <a:lnTo>
                  <a:pt x="1214628" y="204956"/>
                </a:lnTo>
                <a:lnTo>
                  <a:pt x="1258374" y="204023"/>
                </a:lnTo>
                <a:lnTo>
                  <a:pt x="1302026" y="203737"/>
                </a:lnTo>
                <a:lnTo>
                  <a:pt x="1345536" y="204090"/>
                </a:lnTo>
                <a:lnTo>
                  <a:pt x="1388857" y="205078"/>
                </a:lnTo>
                <a:lnTo>
                  <a:pt x="1431940" y="206694"/>
                </a:lnTo>
                <a:lnTo>
                  <a:pt x="1474738" y="208934"/>
                </a:lnTo>
                <a:lnTo>
                  <a:pt x="1517201" y="211790"/>
                </a:lnTo>
                <a:lnTo>
                  <a:pt x="1559283" y="215258"/>
                </a:lnTo>
                <a:lnTo>
                  <a:pt x="1600935" y="219332"/>
                </a:lnTo>
                <a:lnTo>
                  <a:pt x="1642109" y="224006"/>
                </a:lnTo>
                <a:lnTo>
                  <a:pt x="1682758" y="229274"/>
                </a:lnTo>
                <a:lnTo>
                  <a:pt x="1722833" y="235131"/>
                </a:lnTo>
                <a:lnTo>
                  <a:pt x="1762286" y="241571"/>
                </a:lnTo>
                <a:lnTo>
                  <a:pt x="1801069" y="248588"/>
                </a:lnTo>
                <a:lnTo>
                  <a:pt x="1839134" y="256177"/>
                </a:lnTo>
                <a:lnTo>
                  <a:pt x="1876434" y="264331"/>
                </a:lnTo>
                <a:lnTo>
                  <a:pt x="1948543" y="282314"/>
                </a:lnTo>
                <a:lnTo>
                  <a:pt x="2017014" y="302492"/>
                </a:lnTo>
                <a:lnTo>
                  <a:pt x="1914906" y="310112"/>
                </a:lnTo>
                <a:lnTo>
                  <a:pt x="2477262" y="516614"/>
                </a:lnTo>
                <a:lnTo>
                  <a:pt x="2535174" y="262868"/>
                </a:lnTo>
                <a:lnTo>
                  <a:pt x="2386584" y="274298"/>
                </a:lnTo>
                <a:lnTo>
                  <a:pt x="2346292" y="247242"/>
                </a:lnTo>
                <a:lnTo>
                  <a:pt x="2303228" y="221417"/>
                </a:lnTo>
                <a:lnTo>
                  <a:pt x="2257525" y="196853"/>
                </a:lnTo>
                <a:lnTo>
                  <a:pt x="2209312" y="173580"/>
                </a:lnTo>
                <a:lnTo>
                  <a:pt x="2158722" y="151628"/>
                </a:lnTo>
                <a:lnTo>
                  <a:pt x="2105886" y="131027"/>
                </a:lnTo>
                <a:lnTo>
                  <a:pt x="2050935" y="111809"/>
                </a:lnTo>
                <a:lnTo>
                  <a:pt x="1994001" y="94003"/>
                </a:lnTo>
                <a:lnTo>
                  <a:pt x="1935216" y="77639"/>
                </a:lnTo>
                <a:lnTo>
                  <a:pt x="1874710" y="62748"/>
                </a:lnTo>
                <a:lnTo>
                  <a:pt x="1812616" y="49360"/>
                </a:lnTo>
                <a:lnTo>
                  <a:pt x="1749064" y="37505"/>
                </a:lnTo>
                <a:lnTo>
                  <a:pt x="1684186" y="27214"/>
                </a:lnTo>
                <a:lnTo>
                  <a:pt x="1618114" y="18517"/>
                </a:lnTo>
                <a:lnTo>
                  <a:pt x="1550979" y="11444"/>
                </a:lnTo>
                <a:lnTo>
                  <a:pt x="1482912" y="6025"/>
                </a:lnTo>
                <a:lnTo>
                  <a:pt x="1414046" y="2291"/>
                </a:lnTo>
                <a:close/>
              </a:path>
            </a:pathLst>
          </a:custGeom>
          <a:solidFill>
            <a:srgbClr val="33CB3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259721" y="1481273"/>
            <a:ext cx="2561082" cy="648394"/>
          </a:xfrm>
          <a:custGeom>
            <a:avLst/>
            <a:gdLst/>
            <a:ahLst/>
            <a:cxnLst/>
            <a:rect l="l" t="t" r="r" b="b"/>
            <a:pathLst>
              <a:path w="2561082" h="648394">
                <a:moveTo>
                  <a:pt x="22318" y="607205"/>
                </a:moveTo>
                <a:lnTo>
                  <a:pt x="22098" y="602796"/>
                </a:lnTo>
                <a:lnTo>
                  <a:pt x="22098" y="603558"/>
                </a:lnTo>
                <a:lnTo>
                  <a:pt x="22318" y="607205"/>
                </a:lnTo>
                <a:close/>
              </a:path>
              <a:path w="2561082" h="648394">
                <a:moveTo>
                  <a:pt x="2561082" y="242370"/>
                </a:moveTo>
                <a:lnTo>
                  <a:pt x="2547366" y="265992"/>
                </a:lnTo>
                <a:lnTo>
                  <a:pt x="2497074" y="522786"/>
                </a:lnTo>
                <a:lnTo>
                  <a:pt x="2561082" y="242370"/>
                </a:lnTo>
                <a:close/>
              </a:path>
              <a:path w="2561082" h="648394">
                <a:moveTo>
                  <a:pt x="2493264" y="497640"/>
                </a:moveTo>
                <a:lnTo>
                  <a:pt x="2532552" y="267103"/>
                </a:lnTo>
                <a:lnTo>
                  <a:pt x="2480966" y="493130"/>
                </a:lnTo>
                <a:lnTo>
                  <a:pt x="2493264" y="497640"/>
                </a:lnTo>
                <a:close/>
              </a:path>
              <a:path w="2561082" h="648394">
                <a:moveTo>
                  <a:pt x="1335024" y="206556"/>
                </a:moveTo>
                <a:lnTo>
                  <a:pt x="1280160" y="206556"/>
                </a:lnTo>
                <a:lnTo>
                  <a:pt x="1335024" y="206556"/>
                </a:lnTo>
                <a:close/>
              </a:path>
              <a:path w="2561082" h="648394">
                <a:moveTo>
                  <a:pt x="1883664" y="65586"/>
                </a:moveTo>
                <a:lnTo>
                  <a:pt x="1959102" y="83874"/>
                </a:lnTo>
                <a:lnTo>
                  <a:pt x="1958339" y="83874"/>
                </a:lnTo>
                <a:lnTo>
                  <a:pt x="2030730" y="105210"/>
                </a:lnTo>
                <a:lnTo>
                  <a:pt x="2065782" y="116640"/>
                </a:lnTo>
                <a:lnTo>
                  <a:pt x="2100072" y="128070"/>
                </a:lnTo>
                <a:lnTo>
                  <a:pt x="2153583" y="124884"/>
                </a:lnTo>
                <a:lnTo>
                  <a:pt x="2081794" y="98348"/>
                </a:lnTo>
                <a:lnTo>
                  <a:pt x="2007852" y="74709"/>
                </a:lnTo>
                <a:lnTo>
                  <a:pt x="1932051" y="53899"/>
                </a:lnTo>
                <a:lnTo>
                  <a:pt x="1854690" y="35849"/>
                </a:lnTo>
                <a:lnTo>
                  <a:pt x="1776065" y="20492"/>
                </a:lnTo>
                <a:lnTo>
                  <a:pt x="1696473" y="7759"/>
                </a:lnTo>
                <a:lnTo>
                  <a:pt x="1616211" y="-2417"/>
                </a:lnTo>
                <a:lnTo>
                  <a:pt x="1535575" y="-10106"/>
                </a:lnTo>
                <a:lnTo>
                  <a:pt x="1454862" y="-15375"/>
                </a:lnTo>
                <a:lnTo>
                  <a:pt x="1374370" y="-18293"/>
                </a:lnTo>
                <a:lnTo>
                  <a:pt x="1294394" y="-18928"/>
                </a:lnTo>
                <a:lnTo>
                  <a:pt x="1215231" y="-17348"/>
                </a:lnTo>
                <a:lnTo>
                  <a:pt x="1137179" y="-13621"/>
                </a:lnTo>
                <a:lnTo>
                  <a:pt x="1060534" y="-7815"/>
                </a:lnTo>
                <a:lnTo>
                  <a:pt x="985593" y="0"/>
                </a:lnTo>
                <a:lnTo>
                  <a:pt x="1303782" y="3102"/>
                </a:lnTo>
                <a:lnTo>
                  <a:pt x="1303020" y="3102"/>
                </a:lnTo>
                <a:lnTo>
                  <a:pt x="985593" y="0"/>
                </a:lnTo>
                <a:lnTo>
                  <a:pt x="912652" y="9758"/>
                </a:lnTo>
                <a:lnTo>
                  <a:pt x="842010" y="21390"/>
                </a:lnTo>
                <a:lnTo>
                  <a:pt x="784098" y="32058"/>
                </a:lnTo>
                <a:lnTo>
                  <a:pt x="727710" y="45012"/>
                </a:lnTo>
                <a:lnTo>
                  <a:pt x="688309" y="54010"/>
                </a:lnTo>
                <a:lnTo>
                  <a:pt x="646272" y="64856"/>
                </a:lnTo>
                <a:lnTo>
                  <a:pt x="602092" y="77562"/>
                </a:lnTo>
                <a:lnTo>
                  <a:pt x="556261" y="92135"/>
                </a:lnTo>
                <a:lnTo>
                  <a:pt x="509270" y="108587"/>
                </a:lnTo>
                <a:lnTo>
                  <a:pt x="461613" y="126927"/>
                </a:lnTo>
                <a:lnTo>
                  <a:pt x="413781" y="147166"/>
                </a:lnTo>
                <a:lnTo>
                  <a:pt x="366266" y="169313"/>
                </a:lnTo>
                <a:lnTo>
                  <a:pt x="319561" y="193378"/>
                </a:lnTo>
                <a:lnTo>
                  <a:pt x="274158" y="219372"/>
                </a:lnTo>
                <a:lnTo>
                  <a:pt x="230548" y="247303"/>
                </a:lnTo>
                <a:lnTo>
                  <a:pt x="189225" y="277183"/>
                </a:lnTo>
                <a:lnTo>
                  <a:pt x="150680" y="309022"/>
                </a:lnTo>
                <a:lnTo>
                  <a:pt x="115405" y="342828"/>
                </a:lnTo>
                <a:lnTo>
                  <a:pt x="83893" y="378612"/>
                </a:lnTo>
                <a:lnTo>
                  <a:pt x="56636" y="416385"/>
                </a:lnTo>
                <a:lnTo>
                  <a:pt x="34126" y="456156"/>
                </a:lnTo>
                <a:lnTo>
                  <a:pt x="16855" y="497934"/>
                </a:lnTo>
                <a:lnTo>
                  <a:pt x="5316" y="541731"/>
                </a:lnTo>
                <a:lnTo>
                  <a:pt x="0" y="587556"/>
                </a:lnTo>
                <a:lnTo>
                  <a:pt x="0" y="603558"/>
                </a:lnTo>
                <a:lnTo>
                  <a:pt x="11430" y="607368"/>
                </a:lnTo>
                <a:lnTo>
                  <a:pt x="22860" y="618036"/>
                </a:lnTo>
                <a:lnTo>
                  <a:pt x="227076" y="625656"/>
                </a:lnTo>
                <a:lnTo>
                  <a:pt x="225552" y="595938"/>
                </a:lnTo>
                <a:lnTo>
                  <a:pt x="225552" y="594414"/>
                </a:lnTo>
                <a:lnTo>
                  <a:pt x="227076" y="576126"/>
                </a:lnTo>
                <a:lnTo>
                  <a:pt x="227076" y="577650"/>
                </a:lnTo>
                <a:lnTo>
                  <a:pt x="231648" y="557838"/>
                </a:lnTo>
                <a:lnTo>
                  <a:pt x="230886" y="558600"/>
                </a:lnTo>
                <a:lnTo>
                  <a:pt x="237744" y="539550"/>
                </a:lnTo>
                <a:lnTo>
                  <a:pt x="237744" y="540312"/>
                </a:lnTo>
                <a:lnTo>
                  <a:pt x="246888" y="521262"/>
                </a:lnTo>
                <a:lnTo>
                  <a:pt x="246126" y="522024"/>
                </a:lnTo>
                <a:lnTo>
                  <a:pt x="258318" y="503736"/>
                </a:lnTo>
                <a:lnTo>
                  <a:pt x="257556" y="504498"/>
                </a:lnTo>
                <a:lnTo>
                  <a:pt x="272034" y="485448"/>
                </a:lnTo>
                <a:lnTo>
                  <a:pt x="271272" y="486210"/>
                </a:lnTo>
                <a:lnTo>
                  <a:pt x="287679" y="468311"/>
                </a:lnTo>
                <a:lnTo>
                  <a:pt x="306324" y="451158"/>
                </a:lnTo>
                <a:lnTo>
                  <a:pt x="305562" y="451158"/>
                </a:lnTo>
                <a:lnTo>
                  <a:pt x="326898" y="434394"/>
                </a:lnTo>
                <a:lnTo>
                  <a:pt x="326136" y="434394"/>
                </a:lnTo>
                <a:lnTo>
                  <a:pt x="349758" y="417630"/>
                </a:lnTo>
                <a:lnTo>
                  <a:pt x="348996" y="417630"/>
                </a:lnTo>
                <a:lnTo>
                  <a:pt x="374904" y="401628"/>
                </a:lnTo>
                <a:lnTo>
                  <a:pt x="374142" y="401628"/>
                </a:lnTo>
                <a:lnTo>
                  <a:pt x="401574" y="385626"/>
                </a:lnTo>
                <a:lnTo>
                  <a:pt x="430530" y="370386"/>
                </a:lnTo>
                <a:lnTo>
                  <a:pt x="461772" y="355908"/>
                </a:lnTo>
                <a:lnTo>
                  <a:pt x="494538" y="341430"/>
                </a:lnTo>
                <a:lnTo>
                  <a:pt x="529590" y="327714"/>
                </a:lnTo>
                <a:lnTo>
                  <a:pt x="528828" y="327714"/>
                </a:lnTo>
                <a:lnTo>
                  <a:pt x="566166" y="314760"/>
                </a:lnTo>
                <a:lnTo>
                  <a:pt x="565404" y="314760"/>
                </a:lnTo>
                <a:lnTo>
                  <a:pt x="604266" y="301806"/>
                </a:lnTo>
                <a:lnTo>
                  <a:pt x="603504" y="301806"/>
                </a:lnTo>
                <a:lnTo>
                  <a:pt x="643890" y="290376"/>
                </a:lnTo>
                <a:lnTo>
                  <a:pt x="643128" y="290376"/>
                </a:lnTo>
                <a:lnTo>
                  <a:pt x="685038" y="278946"/>
                </a:lnTo>
                <a:lnTo>
                  <a:pt x="727710" y="268278"/>
                </a:lnTo>
                <a:lnTo>
                  <a:pt x="772668" y="258372"/>
                </a:lnTo>
                <a:lnTo>
                  <a:pt x="771906" y="259134"/>
                </a:lnTo>
                <a:lnTo>
                  <a:pt x="818388" y="249990"/>
                </a:lnTo>
                <a:lnTo>
                  <a:pt x="817626" y="249990"/>
                </a:lnTo>
                <a:lnTo>
                  <a:pt x="864870" y="241608"/>
                </a:lnTo>
                <a:lnTo>
                  <a:pt x="913638" y="233988"/>
                </a:lnTo>
                <a:lnTo>
                  <a:pt x="912876" y="233988"/>
                </a:lnTo>
                <a:lnTo>
                  <a:pt x="963168" y="227892"/>
                </a:lnTo>
                <a:lnTo>
                  <a:pt x="962406" y="227892"/>
                </a:lnTo>
                <a:lnTo>
                  <a:pt x="1013460" y="221796"/>
                </a:lnTo>
                <a:lnTo>
                  <a:pt x="1065276" y="217224"/>
                </a:lnTo>
                <a:lnTo>
                  <a:pt x="1117854" y="213414"/>
                </a:lnTo>
                <a:lnTo>
                  <a:pt x="1171956" y="210366"/>
                </a:lnTo>
                <a:lnTo>
                  <a:pt x="1171194" y="210366"/>
                </a:lnTo>
                <a:lnTo>
                  <a:pt x="1226058" y="208080"/>
                </a:lnTo>
                <a:lnTo>
                  <a:pt x="1280922" y="206556"/>
                </a:lnTo>
                <a:lnTo>
                  <a:pt x="1280160" y="206556"/>
                </a:lnTo>
                <a:lnTo>
                  <a:pt x="1335024" y="206556"/>
                </a:lnTo>
                <a:lnTo>
                  <a:pt x="1389126" y="208080"/>
                </a:lnTo>
                <a:lnTo>
                  <a:pt x="1442466" y="209604"/>
                </a:lnTo>
                <a:lnTo>
                  <a:pt x="1495806" y="212652"/>
                </a:lnTo>
                <a:lnTo>
                  <a:pt x="1549146" y="216462"/>
                </a:lnTo>
                <a:lnTo>
                  <a:pt x="1548384" y="216462"/>
                </a:lnTo>
                <a:lnTo>
                  <a:pt x="1600962" y="221034"/>
                </a:lnTo>
                <a:lnTo>
                  <a:pt x="1703070" y="233226"/>
                </a:lnTo>
                <a:lnTo>
                  <a:pt x="1702308" y="233226"/>
                </a:lnTo>
                <a:lnTo>
                  <a:pt x="1752600" y="240846"/>
                </a:lnTo>
                <a:lnTo>
                  <a:pt x="1751838" y="240846"/>
                </a:lnTo>
                <a:lnTo>
                  <a:pt x="1800606" y="249228"/>
                </a:lnTo>
                <a:lnTo>
                  <a:pt x="1848612" y="259134"/>
                </a:lnTo>
                <a:lnTo>
                  <a:pt x="1847850" y="259134"/>
                </a:lnTo>
                <a:lnTo>
                  <a:pt x="1894332" y="269040"/>
                </a:lnTo>
                <a:lnTo>
                  <a:pt x="1939289" y="279708"/>
                </a:lnTo>
                <a:lnTo>
                  <a:pt x="1966432" y="287327"/>
                </a:lnTo>
                <a:lnTo>
                  <a:pt x="1930145" y="291138"/>
                </a:lnTo>
                <a:lnTo>
                  <a:pt x="1927098" y="312474"/>
                </a:lnTo>
                <a:lnTo>
                  <a:pt x="2478024" y="506022"/>
                </a:lnTo>
                <a:lnTo>
                  <a:pt x="2497074" y="522786"/>
                </a:lnTo>
                <a:lnTo>
                  <a:pt x="2547366" y="265992"/>
                </a:lnTo>
                <a:lnTo>
                  <a:pt x="2561082" y="242370"/>
                </a:lnTo>
                <a:lnTo>
                  <a:pt x="2400484" y="254321"/>
                </a:lnTo>
                <a:lnTo>
                  <a:pt x="2535936" y="252276"/>
                </a:lnTo>
                <a:lnTo>
                  <a:pt x="2532552" y="267103"/>
                </a:lnTo>
                <a:lnTo>
                  <a:pt x="2493264" y="497640"/>
                </a:lnTo>
                <a:lnTo>
                  <a:pt x="2480966" y="493130"/>
                </a:lnTo>
                <a:lnTo>
                  <a:pt x="1977877" y="308641"/>
                </a:lnTo>
                <a:lnTo>
                  <a:pt x="1982724" y="291900"/>
                </a:lnTo>
                <a:lnTo>
                  <a:pt x="2027682" y="282756"/>
                </a:lnTo>
                <a:lnTo>
                  <a:pt x="1988820" y="270564"/>
                </a:lnTo>
                <a:lnTo>
                  <a:pt x="1944624" y="258372"/>
                </a:lnTo>
                <a:lnTo>
                  <a:pt x="1892663" y="246030"/>
                </a:lnTo>
                <a:lnTo>
                  <a:pt x="1840086" y="234849"/>
                </a:lnTo>
                <a:lnTo>
                  <a:pt x="1786956" y="224818"/>
                </a:lnTo>
                <a:lnTo>
                  <a:pt x="1733337" y="215925"/>
                </a:lnTo>
                <a:lnTo>
                  <a:pt x="1679294" y="208160"/>
                </a:lnTo>
                <a:lnTo>
                  <a:pt x="1624889" y="201511"/>
                </a:lnTo>
                <a:lnTo>
                  <a:pt x="1570188" y="195968"/>
                </a:lnTo>
                <a:lnTo>
                  <a:pt x="1515252" y="191520"/>
                </a:lnTo>
                <a:lnTo>
                  <a:pt x="1460148" y="188155"/>
                </a:lnTo>
                <a:lnTo>
                  <a:pt x="1404937" y="185863"/>
                </a:lnTo>
                <a:lnTo>
                  <a:pt x="1349685" y="184632"/>
                </a:lnTo>
                <a:lnTo>
                  <a:pt x="1294454" y="184452"/>
                </a:lnTo>
                <a:lnTo>
                  <a:pt x="1239309" y="185311"/>
                </a:lnTo>
                <a:lnTo>
                  <a:pt x="1184314" y="187199"/>
                </a:lnTo>
                <a:lnTo>
                  <a:pt x="1129532" y="190104"/>
                </a:lnTo>
                <a:lnTo>
                  <a:pt x="1075028" y="194016"/>
                </a:lnTo>
                <a:lnTo>
                  <a:pt x="1020865" y="198924"/>
                </a:lnTo>
                <a:lnTo>
                  <a:pt x="967106" y="204816"/>
                </a:lnTo>
                <a:lnTo>
                  <a:pt x="913817" y="211682"/>
                </a:lnTo>
                <a:lnTo>
                  <a:pt x="861060" y="219510"/>
                </a:lnTo>
                <a:lnTo>
                  <a:pt x="813816" y="227892"/>
                </a:lnTo>
                <a:lnTo>
                  <a:pt x="767334" y="237036"/>
                </a:lnTo>
                <a:lnTo>
                  <a:pt x="712361" y="249220"/>
                </a:lnTo>
                <a:lnTo>
                  <a:pt x="648753" y="265672"/>
                </a:lnTo>
                <a:lnTo>
                  <a:pt x="579642" y="286577"/>
                </a:lnTo>
                <a:lnTo>
                  <a:pt x="508161" y="312119"/>
                </a:lnTo>
                <a:lnTo>
                  <a:pt x="472512" y="326686"/>
                </a:lnTo>
                <a:lnTo>
                  <a:pt x="437445" y="342482"/>
                </a:lnTo>
                <a:lnTo>
                  <a:pt x="403352" y="359530"/>
                </a:lnTo>
                <a:lnTo>
                  <a:pt x="339655" y="397471"/>
                </a:lnTo>
                <a:lnTo>
                  <a:pt x="284555" y="440695"/>
                </a:lnTo>
                <a:lnTo>
                  <a:pt x="261208" y="464346"/>
                </a:lnTo>
                <a:lnTo>
                  <a:pt x="288036" y="467922"/>
                </a:lnTo>
                <a:lnTo>
                  <a:pt x="287274" y="468684"/>
                </a:lnTo>
                <a:lnTo>
                  <a:pt x="241185" y="489386"/>
                </a:lnTo>
                <a:lnTo>
                  <a:pt x="224878" y="515840"/>
                </a:lnTo>
                <a:lnTo>
                  <a:pt x="212678" y="543729"/>
                </a:lnTo>
                <a:lnTo>
                  <a:pt x="204978" y="573078"/>
                </a:lnTo>
                <a:lnTo>
                  <a:pt x="203454" y="594414"/>
                </a:lnTo>
                <a:lnTo>
                  <a:pt x="204173" y="604491"/>
                </a:lnTo>
                <a:lnTo>
                  <a:pt x="215646" y="604320"/>
                </a:lnTo>
                <a:lnTo>
                  <a:pt x="204978" y="615750"/>
                </a:lnTo>
                <a:lnTo>
                  <a:pt x="22318" y="607205"/>
                </a:lnTo>
                <a:lnTo>
                  <a:pt x="22098" y="603558"/>
                </a:lnTo>
                <a:lnTo>
                  <a:pt x="22098" y="588318"/>
                </a:lnTo>
                <a:lnTo>
                  <a:pt x="22098" y="589080"/>
                </a:lnTo>
                <a:lnTo>
                  <a:pt x="22860" y="573840"/>
                </a:lnTo>
                <a:lnTo>
                  <a:pt x="22860" y="574602"/>
                </a:lnTo>
                <a:lnTo>
                  <a:pt x="24384" y="559362"/>
                </a:lnTo>
                <a:lnTo>
                  <a:pt x="24384" y="560124"/>
                </a:lnTo>
                <a:lnTo>
                  <a:pt x="26670" y="544884"/>
                </a:lnTo>
                <a:lnTo>
                  <a:pt x="26670" y="545646"/>
                </a:lnTo>
                <a:lnTo>
                  <a:pt x="30480" y="530406"/>
                </a:lnTo>
                <a:lnTo>
                  <a:pt x="29718" y="531930"/>
                </a:lnTo>
                <a:lnTo>
                  <a:pt x="38862" y="502212"/>
                </a:lnTo>
                <a:lnTo>
                  <a:pt x="38100" y="502974"/>
                </a:lnTo>
                <a:lnTo>
                  <a:pt x="50292" y="474780"/>
                </a:lnTo>
                <a:lnTo>
                  <a:pt x="49530" y="475542"/>
                </a:lnTo>
                <a:lnTo>
                  <a:pt x="64008" y="447348"/>
                </a:lnTo>
                <a:lnTo>
                  <a:pt x="64008" y="448110"/>
                </a:lnTo>
                <a:lnTo>
                  <a:pt x="80772" y="419916"/>
                </a:lnTo>
                <a:lnTo>
                  <a:pt x="80772" y="420678"/>
                </a:lnTo>
                <a:lnTo>
                  <a:pt x="100584" y="393246"/>
                </a:lnTo>
                <a:lnTo>
                  <a:pt x="99822" y="394008"/>
                </a:lnTo>
                <a:lnTo>
                  <a:pt x="122682" y="367338"/>
                </a:lnTo>
                <a:lnTo>
                  <a:pt x="122682" y="368100"/>
                </a:lnTo>
                <a:lnTo>
                  <a:pt x="147828" y="342192"/>
                </a:lnTo>
                <a:lnTo>
                  <a:pt x="175260" y="317046"/>
                </a:lnTo>
                <a:lnTo>
                  <a:pt x="205740" y="292662"/>
                </a:lnTo>
                <a:lnTo>
                  <a:pt x="204978" y="292662"/>
                </a:lnTo>
                <a:lnTo>
                  <a:pt x="237744" y="269040"/>
                </a:lnTo>
                <a:lnTo>
                  <a:pt x="272796" y="246180"/>
                </a:lnTo>
                <a:lnTo>
                  <a:pt x="272034" y="246180"/>
                </a:lnTo>
                <a:lnTo>
                  <a:pt x="309372" y="224082"/>
                </a:lnTo>
                <a:lnTo>
                  <a:pt x="348996" y="202746"/>
                </a:lnTo>
                <a:lnTo>
                  <a:pt x="348234" y="202746"/>
                </a:lnTo>
                <a:lnTo>
                  <a:pt x="390144" y="182172"/>
                </a:lnTo>
                <a:lnTo>
                  <a:pt x="433578" y="162360"/>
                </a:lnTo>
                <a:lnTo>
                  <a:pt x="433578" y="163122"/>
                </a:lnTo>
                <a:lnTo>
                  <a:pt x="479298" y="144072"/>
                </a:lnTo>
                <a:lnTo>
                  <a:pt x="478536" y="144072"/>
                </a:lnTo>
                <a:lnTo>
                  <a:pt x="526542" y="126546"/>
                </a:lnTo>
                <a:lnTo>
                  <a:pt x="525780" y="126546"/>
                </a:lnTo>
                <a:lnTo>
                  <a:pt x="575310" y="109782"/>
                </a:lnTo>
                <a:lnTo>
                  <a:pt x="626364" y="93780"/>
                </a:lnTo>
                <a:lnTo>
                  <a:pt x="625602" y="94542"/>
                </a:lnTo>
                <a:lnTo>
                  <a:pt x="678942" y="79302"/>
                </a:lnTo>
                <a:lnTo>
                  <a:pt x="678180" y="80064"/>
                </a:lnTo>
                <a:lnTo>
                  <a:pt x="733044" y="66348"/>
                </a:lnTo>
                <a:lnTo>
                  <a:pt x="732282" y="66348"/>
                </a:lnTo>
                <a:lnTo>
                  <a:pt x="788670" y="54156"/>
                </a:lnTo>
                <a:lnTo>
                  <a:pt x="845820" y="42726"/>
                </a:lnTo>
                <a:lnTo>
                  <a:pt x="904494" y="33582"/>
                </a:lnTo>
                <a:lnTo>
                  <a:pt x="964692" y="25200"/>
                </a:lnTo>
                <a:lnTo>
                  <a:pt x="963930" y="25200"/>
                </a:lnTo>
                <a:lnTo>
                  <a:pt x="1025652" y="17580"/>
                </a:lnTo>
                <a:lnTo>
                  <a:pt x="1088136" y="12246"/>
                </a:lnTo>
                <a:lnTo>
                  <a:pt x="1087374" y="12246"/>
                </a:lnTo>
                <a:lnTo>
                  <a:pt x="1151382" y="7674"/>
                </a:lnTo>
                <a:lnTo>
                  <a:pt x="1216152" y="4626"/>
                </a:lnTo>
                <a:lnTo>
                  <a:pt x="1215390" y="4626"/>
                </a:lnTo>
                <a:lnTo>
                  <a:pt x="1303526" y="3106"/>
                </a:lnTo>
                <a:lnTo>
                  <a:pt x="1390650" y="3864"/>
                </a:lnTo>
                <a:lnTo>
                  <a:pt x="1476756" y="7674"/>
                </a:lnTo>
                <a:lnTo>
                  <a:pt x="1475994" y="7674"/>
                </a:lnTo>
                <a:lnTo>
                  <a:pt x="1561338" y="14532"/>
                </a:lnTo>
                <a:lnTo>
                  <a:pt x="1645158" y="23676"/>
                </a:lnTo>
                <a:lnTo>
                  <a:pt x="1644395" y="23676"/>
                </a:lnTo>
                <a:lnTo>
                  <a:pt x="1726692" y="35106"/>
                </a:lnTo>
                <a:lnTo>
                  <a:pt x="1806702" y="48822"/>
                </a:lnTo>
                <a:lnTo>
                  <a:pt x="1805939" y="48822"/>
                </a:lnTo>
                <a:lnTo>
                  <a:pt x="1883664" y="65586"/>
                </a:lnTo>
                <a:close/>
              </a:path>
              <a:path w="2561082" h="648394">
                <a:moveTo>
                  <a:pt x="1303782" y="3102"/>
                </a:moveTo>
                <a:lnTo>
                  <a:pt x="985593" y="0"/>
                </a:lnTo>
                <a:lnTo>
                  <a:pt x="1303020" y="3102"/>
                </a:lnTo>
                <a:lnTo>
                  <a:pt x="1303782" y="3102"/>
                </a:lnTo>
                <a:close/>
              </a:path>
              <a:path w="2561082" h="648394">
                <a:moveTo>
                  <a:pt x="2394966" y="277422"/>
                </a:moveTo>
                <a:lnTo>
                  <a:pt x="2532552" y="267103"/>
                </a:lnTo>
                <a:lnTo>
                  <a:pt x="2404110" y="256848"/>
                </a:lnTo>
                <a:lnTo>
                  <a:pt x="2400484" y="254321"/>
                </a:lnTo>
                <a:lnTo>
                  <a:pt x="2378964" y="239322"/>
                </a:lnTo>
                <a:lnTo>
                  <a:pt x="2353056" y="222558"/>
                </a:lnTo>
                <a:lnTo>
                  <a:pt x="2289510" y="186921"/>
                </a:lnTo>
                <a:lnTo>
                  <a:pt x="2222921" y="154386"/>
                </a:lnTo>
                <a:lnTo>
                  <a:pt x="2153583" y="124884"/>
                </a:lnTo>
                <a:lnTo>
                  <a:pt x="2100072" y="128070"/>
                </a:lnTo>
                <a:lnTo>
                  <a:pt x="2133600" y="141024"/>
                </a:lnTo>
                <a:lnTo>
                  <a:pt x="2166366" y="153978"/>
                </a:lnTo>
                <a:lnTo>
                  <a:pt x="2165604" y="153216"/>
                </a:lnTo>
                <a:lnTo>
                  <a:pt x="2197608" y="166932"/>
                </a:lnTo>
                <a:lnTo>
                  <a:pt x="2228088" y="181410"/>
                </a:lnTo>
                <a:lnTo>
                  <a:pt x="2228088" y="180648"/>
                </a:lnTo>
                <a:lnTo>
                  <a:pt x="2257806" y="195888"/>
                </a:lnTo>
                <a:lnTo>
                  <a:pt x="2257806" y="195126"/>
                </a:lnTo>
                <a:lnTo>
                  <a:pt x="2286762" y="210366"/>
                </a:lnTo>
                <a:lnTo>
                  <a:pt x="2314956" y="225606"/>
                </a:lnTo>
                <a:lnTo>
                  <a:pt x="2314194" y="225606"/>
                </a:lnTo>
                <a:lnTo>
                  <a:pt x="2341626" y="241608"/>
                </a:lnTo>
                <a:lnTo>
                  <a:pt x="2397252" y="254562"/>
                </a:lnTo>
                <a:lnTo>
                  <a:pt x="2366772" y="257610"/>
                </a:lnTo>
                <a:lnTo>
                  <a:pt x="2394966" y="277422"/>
                </a:lnTo>
                <a:close/>
              </a:path>
              <a:path w="2561082" h="648394">
                <a:moveTo>
                  <a:pt x="2024634" y="304854"/>
                </a:moveTo>
                <a:lnTo>
                  <a:pt x="2027682" y="282756"/>
                </a:lnTo>
                <a:lnTo>
                  <a:pt x="1982724" y="291900"/>
                </a:lnTo>
                <a:lnTo>
                  <a:pt x="1977877" y="308641"/>
                </a:lnTo>
                <a:lnTo>
                  <a:pt x="2088642" y="300282"/>
                </a:lnTo>
                <a:lnTo>
                  <a:pt x="1988820" y="270564"/>
                </a:lnTo>
                <a:lnTo>
                  <a:pt x="2027682" y="282756"/>
                </a:lnTo>
                <a:lnTo>
                  <a:pt x="2024634" y="304854"/>
                </a:lnTo>
                <a:close/>
              </a:path>
              <a:path w="2561082" h="648394">
                <a:moveTo>
                  <a:pt x="1927098" y="312474"/>
                </a:moveTo>
                <a:lnTo>
                  <a:pt x="1930145" y="291138"/>
                </a:lnTo>
                <a:lnTo>
                  <a:pt x="1966432" y="287327"/>
                </a:lnTo>
                <a:lnTo>
                  <a:pt x="1874520" y="294186"/>
                </a:lnTo>
                <a:lnTo>
                  <a:pt x="2497074" y="522786"/>
                </a:lnTo>
                <a:lnTo>
                  <a:pt x="2478024" y="506022"/>
                </a:lnTo>
                <a:lnTo>
                  <a:pt x="1927098" y="312474"/>
                </a:lnTo>
                <a:close/>
              </a:path>
              <a:path w="2561082" h="648394">
                <a:moveTo>
                  <a:pt x="2532552" y="267103"/>
                </a:moveTo>
                <a:lnTo>
                  <a:pt x="2535936" y="252276"/>
                </a:lnTo>
                <a:lnTo>
                  <a:pt x="2400484" y="254321"/>
                </a:lnTo>
                <a:lnTo>
                  <a:pt x="2404110" y="256848"/>
                </a:lnTo>
                <a:lnTo>
                  <a:pt x="2532552" y="267103"/>
                </a:lnTo>
                <a:close/>
              </a:path>
              <a:path w="2561082" h="648394">
                <a:moveTo>
                  <a:pt x="2341626" y="241608"/>
                </a:moveTo>
                <a:lnTo>
                  <a:pt x="2340864" y="241608"/>
                </a:lnTo>
                <a:lnTo>
                  <a:pt x="2366772" y="258372"/>
                </a:lnTo>
                <a:lnTo>
                  <a:pt x="2366772" y="257610"/>
                </a:lnTo>
                <a:lnTo>
                  <a:pt x="2397252" y="254562"/>
                </a:lnTo>
                <a:lnTo>
                  <a:pt x="2341626" y="241608"/>
                </a:lnTo>
                <a:close/>
              </a:path>
              <a:path w="2561082" h="648394">
                <a:moveTo>
                  <a:pt x="225597" y="595346"/>
                </a:moveTo>
                <a:lnTo>
                  <a:pt x="227076" y="576126"/>
                </a:lnTo>
                <a:lnTo>
                  <a:pt x="225552" y="594414"/>
                </a:lnTo>
                <a:lnTo>
                  <a:pt x="225552" y="595938"/>
                </a:lnTo>
                <a:lnTo>
                  <a:pt x="227076" y="625656"/>
                </a:lnTo>
                <a:lnTo>
                  <a:pt x="225597" y="595346"/>
                </a:lnTo>
                <a:close/>
              </a:path>
              <a:path w="2561082" h="648394">
                <a:moveTo>
                  <a:pt x="762" y="629466"/>
                </a:moveTo>
                <a:lnTo>
                  <a:pt x="227076" y="625656"/>
                </a:lnTo>
                <a:lnTo>
                  <a:pt x="22860" y="618036"/>
                </a:lnTo>
                <a:lnTo>
                  <a:pt x="11430" y="607368"/>
                </a:lnTo>
                <a:lnTo>
                  <a:pt x="0" y="603558"/>
                </a:lnTo>
                <a:lnTo>
                  <a:pt x="762" y="629466"/>
                </a:lnTo>
                <a:close/>
              </a:path>
              <a:path w="2561082" h="648394">
                <a:moveTo>
                  <a:pt x="204978" y="615750"/>
                </a:moveTo>
                <a:lnTo>
                  <a:pt x="215646" y="604320"/>
                </a:lnTo>
                <a:lnTo>
                  <a:pt x="204173" y="604491"/>
                </a:lnTo>
                <a:lnTo>
                  <a:pt x="22318" y="607205"/>
                </a:lnTo>
                <a:lnTo>
                  <a:pt x="204978" y="615750"/>
                </a:lnTo>
                <a:close/>
              </a:path>
              <a:path w="2561082" h="648394">
                <a:moveTo>
                  <a:pt x="288036" y="467922"/>
                </a:moveTo>
                <a:lnTo>
                  <a:pt x="261208" y="464346"/>
                </a:lnTo>
                <a:lnTo>
                  <a:pt x="241185" y="489386"/>
                </a:lnTo>
                <a:lnTo>
                  <a:pt x="287274" y="468684"/>
                </a:lnTo>
                <a:lnTo>
                  <a:pt x="288036" y="46792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88961" y="553211"/>
            <a:ext cx="719328" cy="6957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59314" y="1279461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31997" y="1651317"/>
            <a:ext cx="1653154" cy="3050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sz="3300" b="1" spc="0" baseline="2482" dirty="0" smtClean="0">
                <a:solidFill>
                  <a:srgbClr val="FFFFFF"/>
                </a:solidFill>
                <a:latin typeface="Calibri"/>
                <a:cs typeface="Calibri"/>
              </a:rPr>
              <a:t>Futu</a:t>
            </a:r>
            <a:r>
              <a:rPr sz="3300" b="1" spc="-25" baseline="2482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3300" b="1" spc="0" baseline="2482" dirty="0" smtClean="0">
                <a:solidFill>
                  <a:srgbClr val="FFFFFF"/>
                </a:solidFill>
                <a:latin typeface="Calibri"/>
                <a:cs typeface="Calibri"/>
              </a:rPr>
              <a:t>e 5G/6G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30173" y="1726761"/>
            <a:ext cx="787559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000"/>
              </a:lnSpc>
              <a:spcBef>
                <a:spcPts val="150"/>
              </a:spcBef>
            </a:pPr>
            <a:r>
              <a:rPr sz="4200" spc="0" baseline="-1074" dirty="0" smtClean="0">
                <a:solidFill>
                  <a:srgbClr val="0000FF"/>
                </a:solidFill>
                <a:latin typeface="Britannic Bold"/>
                <a:cs typeface="Britannic Bold"/>
              </a:rPr>
              <a:t>5 Th</a:t>
            </a:r>
            <a:endParaRPr sz="2800">
              <a:latin typeface="Britannic Bold"/>
              <a:cs typeface="Britannic 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83165" y="2253102"/>
            <a:ext cx="45119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  <a:spcBef>
                <a:spcPts val="97"/>
              </a:spcBef>
            </a:pPr>
            <a:r>
              <a:rPr sz="1800" spc="4" dirty="0" smtClean="0">
                <a:solidFill>
                  <a:srgbClr val="FF0000"/>
                </a:solidFill>
                <a:latin typeface="Franklin Gothic Demi"/>
                <a:cs typeface="Franklin Gothic Demi"/>
              </a:rPr>
              <a:t>MFI</a:t>
            </a:r>
            <a:endParaRPr sz="1800">
              <a:latin typeface="Franklin Gothic Demi"/>
              <a:cs typeface="Franklin Gothic Dem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86973" y="2288154"/>
            <a:ext cx="72118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  <a:spcBef>
                <a:spcPts val="97"/>
              </a:spcBef>
            </a:pPr>
            <a:r>
              <a:rPr sz="1800" spc="4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MEWS</a:t>
            </a:r>
            <a:endParaRPr sz="1800">
              <a:latin typeface="Franklin Gothic Demi"/>
              <a:cs typeface="Franklin Gothic Dem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30173" y="2635250"/>
            <a:ext cx="1714616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‐Accu</a:t>
            </a:r>
            <a:r>
              <a:rPr sz="2700" b="1" spc="-39" baseline="3034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700" b="1" spc="-19" baseline="3034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tion</a:t>
            </a:r>
            <a:r>
              <a:rPr sz="2700" b="1" spc="-4" baseline="303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100%</a:t>
            </a:r>
            <a:endParaRPr sz="1800">
              <a:latin typeface="Calibri"/>
              <a:cs typeface="Calibri"/>
            </a:endParaRPr>
          </a:p>
          <a:p>
            <a:pPr marL="12700" marR="34289">
              <a:lnSpc>
                <a:spcPts val="2160"/>
              </a:lnSpc>
              <a:spcBef>
                <a:spcPts val="11"/>
              </a:spcBef>
            </a:pPr>
            <a:r>
              <a:rPr sz="2700" b="1" spc="0" baseline="1517" dirty="0" smtClean="0">
                <a:solidFill>
                  <a:srgbClr val="FFFFFF"/>
                </a:solidFill>
                <a:latin typeface="Calibri"/>
                <a:cs typeface="Calibri"/>
              </a:rPr>
              <a:t>‐</a:t>
            </a:r>
            <a:r>
              <a:rPr sz="2700" b="1" spc="-25" baseline="1517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 smtClean="0">
                <a:solidFill>
                  <a:srgbClr val="FFFFFF"/>
                </a:solidFill>
                <a:latin typeface="Calibri"/>
                <a:cs typeface="Calibri"/>
              </a:rPr>
              <a:t>arly</a:t>
            </a:r>
            <a:r>
              <a:rPr sz="2700" b="1" spc="-9" baseline="1517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64" baseline="1517" dirty="0" smtClean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700" b="1" spc="0" baseline="1517" dirty="0" smtClean="0">
                <a:solidFill>
                  <a:srgbClr val="FFFFFF"/>
                </a:solidFill>
                <a:latin typeface="Calibri"/>
                <a:cs typeface="Calibri"/>
              </a:rPr>
              <a:t>arning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82751" y="3183890"/>
            <a:ext cx="80890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24 h</a:t>
            </a:r>
            <a:r>
              <a:rPr sz="2700" b="1" spc="-19" baseline="3034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700" b="1" spc="-9" baseline="303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87178" y="3183890"/>
            <a:ext cx="16555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63373" y="3775773"/>
            <a:ext cx="2438284" cy="500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2346">
              <a:lnSpc>
                <a:spcPts val="1830"/>
              </a:lnSpc>
              <a:spcBef>
                <a:spcPts val="91"/>
              </a:spcBef>
            </a:pPr>
            <a:r>
              <a:rPr sz="2550" b="1" spc="0" baseline="3212" dirty="0" smtClean="0">
                <a:latin typeface="Calibri"/>
                <a:cs typeface="Calibri"/>
              </a:rPr>
              <a:t>‐Accu</a:t>
            </a:r>
            <a:r>
              <a:rPr sz="2550" b="1" spc="-34" baseline="3212" dirty="0" smtClean="0">
                <a:latin typeface="Calibri"/>
                <a:cs typeface="Calibri"/>
              </a:rPr>
              <a:t>r</a:t>
            </a:r>
            <a:r>
              <a:rPr sz="2550" b="1" spc="-14" baseline="3212" dirty="0" smtClean="0">
                <a:latin typeface="Calibri"/>
                <a:cs typeface="Calibri"/>
              </a:rPr>
              <a:t>a</a:t>
            </a:r>
            <a:r>
              <a:rPr sz="2550" b="1" spc="0" baseline="3212" dirty="0" smtClean="0">
                <a:latin typeface="Calibri"/>
                <a:cs typeface="Calibri"/>
              </a:rPr>
              <a:t>tion</a:t>
            </a:r>
            <a:r>
              <a:rPr sz="2550" b="1" spc="-44" baseline="3212" dirty="0" smtClean="0">
                <a:latin typeface="Calibri"/>
                <a:cs typeface="Calibri"/>
              </a:rPr>
              <a:t> </a:t>
            </a:r>
            <a:r>
              <a:rPr sz="2550" b="1" spc="0" baseline="3212" dirty="0" smtClean="0">
                <a:latin typeface="Calibri"/>
                <a:cs typeface="Calibri"/>
              </a:rPr>
              <a:t>80%</a:t>
            </a:r>
            <a:endParaRPr sz="1700">
              <a:latin typeface="Calibri"/>
              <a:cs typeface="Calibri"/>
            </a:endParaRPr>
          </a:p>
          <a:p>
            <a:pPr marL="12700">
              <a:lnSpc>
                <a:spcPts val="2039"/>
              </a:lnSpc>
              <a:spcBef>
                <a:spcPts val="10"/>
              </a:spcBef>
            </a:pPr>
            <a:r>
              <a:rPr sz="2550" b="1" spc="0" baseline="1606" dirty="0" smtClean="0">
                <a:latin typeface="Calibri"/>
                <a:cs typeface="Calibri"/>
              </a:rPr>
              <a:t>‐</a:t>
            </a:r>
            <a:r>
              <a:rPr sz="2550" b="1" spc="-25" baseline="1606" dirty="0" smtClean="0">
                <a:latin typeface="Calibri"/>
                <a:cs typeface="Calibri"/>
              </a:rPr>
              <a:t>E</a:t>
            </a:r>
            <a:r>
              <a:rPr sz="2550" b="1" spc="0" baseline="1606" dirty="0" smtClean="0">
                <a:latin typeface="Calibri"/>
                <a:cs typeface="Calibri"/>
              </a:rPr>
              <a:t>arly</a:t>
            </a:r>
            <a:r>
              <a:rPr sz="2550" b="1" spc="-64" baseline="1606" dirty="0" smtClean="0">
                <a:latin typeface="Calibri"/>
                <a:cs typeface="Calibri"/>
              </a:rPr>
              <a:t>W</a:t>
            </a:r>
            <a:r>
              <a:rPr sz="2550" b="1" spc="0" baseline="1606" dirty="0" smtClean="0">
                <a:latin typeface="Calibri"/>
                <a:cs typeface="Calibri"/>
              </a:rPr>
              <a:t>arning</a:t>
            </a:r>
            <a:r>
              <a:rPr sz="2550" b="1" spc="-19" baseline="1606" dirty="0" smtClean="0">
                <a:latin typeface="Calibri"/>
                <a:cs typeface="Calibri"/>
              </a:rPr>
              <a:t> </a:t>
            </a:r>
            <a:r>
              <a:rPr sz="2550" b="1" spc="0" baseline="1606" dirty="0" smtClean="0">
                <a:latin typeface="Calibri"/>
                <a:cs typeface="Calibri"/>
              </a:rPr>
              <a:t>3</a:t>
            </a:r>
            <a:r>
              <a:rPr sz="2550" b="1" spc="9" baseline="1606" dirty="0" smtClean="0">
                <a:latin typeface="Calibri"/>
                <a:cs typeface="Calibri"/>
              </a:rPr>
              <a:t> </a:t>
            </a:r>
            <a:r>
              <a:rPr sz="2550" b="1" spc="0" baseline="1606" dirty="0" smtClean="0">
                <a:latin typeface="Calibri"/>
                <a:cs typeface="Calibri"/>
              </a:rPr>
              <a:t>h</a:t>
            </a:r>
            <a:r>
              <a:rPr sz="2550" b="1" spc="-19" baseline="1606" dirty="0" smtClean="0">
                <a:latin typeface="Calibri"/>
                <a:cs typeface="Calibri"/>
              </a:rPr>
              <a:t>r</a:t>
            </a:r>
            <a:r>
              <a:rPr sz="2550" b="1" spc="0" baseline="1606" dirty="0" smtClean="0">
                <a:latin typeface="Calibri"/>
                <a:cs typeface="Calibri"/>
              </a:rPr>
              <a:t>s</a:t>
            </a:r>
            <a:r>
              <a:rPr sz="2550" b="1" spc="-10" baseline="1606" dirty="0" smtClean="0">
                <a:latin typeface="Calibri"/>
                <a:cs typeface="Calibri"/>
              </a:rPr>
              <a:t> </a:t>
            </a:r>
            <a:r>
              <a:rPr sz="2550" b="1" spc="0" baseline="1606" dirty="0" smtClean="0">
                <a:latin typeface="Calibri"/>
                <a:cs typeface="Calibri"/>
              </a:rPr>
              <a:t>b</a:t>
            </a:r>
            <a:r>
              <a:rPr sz="2550" b="1" spc="-14" baseline="1606" dirty="0" smtClean="0">
                <a:latin typeface="Calibri"/>
                <a:cs typeface="Calibri"/>
              </a:rPr>
              <a:t>e</a:t>
            </a:r>
            <a:r>
              <a:rPr sz="2550" b="1" spc="-19" baseline="1606" dirty="0" smtClean="0">
                <a:latin typeface="Calibri"/>
                <a:cs typeface="Calibri"/>
              </a:rPr>
              <a:t>f</a:t>
            </a:r>
            <a:r>
              <a:rPr sz="2550" b="1" spc="0" baseline="1606" dirty="0" smtClean="0">
                <a:latin typeface="Calibri"/>
                <a:cs typeface="Calibri"/>
              </a:rPr>
              <a:t>o</a:t>
            </a:r>
            <a:r>
              <a:rPr sz="2550" b="1" spc="-14" baseline="1606" dirty="0" smtClean="0">
                <a:latin typeface="Calibri"/>
                <a:cs typeface="Calibri"/>
              </a:rPr>
              <a:t>r</a:t>
            </a:r>
            <a:r>
              <a:rPr sz="2550" b="1" spc="0" baseline="1606" dirty="0" smtClean="0">
                <a:latin typeface="Calibri"/>
                <a:cs typeface="Calibri"/>
              </a:rPr>
              <a:t>e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06973" y="4310502"/>
            <a:ext cx="48434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  <a:spcBef>
                <a:spcPts val="97"/>
              </a:spcBef>
            </a:pPr>
            <a:r>
              <a:rPr sz="1800" spc="4" dirty="0" smtClean="0">
                <a:solidFill>
                  <a:srgbClr val="FF0000"/>
                </a:solidFill>
                <a:latin typeface="Franklin Gothic Demi"/>
                <a:cs typeface="Franklin Gothic Demi"/>
              </a:rPr>
              <a:t>JMA</a:t>
            </a:r>
            <a:endParaRPr sz="1800">
              <a:latin typeface="Franklin Gothic Demi"/>
              <a:cs typeface="Franklin Gothic Dem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2180" y="4615302"/>
            <a:ext cx="95353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45"/>
              </a:lnSpc>
              <a:spcBef>
                <a:spcPts val="97"/>
              </a:spcBef>
            </a:pPr>
            <a:r>
              <a:rPr sz="1800" spc="4" dirty="0" smtClean="0">
                <a:solidFill>
                  <a:srgbClr val="FF0000"/>
                </a:solidFill>
                <a:latin typeface="Franklin Gothic Demi"/>
                <a:cs typeface="Franklin Gothic Demi"/>
              </a:rPr>
              <a:t>InaTEWS</a:t>
            </a:r>
            <a:endParaRPr sz="18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77773" y="4692650"/>
            <a:ext cx="2407937" cy="802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‐</a:t>
            </a:r>
            <a:r>
              <a:rPr sz="2700" b="1" spc="-25" baseline="3034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q</a:t>
            </a:r>
            <a:r>
              <a:rPr sz="2700" b="1" spc="-4" baseline="303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25" baseline="3034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arly </a:t>
            </a:r>
            <a:r>
              <a:rPr sz="2700" b="1" spc="-64" baseline="3034" dirty="0" smtClean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arning</a:t>
            </a:r>
            <a:r>
              <a:rPr sz="2700" b="1" spc="-9" baseline="303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1 mins</a:t>
            </a:r>
            <a:endParaRPr sz="1800">
              <a:latin typeface="Calibri"/>
              <a:cs typeface="Calibri"/>
            </a:endParaRPr>
          </a:p>
          <a:p>
            <a:pPr marL="12700" marR="34289">
              <a:lnSpc>
                <a:spcPts val="2160"/>
              </a:lnSpc>
              <a:spcBef>
                <a:spcPts val="11"/>
              </a:spcBef>
            </a:pPr>
            <a:r>
              <a:rPr sz="2700" b="1" spc="0" baseline="1517" dirty="0" smtClean="0">
                <a:solidFill>
                  <a:srgbClr val="FFFFFF"/>
                </a:solidFill>
                <a:latin typeface="Calibri"/>
                <a:cs typeface="Calibri"/>
              </a:rPr>
              <a:t>‐</a:t>
            </a:r>
            <a:r>
              <a:rPr sz="2700" b="1" spc="-114" baseline="1517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700" b="1" spc="0" baseline="1517" dirty="0" smtClean="0">
                <a:solidFill>
                  <a:srgbClr val="FFFFFF"/>
                </a:solidFill>
                <a:latin typeface="Calibri"/>
                <a:cs typeface="Calibri"/>
              </a:rPr>
              <a:t>sunami </a:t>
            </a:r>
            <a:r>
              <a:rPr sz="2700" b="1" spc="-25" baseline="1517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700" b="1" spc="0" baseline="1517" dirty="0" smtClean="0">
                <a:solidFill>
                  <a:srgbClr val="FFFFFF"/>
                </a:solidFill>
                <a:latin typeface="Calibri"/>
                <a:cs typeface="Calibri"/>
              </a:rPr>
              <a:t>arly </a:t>
            </a:r>
            <a:r>
              <a:rPr sz="2700" b="1" spc="-64" baseline="1517" dirty="0" smtClean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700" b="1" spc="0" baseline="1517" dirty="0" smtClean="0">
                <a:solidFill>
                  <a:srgbClr val="FFFFFF"/>
                </a:solidFill>
                <a:latin typeface="Calibri"/>
                <a:cs typeface="Calibri"/>
              </a:rPr>
              <a:t>arning</a:t>
            </a:r>
            <a:endParaRPr sz="1800">
              <a:latin typeface="Calibri"/>
              <a:cs typeface="Calibri"/>
            </a:endParaRPr>
          </a:p>
          <a:p>
            <a:pPr marL="117855" marR="34289">
              <a:lnSpc>
                <a:spcPts val="2160"/>
              </a:lnSpc>
            </a:pPr>
            <a:r>
              <a:rPr sz="2700" b="1" spc="0" baseline="1517" dirty="0" smtClean="0">
                <a:solidFill>
                  <a:srgbClr val="FFFFFF"/>
                </a:solidFill>
                <a:latin typeface="Calibri"/>
                <a:cs typeface="Calibri"/>
              </a:rPr>
              <a:t>3 mins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63373" y="5934710"/>
            <a:ext cx="1839569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 smtClean="0">
                <a:latin typeface="Calibri"/>
                <a:cs typeface="Calibri"/>
              </a:rPr>
              <a:t>‐</a:t>
            </a:r>
            <a:r>
              <a:rPr sz="2700" b="1" spc="-25" baseline="3034" dirty="0" smtClean="0">
                <a:latin typeface="Calibri"/>
                <a:cs typeface="Calibri"/>
              </a:rPr>
              <a:t>E</a:t>
            </a:r>
            <a:r>
              <a:rPr sz="2700" b="1" spc="0" baseline="3034" dirty="0" smtClean="0">
                <a:latin typeface="Calibri"/>
                <a:cs typeface="Calibri"/>
              </a:rPr>
              <a:t>q</a:t>
            </a:r>
            <a:r>
              <a:rPr sz="2700" b="1" spc="-4" baseline="3034" dirty="0" smtClean="0">
                <a:latin typeface="Calibri"/>
                <a:cs typeface="Calibri"/>
              </a:rPr>
              <a:t> </a:t>
            </a:r>
            <a:r>
              <a:rPr sz="2700" b="1" spc="0" baseline="3034" dirty="0" smtClean="0">
                <a:latin typeface="Calibri"/>
                <a:cs typeface="Calibri"/>
              </a:rPr>
              <a:t>I</a:t>
            </a:r>
            <a:r>
              <a:rPr sz="2700" b="1" spc="-9" baseline="3034" dirty="0" smtClean="0">
                <a:latin typeface="Calibri"/>
                <a:cs typeface="Calibri"/>
              </a:rPr>
              <a:t>n</a:t>
            </a:r>
            <a:r>
              <a:rPr sz="2700" b="1" spc="-29" baseline="3034" dirty="0" smtClean="0">
                <a:latin typeface="Calibri"/>
                <a:cs typeface="Calibri"/>
              </a:rPr>
              <a:t>f</a:t>
            </a:r>
            <a:r>
              <a:rPr sz="2700" b="1" spc="0" baseline="3034" dirty="0" smtClean="0">
                <a:latin typeface="Calibri"/>
                <a:cs typeface="Calibri"/>
              </a:rPr>
              <a:t>o &amp; </a:t>
            </a:r>
            <a:r>
              <a:rPr sz="2700" b="1" spc="-114" baseline="3034" dirty="0" smtClean="0">
                <a:latin typeface="Calibri"/>
                <a:cs typeface="Calibri"/>
              </a:rPr>
              <a:t>T</a:t>
            </a:r>
            <a:r>
              <a:rPr sz="2700" b="1" spc="0" baseline="3034" dirty="0" smtClean="0">
                <a:latin typeface="Calibri"/>
                <a:cs typeface="Calibri"/>
              </a:rPr>
              <a:t>sunami</a:t>
            </a:r>
            <a:endParaRPr sz="1800">
              <a:latin typeface="Calibri"/>
              <a:cs typeface="Calibri"/>
            </a:endParaRPr>
          </a:p>
          <a:p>
            <a:pPr marL="65278" marR="34289">
              <a:lnSpc>
                <a:spcPts val="2160"/>
              </a:lnSpc>
              <a:spcBef>
                <a:spcPts val="11"/>
              </a:spcBef>
            </a:pPr>
            <a:r>
              <a:rPr sz="2700" b="1" spc="-64" baseline="1517" dirty="0" smtClean="0">
                <a:latin typeface="Calibri"/>
                <a:cs typeface="Calibri"/>
              </a:rPr>
              <a:t>W</a:t>
            </a:r>
            <a:r>
              <a:rPr sz="2700" b="1" spc="0" baseline="1517" dirty="0" smtClean="0">
                <a:latin typeface="Calibri"/>
                <a:cs typeface="Calibri"/>
              </a:rPr>
              <a:t>arning: 5 mins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200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39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72119" y="598931"/>
            <a:ext cx="7488173" cy="777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3"/>
              </a:spcBef>
            </a:pPr>
            <a:endParaRPr sz="900"/>
          </a:p>
          <a:p>
            <a:pPr marL="1844033">
              <a:lnSpc>
                <a:spcPct val="101725"/>
              </a:lnSpc>
            </a:pPr>
            <a:r>
              <a:rPr sz="3500" b="1" spc="-154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ONDISI</a:t>
            </a:r>
            <a:r>
              <a:rPr sz="3500" b="1" spc="-2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TEKNO</a:t>
            </a:r>
            <a:r>
              <a:rPr sz="3500" b="1" spc="-54" dirty="0" smtClean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OGI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75949" y="4439856"/>
            <a:ext cx="7505192" cy="9167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8579">
              <a:lnSpc>
                <a:spcPts val="2135"/>
              </a:lnSpc>
              <a:spcBef>
                <a:spcPts val="106"/>
              </a:spcBef>
            </a:pP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PER</a:t>
            </a:r>
            <a:r>
              <a:rPr sz="3000" spc="-39" baseline="2730" dirty="0" smtClean="0">
                <a:solidFill>
                  <a:srgbClr val="898989"/>
                </a:solidFill>
                <a:latin typeface="Calibri"/>
                <a:cs typeface="Calibri"/>
              </a:rPr>
              <a:t>L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U </a:t>
            </a:r>
            <a:r>
              <a:rPr sz="3000" spc="-29" baseline="2730" dirty="0" smtClean="0">
                <a:solidFill>
                  <a:srgbClr val="898989"/>
                </a:solidFill>
                <a:latin typeface="Calibri"/>
                <a:cs typeface="Calibri"/>
              </a:rPr>
              <a:t>D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AN</a:t>
            </a:r>
            <a:r>
              <a:rPr sz="3000" spc="-12" baseline="2730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MEND</a:t>
            </a:r>
            <a:r>
              <a:rPr sz="3000" spc="-14" baseline="2730" dirty="0" smtClean="0">
                <a:solidFill>
                  <a:srgbClr val="898989"/>
                </a:solidFill>
                <a:latin typeface="Calibri"/>
                <a:cs typeface="Calibri"/>
              </a:rPr>
              <a:t>E</a:t>
            </a:r>
            <a:r>
              <a:rPr sz="3000" spc="-9" baseline="2730" dirty="0" smtClean="0">
                <a:solidFill>
                  <a:srgbClr val="898989"/>
                </a:solidFill>
                <a:latin typeface="Calibri"/>
                <a:cs typeface="Calibri"/>
              </a:rPr>
              <a:t>S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AK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  <a:spcBef>
                <a:spcPts val="548"/>
              </a:spcBef>
            </a:pPr>
            <a:r>
              <a:rPr sz="3600" b="1" spc="0" dirty="0" smtClean="0">
                <a:latin typeface="Calibri"/>
                <a:cs typeface="Calibri"/>
              </a:rPr>
              <a:t>PENG</a:t>
            </a:r>
            <a:r>
              <a:rPr sz="3600" b="1" spc="-94" dirty="0" smtClean="0">
                <a:latin typeface="Calibri"/>
                <a:cs typeface="Calibri"/>
              </a:rPr>
              <a:t>U</a:t>
            </a:r>
            <a:r>
              <a:rPr sz="3600" b="1" spc="-279" dirty="0" smtClean="0">
                <a:latin typeface="Calibri"/>
                <a:cs typeface="Calibri"/>
              </a:rPr>
              <a:t>A</a:t>
            </a:r>
            <a:r>
              <a:rPr sz="3600" b="1" spc="-284" dirty="0" smtClean="0">
                <a:latin typeface="Calibri"/>
                <a:cs typeface="Calibri"/>
              </a:rPr>
              <a:t>T</a:t>
            </a:r>
            <a:r>
              <a:rPr sz="3600" b="1" spc="4" dirty="0" smtClean="0">
                <a:latin typeface="Calibri"/>
                <a:cs typeface="Calibri"/>
              </a:rPr>
              <a:t>A</a:t>
            </a:r>
            <a:r>
              <a:rPr sz="3600" b="1" spc="0" dirty="0" smtClean="0">
                <a:latin typeface="Calibri"/>
                <a:cs typeface="Calibri"/>
              </a:rPr>
              <a:t>N</a:t>
            </a:r>
            <a:r>
              <a:rPr sz="3600" b="1" spc="14" dirty="0" smtClean="0">
                <a:latin typeface="Calibri"/>
                <a:cs typeface="Calibri"/>
              </a:rPr>
              <a:t> </a:t>
            </a:r>
            <a:r>
              <a:rPr sz="3600" b="1" spc="4" dirty="0" smtClean="0">
                <a:latin typeface="Calibri"/>
                <a:cs typeface="Calibri"/>
              </a:rPr>
              <a:t>S</a:t>
            </a:r>
            <a:r>
              <a:rPr sz="3600" b="1" spc="0" dirty="0" smtClean="0">
                <a:latin typeface="Calibri"/>
                <a:cs typeface="Calibri"/>
              </a:rPr>
              <a:t>INE</a:t>
            </a:r>
            <a:r>
              <a:rPr sz="3600" b="1" spc="-29" dirty="0" smtClean="0">
                <a:latin typeface="Calibri"/>
                <a:cs typeface="Calibri"/>
              </a:rPr>
              <a:t>R</a:t>
            </a:r>
            <a:r>
              <a:rPr sz="3600" b="1" spc="0" dirty="0" smtClean="0">
                <a:latin typeface="Calibri"/>
                <a:cs typeface="Calibri"/>
              </a:rPr>
              <a:t>GI</a:t>
            </a:r>
            <a:r>
              <a:rPr sz="3600" b="1" spc="9" dirty="0" smtClean="0">
                <a:latin typeface="Calibri"/>
                <a:cs typeface="Calibri"/>
              </a:rPr>
              <a:t> </a:t>
            </a:r>
            <a:r>
              <a:rPr sz="3600" b="1" spc="0" dirty="0" smtClean="0">
                <a:latin typeface="Calibri"/>
                <a:cs typeface="Calibri"/>
              </a:rPr>
              <a:t>AN</a:t>
            </a:r>
            <a:r>
              <a:rPr sz="3600" b="1" spc="-284" dirty="0" smtClean="0">
                <a:latin typeface="Calibri"/>
                <a:cs typeface="Calibri"/>
              </a:rPr>
              <a:t>T</a:t>
            </a:r>
            <a:r>
              <a:rPr sz="3600" b="1" spc="4" dirty="0" smtClean="0">
                <a:latin typeface="Calibri"/>
                <a:cs typeface="Calibri"/>
              </a:rPr>
              <a:t>A</a:t>
            </a:r>
            <a:r>
              <a:rPr sz="3600" b="1" spc="0" dirty="0" smtClean="0">
                <a:latin typeface="Calibri"/>
                <a:cs typeface="Calibri"/>
              </a:rPr>
              <a:t>R</a:t>
            </a:r>
            <a:r>
              <a:rPr sz="3600" b="1" spc="9" dirty="0" smtClean="0">
                <a:latin typeface="Calibri"/>
                <a:cs typeface="Calibri"/>
              </a:rPr>
              <a:t> </a:t>
            </a:r>
            <a:r>
              <a:rPr sz="3600" b="1" spc="0" dirty="0" smtClean="0">
                <a:latin typeface="Calibri"/>
                <a:cs typeface="Calibri"/>
              </a:rPr>
              <a:t>LEM</a:t>
            </a:r>
            <a:r>
              <a:rPr sz="3600" b="1" spc="-39" dirty="0" smtClean="0">
                <a:latin typeface="Calibri"/>
                <a:cs typeface="Calibri"/>
              </a:rPr>
              <a:t>BA</a:t>
            </a:r>
            <a:r>
              <a:rPr sz="3600" b="1" spc="0" dirty="0" smtClean="0">
                <a:latin typeface="Calibri"/>
                <a:cs typeface="Calibri"/>
              </a:rPr>
              <a:t>GA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40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object 259"/>
          <p:cNvSpPr txBox="1"/>
          <p:nvPr/>
        </p:nvSpPr>
        <p:spPr>
          <a:xfrm>
            <a:off x="5274449" y="6906006"/>
            <a:ext cx="4644389" cy="2903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310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41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8" name="object 258"/>
          <p:cNvSpPr txBox="1"/>
          <p:nvPr/>
        </p:nvSpPr>
        <p:spPr>
          <a:xfrm>
            <a:off x="770267" y="2414016"/>
            <a:ext cx="2519172" cy="17426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960875">
              <a:lnSpc>
                <a:spcPct val="95825"/>
              </a:lnSpc>
              <a:spcBef>
                <a:spcPts val="10108"/>
              </a:spcBef>
            </a:pPr>
            <a:r>
              <a:rPr sz="2000" b="1" spc="-4" dirty="0" smtClean="0">
                <a:latin typeface="Arial"/>
                <a:cs typeface="Arial"/>
              </a:rPr>
              <a:t>BMKG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7" name="object 257"/>
          <p:cNvSpPr txBox="1"/>
          <p:nvPr/>
        </p:nvSpPr>
        <p:spPr>
          <a:xfrm>
            <a:off x="7250315" y="2393441"/>
            <a:ext cx="2519172" cy="17007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26"/>
              </a:spcBef>
            </a:pPr>
            <a:endParaRPr sz="700"/>
          </a:p>
          <a:p>
            <a:pPr marL="459479">
              <a:lnSpc>
                <a:spcPts val="1659"/>
              </a:lnSpc>
              <a:spcBef>
                <a:spcPts val="10000"/>
              </a:spcBef>
            </a:pPr>
            <a:r>
              <a:rPr sz="1400" b="1" spc="0" dirty="0" smtClean="0">
                <a:latin typeface="Arial"/>
                <a:cs typeface="Arial"/>
              </a:rPr>
              <a:t>TIDE</a:t>
            </a:r>
            <a:r>
              <a:rPr sz="1400" b="1" spc="-26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GAUGES  </a:t>
            </a:r>
            <a:r>
              <a:rPr sz="1400" b="1" spc="362" dirty="0" smtClean="0">
                <a:latin typeface="Arial"/>
                <a:cs typeface="Arial"/>
              </a:rPr>
              <a:t> </a:t>
            </a:r>
            <a:r>
              <a:rPr sz="2100" b="1" spc="0" baseline="2070" dirty="0" smtClean="0">
                <a:latin typeface="Arial"/>
                <a:cs typeface="Arial"/>
              </a:rPr>
              <a:t>BUOY</a:t>
            </a:r>
            <a:endParaRPr sz="14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683649" y="7196328"/>
            <a:ext cx="1799844" cy="10668"/>
          </a:xfrm>
          <a:custGeom>
            <a:avLst/>
            <a:gdLst/>
            <a:ahLst/>
            <a:cxnLst/>
            <a:rect l="l" t="t" r="r" b="b"/>
            <a:pathLst>
              <a:path w="1799844" h="10668">
                <a:moveTo>
                  <a:pt x="0" y="0"/>
                </a:moveTo>
                <a:lnTo>
                  <a:pt x="0" y="10668"/>
                </a:lnTo>
                <a:lnTo>
                  <a:pt x="1799844" y="10668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74839" y="6906006"/>
            <a:ext cx="1632203" cy="290322"/>
          </a:xfrm>
          <a:custGeom>
            <a:avLst/>
            <a:gdLst/>
            <a:ahLst/>
            <a:cxnLst/>
            <a:rect l="l" t="t" r="r" b="b"/>
            <a:pathLst>
              <a:path w="1632203" h="290322">
                <a:moveTo>
                  <a:pt x="0" y="0"/>
                </a:moveTo>
                <a:lnTo>
                  <a:pt x="0" y="290322"/>
                </a:lnTo>
                <a:lnTo>
                  <a:pt x="1632203" y="290322"/>
                </a:lnTo>
                <a:lnTo>
                  <a:pt x="163220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407043" y="6906006"/>
            <a:ext cx="2882646" cy="290322"/>
          </a:xfrm>
          <a:custGeom>
            <a:avLst/>
            <a:gdLst/>
            <a:ahLst/>
            <a:cxnLst/>
            <a:rect l="l" t="t" r="r" b="b"/>
            <a:pathLst>
              <a:path w="2882646" h="290322">
                <a:moveTo>
                  <a:pt x="0" y="0"/>
                </a:moveTo>
                <a:lnTo>
                  <a:pt x="0" y="290322"/>
                </a:lnTo>
                <a:lnTo>
                  <a:pt x="2882646" y="290322"/>
                </a:lnTo>
                <a:lnTo>
                  <a:pt x="2882646" y="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274449" y="6906006"/>
            <a:ext cx="4644389" cy="290322"/>
          </a:xfrm>
          <a:custGeom>
            <a:avLst/>
            <a:gdLst/>
            <a:ahLst/>
            <a:cxnLst/>
            <a:rect l="l" t="t" r="r" b="b"/>
            <a:pathLst>
              <a:path w="4644389" h="290322">
                <a:moveTo>
                  <a:pt x="0" y="0"/>
                </a:moveTo>
                <a:lnTo>
                  <a:pt x="0" y="290322"/>
                </a:lnTo>
                <a:lnTo>
                  <a:pt x="4644389" y="290322"/>
                </a:lnTo>
                <a:lnTo>
                  <a:pt x="46443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745371" y="6478523"/>
            <a:ext cx="6210300" cy="438150"/>
          </a:xfrm>
          <a:custGeom>
            <a:avLst/>
            <a:gdLst/>
            <a:ahLst/>
            <a:cxnLst/>
            <a:rect l="l" t="t" r="r" b="b"/>
            <a:pathLst>
              <a:path w="6210300" h="438150">
                <a:moveTo>
                  <a:pt x="38100" y="19050"/>
                </a:moveTo>
                <a:lnTo>
                  <a:pt x="6172200" y="19050"/>
                </a:lnTo>
                <a:lnTo>
                  <a:pt x="6191250" y="38100"/>
                </a:lnTo>
                <a:lnTo>
                  <a:pt x="6191250" y="400050"/>
                </a:lnTo>
                <a:lnTo>
                  <a:pt x="6210300" y="438150"/>
                </a:lnTo>
                <a:lnTo>
                  <a:pt x="6210300" y="0"/>
                </a:lnTo>
                <a:lnTo>
                  <a:pt x="38100" y="19050"/>
                </a:lnTo>
                <a:close/>
              </a:path>
              <a:path w="6210300" h="438150">
                <a:moveTo>
                  <a:pt x="0" y="438150"/>
                </a:moveTo>
                <a:lnTo>
                  <a:pt x="6210300" y="438150"/>
                </a:lnTo>
                <a:lnTo>
                  <a:pt x="6191250" y="400050"/>
                </a:lnTo>
                <a:lnTo>
                  <a:pt x="6191250" y="38100"/>
                </a:lnTo>
                <a:lnTo>
                  <a:pt x="6172200" y="19050"/>
                </a:lnTo>
                <a:lnTo>
                  <a:pt x="38100" y="19050"/>
                </a:lnTo>
                <a:lnTo>
                  <a:pt x="6210300" y="0"/>
                </a:lnTo>
                <a:lnTo>
                  <a:pt x="0" y="0"/>
                </a:lnTo>
                <a:lnTo>
                  <a:pt x="0" y="438150"/>
                </a:lnTo>
                <a:lnTo>
                  <a:pt x="19050" y="38100"/>
                </a:lnTo>
                <a:lnTo>
                  <a:pt x="6172199" y="38099"/>
                </a:lnTo>
                <a:lnTo>
                  <a:pt x="6172200" y="419100"/>
                </a:lnTo>
                <a:lnTo>
                  <a:pt x="38100" y="419100"/>
                </a:lnTo>
                <a:lnTo>
                  <a:pt x="19050" y="400050"/>
                </a:lnTo>
                <a:lnTo>
                  <a:pt x="0" y="438150"/>
                </a:lnTo>
                <a:close/>
              </a:path>
              <a:path w="6210300" h="438150">
                <a:moveTo>
                  <a:pt x="6172200" y="419100"/>
                </a:moveTo>
                <a:lnTo>
                  <a:pt x="6172199" y="400049"/>
                </a:lnTo>
                <a:lnTo>
                  <a:pt x="38099" y="400049"/>
                </a:lnTo>
                <a:lnTo>
                  <a:pt x="38099" y="38099"/>
                </a:lnTo>
                <a:lnTo>
                  <a:pt x="19050" y="38100"/>
                </a:lnTo>
                <a:lnTo>
                  <a:pt x="0" y="438150"/>
                </a:lnTo>
                <a:lnTo>
                  <a:pt x="19050" y="400050"/>
                </a:lnTo>
                <a:lnTo>
                  <a:pt x="38100" y="419100"/>
                </a:lnTo>
                <a:lnTo>
                  <a:pt x="6172200" y="419100"/>
                </a:lnTo>
                <a:close/>
              </a:path>
            </a:pathLst>
          </a:custGeom>
          <a:solidFill>
            <a:srgbClr val="1F487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642245" y="5165598"/>
            <a:ext cx="3791712" cy="10233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88521" y="6179820"/>
            <a:ext cx="894588" cy="4411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99045" y="4966716"/>
            <a:ext cx="2648712" cy="1658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301631" y="1433321"/>
            <a:ext cx="441198" cy="9692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725303" y="1075943"/>
            <a:ext cx="3829050" cy="4373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742067" y="1479041"/>
            <a:ext cx="1962912" cy="88620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50115" y="1479041"/>
            <a:ext cx="1883664" cy="8862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742067" y="2667761"/>
            <a:ext cx="3791712" cy="39547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742067" y="3004566"/>
            <a:ext cx="1962912" cy="64084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45543" y="3004566"/>
            <a:ext cx="1888236" cy="64084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192915" y="2314955"/>
            <a:ext cx="893826" cy="4953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821315" y="4068317"/>
            <a:ext cx="3790950" cy="39547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742067" y="4421885"/>
            <a:ext cx="3791712" cy="39547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67591" y="3686556"/>
            <a:ext cx="819150" cy="51130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683393" y="1113281"/>
            <a:ext cx="3911333" cy="3682746"/>
          </a:xfrm>
          <a:custGeom>
            <a:avLst/>
            <a:gdLst/>
            <a:ahLst/>
            <a:cxnLst/>
            <a:rect l="l" t="t" r="r" b="b"/>
            <a:pathLst>
              <a:path w="3911333" h="3682746">
                <a:moveTo>
                  <a:pt x="25146" y="3669792"/>
                </a:moveTo>
                <a:lnTo>
                  <a:pt x="12953" y="3669792"/>
                </a:lnTo>
                <a:lnTo>
                  <a:pt x="12954" y="3682746"/>
                </a:lnTo>
                <a:lnTo>
                  <a:pt x="63246" y="3682746"/>
                </a:lnTo>
                <a:lnTo>
                  <a:pt x="25146" y="3669792"/>
                </a:lnTo>
                <a:close/>
              </a:path>
              <a:path w="3911333" h="3682746">
                <a:moveTo>
                  <a:pt x="25146" y="3492246"/>
                </a:moveTo>
                <a:lnTo>
                  <a:pt x="0" y="3492246"/>
                </a:lnTo>
                <a:lnTo>
                  <a:pt x="0" y="3568446"/>
                </a:lnTo>
                <a:lnTo>
                  <a:pt x="25146" y="3568446"/>
                </a:lnTo>
                <a:lnTo>
                  <a:pt x="25146" y="3492246"/>
                </a:lnTo>
                <a:close/>
              </a:path>
              <a:path w="3911333" h="3682746">
                <a:moveTo>
                  <a:pt x="25146" y="3390900"/>
                </a:moveTo>
                <a:lnTo>
                  <a:pt x="0" y="3390900"/>
                </a:lnTo>
                <a:lnTo>
                  <a:pt x="0" y="3467100"/>
                </a:lnTo>
                <a:lnTo>
                  <a:pt x="25146" y="3467100"/>
                </a:lnTo>
                <a:lnTo>
                  <a:pt x="25146" y="3390900"/>
                </a:lnTo>
                <a:close/>
              </a:path>
              <a:path w="3911333" h="3682746">
                <a:moveTo>
                  <a:pt x="25146" y="3288792"/>
                </a:moveTo>
                <a:lnTo>
                  <a:pt x="0" y="3288792"/>
                </a:lnTo>
                <a:lnTo>
                  <a:pt x="0" y="3364992"/>
                </a:lnTo>
                <a:lnTo>
                  <a:pt x="25146" y="3364992"/>
                </a:lnTo>
                <a:lnTo>
                  <a:pt x="25146" y="3288792"/>
                </a:lnTo>
                <a:close/>
              </a:path>
              <a:path w="3911333" h="3682746">
                <a:moveTo>
                  <a:pt x="25146" y="3187446"/>
                </a:moveTo>
                <a:lnTo>
                  <a:pt x="0" y="3187446"/>
                </a:lnTo>
                <a:lnTo>
                  <a:pt x="0" y="3263646"/>
                </a:lnTo>
                <a:lnTo>
                  <a:pt x="25146" y="3263646"/>
                </a:lnTo>
                <a:lnTo>
                  <a:pt x="25146" y="3187446"/>
                </a:lnTo>
                <a:close/>
              </a:path>
              <a:path w="3911333" h="3682746">
                <a:moveTo>
                  <a:pt x="25146" y="3086100"/>
                </a:moveTo>
                <a:lnTo>
                  <a:pt x="0" y="3086100"/>
                </a:lnTo>
                <a:lnTo>
                  <a:pt x="0" y="3162300"/>
                </a:lnTo>
                <a:lnTo>
                  <a:pt x="25146" y="3162300"/>
                </a:lnTo>
                <a:lnTo>
                  <a:pt x="25146" y="3086100"/>
                </a:lnTo>
                <a:close/>
              </a:path>
              <a:path w="3911333" h="3682746">
                <a:moveTo>
                  <a:pt x="25146" y="2983992"/>
                </a:moveTo>
                <a:lnTo>
                  <a:pt x="0" y="2983992"/>
                </a:lnTo>
                <a:lnTo>
                  <a:pt x="0" y="3060192"/>
                </a:lnTo>
                <a:lnTo>
                  <a:pt x="25146" y="3060192"/>
                </a:lnTo>
                <a:lnTo>
                  <a:pt x="25146" y="2983992"/>
                </a:lnTo>
                <a:close/>
              </a:path>
              <a:path w="3911333" h="3682746">
                <a:moveTo>
                  <a:pt x="25146" y="2882646"/>
                </a:moveTo>
                <a:lnTo>
                  <a:pt x="0" y="2882646"/>
                </a:lnTo>
                <a:lnTo>
                  <a:pt x="0" y="2958846"/>
                </a:lnTo>
                <a:lnTo>
                  <a:pt x="25146" y="2958846"/>
                </a:lnTo>
                <a:lnTo>
                  <a:pt x="25146" y="2882646"/>
                </a:lnTo>
                <a:close/>
              </a:path>
              <a:path w="3911333" h="3682746">
                <a:moveTo>
                  <a:pt x="25146" y="2781300"/>
                </a:moveTo>
                <a:lnTo>
                  <a:pt x="0" y="2781300"/>
                </a:lnTo>
                <a:lnTo>
                  <a:pt x="0" y="2857500"/>
                </a:lnTo>
                <a:lnTo>
                  <a:pt x="25146" y="2857500"/>
                </a:lnTo>
                <a:lnTo>
                  <a:pt x="25146" y="2781300"/>
                </a:lnTo>
                <a:close/>
              </a:path>
              <a:path w="3911333" h="3682746">
                <a:moveTo>
                  <a:pt x="25146" y="2679192"/>
                </a:moveTo>
                <a:lnTo>
                  <a:pt x="0" y="2679192"/>
                </a:lnTo>
                <a:lnTo>
                  <a:pt x="0" y="2755392"/>
                </a:lnTo>
                <a:lnTo>
                  <a:pt x="25146" y="2755392"/>
                </a:lnTo>
                <a:lnTo>
                  <a:pt x="25146" y="2679192"/>
                </a:lnTo>
                <a:close/>
              </a:path>
              <a:path w="3911333" h="3682746">
                <a:moveTo>
                  <a:pt x="25146" y="2577846"/>
                </a:moveTo>
                <a:lnTo>
                  <a:pt x="0" y="2577846"/>
                </a:lnTo>
                <a:lnTo>
                  <a:pt x="0" y="2654046"/>
                </a:lnTo>
                <a:lnTo>
                  <a:pt x="25146" y="2654046"/>
                </a:lnTo>
                <a:lnTo>
                  <a:pt x="25146" y="2577846"/>
                </a:lnTo>
                <a:close/>
              </a:path>
              <a:path w="3911333" h="3682746">
                <a:moveTo>
                  <a:pt x="25146" y="2476500"/>
                </a:moveTo>
                <a:lnTo>
                  <a:pt x="0" y="2476500"/>
                </a:lnTo>
                <a:lnTo>
                  <a:pt x="0" y="2552700"/>
                </a:lnTo>
                <a:lnTo>
                  <a:pt x="25146" y="2552700"/>
                </a:lnTo>
                <a:lnTo>
                  <a:pt x="25146" y="2476500"/>
                </a:lnTo>
                <a:close/>
              </a:path>
              <a:path w="3911333" h="3682746">
                <a:moveTo>
                  <a:pt x="25146" y="2374392"/>
                </a:moveTo>
                <a:lnTo>
                  <a:pt x="0" y="2374392"/>
                </a:lnTo>
                <a:lnTo>
                  <a:pt x="0" y="2450592"/>
                </a:lnTo>
                <a:lnTo>
                  <a:pt x="25146" y="2450592"/>
                </a:lnTo>
                <a:lnTo>
                  <a:pt x="25146" y="2374392"/>
                </a:lnTo>
                <a:close/>
              </a:path>
              <a:path w="3911333" h="3682746">
                <a:moveTo>
                  <a:pt x="25146" y="2273046"/>
                </a:moveTo>
                <a:lnTo>
                  <a:pt x="0" y="2273046"/>
                </a:lnTo>
                <a:lnTo>
                  <a:pt x="0" y="2349246"/>
                </a:lnTo>
                <a:lnTo>
                  <a:pt x="25146" y="2349246"/>
                </a:lnTo>
                <a:lnTo>
                  <a:pt x="25146" y="2273046"/>
                </a:lnTo>
                <a:close/>
              </a:path>
              <a:path w="3911333" h="3682746">
                <a:moveTo>
                  <a:pt x="25146" y="2171700"/>
                </a:moveTo>
                <a:lnTo>
                  <a:pt x="0" y="2171700"/>
                </a:lnTo>
                <a:lnTo>
                  <a:pt x="0" y="2247900"/>
                </a:lnTo>
                <a:lnTo>
                  <a:pt x="25146" y="2247900"/>
                </a:lnTo>
                <a:lnTo>
                  <a:pt x="25146" y="2171700"/>
                </a:lnTo>
                <a:close/>
              </a:path>
              <a:path w="3911333" h="3682746">
                <a:moveTo>
                  <a:pt x="25146" y="2069592"/>
                </a:moveTo>
                <a:lnTo>
                  <a:pt x="0" y="2069592"/>
                </a:lnTo>
                <a:lnTo>
                  <a:pt x="0" y="2145792"/>
                </a:lnTo>
                <a:lnTo>
                  <a:pt x="25146" y="2145792"/>
                </a:lnTo>
                <a:lnTo>
                  <a:pt x="25146" y="2069592"/>
                </a:lnTo>
                <a:close/>
              </a:path>
              <a:path w="3911333" h="3682746">
                <a:moveTo>
                  <a:pt x="25146" y="1968245"/>
                </a:moveTo>
                <a:lnTo>
                  <a:pt x="0" y="1968245"/>
                </a:lnTo>
                <a:lnTo>
                  <a:pt x="0" y="2044445"/>
                </a:lnTo>
                <a:lnTo>
                  <a:pt x="25146" y="2044445"/>
                </a:lnTo>
                <a:lnTo>
                  <a:pt x="25146" y="1968245"/>
                </a:lnTo>
                <a:close/>
              </a:path>
              <a:path w="3911333" h="3682746">
                <a:moveTo>
                  <a:pt x="25146" y="1866900"/>
                </a:moveTo>
                <a:lnTo>
                  <a:pt x="0" y="1866900"/>
                </a:lnTo>
                <a:lnTo>
                  <a:pt x="0" y="1943100"/>
                </a:lnTo>
                <a:lnTo>
                  <a:pt x="25146" y="1943100"/>
                </a:lnTo>
                <a:lnTo>
                  <a:pt x="25146" y="1866900"/>
                </a:lnTo>
                <a:close/>
              </a:path>
              <a:path w="3911333" h="3682746">
                <a:moveTo>
                  <a:pt x="25146" y="1764792"/>
                </a:moveTo>
                <a:lnTo>
                  <a:pt x="0" y="1764792"/>
                </a:lnTo>
                <a:lnTo>
                  <a:pt x="0" y="1840992"/>
                </a:lnTo>
                <a:lnTo>
                  <a:pt x="25146" y="1840992"/>
                </a:lnTo>
                <a:lnTo>
                  <a:pt x="25146" y="1764792"/>
                </a:lnTo>
                <a:close/>
              </a:path>
              <a:path w="3911333" h="3682746">
                <a:moveTo>
                  <a:pt x="25146" y="1663445"/>
                </a:moveTo>
                <a:lnTo>
                  <a:pt x="0" y="1663445"/>
                </a:lnTo>
                <a:lnTo>
                  <a:pt x="0" y="1739645"/>
                </a:lnTo>
                <a:lnTo>
                  <a:pt x="25146" y="1739645"/>
                </a:lnTo>
                <a:lnTo>
                  <a:pt x="25146" y="1663445"/>
                </a:lnTo>
                <a:close/>
              </a:path>
              <a:path w="3911333" h="3682746">
                <a:moveTo>
                  <a:pt x="25146" y="1562100"/>
                </a:moveTo>
                <a:lnTo>
                  <a:pt x="0" y="1562100"/>
                </a:lnTo>
                <a:lnTo>
                  <a:pt x="0" y="1638300"/>
                </a:lnTo>
                <a:lnTo>
                  <a:pt x="25146" y="1638300"/>
                </a:lnTo>
                <a:lnTo>
                  <a:pt x="25146" y="1562100"/>
                </a:lnTo>
                <a:close/>
              </a:path>
              <a:path w="3911333" h="3682746">
                <a:moveTo>
                  <a:pt x="25146" y="1459992"/>
                </a:moveTo>
                <a:lnTo>
                  <a:pt x="0" y="1459992"/>
                </a:lnTo>
                <a:lnTo>
                  <a:pt x="0" y="1536192"/>
                </a:lnTo>
                <a:lnTo>
                  <a:pt x="25146" y="1536192"/>
                </a:lnTo>
                <a:lnTo>
                  <a:pt x="25146" y="1459992"/>
                </a:lnTo>
                <a:close/>
              </a:path>
              <a:path w="3911333" h="3682746">
                <a:moveTo>
                  <a:pt x="25146" y="1358645"/>
                </a:moveTo>
                <a:lnTo>
                  <a:pt x="0" y="1358645"/>
                </a:lnTo>
                <a:lnTo>
                  <a:pt x="0" y="1434845"/>
                </a:lnTo>
                <a:lnTo>
                  <a:pt x="25146" y="1434845"/>
                </a:lnTo>
                <a:lnTo>
                  <a:pt x="25146" y="1358645"/>
                </a:lnTo>
                <a:close/>
              </a:path>
              <a:path w="3911333" h="3682746">
                <a:moveTo>
                  <a:pt x="25146" y="1257300"/>
                </a:moveTo>
                <a:lnTo>
                  <a:pt x="0" y="1257300"/>
                </a:lnTo>
                <a:lnTo>
                  <a:pt x="0" y="1333500"/>
                </a:lnTo>
                <a:lnTo>
                  <a:pt x="25146" y="1333500"/>
                </a:lnTo>
                <a:lnTo>
                  <a:pt x="25146" y="1257300"/>
                </a:lnTo>
                <a:close/>
              </a:path>
              <a:path w="3911333" h="3682746">
                <a:moveTo>
                  <a:pt x="25146" y="1155192"/>
                </a:moveTo>
                <a:lnTo>
                  <a:pt x="0" y="1155192"/>
                </a:lnTo>
                <a:lnTo>
                  <a:pt x="0" y="1231392"/>
                </a:lnTo>
                <a:lnTo>
                  <a:pt x="25146" y="1231392"/>
                </a:lnTo>
                <a:lnTo>
                  <a:pt x="25146" y="1155192"/>
                </a:lnTo>
                <a:close/>
              </a:path>
              <a:path w="3911333" h="3682746">
                <a:moveTo>
                  <a:pt x="25146" y="1053845"/>
                </a:moveTo>
                <a:lnTo>
                  <a:pt x="0" y="1053845"/>
                </a:lnTo>
                <a:lnTo>
                  <a:pt x="0" y="1130045"/>
                </a:lnTo>
                <a:lnTo>
                  <a:pt x="25146" y="1130045"/>
                </a:lnTo>
                <a:lnTo>
                  <a:pt x="25146" y="1053845"/>
                </a:lnTo>
                <a:close/>
              </a:path>
              <a:path w="3911333" h="3682746">
                <a:moveTo>
                  <a:pt x="25146" y="952500"/>
                </a:moveTo>
                <a:lnTo>
                  <a:pt x="0" y="952500"/>
                </a:lnTo>
                <a:lnTo>
                  <a:pt x="0" y="1028700"/>
                </a:lnTo>
                <a:lnTo>
                  <a:pt x="25146" y="1028700"/>
                </a:lnTo>
                <a:lnTo>
                  <a:pt x="25146" y="952500"/>
                </a:lnTo>
                <a:close/>
              </a:path>
              <a:path w="3911333" h="3682746">
                <a:moveTo>
                  <a:pt x="25146" y="850392"/>
                </a:moveTo>
                <a:lnTo>
                  <a:pt x="0" y="850392"/>
                </a:lnTo>
                <a:lnTo>
                  <a:pt x="0" y="926592"/>
                </a:lnTo>
                <a:lnTo>
                  <a:pt x="25146" y="926592"/>
                </a:lnTo>
                <a:lnTo>
                  <a:pt x="25146" y="850392"/>
                </a:lnTo>
                <a:close/>
              </a:path>
              <a:path w="3911333" h="3682746">
                <a:moveTo>
                  <a:pt x="25146" y="749045"/>
                </a:moveTo>
                <a:lnTo>
                  <a:pt x="0" y="749045"/>
                </a:lnTo>
                <a:lnTo>
                  <a:pt x="0" y="825245"/>
                </a:lnTo>
                <a:lnTo>
                  <a:pt x="25146" y="825245"/>
                </a:lnTo>
                <a:lnTo>
                  <a:pt x="25146" y="749045"/>
                </a:lnTo>
                <a:close/>
              </a:path>
              <a:path w="3911333" h="3682746">
                <a:moveTo>
                  <a:pt x="25146" y="647700"/>
                </a:moveTo>
                <a:lnTo>
                  <a:pt x="0" y="647700"/>
                </a:lnTo>
                <a:lnTo>
                  <a:pt x="0" y="723900"/>
                </a:lnTo>
                <a:lnTo>
                  <a:pt x="25146" y="723900"/>
                </a:lnTo>
                <a:lnTo>
                  <a:pt x="25146" y="647700"/>
                </a:lnTo>
                <a:close/>
              </a:path>
              <a:path w="3911333" h="3682746">
                <a:moveTo>
                  <a:pt x="25146" y="545592"/>
                </a:moveTo>
                <a:lnTo>
                  <a:pt x="0" y="545592"/>
                </a:lnTo>
                <a:lnTo>
                  <a:pt x="0" y="621792"/>
                </a:lnTo>
                <a:lnTo>
                  <a:pt x="25146" y="621792"/>
                </a:lnTo>
                <a:lnTo>
                  <a:pt x="25146" y="545592"/>
                </a:lnTo>
                <a:close/>
              </a:path>
              <a:path w="3911333" h="3682746">
                <a:moveTo>
                  <a:pt x="25146" y="444246"/>
                </a:moveTo>
                <a:lnTo>
                  <a:pt x="0" y="444246"/>
                </a:lnTo>
                <a:lnTo>
                  <a:pt x="0" y="520445"/>
                </a:lnTo>
                <a:lnTo>
                  <a:pt x="25146" y="520445"/>
                </a:lnTo>
                <a:lnTo>
                  <a:pt x="25146" y="444246"/>
                </a:lnTo>
                <a:close/>
              </a:path>
              <a:path w="3911333" h="3682746">
                <a:moveTo>
                  <a:pt x="25146" y="342900"/>
                </a:moveTo>
                <a:lnTo>
                  <a:pt x="0" y="342900"/>
                </a:lnTo>
                <a:lnTo>
                  <a:pt x="0" y="419100"/>
                </a:lnTo>
                <a:lnTo>
                  <a:pt x="25146" y="419100"/>
                </a:lnTo>
                <a:lnTo>
                  <a:pt x="25146" y="342900"/>
                </a:lnTo>
                <a:close/>
              </a:path>
              <a:path w="3911333" h="3682746">
                <a:moveTo>
                  <a:pt x="25146" y="240792"/>
                </a:moveTo>
                <a:lnTo>
                  <a:pt x="0" y="240792"/>
                </a:lnTo>
                <a:lnTo>
                  <a:pt x="0" y="316992"/>
                </a:lnTo>
                <a:lnTo>
                  <a:pt x="25146" y="316992"/>
                </a:lnTo>
                <a:lnTo>
                  <a:pt x="25146" y="240792"/>
                </a:lnTo>
                <a:close/>
              </a:path>
              <a:path w="3911333" h="3682746">
                <a:moveTo>
                  <a:pt x="25146" y="139446"/>
                </a:moveTo>
                <a:lnTo>
                  <a:pt x="0" y="139446"/>
                </a:lnTo>
                <a:lnTo>
                  <a:pt x="0" y="215646"/>
                </a:lnTo>
                <a:lnTo>
                  <a:pt x="25146" y="215646"/>
                </a:lnTo>
                <a:lnTo>
                  <a:pt x="25146" y="139446"/>
                </a:lnTo>
                <a:close/>
              </a:path>
              <a:path w="3911333" h="3682746">
                <a:moveTo>
                  <a:pt x="25146" y="38100"/>
                </a:moveTo>
                <a:lnTo>
                  <a:pt x="0" y="38100"/>
                </a:lnTo>
                <a:lnTo>
                  <a:pt x="0" y="114300"/>
                </a:lnTo>
                <a:lnTo>
                  <a:pt x="25146" y="114300"/>
                </a:lnTo>
                <a:lnTo>
                  <a:pt x="25146" y="38100"/>
                </a:lnTo>
                <a:close/>
              </a:path>
              <a:path w="3911333" h="3682746">
                <a:moveTo>
                  <a:pt x="89153" y="0"/>
                </a:moveTo>
                <a:lnTo>
                  <a:pt x="12953" y="0"/>
                </a:lnTo>
                <a:lnTo>
                  <a:pt x="12953" y="25146"/>
                </a:lnTo>
                <a:lnTo>
                  <a:pt x="89153" y="25146"/>
                </a:lnTo>
                <a:lnTo>
                  <a:pt x="89153" y="0"/>
                </a:lnTo>
                <a:close/>
              </a:path>
              <a:path w="3911333" h="3682746">
                <a:moveTo>
                  <a:pt x="3886199" y="12191"/>
                </a:moveTo>
                <a:lnTo>
                  <a:pt x="3873233" y="25145"/>
                </a:lnTo>
                <a:lnTo>
                  <a:pt x="3899154" y="25145"/>
                </a:lnTo>
                <a:lnTo>
                  <a:pt x="3911333" y="12191"/>
                </a:lnTo>
                <a:lnTo>
                  <a:pt x="3911333" y="5333"/>
                </a:lnTo>
                <a:lnTo>
                  <a:pt x="3906012" y="0"/>
                </a:lnTo>
                <a:lnTo>
                  <a:pt x="3873233" y="0"/>
                </a:lnTo>
                <a:lnTo>
                  <a:pt x="3873233" y="25145"/>
                </a:lnTo>
                <a:lnTo>
                  <a:pt x="3886199" y="12191"/>
                </a:lnTo>
                <a:close/>
              </a:path>
              <a:path w="3911333" h="3682746">
                <a:moveTo>
                  <a:pt x="3899154" y="25145"/>
                </a:moveTo>
                <a:lnTo>
                  <a:pt x="3886199" y="25145"/>
                </a:lnTo>
                <a:lnTo>
                  <a:pt x="3886199" y="63245"/>
                </a:lnTo>
                <a:lnTo>
                  <a:pt x="3911333" y="63245"/>
                </a:lnTo>
                <a:lnTo>
                  <a:pt x="3911333" y="12191"/>
                </a:lnTo>
                <a:lnTo>
                  <a:pt x="3899154" y="25145"/>
                </a:lnTo>
                <a:close/>
              </a:path>
              <a:path w="3911333" h="3682746">
                <a:moveTo>
                  <a:pt x="190500" y="0"/>
                </a:moveTo>
                <a:lnTo>
                  <a:pt x="114300" y="0"/>
                </a:lnTo>
                <a:lnTo>
                  <a:pt x="114300" y="25146"/>
                </a:lnTo>
                <a:lnTo>
                  <a:pt x="190500" y="25146"/>
                </a:lnTo>
                <a:lnTo>
                  <a:pt x="190500" y="0"/>
                </a:lnTo>
                <a:close/>
              </a:path>
              <a:path w="3911333" h="3682746">
                <a:moveTo>
                  <a:pt x="291846" y="0"/>
                </a:moveTo>
                <a:lnTo>
                  <a:pt x="215646" y="0"/>
                </a:lnTo>
                <a:lnTo>
                  <a:pt x="215646" y="25146"/>
                </a:lnTo>
                <a:lnTo>
                  <a:pt x="291846" y="25146"/>
                </a:lnTo>
                <a:lnTo>
                  <a:pt x="291846" y="0"/>
                </a:lnTo>
                <a:close/>
              </a:path>
              <a:path w="3911333" h="3682746">
                <a:moveTo>
                  <a:pt x="393953" y="0"/>
                </a:moveTo>
                <a:lnTo>
                  <a:pt x="317753" y="0"/>
                </a:lnTo>
                <a:lnTo>
                  <a:pt x="317753" y="25146"/>
                </a:lnTo>
                <a:lnTo>
                  <a:pt x="393953" y="25146"/>
                </a:lnTo>
                <a:lnTo>
                  <a:pt x="393953" y="0"/>
                </a:lnTo>
                <a:close/>
              </a:path>
              <a:path w="3911333" h="3682746">
                <a:moveTo>
                  <a:pt x="495300" y="0"/>
                </a:moveTo>
                <a:lnTo>
                  <a:pt x="419100" y="0"/>
                </a:lnTo>
                <a:lnTo>
                  <a:pt x="419100" y="25146"/>
                </a:lnTo>
                <a:lnTo>
                  <a:pt x="495300" y="25146"/>
                </a:lnTo>
                <a:lnTo>
                  <a:pt x="495300" y="0"/>
                </a:lnTo>
                <a:close/>
              </a:path>
              <a:path w="3911333" h="3682746">
                <a:moveTo>
                  <a:pt x="596646" y="0"/>
                </a:moveTo>
                <a:lnTo>
                  <a:pt x="520446" y="0"/>
                </a:lnTo>
                <a:lnTo>
                  <a:pt x="520446" y="25146"/>
                </a:lnTo>
                <a:lnTo>
                  <a:pt x="596646" y="25146"/>
                </a:lnTo>
                <a:lnTo>
                  <a:pt x="596646" y="0"/>
                </a:lnTo>
                <a:close/>
              </a:path>
              <a:path w="3911333" h="3682746">
                <a:moveTo>
                  <a:pt x="698753" y="0"/>
                </a:moveTo>
                <a:lnTo>
                  <a:pt x="622553" y="0"/>
                </a:lnTo>
                <a:lnTo>
                  <a:pt x="622553" y="25146"/>
                </a:lnTo>
                <a:lnTo>
                  <a:pt x="698753" y="25146"/>
                </a:lnTo>
                <a:lnTo>
                  <a:pt x="698753" y="0"/>
                </a:lnTo>
                <a:close/>
              </a:path>
              <a:path w="3911333" h="3682746">
                <a:moveTo>
                  <a:pt x="800100" y="0"/>
                </a:moveTo>
                <a:lnTo>
                  <a:pt x="723900" y="0"/>
                </a:lnTo>
                <a:lnTo>
                  <a:pt x="723900" y="25146"/>
                </a:lnTo>
                <a:lnTo>
                  <a:pt x="800100" y="25146"/>
                </a:lnTo>
                <a:lnTo>
                  <a:pt x="800100" y="0"/>
                </a:lnTo>
                <a:close/>
              </a:path>
              <a:path w="3911333" h="3682746">
                <a:moveTo>
                  <a:pt x="901446" y="0"/>
                </a:moveTo>
                <a:lnTo>
                  <a:pt x="825246" y="0"/>
                </a:lnTo>
                <a:lnTo>
                  <a:pt x="825246" y="25146"/>
                </a:lnTo>
                <a:lnTo>
                  <a:pt x="901446" y="25146"/>
                </a:lnTo>
                <a:lnTo>
                  <a:pt x="901446" y="0"/>
                </a:lnTo>
                <a:close/>
              </a:path>
              <a:path w="3911333" h="3682746">
                <a:moveTo>
                  <a:pt x="1003553" y="0"/>
                </a:moveTo>
                <a:lnTo>
                  <a:pt x="927353" y="0"/>
                </a:lnTo>
                <a:lnTo>
                  <a:pt x="927353" y="25146"/>
                </a:lnTo>
                <a:lnTo>
                  <a:pt x="1003553" y="25146"/>
                </a:lnTo>
                <a:lnTo>
                  <a:pt x="1003553" y="0"/>
                </a:lnTo>
                <a:close/>
              </a:path>
              <a:path w="3911333" h="3682746">
                <a:moveTo>
                  <a:pt x="1104900" y="0"/>
                </a:moveTo>
                <a:lnTo>
                  <a:pt x="1028700" y="0"/>
                </a:lnTo>
                <a:lnTo>
                  <a:pt x="1028700" y="25146"/>
                </a:lnTo>
                <a:lnTo>
                  <a:pt x="1104900" y="25146"/>
                </a:lnTo>
                <a:lnTo>
                  <a:pt x="1104900" y="0"/>
                </a:lnTo>
                <a:close/>
              </a:path>
              <a:path w="3911333" h="3682746">
                <a:moveTo>
                  <a:pt x="1206246" y="0"/>
                </a:moveTo>
                <a:lnTo>
                  <a:pt x="1130046" y="0"/>
                </a:lnTo>
                <a:lnTo>
                  <a:pt x="1130046" y="25146"/>
                </a:lnTo>
                <a:lnTo>
                  <a:pt x="1206246" y="25146"/>
                </a:lnTo>
                <a:lnTo>
                  <a:pt x="1206246" y="0"/>
                </a:lnTo>
                <a:close/>
              </a:path>
              <a:path w="3911333" h="3682746">
                <a:moveTo>
                  <a:pt x="1308353" y="0"/>
                </a:moveTo>
                <a:lnTo>
                  <a:pt x="1232153" y="0"/>
                </a:lnTo>
                <a:lnTo>
                  <a:pt x="1232153" y="25146"/>
                </a:lnTo>
                <a:lnTo>
                  <a:pt x="1308353" y="25146"/>
                </a:lnTo>
                <a:lnTo>
                  <a:pt x="1308353" y="0"/>
                </a:lnTo>
                <a:close/>
              </a:path>
              <a:path w="3911333" h="3682746">
                <a:moveTo>
                  <a:pt x="1409700" y="0"/>
                </a:moveTo>
                <a:lnTo>
                  <a:pt x="1333500" y="0"/>
                </a:lnTo>
                <a:lnTo>
                  <a:pt x="1333500" y="25146"/>
                </a:lnTo>
                <a:lnTo>
                  <a:pt x="1409700" y="25146"/>
                </a:lnTo>
                <a:lnTo>
                  <a:pt x="1409700" y="0"/>
                </a:lnTo>
                <a:close/>
              </a:path>
              <a:path w="3911333" h="3682746">
                <a:moveTo>
                  <a:pt x="1511046" y="0"/>
                </a:moveTo>
                <a:lnTo>
                  <a:pt x="1434846" y="0"/>
                </a:lnTo>
                <a:lnTo>
                  <a:pt x="1434846" y="25146"/>
                </a:lnTo>
                <a:lnTo>
                  <a:pt x="1511046" y="25146"/>
                </a:lnTo>
                <a:lnTo>
                  <a:pt x="1511046" y="0"/>
                </a:lnTo>
                <a:close/>
              </a:path>
              <a:path w="3911333" h="3682746">
                <a:moveTo>
                  <a:pt x="1613153" y="0"/>
                </a:moveTo>
                <a:lnTo>
                  <a:pt x="1536953" y="0"/>
                </a:lnTo>
                <a:lnTo>
                  <a:pt x="1536953" y="25146"/>
                </a:lnTo>
                <a:lnTo>
                  <a:pt x="1613153" y="25146"/>
                </a:lnTo>
                <a:lnTo>
                  <a:pt x="1613153" y="0"/>
                </a:lnTo>
                <a:close/>
              </a:path>
              <a:path w="3911333" h="3682746">
                <a:moveTo>
                  <a:pt x="1714500" y="0"/>
                </a:moveTo>
                <a:lnTo>
                  <a:pt x="1638300" y="0"/>
                </a:lnTo>
                <a:lnTo>
                  <a:pt x="1638300" y="25146"/>
                </a:lnTo>
                <a:lnTo>
                  <a:pt x="1714500" y="25146"/>
                </a:lnTo>
                <a:lnTo>
                  <a:pt x="1714500" y="0"/>
                </a:lnTo>
                <a:close/>
              </a:path>
              <a:path w="3911333" h="3682746">
                <a:moveTo>
                  <a:pt x="1815846" y="0"/>
                </a:moveTo>
                <a:lnTo>
                  <a:pt x="1739646" y="0"/>
                </a:lnTo>
                <a:lnTo>
                  <a:pt x="1739646" y="25146"/>
                </a:lnTo>
                <a:lnTo>
                  <a:pt x="1815846" y="25146"/>
                </a:lnTo>
                <a:lnTo>
                  <a:pt x="1815846" y="0"/>
                </a:lnTo>
                <a:close/>
              </a:path>
              <a:path w="3911333" h="3682746">
                <a:moveTo>
                  <a:pt x="1917953" y="0"/>
                </a:moveTo>
                <a:lnTo>
                  <a:pt x="1841753" y="0"/>
                </a:lnTo>
                <a:lnTo>
                  <a:pt x="1841753" y="25146"/>
                </a:lnTo>
                <a:lnTo>
                  <a:pt x="1917953" y="25146"/>
                </a:lnTo>
                <a:lnTo>
                  <a:pt x="1917953" y="0"/>
                </a:lnTo>
                <a:close/>
              </a:path>
              <a:path w="3911333" h="3682746">
                <a:moveTo>
                  <a:pt x="2019300" y="0"/>
                </a:moveTo>
                <a:lnTo>
                  <a:pt x="1943100" y="0"/>
                </a:lnTo>
                <a:lnTo>
                  <a:pt x="1943100" y="25146"/>
                </a:lnTo>
                <a:lnTo>
                  <a:pt x="2019300" y="25146"/>
                </a:lnTo>
                <a:lnTo>
                  <a:pt x="2019300" y="0"/>
                </a:lnTo>
                <a:close/>
              </a:path>
              <a:path w="3911333" h="3682746">
                <a:moveTo>
                  <a:pt x="2120646" y="0"/>
                </a:moveTo>
                <a:lnTo>
                  <a:pt x="2044446" y="0"/>
                </a:lnTo>
                <a:lnTo>
                  <a:pt x="2044446" y="25146"/>
                </a:lnTo>
                <a:lnTo>
                  <a:pt x="2120646" y="25146"/>
                </a:lnTo>
                <a:lnTo>
                  <a:pt x="2120646" y="0"/>
                </a:lnTo>
                <a:close/>
              </a:path>
              <a:path w="3911333" h="3682746">
                <a:moveTo>
                  <a:pt x="2222754" y="0"/>
                </a:moveTo>
                <a:lnTo>
                  <a:pt x="2146554" y="0"/>
                </a:lnTo>
                <a:lnTo>
                  <a:pt x="2146554" y="25146"/>
                </a:lnTo>
                <a:lnTo>
                  <a:pt x="2222754" y="25146"/>
                </a:lnTo>
                <a:lnTo>
                  <a:pt x="2222754" y="0"/>
                </a:lnTo>
                <a:close/>
              </a:path>
              <a:path w="3911333" h="3682746">
                <a:moveTo>
                  <a:pt x="2324100" y="0"/>
                </a:moveTo>
                <a:lnTo>
                  <a:pt x="2247900" y="0"/>
                </a:lnTo>
                <a:lnTo>
                  <a:pt x="2247900" y="25146"/>
                </a:lnTo>
                <a:lnTo>
                  <a:pt x="2324100" y="25146"/>
                </a:lnTo>
                <a:lnTo>
                  <a:pt x="2324100" y="0"/>
                </a:lnTo>
                <a:close/>
              </a:path>
              <a:path w="3911333" h="3682746">
                <a:moveTo>
                  <a:pt x="2425446" y="0"/>
                </a:moveTo>
                <a:lnTo>
                  <a:pt x="2349246" y="0"/>
                </a:lnTo>
                <a:lnTo>
                  <a:pt x="2349246" y="25146"/>
                </a:lnTo>
                <a:lnTo>
                  <a:pt x="2425446" y="25146"/>
                </a:lnTo>
                <a:lnTo>
                  <a:pt x="2425446" y="0"/>
                </a:lnTo>
                <a:close/>
              </a:path>
              <a:path w="3911333" h="3682746">
                <a:moveTo>
                  <a:pt x="2527554" y="0"/>
                </a:moveTo>
                <a:lnTo>
                  <a:pt x="2451354" y="0"/>
                </a:lnTo>
                <a:lnTo>
                  <a:pt x="2451354" y="25146"/>
                </a:lnTo>
                <a:lnTo>
                  <a:pt x="2527554" y="25146"/>
                </a:lnTo>
                <a:lnTo>
                  <a:pt x="2527554" y="0"/>
                </a:lnTo>
                <a:close/>
              </a:path>
              <a:path w="3911333" h="3682746">
                <a:moveTo>
                  <a:pt x="2628900" y="0"/>
                </a:moveTo>
                <a:lnTo>
                  <a:pt x="2552700" y="0"/>
                </a:lnTo>
                <a:lnTo>
                  <a:pt x="2552700" y="25146"/>
                </a:lnTo>
                <a:lnTo>
                  <a:pt x="2628900" y="25146"/>
                </a:lnTo>
                <a:lnTo>
                  <a:pt x="2628900" y="0"/>
                </a:lnTo>
                <a:close/>
              </a:path>
              <a:path w="3911333" h="3682746">
                <a:moveTo>
                  <a:pt x="2730233" y="0"/>
                </a:moveTo>
                <a:lnTo>
                  <a:pt x="2654033" y="0"/>
                </a:lnTo>
                <a:lnTo>
                  <a:pt x="2654033" y="25146"/>
                </a:lnTo>
                <a:lnTo>
                  <a:pt x="2730233" y="25146"/>
                </a:lnTo>
                <a:lnTo>
                  <a:pt x="2730233" y="0"/>
                </a:lnTo>
                <a:close/>
              </a:path>
              <a:path w="3911333" h="3682746">
                <a:moveTo>
                  <a:pt x="2832353" y="0"/>
                </a:moveTo>
                <a:lnTo>
                  <a:pt x="2756154" y="0"/>
                </a:lnTo>
                <a:lnTo>
                  <a:pt x="2756154" y="25146"/>
                </a:lnTo>
                <a:lnTo>
                  <a:pt x="2832353" y="25146"/>
                </a:lnTo>
                <a:lnTo>
                  <a:pt x="2832353" y="0"/>
                </a:lnTo>
                <a:close/>
              </a:path>
              <a:path w="3911333" h="3682746">
                <a:moveTo>
                  <a:pt x="2933699" y="0"/>
                </a:moveTo>
                <a:lnTo>
                  <a:pt x="2857499" y="0"/>
                </a:lnTo>
                <a:lnTo>
                  <a:pt x="2857499" y="25146"/>
                </a:lnTo>
                <a:lnTo>
                  <a:pt x="2933699" y="25146"/>
                </a:lnTo>
                <a:lnTo>
                  <a:pt x="2933699" y="0"/>
                </a:lnTo>
                <a:close/>
              </a:path>
              <a:path w="3911333" h="3682746">
                <a:moveTo>
                  <a:pt x="3035033" y="0"/>
                </a:moveTo>
                <a:lnTo>
                  <a:pt x="2958833" y="0"/>
                </a:lnTo>
                <a:lnTo>
                  <a:pt x="2958833" y="25146"/>
                </a:lnTo>
                <a:lnTo>
                  <a:pt x="3035033" y="25146"/>
                </a:lnTo>
                <a:lnTo>
                  <a:pt x="3035033" y="0"/>
                </a:lnTo>
                <a:close/>
              </a:path>
              <a:path w="3911333" h="3682746">
                <a:moveTo>
                  <a:pt x="3137141" y="0"/>
                </a:moveTo>
                <a:lnTo>
                  <a:pt x="3060941" y="0"/>
                </a:lnTo>
                <a:lnTo>
                  <a:pt x="3060941" y="25146"/>
                </a:lnTo>
                <a:lnTo>
                  <a:pt x="3137141" y="25146"/>
                </a:lnTo>
                <a:lnTo>
                  <a:pt x="3137141" y="0"/>
                </a:lnTo>
                <a:close/>
              </a:path>
              <a:path w="3911333" h="3682746">
                <a:moveTo>
                  <a:pt x="3238499" y="0"/>
                </a:moveTo>
                <a:lnTo>
                  <a:pt x="3162299" y="0"/>
                </a:lnTo>
                <a:lnTo>
                  <a:pt x="3162299" y="25146"/>
                </a:lnTo>
                <a:lnTo>
                  <a:pt x="3238499" y="25146"/>
                </a:lnTo>
                <a:lnTo>
                  <a:pt x="3238499" y="0"/>
                </a:lnTo>
                <a:close/>
              </a:path>
              <a:path w="3911333" h="3682746">
                <a:moveTo>
                  <a:pt x="3339833" y="0"/>
                </a:moveTo>
                <a:lnTo>
                  <a:pt x="3263633" y="0"/>
                </a:lnTo>
                <a:lnTo>
                  <a:pt x="3263633" y="25146"/>
                </a:lnTo>
                <a:lnTo>
                  <a:pt x="3339833" y="25146"/>
                </a:lnTo>
                <a:lnTo>
                  <a:pt x="3339833" y="0"/>
                </a:lnTo>
                <a:close/>
              </a:path>
              <a:path w="3911333" h="3682746">
                <a:moveTo>
                  <a:pt x="3441954" y="0"/>
                </a:moveTo>
                <a:lnTo>
                  <a:pt x="3365754" y="0"/>
                </a:lnTo>
                <a:lnTo>
                  <a:pt x="3365754" y="25146"/>
                </a:lnTo>
                <a:lnTo>
                  <a:pt x="3441954" y="25146"/>
                </a:lnTo>
                <a:lnTo>
                  <a:pt x="3441954" y="0"/>
                </a:lnTo>
                <a:close/>
              </a:path>
              <a:path w="3911333" h="3682746">
                <a:moveTo>
                  <a:pt x="3543299" y="0"/>
                </a:moveTo>
                <a:lnTo>
                  <a:pt x="3467099" y="0"/>
                </a:lnTo>
                <a:lnTo>
                  <a:pt x="3467099" y="25146"/>
                </a:lnTo>
                <a:lnTo>
                  <a:pt x="3543299" y="25146"/>
                </a:lnTo>
                <a:lnTo>
                  <a:pt x="3543299" y="0"/>
                </a:lnTo>
                <a:close/>
              </a:path>
              <a:path w="3911333" h="3682746">
                <a:moveTo>
                  <a:pt x="3644633" y="0"/>
                </a:moveTo>
                <a:lnTo>
                  <a:pt x="3568433" y="0"/>
                </a:lnTo>
                <a:lnTo>
                  <a:pt x="3568433" y="25146"/>
                </a:lnTo>
                <a:lnTo>
                  <a:pt x="3644633" y="25146"/>
                </a:lnTo>
                <a:lnTo>
                  <a:pt x="3644633" y="0"/>
                </a:lnTo>
                <a:close/>
              </a:path>
              <a:path w="3911333" h="3682746">
                <a:moveTo>
                  <a:pt x="3746754" y="0"/>
                </a:moveTo>
                <a:lnTo>
                  <a:pt x="3670554" y="0"/>
                </a:lnTo>
                <a:lnTo>
                  <a:pt x="3670554" y="25146"/>
                </a:lnTo>
                <a:lnTo>
                  <a:pt x="3746754" y="25145"/>
                </a:lnTo>
                <a:lnTo>
                  <a:pt x="3746754" y="0"/>
                </a:lnTo>
                <a:close/>
              </a:path>
              <a:path w="3911333" h="3682746">
                <a:moveTo>
                  <a:pt x="3848099" y="0"/>
                </a:moveTo>
                <a:lnTo>
                  <a:pt x="3771899" y="0"/>
                </a:lnTo>
                <a:lnTo>
                  <a:pt x="3771899" y="25145"/>
                </a:lnTo>
                <a:lnTo>
                  <a:pt x="3848099" y="25145"/>
                </a:lnTo>
                <a:lnTo>
                  <a:pt x="3848099" y="0"/>
                </a:lnTo>
                <a:close/>
              </a:path>
              <a:path w="3911333" h="3682746">
                <a:moveTo>
                  <a:pt x="3911333" y="88391"/>
                </a:moveTo>
                <a:lnTo>
                  <a:pt x="3886187" y="88391"/>
                </a:lnTo>
                <a:lnTo>
                  <a:pt x="3886187" y="164591"/>
                </a:lnTo>
                <a:lnTo>
                  <a:pt x="3911333" y="164591"/>
                </a:lnTo>
                <a:lnTo>
                  <a:pt x="3911333" y="88391"/>
                </a:lnTo>
                <a:close/>
              </a:path>
              <a:path w="3911333" h="3682746">
                <a:moveTo>
                  <a:pt x="3911333" y="190499"/>
                </a:moveTo>
                <a:lnTo>
                  <a:pt x="3886187" y="190499"/>
                </a:lnTo>
                <a:lnTo>
                  <a:pt x="3886187" y="266699"/>
                </a:lnTo>
                <a:lnTo>
                  <a:pt x="3911333" y="266699"/>
                </a:lnTo>
                <a:lnTo>
                  <a:pt x="3911333" y="190499"/>
                </a:lnTo>
                <a:close/>
              </a:path>
              <a:path w="3911333" h="3682746">
                <a:moveTo>
                  <a:pt x="3911333" y="291845"/>
                </a:moveTo>
                <a:lnTo>
                  <a:pt x="3886187" y="291845"/>
                </a:lnTo>
                <a:lnTo>
                  <a:pt x="3886187" y="368045"/>
                </a:lnTo>
                <a:lnTo>
                  <a:pt x="3911333" y="368045"/>
                </a:lnTo>
                <a:lnTo>
                  <a:pt x="3911333" y="291845"/>
                </a:lnTo>
                <a:close/>
              </a:path>
              <a:path w="3911333" h="3682746">
                <a:moveTo>
                  <a:pt x="3911333" y="393191"/>
                </a:moveTo>
                <a:lnTo>
                  <a:pt x="3886187" y="393191"/>
                </a:lnTo>
                <a:lnTo>
                  <a:pt x="3886187" y="469391"/>
                </a:lnTo>
                <a:lnTo>
                  <a:pt x="3911333" y="469391"/>
                </a:lnTo>
                <a:lnTo>
                  <a:pt x="3911333" y="393191"/>
                </a:lnTo>
                <a:close/>
              </a:path>
              <a:path w="3911333" h="3682746">
                <a:moveTo>
                  <a:pt x="3911333" y="495299"/>
                </a:moveTo>
                <a:lnTo>
                  <a:pt x="3886187" y="495299"/>
                </a:lnTo>
                <a:lnTo>
                  <a:pt x="3886187" y="571500"/>
                </a:lnTo>
                <a:lnTo>
                  <a:pt x="3911333" y="571500"/>
                </a:lnTo>
                <a:lnTo>
                  <a:pt x="3911333" y="495299"/>
                </a:lnTo>
                <a:close/>
              </a:path>
              <a:path w="3911333" h="3682746">
                <a:moveTo>
                  <a:pt x="3911333" y="596645"/>
                </a:moveTo>
                <a:lnTo>
                  <a:pt x="3886187" y="596645"/>
                </a:lnTo>
                <a:lnTo>
                  <a:pt x="3886187" y="672845"/>
                </a:lnTo>
                <a:lnTo>
                  <a:pt x="3911333" y="672845"/>
                </a:lnTo>
                <a:lnTo>
                  <a:pt x="3911333" y="596645"/>
                </a:lnTo>
                <a:close/>
              </a:path>
              <a:path w="3911333" h="3682746">
                <a:moveTo>
                  <a:pt x="3911333" y="697992"/>
                </a:moveTo>
                <a:lnTo>
                  <a:pt x="3886187" y="697992"/>
                </a:lnTo>
                <a:lnTo>
                  <a:pt x="3886187" y="774192"/>
                </a:lnTo>
                <a:lnTo>
                  <a:pt x="3911333" y="774192"/>
                </a:lnTo>
                <a:lnTo>
                  <a:pt x="3911333" y="697992"/>
                </a:lnTo>
                <a:close/>
              </a:path>
              <a:path w="3911333" h="3682746">
                <a:moveTo>
                  <a:pt x="3911333" y="800100"/>
                </a:moveTo>
                <a:lnTo>
                  <a:pt x="3886187" y="800100"/>
                </a:lnTo>
                <a:lnTo>
                  <a:pt x="3886187" y="876300"/>
                </a:lnTo>
                <a:lnTo>
                  <a:pt x="3911333" y="876300"/>
                </a:lnTo>
                <a:lnTo>
                  <a:pt x="3911333" y="800100"/>
                </a:lnTo>
                <a:close/>
              </a:path>
              <a:path w="3911333" h="3682746">
                <a:moveTo>
                  <a:pt x="3911333" y="901445"/>
                </a:moveTo>
                <a:lnTo>
                  <a:pt x="3886187" y="901445"/>
                </a:lnTo>
                <a:lnTo>
                  <a:pt x="3886187" y="977645"/>
                </a:lnTo>
                <a:lnTo>
                  <a:pt x="3911333" y="977645"/>
                </a:lnTo>
                <a:lnTo>
                  <a:pt x="3911333" y="901445"/>
                </a:lnTo>
                <a:close/>
              </a:path>
              <a:path w="3911333" h="3682746">
                <a:moveTo>
                  <a:pt x="3911333" y="1002792"/>
                </a:moveTo>
                <a:lnTo>
                  <a:pt x="3886187" y="1002792"/>
                </a:lnTo>
                <a:lnTo>
                  <a:pt x="3886187" y="1078992"/>
                </a:lnTo>
                <a:lnTo>
                  <a:pt x="3911333" y="1078992"/>
                </a:lnTo>
                <a:lnTo>
                  <a:pt x="3911333" y="1002792"/>
                </a:lnTo>
                <a:close/>
              </a:path>
              <a:path w="3911333" h="3682746">
                <a:moveTo>
                  <a:pt x="3911333" y="1104900"/>
                </a:moveTo>
                <a:lnTo>
                  <a:pt x="3886187" y="1104900"/>
                </a:lnTo>
                <a:lnTo>
                  <a:pt x="3886187" y="1181100"/>
                </a:lnTo>
                <a:lnTo>
                  <a:pt x="3911333" y="1181100"/>
                </a:lnTo>
                <a:lnTo>
                  <a:pt x="3911333" y="1104900"/>
                </a:lnTo>
                <a:close/>
              </a:path>
              <a:path w="3911333" h="3682746">
                <a:moveTo>
                  <a:pt x="3911333" y="1206245"/>
                </a:moveTo>
                <a:lnTo>
                  <a:pt x="3886187" y="1206245"/>
                </a:lnTo>
                <a:lnTo>
                  <a:pt x="3886187" y="1282445"/>
                </a:lnTo>
                <a:lnTo>
                  <a:pt x="3911333" y="1282445"/>
                </a:lnTo>
                <a:lnTo>
                  <a:pt x="3911333" y="1206245"/>
                </a:lnTo>
                <a:close/>
              </a:path>
              <a:path w="3911333" h="3682746">
                <a:moveTo>
                  <a:pt x="3911333" y="1307592"/>
                </a:moveTo>
                <a:lnTo>
                  <a:pt x="3886187" y="1307592"/>
                </a:lnTo>
                <a:lnTo>
                  <a:pt x="3886187" y="1383792"/>
                </a:lnTo>
                <a:lnTo>
                  <a:pt x="3911333" y="1383792"/>
                </a:lnTo>
                <a:lnTo>
                  <a:pt x="3911333" y="1307592"/>
                </a:lnTo>
                <a:close/>
              </a:path>
              <a:path w="3911333" h="3682746">
                <a:moveTo>
                  <a:pt x="3911333" y="1409700"/>
                </a:moveTo>
                <a:lnTo>
                  <a:pt x="3886187" y="1409700"/>
                </a:lnTo>
                <a:lnTo>
                  <a:pt x="3886187" y="1485900"/>
                </a:lnTo>
                <a:lnTo>
                  <a:pt x="3911333" y="1485900"/>
                </a:lnTo>
                <a:lnTo>
                  <a:pt x="3911333" y="1409700"/>
                </a:lnTo>
                <a:close/>
              </a:path>
              <a:path w="3911333" h="3682746">
                <a:moveTo>
                  <a:pt x="3911333" y="1511045"/>
                </a:moveTo>
                <a:lnTo>
                  <a:pt x="3886187" y="1511045"/>
                </a:lnTo>
                <a:lnTo>
                  <a:pt x="3886187" y="1587245"/>
                </a:lnTo>
                <a:lnTo>
                  <a:pt x="3911333" y="1587245"/>
                </a:lnTo>
                <a:lnTo>
                  <a:pt x="3911333" y="1511045"/>
                </a:lnTo>
                <a:close/>
              </a:path>
              <a:path w="3911333" h="3682746">
                <a:moveTo>
                  <a:pt x="3911333" y="1612392"/>
                </a:moveTo>
                <a:lnTo>
                  <a:pt x="3886187" y="1612392"/>
                </a:lnTo>
                <a:lnTo>
                  <a:pt x="3886187" y="1688592"/>
                </a:lnTo>
                <a:lnTo>
                  <a:pt x="3911333" y="1688592"/>
                </a:lnTo>
                <a:lnTo>
                  <a:pt x="3911333" y="1612392"/>
                </a:lnTo>
                <a:close/>
              </a:path>
              <a:path w="3911333" h="3682746">
                <a:moveTo>
                  <a:pt x="3911333" y="1714500"/>
                </a:moveTo>
                <a:lnTo>
                  <a:pt x="3886187" y="1714500"/>
                </a:lnTo>
                <a:lnTo>
                  <a:pt x="3886187" y="1790700"/>
                </a:lnTo>
                <a:lnTo>
                  <a:pt x="3911333" y="1790700"/>
                </a:lnTo>
                <a:lnTo>
                  <a:pt x="3911333" y="1714500"/>
                </a:lnTo>
                <a:close/>
              </a:path>
              <a:path w="3911333" h="3682746">
                <a:moveTo>
                  <a:pt x="3911333" y="1815845"/>
                </a:moveTo>
                <a:lnTo>
                  <a:pt x="3886187" y="1815845"/>
                </a:lnTo>
                <a:lnTo>
                  <a:pt x="3886187" y="1892045"/>
                </a:lnTo>
                <a:lnTo>
                  <a:pt x="3911333" y="1892045"/>
                </a:lnTo>
                <a:lnTo>
                  <a:pt x="3911333" y="1815845"/>
                </a:lnTo>
                <a:close/>
              </a:path>
              <a:path w="3911333" h="3682746">
                <a:moveTo>
                  <a:pt x="3911333" y="1917192"/>
                </a:moveTo>
                <a:lnTo>
                  <a:pt x="3886187" y="1917192"/>
                </a:lnTo>
                <a:lnTo>
                  <a:pt x="3886187" y="1993392"/>
                </a:lnTo>
                <a:lnTo>
                  <a:pt x="3911333" y="1993392"/>
                </a:lnTo>
                <a:lnTo>
                  <a:pt x="3911333" y="1917192"/>
                </a:lnTo>
                <a:close/>
              </a:path>
              <a:path w="3911333" h="3682746">
                <a:moveTo>
                  <a:pt x="3911333" y="2019300"/>
                </a:moveTo>
                <a:lnTo>
                  <a:pt x="3886187" y="2019300"/>
                </a:lnTo>
                <a:lnTo>
                  <a:pt x="3886187" y="2095500"/>
                </a:lnTo>
                <a:lnTo>
                  <a:pt x="3911333" y="2095500"/>
                </a:lnTo>
                <a:lnTo>
                  <a:pt x="3911333" y="2019300"/>
                </a:lnTo>
                <a:close/>
              </a:path>
              <a:path w="3911333" h="3682746">
                <a:moveTo>
                  <a:pt x="3911333" y="2120646"/>
                </a:moveTo>
                <a:lnTo>
                  <a:pt x="3886187" y="2120646"/>
                </a:lnTo>
                <a:lnTo>
                  <a:pt x="3886187" y="2196845"/>
                </a:lnTo>
                <a:lnTo>
                  <a:pt x="3911333" y="2196845"/>
                </a:lnTo>
                <a:lnTo>
                  <a:pt x="3911333" y="2120646"/>
                </a:lnTo>
                <a:close/>
              </a:path>
              <a:path w="3911333" h="3682746">
                <a:moveTo>
                  <a:pt x="3911333" y="2221991"/>
                </a:moveTo>
                <a:lnTo>
                  <a:pt x="3886187" y="2221991"/>
                </a:lnTo>
                <a:lnTo>
                  <a:pt x="3886187" y="2298191"/>
                </a:lnTo>
                <a:lnTo>
                  <a:pt x="3911333" y="2298191"/>
                </a:lnTo>
                <a:lnTo>
                  <a:pt x="3911333" y="2221991"/>
                </a:lnTo>
                <a:close/>
              </a:path>
              <a:path w="3911333" h="3682746">
                <a:moveTo>
                  <a:pt x="3911333" y="2324100"/>
                </a:moveTo>
                <a:lnTo>
                  <a:pt x="3886187" y="2324100"/>
                </a:lnTo>
                <a:lnTo>
                  <a:pt x="3886187" y="2400300"/>
                </a:lnTo>
                <a:lnTo>
                  <a:pt x="3911333" y="2400300"/>
                </a:lnTo>
                <a:lnTo>
                  <a:pt x="3911333" y="2324100"/>
                </a:lnTo>
                <a:close/>
              </a:path>
              <a:path w="3911333" h="3682746">
                <a:moveTo>
                  <a:pt x="3911333" y="2425445"/>
                </a:moveTo>
                <a:lnTo>
                  <a:pt x="3886187" y="2425445"/>
                </a:lnTo>
                <a:lnTo>
                  <a:pt x="3886187" y="2501645"/>
                </a:lnTo>
                <a:lnTo>
                  <a:pt x="3911333" y="2501645"/>
                </a:lnTo>
                <a:lnTo>
                  <a:pt x="3911333" y="2425445"/>
                </a:lnTo>
                <a:close/>
              </a:path>
              <a:path w="3911333" h="3682746">
                <a:moveTo>
                  <a:pt x="3911333" y="2526791"/>
                </a:moveTo>
                <a:lnTo>
                  <a:pt x="3886187" y="2526791"/>
                </a:lnTo>
                <a:lnTo>
                  <a:pt x="3886187" y="2602991"/>
                </a:lnTo>
                <a:lnTo>
                  <a:pt x="3911333" y="2602991"/>
                </a:lnTo>
                <a:lnTo>
                  <a:pt x="3911333" y="2526791"/>
                </a:lnTo>
                <a:close/>
              </a:path>
              <a:path w="3911333" h="3682746">
                <a:moveTo>
                  <a:pt x="3911333" y="2628900"/>
                </a:moveTo>
                <a:lnTo>
                  <a:pt x="3886187" y="2628900"/>
                </a:lnTo>
                <a:lnTo>
                  <a:pt x="3886187" y="2705100"/>
                </a:lnTo>
                <a:lnTo>
                  <a:pt x="3911333" y="2705100"/>
                </a:lnTo>
                <a:lnTo>
                  <a:pt x="3911333" y="2628900"/>
                </a:lnTo>
                <a:close/>
              </a:path>
              <a:path w="3911333" h="3682746">
                <a:moveTo>
                  <a:pt x="3911333" y="2730245"/>
                </a:moveTo>
                <a:lnTo>
                  <a:pt x="3886187" y="2730245"/>
                </a:lnTo>
                <a:lnTo>
                  <a:pt x="3886187" y="2806445"/>
                </a:lnTo>
                <a:lnTo>
                  <a:pt x="3911333" y="2806445"/>
                </a:lnTo>
                <a:lnTo>
                  <a:pt x="3911333" y="2730245"/>
                </a:lnTo>
                <a:close/>
              </a:path>
              <a:path w="3911333" h="3682746">
                <a:moveTo>
                  <a:pt x="3911333" y="2831591"/>
                </a:moveTo>
                <a:lnTo>
                  <a:pt x="3886187" y="2831591"/>
                </a:lnTo>
                <a:lnTo>
                  <a:pt x="3886187" y="2907791"/>
                </a:lnTo>
                <a:lnTo>
                  <a:pt x="3911333" y="2907791"/>
                </a:lnTo>
                <a:lnTo>
                  <a:pt x="3911333" y="2831591"/>
                </a:lnTo>
                <a:close/>
              </a:path>
              <a:path w="3911333" h="3682746">
                <a:moveTo>
                  <a:pt x="3911333" y="2933700"/>
                </a:moveTo>
                <a:lnTo>
                  <a:pt x="3886187" y="2933700"/>
                </a:lnTo>
                <a:lnTo>
                  <a:pt x="3886187" y="3009900"/>
                </a:lnTo>
                <a:lnTo>
                  <a:pt x="3911333" y="3009900"/>
                </a:lnTo>
                <a:lnTo>
                  <a:pt x="3911333" y="2933700"/>
                </a:lnTo>
                <a:close/>
              </a:path>
              <a:path w="3911333" h="3682746">
                <a:moveTo>
                  <a:pt x="3911333" y="3035045"/>
                </a:moveTo>
                <a:lnTo>
                  <a:pt x="3886187" y="3035045"/>
                </a:lnTo>
                <a:lnTo>
                  <a:pt x="3886187" y="3111245"/>
                </a:lnTo>
                <a:lnTo>
                  <a:pt x="3911333" y="3111245"/>
                </a:lnTo>
                <a:lnTo>
                  <a:pt x="3911333" y="3035045"/>
                </a:lnTo>
                <a:close/>
              </a:path>
              <a:path w="3911333" h="3682746">
                <a:moveTo>
                  <a:pt x="3911333" y="3136391"/>
                </a:moveTo>
                <a:lnTo>
                  <a:pt x="3886187" y="3136391"/>
                </a:lnTo>
                <a:lnTo>
                  <a:pt x="3886187" y="3212591"/>
                </a:lnTo>
                <a:lnTo>
                  <a:pt x="3911333" y="3212591"/>
                </a:lnTo>
                <a:lnTo>
                  <a:pt x="3911333" y="3136391"/>
                </a:lnTo>
                <a:close/>
              </a:path>
              <a:path w="3911333" h="3682746">
                <a:moveTo>
                  <a:pt x="3911333" y="3238500"/>
                </a:moveTo>
                <a:lnTo>
                  <a:pt x="3886187" y="3238500"/>
                </a:lnTo>
                <a:lnTo>
                  <a:pt x="3886187" y="3314700"/>
                </a:lnTo>
                <a:lnTo>
                  <a:pt x="3911333" y="3314700"/>
                </a:lnTo>
                <a:lnTo>
                  <a:pt x="3911333" y="3238500"/>
                </a:lnTo>
                <a:close/>
              </a:path>
              <a:path w="3911333" h="3682746">
                <a:moveTo>
                  <a:pt x="3911333" y="3339845"/>
                </a:moveTo>
                <a:lnTo>
                  <a:pt x="3886187" y="3339845"/>
                </a:lnTo>
                <a:lnTo>
                  <a:pt x="3886187" y="3416045"/>
                </a:lnTo>
                <a:lnTo>
                  <a:pt x="3911333" y="3416045"/>
                </a:lnTo>
                <a:lnTo>
                  <a:pt x="3911333" y="3339845"/>
                </a:lnTo>
                <a:close/>
              </a:path>
              <a:path w="3911333" h="3682746">
                <a:moveTo>
                  <a:pt x="3911333" y="3441191"/>
                </a:moveTo>
                <a:lnTo>
                  <a:pt x="3886187" y="3441191"/>
                </a:lnTo>
                <a:lnTo>
                  <a:pt x="3886187" y="3517391"/>
                </a:lnTo>
                <a:lnTo>
                  <a:pt x="3911333" y="3517391"/>
                </a:lnTo>
                <a:lnTo>
                  <a:pt x="3911333" y="3441191"/>
                </a:lnTo>
                <a:close/>
              </a:path>
              <a:path w="3911333" h="3682746">
                <a:moveTo>
                  <a:pt x="3911333" y="3543300"/>
                </a:moveTo>
                <a:lnTo>
                  <a:pt x="3886187" y="3543300"/>
                </a:lnTo>
                <a:lnTo>
                  <a:pt x="3886187" y="3619500"/>
                </a:lnTo>
                <a:lnTo>
                  <a:pt x="3911333" y="3619500"/>
                </a:lnTo>
                <a:lnTo>
                  <a:pt x="3911333" y="3543300"/>
                </a:lnTo>
                <a:close/>
              </a:path>
              <a:path w="3911333" h="3682746">
                <a:moveTo>
                  <a:pt x="3906012" y="3682745"/>
                </a:moveTo>
                <a:lnTo>
                  <a:pt x="3911333" y="3676650"/>
                </a:lnTo>
                <a:lnTo>
                  <a:pt x="3911333" y="3669791"/>
                </a:lnTo>
                <a:lnTo>
                  <a:pt x="3899154" y="3657600"/>
                </a:lnTo>
                <a:lnTo>
                  <a:pt x="3911333" y="3644645"/>
                </a:lnTo>
                <a:lnTo>
                  <a:pt x="3886199" y="3644645"/>
                </a:lnTo>
                <a:lnTo>
                  <a:pt x="3886199" y="3669791"/>
                </a:lnTo>
                <a:lnTo>
                  <a:pt x="3848099" y="3682745"/>
                </a:lnTo>
                <a:lnTo>
                  <a:pt x="3906012" y="3682745"/>
                </a:lnTo>
                <a:close/>
              </a:path>
              <a:path w="3911333" h="3682746">
                <a:moveTo>
                  <a:pt x="3886199" y="3657599"/>
                </a:moveTo>
                <a:lnTo>
                  <a:pt x="3848099" y="3657600"/>
                </a:lnTo>
                <a:lnTo>
                  <a:pt x="3848099" y="3682745"/>
                </a:lnTo>
                <a:lnTo>
                  <a:pt x="3886199" y="3669791"/>
                </a:lnTo>
                <a:lnTo>
                  <a:pt x="3886199" y="3657599"/>
                </a:lnTo>
                <a:close/>
              </a:path>
              <a:path w="3911333" h="3682746">
                <a:moveTo>
                  <a:pt x="3822954" y="3657600"/>
                </a:moveTo>
                <a:lnTo>
                  <a:pt x="3746754" y="3657600"/>
                </a:lnTo>
                <a:lnTo>
                  <a:pt x="3746754" y="3682746"/>
                </a:lnTo>
                <a:lnTo>
                  <a:pt x="3822954" y="3682746"/>
                </a:lnTo>
                <a:lnTo>
                  <a:pt x="3822954" y="3657600"/>
                </a:lnTo>
                <a:close/>
              </a:path>
              <a:path w="3911333" h="3682746">
                <a:moveTo>
                  <a:pt x="3720833" y="3657600"/>
                </a:moveTo>
                <a:lnTo>
                  <a:pt x="3644633" y="3657600"/>
                </a:lnTo>
                <a:lnTo>
                  <a:pt x="3644633" y="3682746"/>
                </a:lnTo>
                <a:lnTo>
                  <a:pt x="3720833" y="3682746"/>
                </a:lnTo>
                <a:lnTo>
                  <a:pt x="3720833" y="3657600"/>
                </a:lnTo>
                <a:close/>
              </a:path>
              <a:path w="3911333" h="3682746">
                <a:moveTo>
                  <a:pt x="3619499" y="3657600"/>
                </a:moveTo>
                <a:lnTo>
                  <a:pt x="3543299" y="3657600"/>
                </a:lnTo>
                <a:lnTo>
                  <a:pt x="3543299" y="3682746"/>
                </a:lnTo>
                <a:lnTo>
                  <a:pt x="3619499" y="3682746"/>
                </a:lnTo>
                <a:lnTo>
                  <a:pt x="3619499" y="3657600"/>
                </a:lnTo>
                <a:close/>
              </a:path>
              <a:path w="3911333" h="3682746">
                <a:moveTo>
                  <a:pt x="3518154" y="3657600"/>
                </a:moveTo>
                <a:lnTo>
                  <a:pt x="3441954" y="3657600"/>
                </a:lnTo>
                <a:lnTo>
                  <a:pt x="3441954" y="3682746"/>
                </a:lnTo>
                <a:lnTo>
                  <a:pt x="3518154" y="3682746"/>
                </a:lnTo>
                <a:lnTo>
                  <a:pt x="3518154" y="3657600"/>
                </a:lnTo>
                <a:close/>
              </a:path>
              <a:path w="3911333" h="3682746">
                <a:moveTo>
                  <a:pt x="3416033" y="3657600"/>
                </a:moveTo>
                <a:lnTo>
                  <a:pt x="3339833" y="3657600"/>
                </a:lnTo>
                <a:lnTo>
                  <a:pt x="3339833" y="3682746"/>
                </a:lnTo>
                <a:lnTo>
                  <a:pt x="3416033" y="3682746"/>
                </a:lnTo>
                <a:lnTo>
                  <a:pt x="3416033" y="3657600"/>
                </a:lnTo>
                <a:close/>
              </a:path>
              <a:path w="3911333" h="3682746">
                <a:moveTo>
                  <a:pt x="3314699" y="3657600"/>
                </a:moveTo>
                <a:lnTo>
                  <a:pt x="3238499" y="3657600"/>
                </a:lnTo>
                <a:lnTo>
                  <a:pt x="3238499" y="3682746"/>
                </a:lnTo>
                <a:lnTo>
                  <a:pt x="3314699" y="3682746"/>
                </a:lnTo>
                <a:lnTo>
                  <a:pt x="3314699" y="3657600"/>
                </a:lnTo>
                <a:close/>
              </a:path>
              <a:path w="3911333" h="3682746">
                <a:moveTo>
                  <a:pt x="3213354" y="3657600"/>
                </a:moveTo>
                <a:lnTo>
                  <a:pt x="3137152" y="3657600"/>
                </a:lnTo>
                <a:lnTo>
                  <a:pt x="3137152" y="3682746"/>
                </a:lnTo>
                <a:lnTo>
                  <a:pt x="3213354" y="3682746"/>
                </a:lnTo>
                <a:lnTo>
                  <a:pt x="3213354" y="3657600"/>
                </a:lnTo>
                <a:close/>
              </a:path>
              <a:path w="3911333" h="3682746">
                <a:moveTo>
                  <a:pt x="3111233" y="3657600"/>
                </a:moveTo>
                <a:lnTo>
                  <a:pt x="3035033" y="3657600"/>
                </a:lnTo>
                <a:lnTo>
                  <a:pt x="3035033" y="3682746"/>
                </a:lnTo>
                <a:lnTo>
                  <a:pt x="3111233" y="3682746"/>
                </a:lnTo>
                <a:lnTo>
                  <a:pt x="3111233" y="3657600"/>
                </a:lnTo>
                <a:close/>
              </a:path>
              <a:path w="3911333" h="3682746">
                <a:moveTo>
                  <a:pt x="3009899" y="3657600"/>
                </a:moveTo>
                <a:lnTo>
                  <a:pt x="2933699" y="3657600"/>
                </a:lnTo>
                <a:lnTo>
                  <a:pt x="2933699" y="3682746"/>
                </a:lnTo>
                <a:lnTo>
                  <a:pt x="3009899" y="3682746"/>
                </a:lnTo>
                <a:lnTo>
                  <a:pt x="3009899" y="3657600"/>
                </a:lnTo>
                <a:close/>
              </a:path>
              <a:path w="3911333" h="3682746">
                <a:moveTo>
                  <a:pt x="2908541" y="3657600"/>
                </a:moveTo>
                <a:lnTo>
                  <a:pt x="2832341" y="3657600"/>
                </a:lnTo>
                <a:lnTo>
                  <a:pt x="2832341" y="3682746"/>
                </a:lnTo>
                <a:lnTo>
                  <a:pt x="2908541" y="3682746"/>
                </a:lnTo>
                <a:lnTo>
                  <a:pt x="2908541" y="3657600"/>
                </a:lnTo>
                <a:close/>
              </a:path>
              <a:path w="3911333" h="3682746">
                <a:moveTo>
                  <a:pt x="2806433" y="3657600"/>
                </a:moveTo>
                <a:lnTo>
                  <a:pt x="2730233" y="3657600"/>
                </a:lnTo>
                <a:lnTo>
                  <a:pt x="2730233" y="3682746"/>
                </a:lnTo>
                <a:lnTo>
                  <a:pt x="2806433" y="3682746"/>
                </a:lnTo>
                <a:lnTo>
                  <a:pt x="2806433" y="3657600"/>
                </a:lnTo>
                <a:close/>
              </a:path>
              <a:path w="3911333" h="3682746">
                <a:moveTo>
                  <a:pt x="2705100" y="3657600"/>
                </a:moveTo>
                <a:lnTo>
                  <a:pt x="2628900" y="3657600"/>
                </a:lnTo>
                <a:lnTo>
                  <a:pt x="2628900" y="3682746"/>
                </a:lnTo>
                <a:lnTo>
                  <a:pt x="2705100" y="3682746"/>
                </a:lnTo>
                <a:lnTo>
                  <a:pt x="2705100" y="3657600"/>
                </a:lnTo>
                <a:close/>
              </a:path>
              <a:path w="3911333" h="3682746">
                <a:moveTo>
                  <a:pt x="2603754" y="3657600"/>
                </a:moveTo>
                <a:lnTo>
                  <a:pt x="2527554" y="3657600"/>
                </a:lnTo>
                <a:lnTo>
                  <a:pt x="2527554" y="3682746"/>
                </a:lnTo>
                <a:lnTo>
                  <a:pt x="2603754" y="3682746"/>
                </a:lnTo>
                <a:lnTo>
                  <a:pt x="2603754" y="3657600"/>
                </a:lnTo>
                <a:close/>
              </a:path>
              <a:path w="3911333" h="3682746">
                <a:moveTo>
                  <a:pt x="2501646" y="3657600"/>
                </a:moveTo>
                <a:lnTo>
                  <a:pt x="2425446" y="3657600"/>
                </a:lnTo>
                <a:lnTo>
                  <a:pt x="2425446" y="3682746"/>
                </a:lnTo>
                <a:lnTo>
                  <a:pt x="2501646" y="3682746"/>
                </a:lnTo>
                <a:lnTo>
                  <a:pt x="2501646" y="3657600"/>
                </a:lnTo>
                <a:close/>
              </a:path>
              <a:path w="3911333" h="3682746">
                <a:moveTo>
                  <a:pt x="2400300" y="3657600"/>
                </a:moveTo>
                <a:lnTo>
                  <a:pt x="2324100" y="3657600"/>
                </a:lnTo>
                <a:lnTo>
                  <a:pt x="2324100" y="3682746"/>
                </a:lnTo>
                <a:lnTo>
                  <a:pt x="2400300" y="3682746"/>
                </a:lnTo>
                <a:lnTo>
                  <a:pt x="2400300" y="3657600"/>
                </a:lnTo>
                <a:close/>
              </a:path>
              <a:path w="3911333" h="3682746">
                <a:moveTo>
                  <a:pt x="2298954" y="3657600"/>
                </a:moveTo>
                <a:lnTo>
                  <a:pt x="2222754" y="3657600"/>
                </a:lnTo>
                <a:lnTo>
                  <a:pt x="2222754" y="3682746"/>
                </a:lnTo>
                <a:lnTo>
                  <a:pt x="2298954" y="3682746"/>
                </a:lnTo>
                <a:lnTo>
                  <a:pt x="2298954" y="3657600"/>
                </a:lnTo>
                <a:close/>
              </a:path>
              <a:path w="3911333" h="3682746">
                <a:moveTo>
                  <a:pt x="2196846" y="3657600"/>
                </a:moveTo>
                <a:lnTo>
                  <a:pt x="2120646" y="3657600"/>
                </a:lnTo>
                <a:lnTo>
                  <a:pt x="2120646" y="3682746"/>
                </a:lnTo>
                <a:lnTo>
                  <a:pt x="2196846" y="3682746"/>
                </a:lnTo>
                <a:lnTo>
                  <a:pt x="2196846" y="3657600"/>
                </a:lnTo>
                <a:close/>
              </a:path>
              <a:path w="3911333" h="3682746">
                <a:moveTo>
                  <a:pt x="2095500" y="3657600"/>
                </a:moveTo>
                <a:lnTo>
                  <a:pt x="2019300" y="3657600"/>
                </a:lnTo>
                <a:lnTo>
                  <a:pt x="2019300" y="3682746"/>
                </a:lnTo>
                <a:lnTo>
                  <a:pt x="2095500" y="3682746"/>
                </a:lnTo>
                <a:lnTo>
                  <a:pt x="2095500" y="3657600"/>
                </a:lnTo>
                <a:close/>
              </a:path>
              <a:path w="3911333" h="3682746">
                <a:moveTo>
                  <a:pt x="1994153" y="3657600"/>
                </a:moveTo>
                <a:lnTo>
                  <a:pt x="1917953" y="3657600"/>
                </a:lnTo>
                <a:lnTo>
                  <a:pt x="1917953" y="3682746"/>
                </a:lnTo>
                <a:lnTo>
                  <a:pt x="1994153" y="3682746"/>
                </a:lnTo>
                <a:lnTo>
                  <a:pt x="1994153" y="3657600"/>
                </a:lnTo>
                <a:close/>
              </a:path>
              <a:path w="3911333" h="3682746">
                <a:moveTo>
                  <a:pt x="1892046" y="3657600"/>
                </a:moveTo>
                <a:lnTo>
                  <a:pt x="1815846" y="3657600"/>
                </a:lnTo>
                <a:lnTo>
                  <a:pt x="1815846" y="3682746"/>
                </a:lnTo>
                <a:lnTo>
                  <a:pt x="1892046" y="3682746"/>
                </a:lnTo>
                <a:lnTo>
                  <a:pt x="1892046" y="3657600"/>
                </a:lnTo>
                <a:close/>
              </a:path>
              <a:path w="3911333" h="3682746">
                <a:moveTo>
                  <a:pt x="1790700" y="3657600"/>
                </a:moveTo>
                <a:lnTo>
                  <a:pt x="1714500" y="3657600"/>
                </a:lnTo>
                <a:lnTo>
                  <a:pt x="1714500" y="3682746"/>
                </a:lnTo>
                <a:lnTo>
                  <a:pt x="1790700" y="3682746"/>
                </a:lnTo>
                <a:lnTo>
                  <a:pt x="1790700" y="3657600"/>
                </a:lnTo>
                <a:close/>
              </a:path>
              <a:path w="3911333" h="3682746">
                <a:moveTo>
                  <a:pt x="1689353" y="3657600"/>
                </a:moveTo>
                <a:lnTo>
                  <a:pt x="1613153" y="3657600"/>
                </a:lnTo>
                <a:lnTo>
                  <a:pt x="1613153" y="3682746"/>
                </a:lnTo>
                <a:lnTo>
                  <a:pt x="1689353" y="3682746"/>
                </a:lnTo>
                <a:lnTo>
                  <a:pt x="1689353" y="3657600"/>
                </a:lnTo>
                <a:close/>
              </a:path>
              <a:path w="3911333" h="3682746">
                <a:moveTo>
                  <a:pt x="1587246" y="3657600"/>
                </a:moveTo>
                <a:lnTo>
                  <a:pt x="1511046" y="3657600"/>
                </a:lnTo>
                <a:lnTo>
                  <a:pt x="1511046" y="3682746"/>
                </a:lnTo>
                <a:lnTo>
                  <a:pt x="1587246" y="3682746"/>
                </a:lnTo>
                <a:lnTo>
                  <a:pt x="1587246" y="3657600"/>
                </a:lnTo>
                <a:close/>
              </a:path>
              <a:path w="3911333" h="3682746">
                <a:moveTo>
                  <a:pt x="1485900" y="3657600"/>
                </a:moveTo>
                <a:lnTo>
                  <a:pt x="1409700" y="3657600"/>
                </a:lnTo>
                <a:lnTo>
                  <a:pt x="1409700" y="3682746"/>
                </a:lnTo>
                <a:lnTo>
                  <a:pt x="1485900" y="3682746"/>
                </a:lnTo>
                <a:lnTo>
                  <a:pt x="1485900" y="3657600"/>
                </a:lnTo>
                <a:close/>
              </a:path>
              <a:path w="3911333" h="3682746">
                <a:moveTo>
                  <a:pt x="1384553" y="3657600"/>
                </a:moveTo>
                <a:lnTo>
                  <a:pt x="1308353" y="3657600"/>
                </a:lnTo>
                <a:lnTo>
                  <a:pt x="1308353" y="3682746"/>
                </a:lnTo>
                <a:lnTo>
                  <a:pt x="1384553" y="3682746"/>
                </a:lnTo>
                <a:lnTo>
                  <a:pt x="1384553" y="3657600"/>
                </a:lnTo>
                <a:close/>
              </a:path>
              <a:path w="3911333" h="3682746">
                <a:moveTo>
                  <a:pt x="1282446" y="3657600"/>
                </a:moveTo>
                <a:lnTo>
                  <a:pt x="1206246" y="3657600"/>
                </a:lnTo>
                <a:lnTo>
                  <a:pt x="1206246" y="3682746"/>
                </a:lnTo>
                <a:lnTo>
                  <a:pt x="1282446" y="3682746"/>
                </a:lnTo>
                <a:lnTo>
                  <a:pt x="1282446" y="3657600"/>
                </a:lnTo>
                <a:close/>
              </a:path>
              <a:path w="3911333" h="3682746">
                <a:moveTo>
                  <a:pt x="1181100" y="3657600"/>
                </a:moveTo>
                <a:lnTo>
                  <a:pt x="1104900" y="3657600"/>
                </a:lnTo>
                <a:lnTo>
                  <a:pt x="1104900" y="3682746"/>
                </a:lnTo>
                <a:lnTo>
                  <a:pt x="1181100" y="3682746"/>
                </a:lnTo>
                <a:lnTo>
                  <a:pt x="1181100" y="3657600"/>
                </a:lnTo>
                <a:close/>
              </a:path>
              <a:path w="3911333" h="3682746">
                <a:moveTo>
                  <a:pt x="1079753" y="3657600"/>
                </a:moveTo>
                <a:lnTo>
                  <a:pt x="1003553" y="3657600"/>
                </a:lnTo>
                <a:lnTo>
                  <a:pt x="1003553" y="3682746"/>
                </a:lnTo>
                <a:lnTo>
                  <a:pt x="1079753" y="3682746"/>
                </a:lnTo>
                <a:lnTo>
                  <a:pt x="1079753" y="3657600"/>
                </a:lnTo>
                <a:close/>
              </a:path>
              <a:path w="3911333" h="3682746">
                <a:moveTo>
                  <a:pt x="977646" y="3657600"/>
                </a:moveTo>
                <a:lnTo>
                  <a:pt x="901446" y="3657600"/>
                </a:lnTo>
                <a:lnTo>
                  <a:pt x="901446" y="3682746"/>
                </a:lnTo>
                <a:lnTo>
                  <a:pt x="977646" y="3682746"/>
                </a:lnTo>
                <a:lnTo>
                  <a:pt x="977646" y="3657600"/>
                </a:lnTo>
                <a:close/>
              </a:path>
              <a:path w="3911333" h="3682746">
                <a:moveTo>
                  <a:pt x="876300" y="3657600"/>
                </a:moveTo>
                <a:lnTo>
                  <a:pt x="800100" y="3657600"/>
                </a:lnTo>
                <a:lnTo>
                  <a:pt x="800100" y="3682746"/>
                </a:lnTo>
                <a:lnTo>
                  <a:pt x="876300" y="3682746"/>
                </a:lnTo>
                <a:lnTo>
                  <a:pt x="876300" y="3657600"/>
                </a:lnTo>
                <a:close/>
              </a:path>
              <a:path w="3911333" h="3682746">
                <a:moveTo>
                  <a:pt x="774953" y="3657600"/>
                </a:moveTo>
                <a:lnTo>
                  <a:pt x="698753" y="3657600"/>
                </a:lnTo>
                <a:lnTo>
                  <a:pt x="698753" y="3682746"/>
                </a:lnTo>
                <a:lnTo>
                  <a:pt x="774953" y="3682746"/>
                </a:lnTo>
                <a:lnTo>
                  <a:pt x="774953" y="3657600"/>
                </a:lnTo>
                <a:close/>
              </a:path>
              <a:path w="3911333" h="3682746">
                <a:moveTo>
                  <a:pt x="672846" y="3657600"/>
                </a:moveTo>
                <a:lnTo>
                  <a:pt x="596646" y="3657600"/>
                </a:lnTo>
                <a:lnTo>
                  <a:pt x="596646" y="3682746"/>
                </a:lnTo>
                <a:lnTo>
                  <a:pt x="672846" y="3682746"/>
                </a:lnTo>
                <a:lnTo>
                  <a:pt x="672846" y="3657600"/>
                </a:lnTo>
                <a:close/>
              </a:path>
              <a:path w="3911333" h="3682746">
                <a:moveTo>
                  <a:pt x="571500" y="3657600"/>
                </a:moveTo>
                <a:lnTo>
                  <a:pt x="495300" y="3657600"/>
                </a:lnTo>
                <a:lnTo>
                  <a:pt x="495300" y="3682746"/>
                </a:lnTo>
                <a:lnTo>
                  <a:pt x="571500" y="3682746"/>
                </a:lnTo>
                <a:lnTo>
                  <a:pt x="571500" y="3657600"/>
                </a:lnTo>
                <a:close/>
              </a:path>
              <a:path w="3911333" h="3682746">
                <a:moveTo>
                  <a:pt x="470153" y="3657600"/>
                </a:moveTo>
                <a:lnTo>
                  <a:pt x="393953" y="3657600"/>
                </a:lnTo>
                <a:lnTo>
                  <a:pt x="393953" y="3682746"/>
                </a:lnTo>
                <a:lnTo>
                  <a:pt x="470153" y="3682746"/>
                </a:lnTo>
                <a:lnTo>
                  <a:pt x="470153" y="3657600"/>
                </a:lnTo>
                <a:close/>
              </a:path>
              <a:path w="3911333" h="3682746">
                <a:moveTo>
                  <a:pt x="368046" y="3657600"/>
                </a:moveTo>
                <a:lnTo>
                  <a:pt x="291846" y="3657600"/>
                </a:lnTo>
                <a:lnTo>
                  <a:pt x="291846" y="3682746"/>
                </a:lnTo>
                <a:lnTo>
                  <a:pt x="368046" y="3682746"/>
                </a:lnTo>
                <a:lnTo>
                  <a:pt x="368046" y="3657600"/>
                </a:lnTo>
                <a:close/>
              </a:path>
              <a:path w="3911333" h="3682746">
                <a:moveTo>
                  <a:pt x="266700" y="3657600"/>
                </a:moveTo>
                <a:lnTo>
                  <a:pt x="190500" y="3657600"/>
                </a:lnTo>
                <a:lnTo>
                  <a:pt x="190500" y="3682746"/>
                </a:lnTo>
                <a:lnTo>
                  <a:pt x="266700" y="3682746"/>
                </a:lnTo>
                <a:lnTo>
                  <a:pt x="266700" y="3657600"/>
                </a:lnTo>
                <a:close/>
              </a:path>
              <a:path w="3911333" h="3682746">
                <a:moveTo>
                  <a:pt x="165353" y="3657600"/>
                </a:moveTo>
                <a:lnTo>
                  <a:pt x="89153" y="3657600"/>
                </a:lnTo>
                <a:lnTo>
                  <a:pt x="89153" y="3682746"/>
                </a:lnTo>
                <a:lnTo>
                  <a:pt x="165353" y="3682746"/>
                </a:lnTo>
                <a:lnTo>
                  <a:pt x="165353" y="3657600"/>
                </a:lnTo>
                <a:close/>
              </a:path>
              <a:path w="3911333" h="3682746">
                <a:moveTo>
                  <a:pt x="25145" y="3657599"/>
                </a:moveTo>
                <a:lnTo>
                  <a:pt x="25146" y="3593592"/>
                </a:lnTo>
                <a:lnTo>
                  <a:pt x="12954" y="3657600"/>
                </a:lnTo>
                <a:lnTo>
                  <a:pt x="25145" y="3657599"/>
                </a:lnTo>
                <a:close/>
              </a:path>
              <a:path w="3911333" h="3682746">
                <a:moveTo>
                  <a:pt x="3911333" y="3644645"/>
                </a:moveTo>
                <a:lnTo>
                  <a:pt x="3899154" y="3657600"/>
                </a:lnTo>
                <a:lnTo>
                  <a:pt x="3911333" y="3669791"/>
                </a:lnTo>
                <a:lnTo>
                  <a:pt x="3911333" y="3644645"/>
                </a:lnTo>
                <a:close/>
              </a:path>
              <a:path w="3911333" h="3682746">
                <a:moveTo>
                  <a:pt x="63246" y="3682746"/>
                </a:moveTo>
                <a:lnTo>
                  <a:pt x="63246" y="3657600"/>
                </a:lnTo>
                <a:lnTo>
                  <a:pt x="12954" y="3657600"/>
                </a:lnTo>
                <a:lnTo>
                  <a:pt x="25146" y="3593592"/>
                </a:lnTo>
                <a:lnTo>
                  <a:pt x="0" y="3593592"/>
                </a:lnTo>
                <a:lnTo>
                  <a:pt x="0" y="3669792"/>
                </a:lnTo>
                <a:lnTo>
                  <a:pt x="25146" y="3669792"/>
                </a:lnTo>
                <a:lnTo>
                  <a:pt x="63246" y="368274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695966" y="47068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695966" y="460552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95966" y="450418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5966" y="44020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95966" y="430072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695966" y="419938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695966" y="40972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695966" y="399592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695966" y="389458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695966" y="37924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695966" y="369112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695966" y="358978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695966" y="34876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695966" y="338632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695966" y="328498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695966" y="31828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695966" y="308152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695966" y="29801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695966" y="28780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695966" y="277672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695966" y="26753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695966" y="25732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695966" y="247192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695966" y="23705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695966" y="22684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695966" y="216712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695966" y="20657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695966" y="19636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695966" y="186232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695966" y="17609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695966" y="16588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695966" y="1557527"/>
            <a:ext cx="0" cy="7619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695966" y="14561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695966" y="13540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695966" y="125272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695966" y="11513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696347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797693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899039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001147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102493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203839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305947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07293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508639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610747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712093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813439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915547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016893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118239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20347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321693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423039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525147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626493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727839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829947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931293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032639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134747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236093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337427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439547" y="1125854"/>
            <a:ext cx="76199" cy="0"/>
          </a:xfrm>
          <a:custGeom>
            <a:avLst/>
            <a:gdLst/>
            <a:ahLst/>
            <a:cxnLst/>
            <a:rect l="l" t="t" r="r" b="b"/>
            <a:pathLst>
              <a:path w="76199">
                <a:moveTo>
                  <a:pt x="76199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540893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642227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744334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845693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947027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049147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150493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251827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353947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455293" y="112585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582154" y="1201673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582154" y="13037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582154" y="140512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582154" y="1506473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582154" y="16085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582154" y="170992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582154" y="18112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582154" y="19133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582154" y="201472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582154" y="21160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582154" y="22181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582154" y="231952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582154" y="24208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582154" y="25229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582154" y="262432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582154" y="27256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582154" y="28277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582154" y="2929128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582154" y="3030474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582154" y="31325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582154" y="3233928"/>
            <a:ext cx="0" cy="76199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582154" y="3335273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582154" y="34373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582154" y="353872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582154" y="3640073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582154" y="37421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582154" y="384352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7582154" y="3944873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7582154" y="4046981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582154" y="414832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582154" y="4249673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582154" y="435178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582154" y="4453127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7582154" y="4554473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7582154" y="465658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7430147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7328027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226693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125347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7023227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6921893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820546" y="4783455"/>
            <a:ext cx="76201" cy="0"/>
          </a:xfrm>
          <a:custGeom>
            <a:avLst/>
            <a:gdLst/>
            <a:ahLst/>
            <a:cxnLst/>
            <a:rect l="l" t="t" r="r" b="b"/>
            <a:pathLst>
              <a:path w="76201">
                <a:moveTo>
                  <a:pt x="76201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718427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617093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515734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413627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312293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210947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108839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007493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906147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804039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702693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601347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499239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397893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296547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194439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093093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991747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89639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88293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686947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584839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483493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382147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280039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178693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077347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975239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873893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772547" y="478345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76200" y="0"/>
                </a:moveTo>
                <a:lnTo>
                  <a:pt x="0" y="0"/>
                </a:lnTo>
              </a:path>
            </a:pathLst>
          </a:custGeom>
          <a:ln w="2641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721493" y="4770882"/>
            <a:ext cx="0" cy="25146"/>
          </a:xfrm>
          <a:custGeom>
            <a:avLst/>
            <a:gdLst/>
            <a:ahLst/>
            <a:cxnLst/>
            <a:rect l="l" t="t" r="r" b="b"/>
            <a:pathLst>
              <a:path h="25146">
                <a:moveTo>
                  <a:pt x="0" y="0"/>
                </a:moveTo>
                <a:lnTo>
                  <a:pt x="0" y="25146"/>
                </a:lnTo>
              </a:path>
            </a:pathLst>
          </a:custGeom>
          <a:ln w="51561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990217" y="1479041"/>
            <a:ext cx="1933194" cy="88620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553591" y="1400555"/>
            <a:ext cx="437388" cy="85648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268347" y="2327147"/>
            <a:ext cx="1655064" cy="164668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250315" y="2393441"/>
            <a:ext cx="2519172" cy="170078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088521" y="4770882"/>
            <a:ext cx="898398" cy="51587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74839" y="4959096"/>
            <a:ext cx="228600" cy="76961"/>
          </a:xfrm>
          <a:custGeom>
            <a:avLst/>
            <a:gdLst/>
            <a:ahLst/>
            <a:cxnLst/>
            <a:rect l="l" t="t" r="r" b="b"/>
            <a:pathLst>
              <a:path w="228600" h="76962">
                <a:moveTo>
                  <a:pt x="228600" y="761"/>
                </a:moveTo>
                <a:lnTo>
                  <a:pt x="0" y="0"/>
                </a:lnTo>
                <a:lnTo>
                  <a:pt x="0" y="76200"/>
                </a:lnTo>
                <a:lnTo>
                  <a:pt x="228600" y="76961"/>
                </a:lnTo>
                <a:lnTo>
                  <a:pt x="228600" y="76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079639" y="4959858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384439" y="4959858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689239" y="4959858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994039" y="4959858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298839" y="4959858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603639" y="4959858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2908439" y="4959858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213239" y="4959858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518039" y="4959858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822839" y="4959858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127639" y="4959858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32439" y="4959858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737239" y="4959858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042039" y="4959858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346839" y="4960620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651639" y="4960620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956439" y="4960620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6261239" y="4960620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6566039" y="4960620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6870839" y="4960620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7175639" y="4960620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7480439" y="4960620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7785239" y="4960620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8090039" y="4960620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8394839" y="4960620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199"/>
                </a:lnTo>
                <a:lnTo>
                  <a:pt x="2286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8699639" y="4960620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9004439" y="4960620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9309239" y="4960620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228600" y="0"/>
                </a:moveTo>
                <a:lnTo>
                  <a:pt x="0" y="0"/>
                </a:lnTo>
                <a:lnTo>
                  <a:pt x="0" y="76200"/>
                </a:lnTo>
                <a:lnTo>
                  <a:pt x="228600" y="76200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9614039" y="4960620"/>
            <a:ext cx="228600" cy="76961"/>
          </a:xfrm>
          <a:custGeom>
            <a:avLst/>
            <a:gdLst/>
            <a:ahLst/>
            <a:cxnLst/>
            <a:rect l="l" t="t" r="r" b="b"/>
            <a:pathLst>
              <a:path w="228600" h="76962">
                <a:moveTo>
                  <a:pt x="228600" y="762"/>
                </a:moveTo>
                <a:lnTo>
                  <a:pt x="0" y="0"/>
                </a:lnTo>
                <a:lnTo>
                  <a:pt x="0" y="76200"/>
                </a:lnTo>
                <a:lnTo>
                  <a:pt x="228600" y="76962"/>
                </a:lnTo>
                <a:lnTo>
                  <a:pt x="228600" y="76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88961" y="553211"/>
            <a:ext cx="719328" cy="69570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45349" y="390905"/>
            <a:ext cx="762000" cy="71551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990991" y="596645"/>
            <a:ext cx="6598158" cy="398526"/>
          </a:xfrm>
          <a:custGeom>
            <a:avLst/>
            <a:gdLst/>
            <a:ahLst/>
            <a:cxnLst/>
            <a:rect l="l" t="t" r="r" b="b"/>
            <a:pathLst>
              <a:path w="6598158" h="398526">
                <a:moveTo>
                  <a:pt x="0" y="0"/>
                </a:moveTo>
                <a:lnTo>
                  <a:pt x="0" y="398526"/>
                </a:lnTo>
                <a:lnTo>
                  <a:pt x="6598158" y="398526"/>
                </a:lnTo>
                <a:lnTo>
                  <a:pt x="659815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756777" y="438150"/>
            <a:ext cx="736853" cy="71627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65161" y="1604009"/>
            <a:ext cx="2095500" cy="64084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70267" y="2414016"/>
            <a:ext cx="2519172" cy="174269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555889" y="2225040"/>
            <a:ext cx="877824" cy="46329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1059314" y="1279461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369173" y="1578165"/>
            <a:ext cx="1209868" cy="7165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8305" marR="274398" algn="ctr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latin typeface="Calibri"/>
                <a:cs typeface="Calibri"/>
              </a:rPr>
              <a:t>SI</a:t>
            </a:r>
            <a:r>
              <a:rPr sz="2400" b="1" spc="-19" baseline="3413" dirty="0" smtClean="0">
                <a:latin typeface="Calibri"/>
                <a:cs typeface="Calibri"/>
              </a:rPr>
              <a:t>S</a:t>
            </a:r>
            <a:r>
              <a:rPr sz="2400" b="1" spc="0" baseline="3413" dirty="0" smtClean="0">
                <a:latin typeface="Calibri"/>
                <a:cs typeface="Calibri"/>
              </a:rPr>
              <a:t>TEM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920"/>
              </a:lnSpc>
              <a:spcBef>
                <a:spcPts val="9"/>
              </a:spcBef>
            </a:pPr>
            <a:r>
              <a:rPr sz="2400" b="1" spc="0" baseline="1706" dirty="0" smtClean="0">
                <a:latin typeface="Calibri"/>
                <a:cs typeface="Calibri"/>
              </a:rPr>
              <a:t>MONI</a:t>
            </a:r>
            <a:r>
              <a:rPr sz="2400" b="1" spc="-44" baseline="1706" dirty="0" smtClean="0">
                <a:latin typeface="Calibri"/>
                <a:cs typeface="Calibri"/>
              </a:rPr>
              <a:t>T</a:t>
            </a:r>
            <a:r>
              <a:rPr sz="2400" b="1" spc="4" baseline="1706" dirty="0" smtClean="0">
                <a:latin typeface="Calibri"/>
                <a:cs typeface="Calibri"/>
              </a:rPr>
              <a:t>O</a:t>
            </a:r>
            <a:r>
              <a:rPr sz="2400" b="1" spc="0" baseline="1706" dirty="0" smtClean="0">
                <a:latin typeface="Calibri"/>
                <a:cs typeface="Calibri"/>
              </a:rPr>
              <a:t>RING</a:t>
            </a:r>
            <a:endParaRPr sz="1600">
              <a:latin typeface="Calibri"/>
              <a:cs typeface="Calibri"/>
            </a:endParaRPr>
          </a:p>
          <a:p>
            <a:pPr marL="349737" marR="365179" algn="ctr">
              <a:lnSpc>
                <a:spcPts val="1920"/>
              </a:lnSpc>
            </a:pPr>
            <a:r>
              <a:rPr sz="2400" b="1" spc="0" baseline="1706" dirty="0" smtClean="0">
                <a:latin typeface="Calibri"/>
                <a:cs typeface="Calibri"/>
              </a:rPr>
              <a:t>L</a:t>
            </a:r>
            <a:r>
              <a:rPr sz="2400" b="1" spc="-29" baseline="1706" dirty="0" smtClean="0">
                <a:latin typeface="Calibri"/>
                <a:cs typeface="Calibri"/>
              </a:rPr>
              <a:t>A</a:t>
            </a:r>
            <a:r>
              <a:rPr sz="2400" b="1" spc="0" baseline="1706" dirty="0" smtClean="0">
                <a:latin typeface="Calibri"/>
                <a:cs typeface="Calibri"/>
              </a:rPr>
              <a:t>UT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82758" y="1703895"/>
            <a:ext cx="1878092" cy="4726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latin typeface="Calibri"/>
                <a:cs typeface="Calibri"/>
              </a:rPr>
              <a:t>SI</a:t>
            </a:r>
            <a:r>
              <a:rPr sz="2400" b="1" spc="-19" baseline="3413" dirty="0" smtClean="0">
                <a:latin typeface="Calibri"/>
                <a:cs typeface="Calibri"/>
              </a:rPr>
              <a:t>S</a:t>
            </a:r>
            <a:r>
              <a:rPr sz="2400" b="1" spc="0" baseline="3413" dirty="0" smtClean="0">
                <a:latin typeface="Calibri"/>
                <a:cs typeface="Calibri"/>
              </a:rPr>
              <a:t>TEM</a:t>
            </a:r>
            <a:r>
              <a:rPr sz="2400" b="1" spc="9" baseline="3413" dirty="0" smtClean="0">
                <a:latin typeface="Calibri"/>
                <a:cs typeface="Calibri"/>
              </a:rPr>
              <a:t> </a:t>
            </a:r>
            <a:r>
              <a:rPr sz="2400" b="1" spc="0" baseline="3413" dirty="0" smtClean="0">
                <a:latin typeface="Calibri"/>
                <a:cs typeface="Calibri"/>
              </a:rPr>
              <a:t>MONI</a:t>
            </a:r>
            <a:r>
              <a:rPr sz="2400" b="1" spc="-44" baseline="3413" dirty="0" smtClean="0">
                <a:latin typeface="Calibri"/>
                <a:cs typeface="Calibri"/>
              </a:rPr>
              <a:t>T</a:t>
            </a:r>
            <a:r>
              <a:rPr sz="2400" b="1" spc="4" baseline="3413" dirty="0" smtClean="0">
                <a:latin typeface="Calibri"/>
                <a:cs typeface="Calibri"/>
              </a:rPr>
              <a:t>O</a:t>
            </a:r>
            <a:r>
              <a:rPr sz="2400" b="1" spc="0" baseline="3413" dirty="0" smtClean="0">
                <a:latin typeface="Calibri"/>
                <a:cs typeface="Calibri"/>
              </a:rPr>
              <a:t>RING</a:t>
            </a:r>
            <a:endParaRPr sz="1600">
              <a:latin typeface="Calibri"/>
              <a:cs typeface="Calibri"/>
            </a:endParaRPr>
          </a:p>
          <a:p>
            <a:pPr marL="559295" marR="574513" algn="ctr">
              <a:lnSpc>
                <a:spcPts val="1920"/>
              </a:lnSpc>
              <a:spcBef>
                <a:spcPts val="9"/>
              </a:spcBef>
            </a:pPr>
            <a:r>
              <a:rPr sz="2400" b="1" spc="0" baseline="1706" dirty="0" smtClean="0">
                <a:latin typeface="Calibri"/>
                <a:cs typeface="Calibri"/>
              </a:rPr>
              <a:t>SEISMIK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121273" y="3984680"/>
            <a:ext cx="66945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Arial"/>
                <a:cs typeface="Arial"/>
              </a:rPr>
              <a:t>BPPT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033899" y="3999920"/>
            <a:ext cx="59305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Arial"/>
                <a:cs typeface="Arial"/>
              </a:rPr>
              <a:t>B I G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201046" y="4196016"/>
            <a:ext cx="2365083" cy="629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631">
              <a:lnSpc>
                <a:spcPts val="1525"/>
              </a:lnSpc>
              <a:spcBef>
                <a:spcPts val="76"/>
              </a:spcBef>
            </a:pPr>
            <a:r>
              <a:rPr sz="2100" spc="-29" baseline="1950" dirty="0" smtClean="0">
                <a:latin typeface="Calibri"/>
                <a:cs typeface="Calibri"/>
              </a:rPr>
              <a:t>P</a:t>
            </a:r>
            <a:r>
              <a:rPr sz="2100" spc="0" baseline="1950" dirty="0" smtClean="0">
                <a:latin typeface="Calibri"/>
                <a:cs typeface="Calibri"/>
              </a:rPr>
              <a:t>erlu </a:t>
            </a:r>
            <a:r>
              <a:rPr sz="2100" spc="-4" baseline="1950" dirty="0" smtClean="0">
                <a:latin typeface="Calibri"/>
                <a:cs typeface="Calibri"/>
              </a:rPr>
              <a:t>i</a:t>
            </a:r>
            <a:r>
              <a:rPr sz="2100" spc="0" baseline="1950" dirty="0" smtClean="0">
                <a:latin typeface="Calibri"/>
                <a:cs typeface="Calibri"/>
              </a:rPr>
              <a:t>no</a:t>
            </a:r>
            <a:r>
              <a:rPr sz="2100" spc="-19" baseline="1950" dirty="0" smtClean="0">
                <a:latin typeface="Calibri"/>
                <a:cs typeface="Calibri"/>
              </a:rPr>
              <a:t>v</a:t>
            </a:r>
            <a:r>
              <a:rPr sz="2100" spc="0" baseline="1950" dirty="0" smtClean="0">
                <a:latin typeface="Calibri"/>
                <a:cs typeface="Calibri"/>
              </a:rPr>
              <a:t>asi</a:t>
            </a:r>
            <a:r>
              <a:rPr sz="2100" spc="-9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u</a:t>
            </a:r>
            <a:r>
              <a:rPr sz="2100" spc="-14" baseline="1950" dirty="0" smtClean="0">
                <a:latin typeface="Calibri"/>
                <a:cs typeface="Calibri"/>
              </a:rPr>
              <a:t>n</a:t>
            </a:r>
            <a:r>
              <a:rPr sz="2100" spc="0" baseline="1950" dirty="0" smtClean="0">
                <a:latin typeface="Calibri"/>
                <a:cs typeface="Calibri"/>
              </a:rPr>
              <a:t>tuk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80"/>
              </a:lnSpc>
              <a:spcBef>
                <a:spcPts val="7"/>
              </a:spcBef>
            </a:pPr>
            <a:r>
              <a:rPr sz="2100" spc="0" baseline="1950" dirty="0" smtClean="0">
                <a:latin typeface="Calibri"/>
                <a:cs typeface="Calibri"/>
              </a:rPr>
              <a:t>Lomp</a:t>
            </a:r>
            <a:r>
              <a:rPr sz="2100" spc="-9" baseline="1950" dirty="0" smtClean="0">
                <a:latin typeface="Calibri"/>
                <a:cs typeface="Calibri"/>
              </a:rPr>
              <a:t>a</a:t>
            </a:r>
            <a:r>
              <a:rPr sz="2100" spc="-19" baseline="1950" dirty="0" smtClean="0">
                <a:latin typeface="Calibri"/>
                <a:cs typeface="Calibri"/>
              </a:rPr>
              <a:t>t</a:t>
            </a:r>
            <a:r>
              <a:rPr sz="2100" spc="0" baseline="1950" dirty="0" smtClean="0">
                <a:latin typeface="Calibri"/>
                <a:cs typeface="Calibri"/>
              </a:rPr>
              <a:t>an</a:t>
            </a:r>
            <a:r>
              <a:rPr sz="2100" spc="-42" baseline="1950" dirty="0" smtClean="0">
                <a:latin typeface="Calibri"/>
                <a:cs typeface="Calibri"/>
              </a:rPr>
              <a:t> </a:t>
            </a:r>
            <a:r>
              <a:rPr sz="2100" spc="-50" baseline="1950" dirty="0" smtClean="0">
                <a:latin typeface="Calibri"/>
                <a:cs typeface="Calibri"/>
              </a:rPr>
              <a:t>k</a:t>
            </a:r>
            <a:r>
              <a:rPr sz="2100" spc="0" baseline="1950" dirty="0" smtClean="0">
                <a:latin typeface="Calibri"/>
                <a:cs typeface="Calibri"/>
              </a:rPr>
              <a:t>ecep</a:t>
            </a:r>
            <a:r>
              <a:rPr sz="2100" spc="-9" baseline="1950" dirty="0" smtClean="0">
                <a:latin typeface="Calibri"/>
                <a:cs typeface="Calibri"/>
              </a:rPr>
              <a:t>a</a:t>
            </a:r>
            <a:r>
              <a:rPr sz="2100" spc="-19" baseline="1950" dirty="0" smtClean="0">
                <a:latin typeface="Calibri"/>
                <a:cs typeface="Calibri"/>
              </a:rPr>
              <a:t>t</a:t>
            </a:r>
            <a:r>
              <a:rPr sz="2100" spc="0" baseline="1950" dirty="0" smtClean="0">
                <a:latin typeface="Calibri"/>
                <a:cs typeface="Calibri"/>
              </a:rPr>
              <a:t>an,</a:t>
            </a:r>
            <a:r>
              <a:rPr sz="2100" spc="-19" baseline="1950" dirty="0" smtClean="0">
                <a:latin typeface="Calibri"/>
                <a:cs typeface="Calibri"/>
              </a:rPr>
              <a:t> </a:t>
            </a:r>
            <a:r>
              <a:rPr sz="2100" spc="-50" baseline="1950" dirty="0" smtClean="0">
                <a:latin typeface="Calibri"/>
                <a:cs typeface="Calibri"/>
              </a:rPr>
              <a:t>k</a:t>
            </a:r>
            <a:r>
              <a:rPr sz="2100" spc="0" baseline="1950" dirty="0" smtClean="0">
                <a:latin typeface="Calibri"/>
                <a:cs typeface="Calibri"/>
              </a:rPr>
              <a:t>e</a:t>
            </a:r>
            <a:r>
              <a:rPr sz="2100" spc="-19" baseline="1950" dirty="0" smtClean="0">
                <a:latin typeface="Calibri"/>
                <a:cs typeface="Calibri"/>
              </a:rPr>
              <a:t>t</a:t>
            </a:r>
            <a:r>
              <a:rPr sz="2100" spc="0" baseline="1950" dirty="0" smtClean="0">
                <a:latin typeface="Calibri"/>
                <a:cs typeface="Calibri"/>
              </a:rPr>
              <a:t>epa</a:t>
            </a:r>
            <a:r>
              <a:rPr sz="2100" spc="-19" baseline="1950" dirty="0" smtClean="0">
                <a:latin typeface="Calibri"/>
                <a:cs typeface="Calibri"/>
              </a:rPr>
              <a:t>t</a:t>
            </a:r>
            <a:r>
              <a:rPr sz="2100" spc="9" baseline="1950" dirty="0" smtClean="0">
                <a:latin typeface="Calibri"/>
                <a:cs typeface="Calibri"/>
              </a:rPr>
              <a:t>a</a:t>
            </a:r>
            <a:r>
              <a:rPr sz="2100" spc="0" baseline="1950" dirty="0" smtClean="0">
                <a:latin typeface="Calibri"/>
                <a:cs typeface="Calibri"/>
              </a:rPr>
              <a:t>n</a:t>
            </a:r>
            <a:endParaRPr sz="1400">
              <a:latin typeface="Calibri"/>
              <a:cs typeface="Calibri"/>
            </a:endParaRPr>
          </a:p>
          <a:p>
            <a:pPr marL="12700" marR="26631">
              <a:lnSpc>
                <a:spcPts val="1680"/>
              </a:lnSpc>
            </a:pPr>
            <a:r>
              <a:rPr sz="2100" spc="0" baseline="1950" dirty="0" smtClean="0">
                <a:latin typeface="Calibri"/>
                <a:cs typeface="Calibri"/>
              </a:rPr>
              <a:t>dan</a:t>
            </a:r>
            <a:r>
              <a:rPr sz="2100" spc="-16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a</a:t>
            </a:r>
            <a:r>
              <a:rPr sz="2100" spc="-14" baseline="1950" dirty="0" smtClean="0">
                <a:latin typeface="Calibri"/>
                <a:cs typeface="Calibri"/>
              </a:rPr>
              <a:t>k</a:t>
            </a:r>
            <a:r>
              <a:rPr sz="2100" spc="-4" baseline="1950" dirty="0" smtClean="0">
                <a:latin typeface="Calibri"/>
                <a:cs typeface="Calibri"/>
              </a:rPr>
              <a:t>u</a:t>
            </a:r>
            <a:r>
              <a:rPr sz="2100" spc="-29" baseline="1950" dirty="0" smtClean="0">
                <a:latin typeface="Calibri"/>
                <a:cs typeface="Calibri"/>
              </a:rPr>
              <a:t>r</a:t>
            </a:r>
            <a:r>
              <a:rPr sz="2100" spc="0" baseline="1950" dirty="0" smtClean="0">
                <a:latin typeface="Calibri"/>
                <a:cs typeface="Calibri"/>
              </a:rPr>
              <a:t>asi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14399" y="5275770"/>
            <a:ext cx="2266433" cy="8441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135"/>
              </a:lnSpc>
              <a:spcBef>
                <a:spcPts val="106"/>
              </a:spcBef>
            </a:pPr>
            <a:r>
              <a:rPr sz="3000" b="1" spc="0" baseline="2730" dirty="0" smtClean="0">
                <a:latin typeface="Calibri"/>
                <a:cs typeface="Calibri"/>
              </a:rPr>
              <a:t>IN</a:t>
            </a:r>
            <a:r>
              <a:rPr sz="3000" b="1" spc="-19" baseline="2730" dirty="0" smtClean="0">
                <a:latin typeface="Calibri"/>
                <a:cs typeface="Calibri"/>
              </a:rPr>
              <a:t>S</a:t>
            </a:r>
            <a:r>
              <a:rPr sz="3000" b="1" spc="0" baseline="2730" dirty="0" smtClean="0">
                <a:latin typeface="Calibri"/>
                <a:cs typeface="Calibri"/>
              </a:rPr>
              <a:t>TITUSI</a:t>
            </a:r>
            <a:r>
              <a:rPr sz="3000" b="1" spc="4" baseline="2730" dirty="0" smtClean="0">
                <a:latin typeface="Calibri"/>
                <a:cs typeface="Calibri"/>
              </a:rPr>
              <a:t> </a:t>
            </a:r>
            <a:r>
              <a:rPr sz="3000" b="1" spc="0" baseline="2730" dirty="0" smtClean="0">
                <a:latin typeface="Calibri"/>
                <a:cs typeface="Calibri"/>
              </a:rPr>
              <a:t>INTER</a:t>
            </a:r>
            <a:r>
              <a:rPr sz="3000" b="1" spc="-114" baseline="2730" dirty="0" smtClean="0">
                <a:latin typeface="Calibri"/>
                <a:cs typeface="Calibri"/>
              </a:rPr>
              <a:t>F</a:t>
            </a:r>
            <a:r>
              <a:rPr sz="3000" b="1" spc="-25" baseline="2730" dirty="0" smtClean="0">
                <a:latin typeface="Calibri"/>
                <a:cs typeface="Calibri"/>
              </a:rPr>
              <a:t>A</a:t>
            </a:r>
            <a:r>
              <a:rPr sz="3000" b="1" spc="0" baseline="2730" dirty="0" smtClean="0">
                <a:latin typeface="Calibri"/>
                <a:cs typeface="Calibri"/>
              </a:rPr>
              <a:t>CE</a:t>
            </a:r>
            <a:endParaRPr sz="2000">
              <a:latin typeface="Calibri"/>
              <a:cs typeface="Calibri"/>
            </a:endParaRPr>
          </a:p>
          <a:p>
            <a:pPr marL="77916" marR="98195" indent="0" algn="ctr">
              <a:lnSpc>
                <a:spcPts val="1920"/>
              </a:lnSpc>
              <a:spcBef>
                <a:spcPts val="544"/>
              </a:spcBef>
            </a:pPr>
            <a:r>
              <a:rPr sz="1600" b="1" spc="0" dirty="0" smtClean="0">
                <a:latin typeface="Calibri"/>
                <a:cs typeface="Calibri"/>
              </a:rPr>
              <a:t>BNP</a:t>
            </a:r>
            <a:r>
              <a:rPr sz="1600" b="1" spc="-14" dirty="0" smtClean="0">
                <a:latin typeface="Calibri"/>
                <a:cs typeface="Calibri"/>
              </a:rPr>
              <a:t>B</a:t>
            </a:r>
            <a:r>
              <a:rPr sz="1600" b="1" spc="0" dirty="0" smtClean="0">
                <a:latin typeface="Calibri"/>
                <a:cs typeface="Calibri"/>
              </a:rPr>
              <a:t>,</a:t>
            </a:r>
            <a:r>
              <a:rPr sz="1600" b="1" spc="-4" dirty="0" smtClean="0">
                <a:latin typeface="Calibri"/>
                <a:cs typeface="Calibri"/>
              </a:rPr>
              <a:t> </a:t>
            </a:r>
            <a:r>
              <a:rPr sz="1600" b="1" spc="0" dirty="0" smtClean="0">
                <a:latin typeface="Calibri"/>
                <a:cs typeface="Calibri"/>
              </a:rPr>
              <a:t>BPB</a:t>
            </a:r>
            <a:r>
              <a:rPr sz="1600" b="1" spc="-39" dirty="0" smtClean="0">
                <a:latin typeface="Calibri"/>
                <a:cs typeface="Calibri"/>
              </a:rPr>
              <a:t>D</a:t>
            </a:r>
            <a:r>
              <a:rPr sz="1600" b="1" spc="0" dirty="0" smtClean="0">
                <a:latin typeface="Calibri"/>
                <a:cs typeface="Calibri"/>
              </a:rPr>
              <a:t>, </a:t>
            </a:r>
            <a:r>
              <a:rPr sz="1600" b="1" spc="361" dirty="0" smtClean="0">
                <a:latin typeface="Calibri"/>
                <a:cs typeface="Calibri"/>
              </a:rPr>
              <a:t> </a:t>
            </a:r>
            <a:r>
              <a:rPr sz="1600" b="1" spc="-69" dirty="0" smtClean="0">
                <a:latin typeface="Calibri"/>
                <a:cs typeface="Calibri"/>
              </a:rPr>
              <a:t>K</a:t>
            </a:r>
            <a:r>
              <a:rPr sz="1600" b="1" spc="4" dirty="0" smtClean="0">
                <a:latin typeface="Calibri"/>
                <a:cs typeface="Calibri"/>
              </a:rPr>
              <a:t>O</a:t>
            </a:r>
            <a:r>
              <a:rPr sz="1600" b="1" spc="0" dirty="0" smtClean="0">
                <a:latin typeface="Calibri"/>
                <a:cs typeface="Calibri"/>
              </a:rPr>
              <a:t>MIN</a:t>
            </a:r>
            <a:r>
              <a:rPr sz="1600" b="1" spc="-9" dirty="0" smtClean="0">
                <a:latin typeface="Calibri"/>
                <a:cs typeface="Calibri"/>
              </a:rPr>
              <a:t>F</a:t>
            </a:r>
            <a:r>
              <a:rPr sz="1600" b="1" spc="0" dirty="0" smtClean="0">
                <a:latin typeface="Calibri"/>
                <a:cs typeface="Calibri"/>
              </a:rPr>
              <a:t>O TNI , POLRI , MEDI</a:t>
            </a:r>
            <a:r>
              <a:rPr sz="1600" b="1" spc="19" dirty="0" smtClean="0">
                <a:latin typeface="Calibri"/>
                <a:cs typeface="Calibri"/>
              </a:rPr>
              <a:t>A</a:t>
            </a:r>
            <a:r>
              <a:rPr sz="1600" b="1" spc="0" dirty="0" smtClean="0">
                <a:latin typeface="Calibri"/>
                <a:cs typeface="Calibri"/>
              </a:rPr>
              <a:t>, dll.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657473" y="5501703"/>
            <a:ext cx="1000106" cy="6403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4003" marR="124501" algn="ctr">
              <a:lnSpc>
                <a:spcPts val="2340"/>
              </a:lnSpc>
              <a:spcBef>
                <a:spcPts val="117"/>
              </a:spcBef>
            </a:pPr>
            <a:r>
              <a:rPr sz="3300" b="1" spc="-25" baseline="2482" dirty="0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3300" b="1" spc="-169" baseline="2482" dirty="0" smtClean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3300" b="1" spc="0" baseline="2482" dirty="0" smtClean="0">
                <a:solidFill>
                  <a:srgbClr val="FF0000"/>
                </a:solidFill>
                <a:latin typeface="Calibri"/>
                <a:cs typeface="Calibri"/>
              </a:rPr>
              <a:t>AKE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2640"/>
              </a:lnSpc>
              <a:spcBef>
                <a:spcPts val="15"/>
              </a:spcBef>
            </a:pPr>
            <a:r>
              <a:rPr sz="3300" b="1" spc="0" baseline="1241" dirty="0" smtClean="0">
                <a:solidFill>
                  <a:srgbClr val="FF0000"/>
                </a:solidFill>
                <a:latin typeface="Calibri"/>
                <a:cs typeface="Calibri"/>
              </a:rPr>
              <a:t>HOLDER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124077" y="6571867"/>
            <a:ext cx="3488753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0" dirty="0" smtClean="0">
                <a:latin typeface="Arial"/>
                <a:cs typeface="Arial"/>
              </a:rPr>
              <a:t>Masyarakat</a:t>
            </a:r>
            <a:r>
              <a:rPr sz="2000" b="1" spc="-108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Pesisir</a:t>
            </a:r>
            <a:r>
              <a:rPr sz="2000" b="1" spc="-65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Beresiko</a:t>
            </a:r>
            <a:endParaRPr sz="20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74839" y="6912863"/>
            <a:ext cx="1632203" cy="288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5" name="object 35"/>
          <p:cNvSpPr txBox="1"/>
          <p:nvPr/>
        </p:nvSpPr>
        <p:spPr>
          <a:xfrm>
            <a:off x="2407043" y="6912863"/>
            <a:ext cx="262127" cy="288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2669171" y="6912863"/>
            <a:ext cx="1837944" cy="288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4507115" y="6912863"/>
            <a:ext cx="782573" cy="288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2" name="object 32"/>
          <p:cNvSpPr txBox="1"/>
          <p:nvPr/>
        </p:nvSpPr>
        <p:spPr>
          <a:xfrm>
            <a:off x="5289689" y="6912863"/>
            <a:ext cx="4629149" cy="288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1" name="object 31"/>
          <p:cNvSpPr txBox="1"/>
          <p:nvPr/>
        </p:nvSpPr>
        <p:spPr>
          <a:xfrm>
            <a:off x="9309239" y="4960620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30" name="object 30"/>
          <p:cNvSpPr txBox="1"/>
          <p:nvPr/>
        </p:nvSpPr>
        <p:spPr>
          <a:xfrm>
            <a:off x="9004439" y="4960620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29" name="object 29"/>
          <p:cNvSpPr txBox="1"/>
          <p:nvPr/>
        </p:nvSpPr>
        <p:spPr>
          <a:xfrm>
            <a:off x="8699639" y="4960620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28" name="object 28"/>
          <p:cNvSpPr txBox="1"/>
          <p:nvPr/>
        </p:nvSpPr>
        <p:spPr>
          <a:xfrm>
            <a:off x="8394839" y="4960620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27" name="object 27"/>
          <p:cNvSpPr txBox="1"/>
          <p:nvPr/>
        </p:nvSpPr>
        <p:spPr>
          <a:xfrm>
            <a:off x="8090039" y="4960620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26" name="object 26"/>
          <p:cNvSpPr txBox="1"/>
          <p:nvPr/>
        </p:nvSpPr>
        <p:spPr>
          <a:xfrm>
            <a:off x="7785239" y="4960620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25" name="object 25"/>
          <p:cNvSpPr txBox="1"/>
          <p:nvPr/>
        </p:nvSpPr>
        <p:spPr>
          <a:xfrm>
            <a:off x="7480439" y="4960620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24" name="object 24"/>
          <p:cNvSpPr txBox="1"/>
          <p:nvPr/>
        </p:nvSpPr>
        <p:spPr>
          <a:xfrm>
            <a:off x="7175639" y="4960620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23" name="object 23"/>
          <p:cNvSpPr txBox="1"/>
          <p:nvPr/>
        </p:nvSpPr>
        <p:spPr>
          <a:xfrm>
            <a:off x="6870839" y="4960620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22" name="object 22"/>
          <p:cNvSpPr txBox="1"/>
          <p:nvPr/>
        </p:nvSpPr>
        <p:spPr>
          <a:xfrm>
            <a:off x="6566039" y="4960620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21" name="object 21"/>
          <p:cNvSpPr txBox="1"/>
          <p:nvPr/>
        </p:nvSpPr>
        <p:spPr>
          <a:xfrm>
            <a:off x="6261239" y="4960620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20" name="object 20"/>
          <p:cNvSpPr txBox="1"/>
          <p:nvPr/>
        </p:nvSpPr>
        <p:spPr>
          <a:xfrm>
            <a:off x="5956439" y="4960620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19" name="object 19"/>
          <p:cNvSpPr txBox="1"/>
          <p:nvPr/>
        </p:nvSpPr>
        <p:spPr>
          <a:xfrm>
            <a:off x="5651639" y="4960620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18" name="object 18"/>
          <p:cNvSpPr txBox="1"/>
          <p:nvPr/>
        </p:nvSpPr>
        <p:spPr>
          <a:xfrm>
            <a:off x="5346839" y="4960620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17" name="object 17"/>
          <p:cNvSpPr txBox="1"/>
          <p:nvPr/>
        </p:nvSpPr>
        <p:spPr>
          <a:xfrm>
            <a:off x="5042039" y="4959858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16" name="object 16"/>
          <p:cNvSpPr txBox="1"/>
          <p:nvPr/>
        </p:nvSpPr>
        <p:spPr>
          <a:xfrm>
            <a:off x="4737239" y="4959858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15" name="object 15"/>
          <p:cNvSpPr txBox="1"/>
          <p:nvPr/>
        </p:nvSpPr>
        <p:spPr>
          <a:xfrm>
            <a:off x="4432439" y="4959858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14" name="object 14"/>
          <p:cNvSpPr txBox="1"/>
          <p:nvPr/>
        </p:nvSpPr>
        <p:spPr>
          <a:xfrm>
            <a:off x="4127639" y="4959858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13" name="object 13"/>
          <p:cNvSpPr txBox="1"/>
          <p:nvPr/>
        </p:nvSpPr>
        <p:spPr>
          <a:xfrm>
            <a:off x="3822839" y="4959858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12" name="object 12"/>
          <p:cNvSpPr txBox="1"/>
          <p:nvPr/>
        </p:nvSpPr>
        <p:spPr>
          <a:xfrm>
            <a:off x="3518039" y="4959858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11" name="object 11"/>
          <p:cNvSpPr txBox="1"/>
          <p:nvPr/>
        </p:nvSpPr>
        <p:spPr>
          <a:xfrm>
            <a:off x="3213239" y="4959858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10" name="object 10"/>
          <p:cNvSpPr txBox="1"/>
          <p:nvPr/>
        </p:nvSpPr>
        <p:spPr>
          <a:xfrm>
            <a:off x="2908439" y="4959858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9" name="object 9"/>
          <p:cNvSpPr txBox="1"/>
          <p:nvPr/>
        </p:nvSpPr>
        <p:spPr>
          <a:xfrm>
            <a:off x="2603639" y="4959858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8" name="object 8"/>
          <p:cNvSpPr txBox="1"/>
          <p:nvPr/>
        </p:nvSpPr>
        <p:spPr>
          <a:xfrm>
            <a:off x="2298839" y="4959858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7" name="object 7"/>
          <p:cNvSpPr txBox="1"/>
          <p:nvPr/>
        </p:nvSpPr>
        <p:spPr>
          <a:xfrm>
            <a:off x="1994039" y="4959858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6" name="object 6"/>
          <p:cNvSpPr txBox="1"/>
          <p:nvPr/>
        </p:nvSpPr>
        <p:spPr>
          <a:xfrm>
            <a:off x="1689239" y="4959858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5" name="object 5"/>
          <p:cNvSpPr txBox="1"/>
          <p:nvPr/>
        </p:nvSpPr>
        <p:spPr>
          <a:xfrm>
            <a:off x="1384439" y="4959858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4" name="object 4"/>
          <p:cNvSpPr txBox="1"/>
          <p:nvPr/>
        </p:nvSpPr>
        <p:spPr>
          <a:xfrm>
            <a:off x="1079639" y="4959858"/>
            <a:ext cx="22860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3" name="object 3"/>
          <p:cNvSpPr txBox="1"/>
          <p:nvPr/>
        </p:nvSpPr>
        <p:spPr>
          <a:xfrm>
            <a:off x="3695966" y="1125854"/>
            <a:ext cx="3835526" cy="36701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78255" marR="929047" algn="ctr">
              <a:lnSpc>
                <a:spcPct val="101725"/>
              </a:lnSpc>
              <a:spcBef>
                <a:spcPts val="340"/>
              </a:spcBef>
            </a:pPr>
            <a:r>
              <a:rPr sz="1600" b="1" spc="0" dirty="0" smtClean="0">
                <a:latin typeface="Calibri"/>
                <a:cs typeface="Calibri"/>
              </a:rPr>
              <a:t>SI</a:t>
            </a:r>
            <a:r>
              <a:rPr sz="1600" b="1" spc="-19" dirty="0" smtClean="0">
                <a:latin typeface="Calibri"/>
                <a:cs typeface="Calibri"/>
              </a:rPr>
              <a:t>S</a:t>
            </a:r>
            <a:r>
              <a:rPr sz="1600" b="1" spc="0" dirty="0" smtClean="0">
                <a:latin typeface="Calibri"/>
                <a:cs typeface="Calibri"/>
              </a:rPr>
              <a:t>TEM</a:t>
            </a:r>
            <a:r>
              <a:rPr sz="1600" b="1" spc="9" dirty="0" smtClean="0">
                <a:latin typeface="Calibri"/>
                <a:cs typeface="Calibri"/>
              </a:rPr>
              <a:t> </a:t>
            </a:r>
            <a:r>
              <a:rPr sz="1600" b="1" spc="0" dirty="0" smtClean="0">
                <a:latin typeface="Calibri"/>
                <a:cs typeface="Calibri"/>
              </a:rPr>
              <a:t>PENGOLAHAN</a:t>
            </a:r>
            <a:endParaRPr sz="1600">
              <a:latin typeface="Calibri"/>
              <a:cs typeface="Calibri"/>
            </a:endParaRPr>
          </a:p>
          <a:p>
            <a:pPr marL="426335" marR="301044" indent="291081">
              <a:lnSpc>
                <a:spcPts val="1920"/>
              </a:lnSpc>
              <a:spcBef>
                <a:spcPts val="1130"/>
              </a:spcBef>
            </a:pPr>
            <a:r>
              <a:rPr sz="1600" b="1" spc="0" dirty="0" smtClean="0">
                <a:latin typeface="Calibri"/>
                <a:cs typeface="Calibri"/>
              </a:rPr>
              <a:t>SI</a:t>
            </a:r>
            <a:r>
              <a:rPr sz="1600" b="1" spc="-19" dirty="0" smtClean="0">
                <a:latin typeface="Calibri"/>
                <a:cs typeface="Calibri"/>
              </a:rPr>
              <a:t>S</a:t>
            </a:r>
            <a:r>
              <a:rPr sz="1600" b="1" spc="0" dirty="0" smtClean="0">
                <a:latin typeface="Calibri"/>
                <a:cs typeface="Calibri"/>
              </a:rPr>
              <a:t>TEM                          </a:t>
            </a:r>
            <a:r>
              <a:rPr sz="1600" b="1" spc="44" dirty="0" smtClean="0">
                <a:latin typeface="Calibri"/>
                <a:cs typeface="Calibri"/>
              </a:rPr>
              <a:t> </a:t>
            </a:r>
            <a:r>
              <a:rPr sz="1600" b="1" spc="0" dirty="0" smtClean="0">
                <a:latin typeface="Calibri"/>
                <a:cs typeface="Calibri"/>
              </a:rPr>
              <a:t>SI</a:t>
            </a:r>
            <a:r>
              <a:rPr sz="1600" b="1" spc="-19" dirty="0" smtClean="0">
                <a:latin typeface="Calibri"/>
                <a:cs typeface="Calibri"/>
              </a:rPr>
              <a:t>S</a:t>
            </a:r>
            <a:r>
              <a:rPr sz="1600" b="1" spc="0" dirty="0" smtClean="0">
                <a:latin typeface="Calibri"/>
                <a:cs typeface="Calibri"/>
              </a:rPr>
              <a:t>TEM PENGOLAHAN             </a:t>
            </a:r>
            <a:r>
              <a:rPr sz="1600" b="1" spc="154" dirty="0" smtClean="0">
                <a:latin typeface="Calibri"/>
                <a:cs typeface="Calibri"/>
              </a:rPr>
              <a:t> </a:t>
            </a:r>
            <a:r>
              <a:rPr sz="1600" b="1" spc="0" dirty="0" smtClean="0">
                <a:latin typeface="Calibri"/>
                <a:cs typeface="Calibri"/>
              </a:rPr>
              <a:t>PENGOLAHAN GEM</a:t>
            </a:r>
            <a:r>
              <a:rPr sz="1600" b="1" spc="-109" dirty="0" smtClean="0">
                <a:latin typeface="Calibri"/>
                <a:cs typeface="Calibri"/>
              </a:rPr>
              <a:t>P</a:t>
            </a:r>
            <a:r>
              <a:rPr sz="1600" b="1" spc="0" dirty="0" smtClean="0">
                <a:latin typeface="Calibri"/>
                <a:cs typeface="Calibri"/>
              </a:rPr>
              <a:t>ABUMI                  </a:t>
            </a:r>
            <a:r>
              <a:rPr sz="1600" b="1" spc="266" dirty="0" smtClean="0">
                <a:latin typeface="Calibri"/>
                <a:cs typeface="Calibri"/>
              </a:rPr>
              <a:t> </a:t>
            </a:r>
            <a:r>
              <a:rPr sz="1600" b="1" spc="0" dirty="0" smtClean="0">
                <a:latin typeface="Calibri"/>
                <a:cs typeface="Calibri"/>
              </a:rPr>
              <a:t>TSUNAMI</a:t>
            </a:r>
            <a:endParaRPr sz="1600">
              <a:latin typeface="Calibri"/>
              <a:cs typeface="Calibri"/>
            </a:endParaRPr>
          </a:p>
          <a:p>
            <a:pPr marL="1548993" marR="1500907" algn="ctr">
              <a:lnSpc>
                <a:spcPct val="101725"/>
              </a:lnSpc>
              <a:spcBef>
                <a:spcPts val="3528"/>
              </a:spcBef>
            </a:pPr>
            <a:r>
              <a:rPr sz="1600" b="1" spc="0" dirty="0" smtClean="0">
                <a:latin typeface="Calibri"/>
                <a:cs typeface="Calibri"/>
              </a:rPr>
              <a:t>P</a:t>
            </a:r>
            <a:r>
              <a:rPr sz="1600" b="1" spc="-19" dirty="0" smtClean="0">
                <a:latin typeface="Calibri"/>
                <a:cs typeface="Calibri"/>
              </a:rPr>
              <a:t>R</a:t>
            </a:r>
            <a:r>
              <a:rPr sz="1600" b="1" spc="0" dirty="0" smtClean="0">
                <a:latin typeface="Calibri"/>
                <a:cs typeface="Calibri"/>
              </a:rPr>
              <a:t>ODUK</a:t>
            </a:r>
            <a:endParaRPr sz="1600">
              <a:latin typeface="Calibri"/>
              <a:cs typeface="Calibri"/>
            </a:endParaRPr>
          </a:p>
          <a:p>
            <a:pPr marL="475869" marR="359589" indent="59428">
              <a:lnSpc>
                <a:spcPts val="1920"/>
              </a:lnSpc>
              <a:spcBef>
                <a:spcPts val="776"/>
              </a:spcBef>
            </a:pPr>
            <a:r>
              <a:rPr sz="1600" b="1" spc="0" dirty="0" smtClean="0">
                <a:latin typeface="Calibri"/>
                <a:cs typeface="Calibri"/>
              </a:rPr>
              <a:t>IN</a:t>
            </a:r>
            <a:r>
              <a:rPr sz="1600" b="1" spc="-9" dirty="0" smtClean="0">
                <a:latin typeface="Calibri"/>
                <a:cs typeface="Calibri"/>
              </a:rPr>
              <a:t>F</a:t>
            </a:r>
            <a:r>
              <a:rPr sz="1600" b="1" spc="4" dirty="0" smtClean="0">
                <a:latin typeface="Calibri"/>
                <a:cs typeface="Calibri"/>
              </a:rPr>
              <a:t>O</a:t>
            </a:r>
            <a:r>
              <a:rPr sz="1600" b="1" spc="0" dirty="0" smtClean="0">
                <a:latin typeface="Calibri"/>
                <a:cs typeface="Calibri"/>
              </a:rPr>
              <a:t>RMASI                 </a:t>
            </a:r>
            <a:r>
              <a:rPr sz="1600" b="1" spc="29" dirty="0" smtClean="0">
                <a:latin typeface="Calibri"/>
                <a:cs typeface="Calibri"/>
              </a:rPr>
              <a:t> </a:t>
            </a:r>
            <a:r>
              <a:rPr sz="1600" b="1" spc="0" dirty="0" smtClean="0">
                <a:latin typeface="Calibri"/>
                <a:cs typeface="Calibri"/>
              </a:rPr>
              <a:t>PERING</a:t>
            </a:r>
            <a:r>
              <a:rPr sz="1600" b="1" spc="-125" dirty="0" smtClean="0">
                <a:latin typeface="Calibri"/>
                <a:cs typeface="Calibri"/>
              </a:rPr>
              <a:t>AT</a:t>
            </a:r>
            <a:r>
              <a:rPr sz="1600" b="1" spc="0" dirty="0" smtClean="0">
                <a:latin typeface="Calibri"/>
                <a:cs typeface="Calibri"/>
              </a:rPr>
              <a:t>AN GEM</a:t>
            </a:r>
            <a:r>
              <a:rPr sz="1600" b="1" spc="-109" dirty="0" smtClean="0">
                <a:latin typeface="Calibri"/>
                <a:cs typeface="Calibri"/>
              </a:rPr>
              <a:t>P</a:t>
            </a:r>
            <a:r>
              <a:rPr sz="1600" b="1" spc="0" dirty="0" smtClean="0">
                <a:latin typeface="Calibri"/>
                <a:cs typeface="Calibri"/>
              </a:rPr>
              <a:t>ABUMI                  </a:t>
            </a:r>
            <a:r>
              <a:rPr sz="1600" b="1" spc="266" dirty="0" smtClean="0">
                <a:latin typeface="Calibri"/>
                <a:cs typeface="Calibri"/>
              </a:rPr>
              <a:t> </a:t>
            </a:r>
            <a:r>
              <a:rPr sz="1600" b="1" spc="0" dirty="0" smtClean="0">
                <a:latin typeface="Calibri"/>
                <a:cs typeface="Calibri"/>
              </a:rPr>
              <a:t>TSUNAMI</a:t>
            </a:r>
            <a:endParaRPr sz="1600">
              <a:latin typeface="Calibri"/>
              <a:cs typeface="Calibri"/>
            </a:endParaRPr>
          </a:p>
          <a:p>
            <a:pPr marL="861434" marR="774576" indent="314705">
              <a:lnSpc>
                <a:spcPct val="143229"/>
              </a:lnSpc>
              <a:spcBef>
                <a:spcPts val="4152"/>
              </a:spcBef>
            </a:pPr>
            <a:r>
              <a:rPr sz="1600" b="1" spc="0" dirty="0" smtClean="0">
                <a:latin typeface="Calibri"/>
                <a:cs typeface="Calibri"/>
              </a:rPr>
              <a:t>SI</a:t>
            </a:r>
            <a:r>
              <a:rPr sz="1600" b="1" spc="-19" dirty="0" smtClean="0">
                <a:latin typeface="Calibri"/>
                <a:cs typeface="Calibri"/>
              </a:rPr>
              <a:t>S</a:t>
            </a:r>
            <a:r>
              <a:rPr sz="1600" b="1" spc="0" dirty="0" smtClean="0">
                <a:latin typeface="Calibri"/>
                <a:cs typeface="Calibri"/>
              </a:rPr>
              <a:t>TEM</a:t>
            </a:r>
            <a:r>
              <a:rPr sz="1600" b="1" spc="9" dirty="0" smtClean="0">
                <a:latin typeface="Calibri"/>
                <a:cs typeface="Calibri"/>
              </a:rPr>
              <a:t> </a:t>
            </a:r>
            <a:r>
              <a:rPr sz="1600" b="1" spc="0" dirty="0" smtClean="0">
                <a:latin typeface="Calibri"/>
                <a:cs typeface="Calibri"/>
              </a:rPr>
              <a:t>DISEMINASI DISEMINASI</a:t>
            </a:r>
            <a:r>
              <a:rPr sz="1600" b="1" spc="9" dirty="0" smtClean="0">
                <a:latin typeface="Calibri"/>
                <a:cs typeface="Calibri"/>
              </a:rPr>
              <a:t> </a:t>
            </a:r>
            <a:r>
              <a:rPr sz="1600" b="1" spc="0" dirty="0" smtClean="0">
                <a:latin typeface="Calibri"/>
                <a:cs typeface="Calibri"/>
              </a:rPr>
              <a:t>MU</a:t>
            </a:r>
            <a:r>
              <a:rPr sz="1600" b="1" spc="-119" dirty="0" smtClean="0">
                <a:latin typeface="Calibri"/>
                <a:cs typeface="Calibri"/>
              </a:rPr>
              <a:t>L</a:t>
            </a:r>
            <a:r>
              <a:rPr sz="1600" b="1" spc="0" dirty="0" smtClean="0">
                <a:latin typeface="Calibri"/>
                <a:cs typeface="Calibri"/>
              </a:rPr>
              <a:t>TIMO</a:t>
            </a:r>
            <a:r>
              <a:rPr sz="1600" b="1" spc="-39" dirty="0" smtClean="0">
                <a:latin typeface="Calibri"/>
                <a:cs typeface="Calibri"/>
              </a:rPr>
              <a:t>D</a:t>
            </a:r>
            <a:r>
              <a:rPr sz="1600" b="1" spc="0" dirty="0" smtClean="0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90991" y="596645"/>
            <a:ext cx="6598158" cy="3985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5"/>
              </a:spcBef>
            </a:pPr>
            <a:endParaRPr sz="550"/>
          </a:p>
          <a:p>
            <a:pPr marL="1714493">
              <a:lnSpc>
                <a:spcPct val="95825"/>
              </a:lnSpc>
            </a:pP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400" b="1" spc="0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400" b="1" spc="-109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TEWS:</a:t>
            </a:r>
            <a:r>
              <a:rPr sz="1800" b="1" spc="4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400" b="1" spc="0" dirty="0" smtClean="0">
                <a:solidFill>
                  <a:srgbClr val="FFFFFF"/>
                </a:solidFill>
                <a:latin typeface="Arial"/>
                <a:cs typeface="Arial"/>
              </a:rPr>
              <a:t>ND</a:t>
            </a:r>
            <a:r>
              <a:rPr sz="1400" b="1" spc="15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9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400" b="1" spc="0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400" b="1" spc="152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400" b="1" spc="0" dirty="0" smtClean="0">
                <a:solidFill>
                  <a:srgbClr val="FFFFFF"/>
                </a:solidFill>
                <a:latin typeface="Arial"/>
                <a:cs typeface="Arial"/>
              </a:rPr>
              <a:t>ND</a:t>
            </a:r>
            <a:r>
              <a:rPr sz="1400" b="1" spc="15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400" b="1" spc="0" dirty="0" smtClean="0">
                <a:solidFill>
                  <a:srgbClr val="FFFFFF"/>
                </a:solidFill>
                <a:latin typeface="Arial"/>
                <a:cs typeface="Arial"/>
              </a:rPr>
              <a:t>YSTEM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774839" y="348996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297174">
              <a:lnSpc>
                <a:spcPct val="101725"/>
              </a:lnSpc>
              <a:spcBef>
                <a:spcPts val="6098"/>
              </a:spcBef>
            </a:pPr>
            <a:r>
              <a:rPr sz="1600" b="1" spc="0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1600" b="1" spc="-59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1600" b="1" spc="0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  <a:p>
            <a:pPr marR="121106" algn="r">
              <a:lnSpc>
                <a:spcPct val="101725"/>
              </a:lnSpc>
              <a:spcBef>
                <a:spcPts val="42883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43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839" y="348995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86597" y="425196"/>
            <a:ext cx="7378446" cy="914400"/>
          </a:xfrm>
          <a:custGeom>
            <a:avLst/>
            <a:gdLst/>
            <a:ahLst/>
            <a:cxnLst/>
            <a:rect l="l" t="t" r="r" b="b"/>
            <a:pathLst>
              <a:path w="7378446" h="914400">
                <a:moveTo>
                  <a:pt x="7378446" y="914399"/>
                </a:moveTo>
                <a:lnTo>
                  <a:pt x="7378446" y="0"/>
                </a:lnTo>
                <a:lnTo>
                  <a:pt x="456438" y="0"/>
                </a:lnTo>
                <a:lnTo>
                  <a:pt x="0" y="457199"/>
                </a:lnTo>
                <a:lnTo>
                  <a:pt x="456438" y="914399"/>
                </a:lnTo>
                <a:lnTo>
                  <a:pt x="7378446" y="914399"/>
                </a:lnTo>
                <a:close/>
              </a:path>
            </a:pathLst>
          </a:custGeom>
          <a:solidFill>
            <a:srgbClr val="BF4F4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72881" y="413003"/>
            <a:ext cx="7405116" cy="939546"/>
          </a:xfrm>
          <a:custGeom>
            <a:avLst/>
            <a:gdLst/>
            <a:ahLst/>
            <a:cxnLst/>
            <a:rect l="l" t="t" r="r" b="b"/>
            <a:pathLst>
              <a:path w="7405116" h="939546">
                <a:moveTo>
                  <a:pt x="22860" y="478536"/>
                </a:moveTo>
                <a:lnTo>
                  <a:pt x="22860" y="461010"/>
                </a:lnTo>
                <a:lnTo>
                  <a:pt x="0" y="465582"/>
                </a:lnTo>
                <a:lnTo>
                  <a:pt x="0" y="473964"/>
                </a:lnTo>
                <a:lnTo>
                  <a:pt x="4572" y="478536"/>
                </a:lnTo>
                <a:lnTo>
                  <a:pt x="461010" y="935736"/>
                </a:lnTo>
                <a:lnTo>
                  <a:pt x="470154" y="914400"/>
                </a:lnTo>
                <a:lnTo>
                  <a:pt x="22860" y="478536"/>
                </a:lnTo>
                <a:close/>
              </a:path>
              <a:path w="7405116" h="939546">
                <a:moveTo>
                  <a:pt x="461010" y="3810"/>
                </a:moveTo>
                <a:lnTo>
                  <a:pt x="4572" y="461010"/>
                </a:lnTo>
                <a:lnTo>
                  <a:pt x="475494" y="25146"/>
                </a:lnTo>
                <a:lnTo>
                  <a:pt x="7392162" y="25145"/>
                </a:lnTo>
                <a:lnTo>
                  <a:pt x="7405116" y="926591"/>
                </a:lnTo>
                <a:lnTo>
                  <a:pt x="7405116" y="12191"/>
                </a:lnTo>
                <a:lnTo>
                  <a:pt x="7379208" y="12191"/>
                </a:lnTo>
                <a:lnTo>
                  <a:pt x="479298" y="21336"/>
                </a:lnTo>
                <a:lnTo>
                  <a:pt x="470154" y="25146"/>
                </a:lnTo>
                <a:lnTo>
                  <a:pt x="461010" y="3810"/>
                </a:lnTo>
                <a:close/>
              </a:path>
              <a:path w="7405116" h="939546">
                <a:moveTo>
                  <a:pt x="7405116" y="5333"/>
                </a:moveTo>
                <a:lnTo>
                  <a:pt x="7399020" y="0"/>
                </a:lnTo>
                <a:lnTo>
                  <a:pt x="467106" y="0"/>
                </a:lnTo>
                <a:lnTo>
                  <a:pt x="464058" y="1524"/>
                </a:lnTo>
                <a:lnTo>
                  <a:pt x="461010" y="3810"/>
                </a:lnTo>
                <a:lnTo>
                  <a:pt x="470154" y="25146"/>
                </a:lnTo>
                <a:lnTo>
                  <a:pt x="479298" y="21336"/>
                </a:lnTo>
                <a:lnTo>
                  <a:pt x="7379208" y="12191"/>
                </a:lnTo>
                <a:lnTo>
                  <a:pt x="7405116" y="12191"/>
                </a:lnTo>
                <a:lnTo>
                  <a:pt x="7405116" y="5333"/>
                </a:lnTo>
                <a:close/>
              </a:path>
              <a:path w="7405116" h="939546">
                <a:moveTo>
                  <a:pt x="7379207" y="914399"/>
                </a:moveTo>
                <a:lnTo>
                  <a:pt x="475494" y="914400"/>
                </a:lnTo>
                <a:lnTo>
                  <a:pt x="479298" y="918210"/>
                </a:lnTo>
                <a:lnTo>
                  <a:pt x="7379208" y="926591"/>
                </a:lnTo>
                <a:lnTo>
                  <a:pt x="7392162" y="914399"/>
                </a:lnTo>
                <a:lnTo>
                  <a:pt x="7379207" y="914399"/>
                </a:lnTo>
                <a:close/>
              </a:path>
              <a:path w="7405116" h="939546">
                <a:moveTo>
                  <a:pt x="7399020" y="939545"/>
                </a:moveTo>
                <a:lnTo>
                  <a:pt x="7405116" y="934211"/>
                </a:lnTo>
                <a:lnTo>
                  <a:pt x="7405116" y="926591"/>
                </a:lnTo>
                <a:lnTo>
                  <a:pt x="7392162" y="25145"/>
                </a:lnTo>
                <a:lnTo>
                  <a:pt x="7379207" y="25145"/>
                </a:lnTo>
                <a:lnTo>
                  <a:pt x="7379207" y="914399"/>
                </a:lnTo>
                <a:lnTo>
                  <a:pt x="7392162" y="914399"/>
                </a:lnTo>
                <a:lnTo>
                  <a:pt x="7379208" y="926591"/>
                </a:lnTo>
                <a:lnTo>
                  <a:pt x="479298" y="918210"/>
                </a:lnTo>
                <a:lnTo>
                  <a:pt x="475494" y="914400"/>
                </a:lnTo>
                <a:lnTo>
                  <a:pt x="31608" y="469773"/>
                </a:lnTo>
                <a:lnTo>
                  <a:pt x="475494" y="25146"/>
                </a:lnTo>
                <a:lnTo>
                  <a:pt x="4572" y="461010"/>
                </a:lnTo>
                <a:lnTo>
                  <a:pt x="0" y="465582"/>
                </a:lnTo>
                <a:lnTo>
                  <a:pt x="22860" y="461010"/>
                </a:lnTo>
                <a:lnTo>
                  <a:pt x="22860" y="478536"/>
                </a:lnTo>
                <a:lnTo>
                  <a:pt x="470154" y="914400"/>
                </a:lnTo>
                <a:lnTo>
                  <a:pt x="461010" y="935736"/>
                </a:lnTo>
                <a:lnTo>
                  <a:pt x="464058" y="938022"/>
                </a:lnTo>
                <a:lnTo>
                  <a:pt x="467106" y="939546"/>
                </a:lnTo>
                <a:lnTo>
                  <a:pt x="7399020" y="939545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55839" y="1354073"/>
            <a:ext cx="8323326" cy="58132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774839" y="348996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75949" y="4864290"/>
            <a:ext cx="5095158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0" baseline="3413" dirty="0" smtClean="0">
                <a:latin typeface="Calibri"/>
                <a:cs typeface="Calibri"/>
              </a:rPr>
              <a:t>PERAN PEMERIN</a:t>
            </a:r>
            <a:r>
              <a:rPr sz="4800" b="1" spc="-250" baseline="3413" dirty="0" smtClean="0">
                <a:latin typeface="Calibri"/>
                <a:cs typeface="Calibri"/>
              </a:rPr>
              <a:t>T</a:t>
            </a:r>
            <a:r>
              <a:rPr sz="4800" b="1" spc="0" baseline="3413" dirty="0" smtClean="0">
                <a:latin typeface="Calibri"/>
                <a:cs typeface="Calibri"/>
              </a:rPr>
              <a:t>AH</a:t>
            </a:r>
            <a:r>
              <a:rPr sz="4800" b="1" spc="4" baseline="3413" dirty="0" smtClean="0">
                <a:latin typeface="Calibri"/>
                <a:cs typeface="Calibri"/>
              </a:rPr>
              <a:t> </a:t>
            </a:r>
            <a:r>
              <a:rPr sz="4800" b="1" spc="-79" baseline="3413" dirty="0" smtClean="0">
                <a:latin typeface="Calibri"/>
                <a:cs typeface="Calibri"/>
              </a:rPr>
              <a:t>D</a:t>
            </a:r>
            <a:r>
              <a:rPr sz="4800" b="1" spc="0" baseline="3413" dirty="0" smtClean="0">
                <a:latin typeface="Calibri"/>
                <a:cs typeface="Calibri"/>
              </a:rPr>
              <a:t>AERAH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44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778649" y="793242"/>
            <a:ext cx="4693158" cy="20642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6"/>
              </a:spcBef>
            </a:pPr>
            <a:endParaRPr sz="600"/>
          </a:p>
          <a:p>
            <a:pPr marL="293364">
              <a:lnSpc>
                <a:spcPct val="101725"/>
              </a:lnSpc>
              <a:spcBef>
                <a:spcPts val="3000"/>
              </a:spcBef>
            </a:pPr>
            <a:r>
              <a:rPr sz="1600" b="1" spc="0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1600" b="1" spc="-59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1600" b="1" spc="0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75239" y="5023104"/>
            <a:ext cx="5948172" cy="21360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44"/>
              </a:spcBef>
            </a:pPr>
            <a:endParaRPr sz="700"/>
          </a:p>
          <a:p>
            <a:pPr marL="2898514" marR="344928" algn="ctr">
              <a:lnSpc>
                <a:spcPct val="101725"/>
              </a:lnSpc>
              <a:spcBef>
                <a:spcPts val="2000"/>
              </a:spcBef>
            </a:pPr>
            <a:r>
              <a:rPr sz="1800" b="1" spc="0" dirty="0" smtClean="0">
                <a:latin typeface="Calibri"/>
                <a:cs typeface="Calibri"/>
              </a:rPr>
              <a:t>Simulasi </a:t>
            </a:r>
            <a:r>
              <a:rPr sz="1800" b="1" spc="-114" dirty="0" smtClean="0">
                <a:latin typeface="Calibri"/>
                <a:cs typeface="Calibri"/>
              </a:rPr>
              <a:t>T</a:t>
            </a:r>
            <a:r>
              <a:rPr sz="1800" b="1" spc="-4" dirty="0" smtClean="0">
                <a:latin typeface="Calibri"/>
                <a:cs typeface="Calibri"/>
              </a:rPr>
              <a:t>s</a:t>
            </a:r>
            <a:r>
              <a:rPr sz="1800" b="1" spc="0" dirty="0" smtClean="0">
                <a:latin typeface="Calibri"/>
                <a:cs typeface="Calibri"/>
              </a:rPr>
              <a:t>unami April</a:t>
            </a:r>
            <a:r>
              <a:rPr sz="1800" b="1" spc="-19" dirty="0" smtClean="0">
                <a:latin typeface="Calibri"/>
                <a:cs typeface="Calibri"/>
              </a:rPr>
              <a:t> </a:t>
            </a:r>
            <a:r>
              <a:rPr sz="1800" b="1" spc="0" dirty="0" smtClean="0">
                <a:latin typeface="Calibri"/>
                <a:cs typeface="Calibri"/>
              </a:rPr>
              <a:t>2017</a:t>
            </a:r>
            <a:endParaRPr sz="1800">
              <a:latin typeface="Calibri"/>
              <a:cs typeface="Calibri"/>
            </a:endParaRPr>
          </a:p>
          <a:p>
            <a:pPr marL="3217800" marR="662613" algn="ctr">
              <a:lnSpc>
                <a:spcPts val="2160"/>
              </a:lnSpc>
              <a:spcBef>
                <a:spcPts val="108"/>
              </a:spcBef>
            </a:pPr>
            <a:r>
              <a:rPr sz="2700" b="1" spc="-25" baseline="1517" dirty="0" smtClean="0">
                <a:latin typeface="Calibri"/>
                <a:cs typeface="Calibri"/>
              </a:rPr>
              <a:t>K</a:t>
            </a:r>
            <a:r>
              <a:rPr sz="2700" b="1" spc="0" baseline="1517" dirty="0" smtClean="0">
                <a:latin typeface="Calibri"/>
                <a:cs typeface="Calibri"/>
              </a:rPr>
              <a:t>apasi</a:t>
            </a:r>
            <a:r>
              <a:rPr sz="2700" b="1" spc="-19" baseline="1517" dirty="0" smtClean="0">
                <a:latin typeface="Calibri"/>
                <a:cs typeface="Calibri"/>
              </a:rPr>
              <a:t>t</a:t>
            </a:r>
            <a:r>
              <a:rPr sz="2700" b="1" spc="0" baseline="1517" dirty="0" smtClean="0">
                <a:latin typeface="Calibri"/>
                <a:cs typeface="Calibri"/>
              </a:rPr>
              <a:t>as</a:t>
            </a:r>
            <a:r>
              <a:rPr sz="2700" b="1" spc="-14" baseline="1517" dirty="0" smtClean="0">
                <a:latin typeface="Calibri"/>
                <a:cs typeface="Calibri"/>
              </a:rPr>
              <a:t> </a:t>
            </a:r>
            <a:r>
              <a:rPr sz="2700" b="1" spc="0" baseline="1517" dirty="0" smtClean="0">
                <a:latin typeface="Calibri"/>
                <a:cs typeface="Calibri"/>
              </a:rPr>
              <a:t>3000 o</a:t>
            </a:r>
            <a:r>
              <a:rPr sz="2700" b="1" spc="-39" baseline="1517" dirty="0" smtClean="0">
                <a:latin typeface="Calibri"/>
                <a:cs typeface="Calibri"/>
              </a:rPr>
              <a:t>r</a:t>
            </a:r>
            <a:r>
              <a:rPr sz="2700" b="1" spc="0" baseline="1517" dirty="0" smtClean="0">
                <a:latin typeface="Calibri"/>
                <a:cs typeface="Calibri"/>
              </a:rPr>
              <a:t>ang</a:t>
            </a:r>
            <a:endParaRPr sz="1800">
              <a:latin typeface="Calibri"/>
              <a:cs typeface="Calibri"/>
            </a:endParaRPr>
          </a:p>
          <a:p>
            <a:pPr marR="125678" algn="r">
              <a:lnSpc>
                <a:spcPts val="1685"/>
              </a:lnSpc>
              <a:spcBef>
                <a:spcPts val="8011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46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88961" y="553211"/>
            <a:ext cx="719328" cy="6957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8649" y="793242"/>
            <a:ext cx="4693158" cy="41277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75239" y="835151"/>
            <a:ext cx="5948172" cy="62804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73721" y="3345179"/>
            <a:ext cx="2985516" cy="3770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9703" y="1012698"/>
            <a:ext cx="9089250" cy="461010"/>
          </a:xfrm>
          <a:custGeom>
            <a:avLst/>
            <a:gdLst/>
            <a:ahLst/>
            <a:cxnLst/>
            <a:rect l="l" t="t" r="r" b="b"/>
            <a:pathLst>
              <a:path w="9089250" h="461010">
                <a:moveTo>
                  <a:pt x="9089136" y="461009"/>
                </a:moveTo>
                <a:lnTo>
                  <a:pt x="9089136" y="0"/>
                </a:lnTo>
                <a:lnTo>
                  <a:pt x="0" y="0"/>
                </a:lnTo>
                <a:lnTo>
                  <a:pt x="0" y="461009"/>
                </a:lnTo>
                <a:lnTo>
                  <a:pt x="9089136" y="461009"/>
                </a:lnTo>
                <a:close/>
              </a:path>
            </a:pathLst>
          </a:custGeom>
          <a:solidFill>
            <a:srgbClr val="FEFE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72881" y="501395"/>
            <a:ext cx="7488174" cy="369570"/>
          </a:xfrm>
          <a:custGeom>
            <a:avLst/>
            <a:gdLst/>
            <a:ahLst/>
            <a:cxnLst/>
            <a:rect l="l" t="t" r="r" b="b"/>
            <a:pathLst>
              <a:path w="7488174" h="369570">
                <a:moveTo>
                  <a:pt x="0" y="0"/>
                </a:moveTo>
                <a:lnTo>
                  <a:pt x="0" y="369570"/>
                </a:lnTo>
                <a:lnTo>
                  <a:pt x="7488174" y="369570"/>
                </a:lnTo>
                <a:lnTo>
                  <a:pt x="748817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829703" y="1012698"/>
            <a:ext cx="9089136" cy="4610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50919">
              <a:lnSpc>
                <a:spcPct val="101725"/>
              </a:lnSpc>
              <a:spcBef>
                <a:spcPts val="315"/>
              </a:spcBef>
            </a:pPr>
            <a:r>
              <a:rPr sz="2400" b="1" spc="0" dirty="0" smtClean="0">
                <a:latin typeface="Calibri"/>
                <a:cs typeface="Calibri"/>
              </a:rPr>
              <a:t>TEM</a:t>
            </a:r>
            <a:r>
              <a:rPr sz="2400" b="1" spc="-159" dirty="0" smtClean="0">
                <a:latin typeface="Calibri"/>
                <a:cs typeface="Calibri"/>
              </a:rPr>
              <a:t>P</a:t>
            </a:r>
            <a:r>
              <a:rPr sz="2400" b="1" spc="-189" dirty="0" smtClean="0">
                <a:latin typeface="Calibri"/>
                <a:cs typeface="Calibri"/>
              </a:rPr>
              <a:t>A</a:t>
            </a:r>
            <a:r>
              <a:rPr sz="2400" b="1" spc="0" dirty="0" smtClean="0">
                <a:latin typeface="Calibri"/>
                <a:cs typeface="Calibri"/>
              </a:rPr>
              <a:t>T E</a:t>
            </a:r>
            <a:r>
              <a:rPr sz="2400" b="1" spc="-125" dirty="0" smtClean="0">
                <a:latin typeface="Calibri"/>
                <a:cs typeface="Calibri"/>
              </a:rPr>
              <a:t>V</a:t>
            </a:r>
            <a:r>
              <a:rPr sz="2400" b="1" spc="0" dirty="0" smtClean="0">
                <a:latin typeface="Calibri"/>
                <a:cs typeface="Calibri"/>
              </a:rPr>
              <a:t>A</a:t>
            </a:r>
            <a:r>
              <a:rPr sz="2400" b="1" spc="-29" dirty="0" smtClean="0">
                <a:latin typeface="Calibri"/>
                <a:cs typeface="Calibri"/>
              </a:rPr>
              <a:t>K</a:t>
            </a:r>
            <a:r>
              <a:rPr sz="2400" b="1" spc="-64" dirty="0" smtClean="0">
                <a:latin typeface="Calibri"/>
                <a:cs typeface="Calibri"/>
              </a:rPr>
              <a:t>U</a:t>
            </a:r>
            <a:r>
              <a:rPr sz="2400" b="1" spc="0" dirty="0" smtClean="0">
                <a:latin typeface="Calibri"/>
                <a:cs typeface="Calibri"/>
              </a:rPr>
              <a:t>ASI SEMEN</a:t>
            </a:r>
            <a:r>
              <a:rPr sz="2400" b="1" spc="-184" dirty="0" smtClean="0">
                <a:latin typeface="Calibri"/>
                <a:cs typeface="Calibri"/>
              </a:rPr>
              <a:t>T</a:t>
            </a:r>
            <a:r>
              <a:rPr sz="2400" b="1" spc="0" dirty="0" smtClean="0">
                <a:latin typeface="Calibri"/>
                <a:cs typeface="Calibri"/>
              </a:rPr>
              <a:t>ARA (T</a:t>
            </a:r>
            <a:r>
              <a:rPr sz="2400" b="1" spc="-25" dirty="0" smtClean="0">
                <a:latin typeface="Calibri"/>
                <a:cs typeface="Calibri"/>
              </a:rPr>
              <a:t>E</a:t>
            </a:r>
            <a:r>
              <a:rPr sz="2400" b="1" spc="0" dirty="0" smtClean="0">
                <a:latin typeface="Calibri"/>
                <a:cs typeface="Calibri"/>
              </a:rPr>
              <a:t>S) DI SERANGAN, DEN</a:t>
            </a:r>
            <a:r>
              <a:rPr sz="2400" b="1" spc="-159" dirty="0" smtClean="0">
                <a:latin typeface="Calibri"/>
                <a:cs typeface="Calibri"/>
              </a:rPr>
              <a:t>P</a:t>
            </a:r>
            <a:r>
              <a:rPr sz="2400" b="1" spc="0" dirty="0" smtClean="0">
                <a:latin typeface="Calibri"/>
                <a:cs typeface="Calibri"/>
              </a:rPr>
              <a:t>A</a:t>
            </a:r>
            <a:r>
              <a:rPr sz="2400" b="1" spc="-29" dirty="0" smtClean="0">
                <a:latin typeface="Calibri"/>
                <a:cs typeface="Calibri"/>
              </a:rPr>
              <a:t>S</a:t>
            </a:r>
            <a:r>
              <a:rPr sz="2400" b="1" spc="0" dirty="0" smtClean="0">
                <a:latin typeface="Calibri"/>
                <a:cs typeface="Calibri"/>
              </a:rPr>
              <a:t>AR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72881" y="501396"/>
            <a:ext cx="7488174" cy="3695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63667">
              <a:lnSpc>
                <a:spcPts val="2910"/>
              </a:lnSpc>
              <a:spcBef>
                <a:spcPts val="145"/>
              </a:spcBef>
            </a:pPr>
            <a:r>
              <a:rPr sz="2600" b="1" spc="0" dirty="0" smtClean="0">
                <a:solidFill>
                  <a:srgbClr val="FFFFFF"/>
                </a:solidFill>
                <a:latin typeface="Calibri"/>
                <a:cs typeface="Calibri"/>
              </a:rPr>
              <a:t>PERAN BM</a:t>
            </a:r>
            <a:r>
              <a:rPr sz="2600" b="1" spc="-100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600" b="1" spc="0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600" b="1" spc="-28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0" dirty="0" smtClean="0">
                <a:solidFill>
                  <a:srgbClr val="FFFFFF"/>
                </a:solidFill>
                <a:latin typeface="Calibri"/>
                <a:cs typeface="Calibri"/>
              </a:rPr>
              <a:t>‐</a:t>
            </a:r>
            <a:r>
              <a:rPr sz="2600" b="1" spc="-7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0" dirty="0" smtClean="0">
                <a:solidFill>
                  <a:srgbClr val="FFFFFF"/>
                </a:solidFill>
                <a:latin typeface="Calibri"/>
                <a:cs typeface="Calibri"/>
              </a:rPr>
              <a:t>BPBD</a:t>
            </a:r>
            <a:r>
              <a:rPr sz="2600" b="1" spc="19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b="1" spc="-19" dirty="0" smtClean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2600" b="1" spc="0" dirty="0" smtClean="0">
                <a:solidFill>
                  <a:srgbClr val="FFFFFF"/>
                </a:solidFill>
                <a:latin typeface="Calibri"/>
                <a:cs typeface="Calibri"/>
              </a:rPr>
              <a:t>ALI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5274449" y="6906006"/>
            <a:ext cx="4644389" cy="2910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30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50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83649" y="7197089"/>
            <a:ext cx="1799844" cy="9906"/>
          </a:xfrm>
          <a:custGeom>
            <a:avLst/>
            <a:gdLst/>
            <a:ahLst/>
            <a:cxnLst/>
            <a:rect l="l" t="t" r="r" b="b"/>
            <a:pathLst>
              <a:path w="1799844" h="9906">
                <a:moveTo>
                  <a:pt x="0" y="0"/>
                </a:moveTo>
                <a:lnTo>
                  <a:pt x="0" y="9906"/>
                </a:lnTo>
                <a:lnTo>
                  <a:pt x="1799844" y="9906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4839" y="6906006"/>
            <a:ext cx="1631441" cy="291083"/>
          </a:xfrm>
          <a:custGeom>
            <a:avLst/>
            <a:gdLst/>
            <a:ahLst/>
            <a:cxnLst/>
            <a:rect l="l" t="t" r="r" b="b"/>
            <a:pathLst>
              <a:path w="1631441" h="291083">
                <a:moveTo>
                  <a:pt x="0" y="0"/>
                </a:moveTo>
                <a:lnTo>
                  <a:pt x="0" y="291083"/>
                </a:lnTo>
                <a:lnTo>
                  <a:pt x="1631441" y="291083"/>
                </a:lnTo>
                <a:lnTo>
                  <a:pt x="163144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06281" y="6906006"/>
            <a:ext cx="2883408" cy="291083"/>
          </a:xfrm>
          <a:custGeom>
            <a:avLst/>
            <a:gdLst/>
            <a:ahLst/>
            <a:cxnLst/>
            <a:rect l="l" t="t" r="r" b="b"/>
            <a:pathLst>
              <a:path w="2883407" h="291083">
                <a:moveTo>
                  <a:pt x="0" y="0"/>
                </a:moveTo>
                <a:lnTo>
                  <a:pt x="0" y="291083"/>
                </a:lnTo>
                <a:lnTo>
                  <a:pt x="2883408" y="291083"/>
                </a:lnTo>
                <a:lnTo>
                  <a:pt x="2883408" y="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74449" y="6906006"/>
            <a:ext cx="4644389" cy="291083"/>
          </a:xfrm>
          <a:custGeom>
            <a:avLst/>
            <a:gdLst/>
            <a:ahLst/>
            <a:cxnLst/>
            <a:rect l="l" t="t" r="r" b="b"/>
            <a:pathLst>
              <a:path w="4644389" h="291083">
                <a:moveTo>
                  <a:pt x="0" y="0"/>
                </a:moveTo>
                <a:lnTo>
                  <a:pt x="0" y="291083"/>
                </a:lnTo>
                <a:lnTo>
                  <a:pt x="4644389" y="291083"/>
                </a:lnTo>
                <a:lnTo>
                  <a:pt x="46443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53741" y="527303"/>
            <a:ext cx="736853" cy="7155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89239" y="541781"/>
            <a:ext cx="8157209" cy="52174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49309" y="5991606"/>
            <a:ext cx="7440168" cy="479298"/>
          </a:xfrm>
          <a:custGeom>
            <a:avLst/>
            <a:gdLst/>
            <a:ahLst/>
            <a:cxnLst/>
            <a:rect l="l" t="t" r="r" b="b"/>
            <a:pathLst>
              <a:path w="7440168" h="479298">
                <a:moveTo>
                  <a:pt x="6095" y="0"/>
                </a:moveTo>
                <a:lnTo>
                  <a:pt x="2285" y="0"/>
                </a:lnTo>
                <a:lnTo>
                  <a:pt x="0" y="3048"/>
                </a:lnTo>
                <a:lnTo>
                  <a:pt x="0" y="473202"/>
                </a:lnTo>
                <a:lnTo>
                  <a:pt x="6096" y="12954"/>
                </a:lnTo>
                <a:lnTo>
                  <a:pt x="7427976" y="12954"/>
                </a:lnTo>
                <a:lnTo>
                  <a:pt x="7427976" y="473201"/>
                </a:lnTo>
                <a:lnTo>
                  <a:pt x="0" y="476250"/>
                </a:lnTo>
                <a:lnTo>
                  <a:pt x="2286" y="479298"/>
                </a:lnTo>
                <a:lnTo>
                  <a:pt x="7437120" y="479297"/>
                </a:lnTo>
                <a:lnTo>
                  <a:pt x="7440168" y="476249"/>
                </a:lnTo>
                <a:lnTo>
                  <a:pt x="7440168" y="473201"/>
                </a:lnTo>
                <a:lnTo>
                  <a:pt x="7434072" y="466343"/>
                </a:lnTo>
                <a:lnTo>
                  <a:pt x="7434072" y="12953"/>
                </a:lnTo>
                <a:lnTo>
                  <a:pt x="7427976" y="6095"/>
                </a:lnTo>
                <a:lnTo>
                  <a:pt x="12192" y="6096"/>
                </a:lnTo>
                <a:lnTo>
                  <a:pt x="7440168" y="6095"/>
                </a:lnTo>
                <a:lnTo>
                  <a:pt x="7440168" y="3047"/>
                </a:lnTo>
                <a:lnTo>
                  <a:pt x="7437120" y="0"/>
                </a:lnTo>
                <a:lnTo>
                  <a:pt x="60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49309" y="599770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49309" y="6004559"/>
            <a:ext cx="7427976" cy="460248"/>
          </a:xfrm>
          <a:custGeom>
            <a:avLst/>
            <a:gdLst/>
            <a:ahLst/>
            <a:cxnLst/>
            <a:rect l="l" t="t" r="r" b="b"/>
            <a:pathLst>
              <a:path w="7427976" h="460248">
                <a:moveTo>
                  <a:pt x="7427976" y="460248"/>
                </a:moveTo>
                <a:lnTo>
                  <a:pt x="7427975" y="453389"/>
                </a:lnTo>
                <a:lnTo>
                  <a:pt x="12191" y="453389"/>
                </a:lnTo>
                <a:lnTo>
                  <a:pt x="12192" y="0"/>
                </a:lnTo>
                <a:lnTo>
                  <a:pt x="6096" y="0"/>
                </a:lnTo>
                <a:lnTo>
                  <a:pt x="0" y="460248"/>
                </a:lnTo>
                <a:lnTo>
                  <a:pt x="6096" y="453390"/>
                </a:lnTo>
                <a:lnTo>
                  <a:pt x="12192" y="460248"/>
                </a:lnTo>
                <a:lnTo>
                  <a:pt x="7427976" y="4602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61501" y="5997701"/>
            <a:ext cx="7427976" cy="467106"/>
          </a:xfrm>
          <a:custGeom>
            <a:avLst/>
            <a:gdLst/>
            <a:ahLst/>
            <a:cxnLst/>
            <a:rect l="l" t="t" r="r" b="b"/>
            <a:pathLst>
              <a:path w="7427976" h="467106">
                <a:moveTo>
                  <a:pt x="0" y="0"/>
                </a:moveTo>
                <a:lnTo>
                  <a:pt x="7415783" y="0"/>
                </a:lnTo>
                <a:lnTo>
                  <a:pt x="7421880" y="6858"/>
                </a:lnTo>
                <a:lnTo>
                  <a:pt x="7421880" y="460248"/>
                </a:lnTo>
                <a:lnTo>
                  <a:pt x="7427976" y="467106"/>
                </a:lnTo>
                <a:lnTo>
                  <a:pt x="742797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03303" y="6139307"/>
            <a:ext cx="7127316" cy="2159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30"/>
              </a:lnSpc>
              <a:spcBef>
                <a:spcPts val="81"/>
              </a:spcBef>
            </a:pPr>
            <a:r>
              <a:rPr sz="2250" spc="0" baseline="3640" dirty="0" smtClean="0">
                <a:latin typeface="Calibri"/>
                <a:cs typeface="Calibri"/>
              </a:rPr>
              <a:t>Sumber</a:t>
            </a:r>
            <a:r>
              <a:rPr sz="2250" spc="9" baseline="3640" dirty="0" smtClean="0">
                <a:latin typeface="Calibri"/>
                <a:cs typeface="Calibri"/>
              </a:rPr>
              <a:t> </a:t>
            </a:r>
            <a:r>
              <a:rPr sz="2250" spc="0" baseline="3640" dirty="0" smtClean="0">
                <a:latin typeface="Calibri"/>
                <a:cs typeface="Calibri"/>
              </a:rPr>
              <a:t>:Pus</a:t>
            </a:r>
            <a:r>
              <a:rPr sz="2250" spc="-9" baseline="3640" dirty="0" smtClean="0">
                <a:latin typeface="Calibri"/>
                <a:cs typeface="Calibri"/>
              </a:rPr>
              <a:t>a</a:t>
            </a:r>
            <a:r>
              <a:rPr sz="2250" spc="0" baseline="3640" dirty="0" smtClean="0">
                <a:latin typeface="Calibri"/>
                <a:cs typeface="Calibri"/>
              </a:rPr>
              <a:t>t</a:t>
            </a:r>
            <a:r>
              <a:rPr sz="2250" spc="-14" baseline="3640" dirty="0" smtClean="0">
                <a:latin typeface="Calibri"/>
                <a:cs typeface="Calibri"/>
              </a:rPr>
              <a:t> </a:t>
            </a:r>
            <a:r>
              <a:rPr sz="2250" spc="-29" baseline="3640" dirty="0" smtClean="0">
                <a:latin typeface="Calibri"/>
                <a:cs typeface="Calibri"/>
              </a:rPr>
              <a:t>P</a:t>
            </a:r>
            <a:r>
              <a:rPr sz="2250" spc="0" baseline="3640" dirty="0" smtClean="0">
                <a:latin typeface="Calibri"/>
                <a:cs typeface="Calibri"/>
              </a:rPr>
              <a:t>enelitian</a:t>
            </a:r>
            <a:r>
              <a:rPr sz="2250" spc="24" baseline="3640" dirty="0" smtClean="0">
                <a:latin typeface="Calibri"/>
                <a:cs typeface="Calibri"/>
              </a:rPr>
              <a:t> </a:t>
            </a:r>
            <a:r>
              <a:rPr sz="2250" spc="0" baseline="3640" dirty="0" smtClean="0">
                <a:latin typeface="Calibri"/>
                <a:cs typeface="Calibri"/>
              </a:rPr>
              <a:t>dan</a:t>
            </a:r>
            <a:r>
              <a:rPr sz="2250" spc="-9" baseline="3640" dirty="0" smtClean="0">
                <a:latin typeface="Calibri"/>
                <a:cs typeface="Calibri"/>
              </a:rPr>
              <a:t> </a:t>
            </a:r>
            <a:r>
              <a:rPr sz="2250" spc="-29" baseline="3640" dirty="0" smtClean="0">
                <a:latin typeface="Calibri"/>
                <a:cs typeface="Calibri"/>
              </a:rPr>
              <a:t>P</a:t>
            </a:r>
            <a:r>
              <a:rPr sz="2250" spc="0" baseline="3640" dirty="0" smtClean="0">
                <a:latin typeface="Calibri"/>
                <a:cs typeface="Calibri"/>
              </a:rPr>
              <a:t>en</a:t>
            </a:r>
            <a:r>
              <a:rPr sz="2250" spc="-9" baseline="3640" dirty="0" smtClean="0">
                <a:latin typeface="Calibri"/>
                <a:cs typeface="Calibri"/>
              </a:rPr>
              <a:t>g</a:t>
            </a:r>
            <a:r>
              <a:rPr sz="2250" spc="0" baseline="3640" dirty="0" smtClean="0">
                <a:latin typeface="Calibri"/>
                <a:cs typeface="Calibri"/>
              </a:rPr>
              <a:t>emban</a:t>
            </a:r>
            <a:r>
              <a:rPr sz="2250" spc="-29" baseline="3640" dirty="0" smtClean="0">
                <a:latin typeface="Calibri"/>
                <a:cs typeface="Calibri"/>
              </a:rPr>
              <a:t>g</a:t>
            </a:r>
            <a:r>
              <a:rPr sz="2250" spc="0" baseline="3640" dirty="0" smtClean="0">
                <a:latin typeface="Calibri"/>
                <a:cs typeface="Calibri"/>
              </a:rPr>
              <a:t>an, Badan</a:t>
            </a:r>
            <a:r>
              <a:rPr sz="2250" spc="-14" baseline="3640" dirty="0" smtClean="0">
                <a:latin typeface="Calibri"/>
                <a:cs typeface="Calibri"/>
              </a:rPr>
              <a:t> </a:t>
            </a:r>
            <a:r>
              <a:rPr sz="2250" spc="0" baseline="3640" dirty="0" smtClean="0">
                <a:latin typeface="Calibri"/>
                <a:cs typeface="Calibri"/>
              </a:rPr>
              <a:t>Me</a:t>
            </a:r>
            <a:r>
              <a:rPr sz="2250" spc="-14" baseline="3640" dirty="0" smtClean="0">
                <a:latin typeface="Calibri"/>
                <a:cs typeface="Calibri"/>
              </a:rPr>
              <a:t>t</a:t>
            </a:r>
            <a:r>
              <a:rPr sz="2250" spc="0" baseline="3640" dirty="0" smtClean="0">
                <a:latin typeface="Calibri"/>
                <a:cs typeface="Calibri"/>
              </a:rPr>
              <a:t>eo</a:t>
            </a:r>
            <a:r>
              <a:rPr sz="2250" spc="-25" baseline="3640" dirty="0" smtClean="0">
                <a:latin typeface="Calibri"/>
                <a:cs typeface="Calibri"/>
              </a:rPr>
              <a:t>r</a:t>
            </a:r>
            <a:r>
              <a:rPr sz="2250" spc="0" baseline="3640" dirty="0" smtClean="0">
                <a:latin typeface="Calibri"/>
                <a:cs typeface="Calibri"/>
              </a:rPr>
              <a:t>ologi</a:t>
            </a:r>
            <a:r>
              <a:rPr sz="2250" spc="4" baseline="3640" dirty="0" smtClean="0">
                <a:latin typeface="Calibri"/>
                <a:cs typeface="Calibri"/>
              </a:rPr>
              <a:t> </a:t>
            </a:r>
            <a:r>
              <a:rPr sz="2250" spc="0" baseline="3640" dirty="0" smtClean="0">
                <a:latin typeface="Calibri"/>
                <a:cs typeface="Calibri"/>
              </a:rPr>
              <a:t>Klim</a:t>
            </a:r>
            <a:r>
              <a:rPr sz="2250" spc="-9" baseline="3640" dirty="0" smtClean="0">
                <a:latin typeface="Calibri"/>
                <a:cs typeface="Calibri"/>
              </a:rPr>
              <a:t>at</a:t>
            </a:r>
            <a:r>
              <a:rPr sz="2250" spc="4" baseline="3640" dirty="0" smtClean="0">
                <a:latin typeface="Calibri"/>
                <a:cs typeface="Calibri"/>
              </a:rPr>
              <a:t>o</a:t>
            </a:r>
            <a:r>
              <a:rPr sz="2250" spc="0" baseline="3640" dirty="0" smtClean="0">
                <a:latin typeface="Calibri"/>
                <a:cs typeface="Calibri"/>
              </a:rPr>
              <a:t>logi</a:t>
            </a:r>
            <a:r>
              <a:rPr sz="2250" spc="-9" baseline="3640" dirty="0" smtClean="0">
                <a:latin typeface="Calibri"/>
                <a:cs typeface="Calibri"/>
              </a:rPr>
              <a:t> </a:t>
            </a:r>
            <a:r>
              <a:rPr sz="2250" spc="0" baseline="3640" dirty="0" smtClean="0">
                <a:latin typeface="Calibri"/>
                <a:cs typeface="Calibri"/>
              </a:rPr>
              <a:t>dan</a:t>
            </a:r>
            <a:r>
              <a:rPr sz="2250" spc="-9" baseline="3640" dirty="0" smtClean="0">
                <a:latin typeface="Calibri"/>
                <a:cs typeface="Calibri"/>
              </a:rPr>
              <a:t> </a:t>
            </a:r>
            <a:r>
              <a:rPr sz="2250" spc="0" baseline="3640" dirty="0" smtClean="0">
                <a:latin typeface="Calibri"/>
                <a:cs typeface="Calibri"/>
              </a:rPr>
              <a:t>Geofisi</a:t>
            </a:r>
            <a:r>
              <a:rPr sz="2250" spc="-19" baseline="3640" dirty="0" smtClean="0">
                <a:latin typeface="Calibri"/>
                <a:cs typeface="Calibri"/>
              </a:rPr>
              <a:t>k</a:t>
            </a:r>
            <a:r>
              <a:rPr sz="2250" spc="0" baseline="3640" dirty="0" smtClean="0">
                <a:latin typeface="Calibri"/>
                <a:cs typeface="Calibri"/>
              </a:rPr>
              <a:t>a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4839" y="6912863"/>
            <a:ext cx="1631441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406281" y="6912863"/>
            <a:ext cx="262889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69171" y="6912863"/>
            <a:ext cx="1837944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507115" y="6912863"/>
            <a:ext cx="782573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289689" y="6912863"/>
            <a:ext cx="4629149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5274449" y="6906006"/>
            <a:ext cx="4644389" cy="2910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30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51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83649" y="7197089"/>
            <a:ext cx="1799844" cy="9906"/>
          </a:xfrm>
          <a:custGeom>
            <a:avLst/>
            <a:gdLst/>
            <a:ahLst/>
            <a:cxnLst/>
            <a:rect l="l" t="t" r="r" b="b"/>
            <a:pathLst>
              <a:path w="1799844" h="9906">
                <a:moveTo>
                  <a:pt x="0" y="0"/>
                </a:moveTo>
                <a:lnTo>
                  <a:pt x="0" y="9906"/>
                </a:lnTo>
                <a:lnTo>
                  <a:pt x="1799844" y="9906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4839" y="6906006"/>
            <a:ext cx="1631441" cy="291083"/>
          </a:xfrm>
          <a:custGeom>
            <a:avLst/>
            <a:gdLst/>
            <a:ahLst/>
            <a:cxnLst/>
            <a:rect l="l" t="t" r="r" b="b"/>
            <a:pathLst>
              <a:path w="1631441" h="291083">
                <a:moveTo>
                  <a:pt x="0" y="0"/>
                </a:moveTo>
                <a:lnTo>
                  <a:pt x="0" y="291083"/>
                </a:lnTo>
                <a:lnTo>
                  <a:pt x="1631441" y="291083"/>
                </a:lnTo>
                <a:lnTo>
                  <a:pt x="163144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06281" y="6906006"/>
            <a:ext cx="2883408" cy="291083"/>
          </a:xfrm>
          <a:custGeom>
            <a:avLst/>
            <a:gdLst/>
            <a:ahLst/>
            <a:cxnLst/>
            <a:rect l="l" t="t" r="r" b="b"/>
            <a:pathLst>
              <a:path w="2883407" h="291083">
                <a:moveTo>
                  <a:pt x="0" y="0"/>
                </a:moveTo>
                <a:lnTo>
                  <a:pt x="0" y="291083"/>
                </a:lnTo>
                <a:lnTo>
                  <a:pt x="2883408" y="291083"/>
                </a:lnTo>
                <a:lnTo>
                  <a:pt x="2883408" y="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74449" y="6906006"/>
            <a:ext cx="4644389" cy="291083"/>
          </a:xfrm>
          <a:custGeom>
            <a:avLst/>
            <a:gdLst/>
            <a:ahLst/>
            <a:cxnLst/>
            <a:rect l="l" t="t" r="r" b="b"/>
            <a:pathLst>
              <a:path w="4644389" h="291083">
                <a:moveTo>
                  <a:pt x="0" y="0"/>
                </a:moveTo>
                <a:lnTo>
                  <a:pt x="0" y="291083"/>
                </a:lnTo>
                <a:lnTo>
                  <a:pt x="4644389" y="291083"/>
                </a:lnTo>
                <a:lnTo>
                  <a:pt x="46443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90991" y="527303"/>
            <a:ext cx="6598158" cy="715518"/>
          </a:xfrm>
          <a:custGeom>
            <a:avLst/>
            <a:gdLst/>
            <a:ahLst/>
            <a:cxnLst/>
            <a:rect l="l" t="t" r="r" b="b"/>
            <a:pathLst>
              <a:path w="6598158" h="715518">
                <a:moveTo>
                  <a:pt x="0" y="0"/>
                </a:moveTo>
                <a:lnTo>
                  <a:pt x="0" y="715518"/>
                </a:lnTo>
                <a:lnTo>
                  <a:pt x="6598158" y="715517"/>
                </a:lnTo>
                <a:lnTo>
                  <a:pt x="659815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753741" y="527303"/>
            <a:ext cx="736853" cy="7155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53425" y="1389126"/>
            <a:ext cx="7588758" cy="53286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4839" y="6912863"/>
            <a:ext cx="1631441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406281" y="6912863"/>
            <a:ext cx="262889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669171" y="6912863"/>
            <a:ext cx="1837944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507115" y="6912863"/>
            <a:ext cx="782573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289689" y="6912863"/>
            <a:ext cx="4629149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990991" y="527303"/>
            <a:ext cx="6598158" cy="7155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08181" marR="1362131" indent="175248">
              <a:lnSpc>
                <a:spcPct val="100041"/>
              </a:lnSpc>
              <a:spcBef>
                <a:spcPts val="365"/>
              </a:spcBef>
            </a:pPr>
            <a:r>
              <a:rPr sz="2100" b="1" spc="0" dirty="0" smtClean="0">
                <a:solidFill>
                  <a:srgbClr val="FFFFFF"/>
                </a:solidFill>
                <a:latin typeface="Arial"/>
                <a:cs typeface="Arial"/>
              </a:rPr>
              <a:t>PERENCANAAN WIL</a:t>
            </a:r>
            <a:r>
              <a:rPr sz="2100" b="1" spc="-189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100" b="1" spc="-194" dirty="0" smtClean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100" b="1" spc="0" dirty="0" smtClean="0">
                <a:solidFill>
                  <a:srgbClr val="FFFFFF"/>
                </a:solidFill>
                <a:latin typeface="Arial"/>
                <a:cs typeface="Arial"/>
              </a:rPr>
              <a:t>AH: </a:t>
            </a:r>
            <a:r>
              <a:rPr sz="2100" b="1" spc="-4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650" b="1" spc="-125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650" b="1" spc="107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0" dirty="0" smtClean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ONTUR</a:t>
            </a:r>
            <a:r>
              <a:rPr sz="1650" b="1" spc="183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0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100" b="1" spc="1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DOM</a:t>
            </a:r>
            <a:r>
              <a:rPr sz="1650" b="1" spc="173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0" dirty="0" smtClean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650" b="1" spc="-125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650" b="1" spc="9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59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ALU</a:t>
            </a:r>
            <a:endParaRPr sz="1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5274449" y="6906006"/>
            <a:ext cx="4644389" cy="2910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30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52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83649" y="7197089"/>
            <a:ext cx="1799844" cy="9906"/>
          </a:xfrm>
          <a:custGeom>
            <a:avLst/>
            <a:gdLst/>
            <a:ahLst/>
            <a:cxnLst/>
            <a:rect l="l" t="t" r="r" b="b"/>
            <a:pathLst>
              <a:path w="1799844" h="9906">
                <a:moveTo>
                  <a:pt x="0" y="0"/>
                </a:moveTo>
                <a:lnTo>
                  <a:pt x="0" y="9906"/>
                </a:lnTo>
                <a:lnTo>
                  <a:pt x="1799844" y="9906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4839" y="6906006"/>
            <a:ext cx="1631441" cy="291083"/>
          </a:xfrm>
          <a:custGeom>
            <a:avLst/>
            <a:gdLst/>
            <a:ahLst/>
            <a:cxnLst/>
            <a:rect l="l" t="t" r="r" b="b"/>
            <a:pathLst>
              <a:path w="1631441" h="291083">
                <a:moveTo>
                  <a:pt x="0" y="0"/>
                </a:moveTo>
                <a:lnTo>
                  <a:pt x="0" y="291083"/>
                </a:lnTo>
                <a:lnTo>
                  <a:pt x="1631441" y="291083"/>
                </a:lnTo>
                <a:lnTo>
                  <a:pt x="163144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06281" y="6906006"/>
            <a:ext cx="2883408" cy="291083"/>
          </a:xfrm>
          <a:custGeom>
            <a:avLst/>
            <a:gdLst/>
            <a:ahLst/>
            <a:cxnLst/>
            <a:rect l="l" t="t" r="r" b="b"/>
            <a:pathLst>
              <a:path w="2883407" h="291083">
                <a:moveTo>
                  <a:pt x="0" y="0"/>
                </a:moveTo>
                <a:lnTo>
                  <a:pt x="0" y="291083"/>
                </a:lnTo>
                <a:lnTo>
                  <a:pt x="2883408" y="291083"/>
                </a:lnTo>
                <a:lnTo>
                  <a:pt x="2883408" y="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74449" y="6906006"/>
            <a:ext cx="4644389" cy="291083"/>
          </a:xfrm>
          <a:custGeom>
            <a:avLst/>
            <a:gdLst/>
            <a:ahLst/>
            <a:cxnLst/>
            <a:rect l="l" t="t" r="r" b="b"/>
            <a:pathLst>
              <a:path w="4644389" h="291083">
                <a:moveTo>
                  <a:pt x="0" y="0"/>
                </a:moveTo>
                <a:lnTo>
                  <a:pt x="0" y="291083"/>
                </a:lnTo>
                <a:lnTo>
                  <a:pt x="4644389" y="291083"/>
                </a:lnTo>
                <a:lnTo>
                  <a:pt x="46443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90991" y="527303"/>
            <a:ext cx="6598158" cy="715518"/>
          </a:xfrm>
          <a:custGeom>
            <a:avLst/>
            <a:gdLst/>
            <a:ahLst/>
            <a:cxnLst/>
            <a:rect l="l" t="t" r="r" b="b"/>
            <a:pathLst>
              <a:path w="6598158" h="715518">
                <a:moveTo>
                  <a:pt x="0" y="0"/>
                </a:moveTo>
                <a:lnTo>
                  <a:pt x="0" y="715518"/>
                </a:lnTo>
                <a:lnTo>
                  <a:pt x="6598158" y="715517"/>
                </a:lnTo>
                <a:lnTo>
                  <a:pt x="659815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753741" y="527303"/>
            <a:ext cx="736853" cy="7155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06765" y="1271092"/>
            <a:ext cx="7147560" cy="54992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4839" y="6912863"/>
            <a:ext cx="1631441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406281" y="6912863"/>
            <a:ext cx="262889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669171" y="6912863"/>
            <a:ext cx="1837944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507115" y="6912863"/>
            <a:ext cx="782573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289689" y="6912863"/>
            <a:ext cx="4629149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990991" y="527303"/>
            <a:ext cx="6598158" cy="7155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57282" marR="1212017" indent="326147">
              <a:lnSpc>
                <a:spcPct val="100041"/>
              </a:lnSpc>
              <a:spcBef>
                <a:spcPts val="365"/>
              </a:spcBef>
            </a:pPr>
            <a:r>
              <a:rPr sz="2100" b="1" spc="0" dirty="0" smtClean="0">
                <a:solidFill>
                  <a:srgbClr val="FFFFFF"/>
                </a:solidFill>
                <a:latin typeface="Arial"/>
                <a:cs typeface="Arial"/>
              </a:rPr>
              <a:t>PERENCANAAN WIL</a:t>
            </a:r>
            <a:r>
              <a:rPr sz="2100" b="1" spc="-189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100" b="1" spc="-194" dirty="0" smtClean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100" b="1" spc="0" dirty="0" smtClean="0">
                <a:solidFill>
                  <a:srgbClr val="FFFFFF"/>
                </a:solidFill>
                <a:latin typeface="Arial"/>
                <a:cs typeface="Arial"/>
              </a:rPr>
              <a:t>AH: I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NTERPRE</a:t>
            </a:r>
            <a:r>
              <a:rPr sz="1650" b="1" spc="-125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ASI</a:t>
            </a:r>
            <a:r>
              <a:rPr sz="1650" b="1" spc="256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4" dirty="0" smtClean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650" b="1" spc="15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0" dirty="0" smtClean="0">
                <a:solidFill>
                  <a:srgbClr val="FFFFFF"/>
                </a:solidFill>
                <a:latin typeface="Arial"/>
                <a:cs typeface="Arial"/>
              </a:rPr>
              <a:t>30</a:t>
            </a:r>
            <a:r>
              <a:rPr sz="2100" b="1" spc="-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0" dirty="0" smtClean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IL</a:t>
            </a:r>
            <a:r>
              <a:rPr sz="1650" b="1" spc="-154" dirty="0" smtClean="0">
                <a:solidFill>
                  <a:srgbClr val="FFFFFF"/>
                </a:solidFill>
                <a:latin typeface="Arial"/>
                <a:cs typeface="Arial"/>
              </a:rPr>
              <a:t>AY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AH</a:t>
            </a:r>
            <a:r>
              <a:rPr sz="1650" b="1" spc="22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59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ALU</a:t>
            </a:r>
            <a:endParaRPr sz="1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5274449" y="6906006"/>
            <a:ext cx="4644389" cy="2910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30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53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83649" y="7197089"/>
            <a:ext cx="1799844" cy="9906"/>
          </a:xfrm>
          <a:custGeom>
            <a:avLst/>
            <a:gdLst/>
            <a:ahLst/>
            <a:cxnLst/>
            <a:rect l="l" t="t" r="r" b="b"/>
            <a:pathLst>
              <a:path w="1799844" h="9906">
                <a:moveTo>
                  <a:pt x="0" y="0"/>
                </a:moveTo>
                <a:lnTo>
                  <a:pt x="0" y="9906"/>
                </a:lnTo>
                <a:lnTo>
                  <a:pt x="1799844" y="9906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4839" y="6906006"/>
            <a:ext cx="1631441" cy="291083"/>
          </a:xfrm>
          <a:custGeom>
            <a:avLst/>
            <a:gdLst/>
            <a:ahLst/>
            <a:cxnLst/>
            <a:rect l="l" t="t" r="r" b="b"/>
            <a:pathLst>
              <a:path w="1631441" h="291083">
                <a:moveTo>
                  <a:pt x="0" y="0"/>
                </a:moveTo>
                <a:lnTo>
                  <a:pt x="0" y="291083"/>
                </a:lnTo>
                <a:lnTo>
                  <a:pt x="1631441" y="291083"/>
                </a:lnTo>
                <a:lnTo>
                  <a:pt x="163144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06281" y="6906006"/>
            <a:ext cx="2883408" cy="291083"/>
          </a:xfrm>
          <a:custGeom>
            <a:avLst/>
            <a:gdLst/>
            <a:ahLst/>
            <a:cxnLst/>
            <a:rect l="l" t="t" r="r" b="b"/>
            <a:pathLst>
              <a:path w="2883407" h="291083">
                <a:moveTo>
                  <a:pt x="0" y="0"/>
                </a:moveTo>
                <a:lnTo>
                  <a:pt x="0" y="291083"/>
                </a:lnTo>
                <a:lnTo>
                  <a:pt x="2883408" y="291083"/>
                </a:lnTo>
                <a:lnTo>
                  <a:pt x="2883408" y="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74449" y="6906006"/>
            <a:ext cx="4644389" cy="291083"/>
          </a:xfrm>
          <a:custGeom>
            <a:avLst/>
            <a:gdLst/>
            <a:ahLst/>
            <a:cxnLst/>
            <a:rect l="l" t="t" r="r" b="b"/>
            <a:pathLst>
              <a:path w="4644389" h="291083">
                <a:moveTo>
                  <a:pt x="0" y="0"/>
                </a:moveTo>
                <a:lnTo>
                  <a:pt x="0" y="291083"/>
                </a:lnTo>
                <a:lnTo>
                  <a:pt x="4644389" y="291083"/>
                </a:lnTo>
                <a:lnTo>
                  <a:pt x="46443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90991" y="527303"/>
            <a:ext cx="6598158" cy="715518"/>
          </a:xfrm>
          <a:custGeom>
            <a:avLst/>
            <a:gdLst/>
            <a:ahLst/>
            <a:cxnLst/>
            <a:rect l="l" t="t" r="r" b="b"/>
            <a:pathLst>
              <a:path w="6598158" h="715518">
                <a:moveTo>
                  <a:pt x="0" y="0"/>
                </a:moveTo>
                <a:lnTo>
                  <a:pt x="0" y="715518"/>
                </a:lnTo>
                <a:lnTo>
                  <a:pt x="6598158" y="715517"/>
                </a:lnTo>
                <a:lnTo>
                  <a:pt x="659815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753741" y="527303"/>
            <a:ext cx="736853" cy="7155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18601" y="1324482"/>
            <a:ext cx="6741414" cy="54458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4839" y="6912863"/>
            <a:ext cx="1631441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406281" y="6912863"/>
            <a:ext cx="262889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669171" y="6912863"/>
            <a:ext cx="1837944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507115" y="6912863"/>
            <a:ext cx="782573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289689" y="6912863"/>
            <a:ext cx="4629149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990991" y="527303"/>
            <a:ext cx="6598158" cy="7155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49"/>
              </a:spcBef>
            </a:pPr>
            <a:endParaRPr sz="550"/>
          </a:p>
          <a:p>
            <a:pPr marL="165365" marR="166260" algn="ctr">
              <a:lnSpc>
                <a:spcPct val="95825"/>
              </a:lnSpc>
            </a:pP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500" b="1" spc="0" dirty="0" smtClean="0">
                <a:solidFill>
                  <a:srgbClr val="FFFFFF"/>
                </a:solidFill>
                <a:latin typeface="Arial"/>
                <a:cs typeface="Arial"/>
              </a:rPr>
              <a:t>NALISIS</a:t>
            </a:r>
            <a:r>
              <a:rPr sz="1500" b="1" spc="17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500" b="1" spc="0" dirty="0" smtClean="0">
                <a:solidFill>
                  <a:srgbClr val="FFFFFF"/>
                </a:solidFill>
                <a:latin typeface="Arial"/>
                <a:cs typeface="Arial"/>
              </a:rPr>
              <a:t>IKROTREMOR</a:t>
            </a:r>
            <a:r>
              <a:rPr sz="1500" b="1" spc="157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500" b="1" spc="0" dirty="0" smtClean="0">
                <a:solidFill>
                  <a:srgbClr val="FFFFFF"/>
                </a:solidFill>
                <a:latin typeface="Arial"/>
                <a:cs typeface="Arial"/>
              </a:rPr>
              <a:t>RR</a:t>
            </a:r>
            <a:r>
              <a:rPr sz="1500" b="1" spc="-134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500" b="1" spc="-164" dirty="0" smtClean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900" b="1" spc="42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4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500" b="1" spc="0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500" b="1" spc="-109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500" b="1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500" b="1" spc="7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500" b="1" spc="0" dirty="0" smtClean="0">
                <a:solidFill>
                  <a:srgbClr val="FFFFFF"/>
                </a:solidFill>
                <a:latin typeface="Arial"/>
                <a:cs typeface="Arial"/>
              </a:rPr>
              <a:t>ONTUR</a:t>
            </a:r>
            <a:r>
              <a:rPr sz="1500" b="1" spc="173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500" b="1" spc="0" dirty="0" smtClean="0">
                <a:solidFill>
                  <a:srgbClr val="FFFFFF"/>
                </a:solidFill>
                <a:latin typeface="Arial"/>
                <a:cs typeface="Arial"/>
              </a:rPr>
              <a:t>EDALAMAN</a:t>
            </a:r>
            <a:endParaRPr sz="1500">
              <a:latin typeface="Arial"/>
              <a:cs typeface="Arial"/>
            </a:endParaRPr>
          </a:p>
          <a:p>
            <a:pPr marL="901865" marR="901837" algn="ctr">
              <a:lnSpc>
                <a:spcPct val="95825"/>
              </a:lnSpc>
              <a:spcBef>
                <a:spcPts val="95"/>
              </a:spcBef>
            </a:pP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1500" b="1" spc="-109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500" b="1" spc="4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500" b="1" spc="0" dirty="0" smtClean="0">
                <a:solidFill>
                  <a:srgbClr val="FFFFFF"/>
                </a:solidFill>
                <a:latin typeface="Arial"/>
                <a:cs typeface="Arial"/>
              </a:rPr>
              <a:t>UAN</a:t>
            </a:r>
            <a:r>
              <a:rPr sz="1500" b="1" spc="167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4" dirty="0" smtClean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500" b="1" spc="0" dirty="0" smtClean="0">
                <a:solidFill>
                  <a:srgbClr val="FFFFFF"/>
                </a:solidFill>
                <a:latin typeface="Arial"/>
                <a:cs typeface="Arial"/>
              </a:rPr>
              <a:t>ENGINEERING</a:t>
            </a:r>
            <a:r>
              <a:rPr sz="1500" b="1" spc="24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1500" b="1" spc="0" dirty="0" smtClean="0">
                <a:solidFill>
                  <a:srgbClr val="FFFFFF"/>
                </a:solidFill>
                <a:latin typeface="Arial"/>
                <a:cs typeface="Arial"/>
              </a:rPr>
              <a:t>EDROCK</a:t>
            </a: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r>
              <a:rPr sz="1900" b="1" spc="7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500" b="1" spc="0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500" b="1" spc="-109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500" b="1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500" b="1" spc="9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144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500" b="1" spc="0" dirty="0" smtClean="0">
                <a:solidFill>
                  <a:srgbClr val="FFFFFF"/>
                </a:solidFill>
                <a:latin typeface="Arial"/>
                <a:cs typeface="Arial"/>
              </a:rPr>
              <a:t>ALU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5274449" y="6906006"/>
            <a:ext cx="4644389" cy="2910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30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54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83649" y="7197089"/>
            <a:ext cx="1799844" cy="9906"/>
          </a:xfrm>
          <a:custGeom>
            <a:avLst/>
            <a:gdLst/>
            <a:ahLst/>
            <a:cxnLst/>
            <a:rect l="l" t="t" r="r" b="b"/>
            <a:pathLst>
              <a:path w="1799844" h="9906">
                <a:moveTo>
                  <a:pt x="0" y="0"/>
                </a:moveTo>
                <a:lnTo>
                  <a:pt x="0" y="9906"/>
                </a:lnTo>
                <a:lnTo>
                  <a:pt x="1799844" y="9906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4839" y="6906006"/>
            <a:ext cx="1631441" cy="291083"/>
          </a:xfrm>
          <a:custGeom>
            <a:avLst/>
            <a:gdLst/>
            <a:ahLst/>
            <a:cxnLst/>
            <a:rect l="l" t="t" r="r" b="b"/>
            <a:pathLst>
              <a:path w="1631441" h="291083">
                <a:moveTo>
                  <a:pt x="0" y="0"/>
                </a:moveTo>
                <a:lnTo>
                  <a:pt x="0" y="291083"/>
                </a:lnTo>
                <a:lnTo>
                  <a:pt x="1631441" y="291083"/>
                </a:lnTo>
                <a:lnTo>
                  <a:pt x="163144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06281" y="6906006"/>
            <a:ext cx="2883408" cy="291083"/>
          </a:xfrm>
          <a:custGeom>
            <a:avLst/>
            <a:gdLst/>
            <a:ahLst/>
            <a:cxnLst/>
            <a:rect l="l" t="t" r="r" b="b"/>
            <a:pathLst>
              <a:path w="2883407" h="291083">
                <a:moveTo>
                  <a:pt x="0" y="0"/>
                </a:moveTo>
                <a:lnTo>
                  <a:pt x="0" y="291083"/>
                </a:lnTo>
                <a:lnTo>
                  <a:pt x="2883408" y="291083"/>
                </a:lnTo>
                <a:lnTo>
                  <a:pt x="2883408" y="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74449" y="6906006"/>
            <a:ext cx="4644389" cy="291083"/>
          </a:xfrm>
          <a:custGeom>
            <a:avLst/>
            <a:gdLst/>
            <a:ahLst/>
            <a:cxnLst/>
            <a:rect l="l" t="t" r="r" b="b"/>
            <a:pathLst>
              <a:path w="4644389" h="291083">
                <a:moveTo>
                  <a:pt x="0" y="0"/>
                </a:moveTo>
                <a:lnTo>
                  <a:pt x="0" y="291083"/>
                </a:lnTo>
                <a:lnTo>
                  <a:pt x="4644389" y="291083"/>
                </a:lnTo>
                <a:lnTo>
                  <a:pt x="46443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05241" y="1420367"/>
            <a:ext cx="7290054" cy="54559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90991" y="527303"/>
            <a:ext cx="6598158" cy="715518"/>
          </a:xfrm>
          <a:custGeom>
            <a:avLst/>
            <a:gdLst/>
            <a:ahLst/>
            <a:cxnLst/>
            <a:rect l="l" t="t" r="r" b="b"/>
            <a:pathLst>
              <a:path w="6598158" h="715518">
                <a:moveTo>
                  <a:pt x="0" y="0"/>
                </a:moveTo>
                <a:lnTo>
                  <a:pt x="0" y="715518"/>
                </a:lnTo>
                <a:lnTo>
                  <a:pt x="6598158" y="715517"/>
                </a:lnTo>
                <a:lnTo>
                  <a:pt x="659815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53741" y="527303"/>
            <a:ext cx="736853" cy="715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4839" y="6912863"/>
            <a:ext cx="1631441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406281" y="6912863"/>
            <a:ext cx="262889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669171" y="6912863"/>
            <a:ext cx="1837944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507115" y="6912863"/>
            <a:ext cx="782573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289689" y="6912863"/>
            <a:ext cx="4629149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990991" y="527303"/>
            <a:ext cx="6598158" cy="7155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24"/>
              </a:spcBef>
            </a:pPr>
            <a:endParaRPr sz="600"/>
          </a:p>
          <a:p>
            <a:pPr marL="624833">
              <a:lnSpc>
                <a:spcPct val="95825"/>
              </a:lnSpc>
              <a:spcBef>
                <a:spcPts val="1000"/>
              </a:spcBef>
            </a:pPr>
            <a:r>
              <a:rPr sz="2100" b="1" spc="4" dirty="0" smtClean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IKROSEISMIK</a:t>
            </a:r>
            <a:r>
              <a:rPr sz="1650" b="1" spc="238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0" dirty="0" smtClean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IL</a:t>
            </a:r>
            <a:r>
              <a:rPr sz="1650" b="1" spc="-154" dirty="0" smtClean="0">
                <a:solidFill>
                  <a:srgbClr val="FFFFFF"/>
                </a:solidFill>
                <a:latin typeface="Arial"/>
                <a:cs typeface="Arial"/>
              </a:rPr>
              <a:t>AY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AH</a:t>
            </a:r>
            <a:r>
              <a:rPr sz="1650" b="1" spc="21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59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ALU</a:t>
            </a:r>
            <a:r>
              <a:rPr sz="1650" b="1" spc="163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1650" b="1" spc="17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SEKI</a:t>
            </a:r>
            <a:r>
              <a:rPr sz="1650" b="1" spc="-125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ARN</a:t>
            </a:r>
            <a:r>
              <a:rPr sz="1650" b="1" spc="-154" dirty="0" smtClean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650" b="1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object 177"/>
          <p:cNvSpPr txBox="1"/>
          <p:nvPr/>
        </p:nvSpPr>
        <p:spPr>
          <a:xfrm>
            <a:off x="5274449" y="6906006"/>
            <a:ext cx="4644389" cy="2903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30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55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4824869" y="2070353"/>
            <a:ext cx="2462021" cy="12334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28"/>
              </a:spcBef>
            </a:pPr>
            <a:endParaRPr sz="700"/>
          </a:p>
          <a:p>
            <a:pPr marL="91433">
              <a:lnSpc>
                <a:spcPts val="1985"/>
              </a:lnSpc>
              <a:spcBef>
                <a:spcPts val="7099"/>
              </a:spcBef>
            </a:pPr>
            <a:r>
              <a:rPr sz="1650" spc="0" dirty="0" smtClean="0">
                <a:latin typeface="Calibri"/>
                <a:cs typeface="Calibri"/>
              </a:rPr>
              <a:t>g    </a:t>
            </a:r>
            <a:r>
              <a:rPr sz="1650" spc="262" dirty="0" smtClean="0">
                <a:latin typeface="Calibri"/>
                <a:cs typeface="Calibri"/>
              </a:rPr>
              <a:t> </a:t>
            </a:r>
            <a:r>
              <a:rPr sz="1650" spc="0" dirty="0" smtClean="0">
                <a:latin typeface="Calibri"/>
                <a:cs typeface="Calibri"/>
              </a:rPr>
              <a:t>p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683649" y="7196328"/>
            <a:ext cx="1799844" cy="10668"/>
          </a:xfrm>
          <a:custGeom>
            <a:avLst/>
            <a:gdLst/>
            <a:ahLst/>
            <a:cxnLst/>
            <a:rect l="l" t="t" r="r" b="b"/>
            <a:pathLst>
              <a:path w="1799844" h="10668">
                <a:moveTo>
                  <a:pt x="0" y="0"/>
                </a:moveTo>
                <a:lnTo>
                  <a:pt x="0" y="10668"/>
                </a:lnTo>
                <a:lnTo>
                  <a:pt x="1799844" y="10668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74839" y="6906006"/>
            <a:ext cx="1632203" cy="290322"/>
          </a:xfrm>
          <a:custGeom>
            <a:avLst/>
            <a:gdLst/>
            <a:ahLst/>
            <a:cxnLst/>
            <a:rect l="l" t="t" r="r" b="b"/>
            <a:pathLst>
              <a:path w="1632203" h="290322">
                <a:moveTo>
                  <a:pt x="0" y="0"/>
                </a:moveTo>
                <a:lnTo>
                  <a:pt x="0" y="290322"/>
                </a:lnTo>
                <a:lnTo>
                  <a:pt x="1632203" y="290322"/>
                </a:lnTo>
                <a:lnTo>
                  <a:pt x="163220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407043" y="6906006"/>
            <a:ext cx="2882646" cy="290322"/>
          </a:xfrm>
          <a:custGeom>
            <a:avLst/>
            <a:gdLst/>
            <a:ahLst/>
            <a:cxnLst/>
            <a:rect l="l" t="t" r="r" b="b"/>
            <a:pathLst>
              <a:path w="2882645" h="290322">
                <a:moveTo>
                  <a:pt x="0" y="0"/>
                </a:moveTo>
                <a:lnTo>
                  <a:pt x="0" y="290322"/>
                </a:lnTo>
                <a:lnTo>
                  <a:pt x="2882646" y="290322"/>
                </a:lnTo>
                <a:lnTo>
                  <a:pt x="2882646" y="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274449" y="6906006"/>
            <a:ext cx="4644389" cy="290322"/>
          </a:xfrm>
          <a:custGeom>
            <a:avLst/>
            <a:gdLst/>
            <a:ahLst/>
            <a:cxnLst/>
            <a:rect l="l" t="t" r="r" b="b"/>
            <a:pathLst>
              <a:path w="4644389" h="290322">
                <a:moveTo>
                  <a:pt x="0" y="0"/>
                </a:moveTo>
                <a:lnTo>
                  <a:pt x="0" y="290322"/>
                </a:lnTo>
                <a:lnTo>
                  <a:pt x="4644389" y="290322"/>
                </a:lnTo>
                <a:lnTo>
                  <a:pt x="46443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060839" y="622553"/>
            <a:ext cx="6501384" cy="665226"/>
          </a:xfrm>
          <a:custGeom>
            <a:avLst/>
            <a:gdLst/>
            <a:ahLst/>
            <a:cxnLst/>
            <a:rect l="l" t="t" r="r" b="b"/>
            <a:pathLst>
              <a:path w="6501384" h="665226">
                <a:moveTo>
                  <a:pt x="2696" y="74774"/>
                </a:moveTo>
                <a:lnTo>
                  <a:pt x="3965" y="71448"/>
                </a:lnTo>
                <a:lnTo>
                  <a:pt x="2205" y="74814"/>
                </a:lnTo>
                <a:lnTo>
                  <a:pt x="2696" y="74774"/>
                </a:lnTo>
                <a:close/>
              </a:path>
              <a:path w="6501384" h="665226">
                <a:moveTo>
                  <a:pt x="10395" y="60790"/>
                </a:moveTo>
                <a:lnTo>
                  <a:pt x="8623" y="62539"/>
                </a:lnTo>
                <a:lnTo>
                  <a:pt x="7848" y="64022"/>
                </a:lnTo>
                <a:lnTo>
                  <a:pt x="10395" y="60790"/>
                </a:lnTo>
                <a:close/>
              </a:path>
              <a:path w="6501384" h="665226">
                <a:moveTo>
                  <a:pt x="19350" y="52378"/>
                </a:moveTo>
                <a:lnTo>
                  <a:pt x="18437" y="52847"/>
                </a:lnTo>
                <a:lnTo>
                  <a:pt x="17902" y="53375"/>
                </a:lnTo>
                <a:lnTo>
                  <a:pt x="19350" y="52378"/>
                </a:lnTo>
                <a:close/>
              </a:path>
              <a:path w="6501384" h="665226">
                <a:moveTo>
                  <a:pt x="31428" y="46385"/>
                </a:moveTo>
                <a:lnTo>
                  <a:pt x="30822" y="46483"/>
                </a:lnTo>
                <a:lnTo>
                  <a:pt x="30455" y="46671"/>
                </a:lnTo>
                <a:lnTo>
                  <a:pt x="31428" y="46385"/>
                </a:lnTo>
                <a:close/>
              </a:path>
              <a:path w="6501384" h="665226">
                <a:moveTo>
                  <a:pt x="6412229" y="44196"/>
                </a:moveTo>
                <a:lnTo>
                  <a:pt x="2721057" y="44196"/>
                </a:lnTo>
                <a:lnTo>
                  <a:pt x="6412229" y="44196"/>
                </a:lnTo>
                <a:close/>
              </a:path>
              <a:path w="6501384" h="665226">
                <a:moveTo>
                  <a:pt x="6501384" y="0"/>
                </a:moveTo>
                <a:lnTo>
                  <a:pt x="6500614" y="531820"/>
                </a:lnTo>
                <a:lnTo>
                  <a:pt x="6501384" y="531876"/>
                </a:lnTo>
                <a:lnTo>
                  <a:pt x="6501384" y="0"/>
                </a:lnTo>
                <a:close/>
              </a:path>
              <a:path w="6501384" h="665226">
                <a:moveTo>
                  <a:pt x="46188" y="665024"/>
                </a:moveTo>
                <a:lnTo>
                  <a:pt x="41147" y="664463"/>
                </a:lnTo>
                <a:lnTo>
                  <a:pt x="35101" y="663528"/>
                </a:lnTo>
                <a:lnTo>
                  <a:pt x="23637" y="659262"/>
                </a:lnTo>
                <a:lnTo>
                  <a:pt x="31305" y="663095"/>
                </a:lnTo>
                <a:lnTo>
                  <a:pt x="44958" y="665226"/>
                </a:lnTo>
                <a:lnTo>
                  <a:pt x="46188" y="665024"/>
                </a:lnTo>
                <a:close/>
              </a:path>
              <a:path w="6501384" h="665226">
                <a:moveTo>
                  <a:pt x="59127" y="662899"/>
                </a:moveTo>
                <a:lnTo>
                  <a:pt x="66698" y="658909"/>
                </a:lnTo>
                <a:lnTo>
                  <a:pt x="54101" y="663701"/>
                </a:lnTo>
                <a:lnTo>
                  <a:pt x="48005" y="664463"/>
                </a:lnTo>
                <a:lnTo>
                  <a:pt x="48005" y="664725"/>
                </a:lnTo>
                <a:lnTo>
                  <a:pt x="59127" y="662899"/>
                </a:lnTo>
                <a:close/>
              </a:path>
              <a:path w="6501384" h="665226">
                <a:moveTo>
                  <a:pt x="14403" y="652575"/>
                </a:moveTo>
                <a:lnTo>
                  <a:pt x="18842" y="656865"/>
                </a:lnTo>
                <a:lnTo>
                  <a:pt x="23198" y="659043"/>
                </a:lnTo>
                <a:lnTo>
                  <a:pt x="14403" y="652575"/>
                </a:lnTo>
                <a:close/>
              </a:path>
              <a:path w="6501384" h="665226">
                <a:moveTo>
                  <a:pt x="12191" y="649986"/>
                </a:moveTo>
                <a:lnTo>
                  <a:pt x="9143" y="646938"/>
                </a:lnTo>
                <a:lnTo>
                  <a:pt x="8268" y="646062"/>
                </a:lnTo>
                <a:lnTo>
                  <a:pt x="8922" y="647279"/>
                </a:lnTo>
                <a:lnTo>
                  <a:pt x="12630" y="650862"/>
                </a:lnTo>
                <a:lnTo>
                  <a:pt x="12191" y="649986"/>
                </a:lnTo>
                <a:close/>
              </a:path>
              <a:path w="6501384" h="665226">
                <a:moveTo>
                  <a:pt x="71397" y="656433"/>
                </a:moveTo>
                <a:lnTo>
                  <a:pt x="81001" y="646592"/>
                </a:lnTo>
                <a:lnTo>
                  <a:pt x="84625" y="639280"/>
                </a:lnTo>
                <a:lnTo>
                  <a:pt x="77236" y="650409"/>
                </a:lnTo>
                <a:lnTo>
                  <a:pt x="66817" y="658847"/>
                </a:lnTo>
                <a:lnTo>
                  <a:pt x="71397" y="656433"/>
                </a:lnTo>
                <a:close/>
              </a:path>
              <a:path w="6501384" h="665226">
                <a:moveTo>
                  <a:pt x="2328" y="634852"/>
                </a:moveTo>
                <a:lnTo>
                  <a:pt x="2367" y="635085"/>
                </a:lnTo>
                <a:lnTo>
                  <a:pt x="2578" y="635477"/>
                </a:lnTo>
                <a:lnTo>
                  <a:pt x="2328" y="634852"/>
                </a:lnTo>
                <a:close/>
              </a:path>
              <a:path w="6501384" h="665226">
                <a:moveTo>
                  <a:pt x="2285" y="631698"/>
                </a:moveTo>
                <a:lnTo>
                  <a:pt x="1797" y="631698"/>
                </a:lnTo>
                <a:lnTo>
                  <a:pt x="2285" y="634600"/>
                </a:lnTo>
                <a:lnTo>
                  <a:pt x="2285" y="631698"/>
                </a:lnTo>
                <a:close/>
              </a:path>
              <a:path w="6501384" h="665226">
                <a:moveTo>
                  <a:pt x="1523" y="628650"/>
                </a:moveTo>
                <a:lnTo>
                  <a:pt x="1283" y="628650"/>
                </a:lnTo>
                <a:lnTo>
                  <a:pt x="1523" y="630076"/>
                </a:lnTo>
                <a:lnTo>
                  <a:pt x="1523" y="628650"/>
                </a:lnTo>
                <a:close/>
              </a:path>
              <a:path w="6501384" h="665226">
                <a:moveTo>
                  <a:pt x="761" y="621029"/>
                </a:moveTo>
                <a:lnTo>
                  <a:pt x="0" y="621029"/>
                </a:lnTo>
                <a:lnTo>
                  <a:pt x="761" y="625553"/>
                </a:lnTo>
                <a:lnTo>
                  <a:pt x="761" y="621029"/>
                </a:lnTo>
                <a:close/>
              </a:path>
              <a:path w="6501384" h="665226">
                <a:moveTo>
                  <a:pt x="87170" y="634145"/>
                </a:moveTo>
                <a:lnTo>
                  <a:pt x="89154" y="621030"/>
                </a:lnTo>
                <a:lnTo>
                  <a:pt x="89154" y="576072"/>
                </a:lnTo>
                <a:lnTo>
                  <a:pt x="6457188" y="576072"/>
                </a:lnTo>
                <a:lnTo>
                  <a:pt x="6461828" y="575310"/>
                </a:lnTo>
                <a:lnTo>
                  <a:pt x="89153" y="576072"/>
                </a:lnTo>
                <a:lnTo>
                  <a:pt x="88391" y="625601"/>
                </a:lnTo>
                <a:lnTo>
                  <a:pt x="88341" y="626097"/>
                </a:lnTo>
                <a:lnTo>
                  <a:pt x="84709" y="639109"/>
                </a:lnTo>
                <a:lnTo>
                  <a:pt x="87170" y="634145"/>
                </a:lnTo>
                <a:close/>
              </a:path>
              <a:path w="6501384" h="665226">
                <a:moveTo>
                  <a:pt x="6471357" y="573745"/>
                </a:moveTo>
                <a:lnTo>
                  <a:pt x="6474825" y="571918"/>
                </a:lnTo>
                <a:lnTo>
                  <a:pt x="6466442" y="574552"/>
                </a:lnTo>
                <a:lnTo>
                  <a:pt x="6471357" y="573745"/>
                </a:lnTo>
                <a:close/>
              </a:path>
              <a:path w="6501384" h="665226">
                <a:moveTo>
                  <a:pt x="6483627" y="567279"/>
                </a:moveTo>
                <a:lnTo>
                  <a:pt x="6493231" y="557438"/>
                </a:lnTo>
                <a:lnTo>
                  <a:pt x="6495603" y="552652"/>
                </a:lnTo>
                <a:lnTo>
                  <a:pt x="6488429" y="562355"/>
                </a:lnTo>
                <a:lnTo>
                  <a:pt x="6486906" y="563879"/>
                </a:lnTo>
                <a:lnTo>
                  <a:pt x="6478007" y="570241"/>
                </a:lnTo>
                <a:lnTo>
                  <a:pt x="6483627" y="567279"/>
                </a:lnTo>
                <a:close/>
              </a:path>
              <a:path w="6501384" h="665226">
                <a:moveTo>
                  <a:pt x="6499400" y="544991"/>
                </a:moveTo>
                <a:lnTo>
                  <a:pt x="6501384" y="531876"/>
                </a:lnTo>
                <a:lnTo>
                  <a:pt x="6500614" y="531820"/>
                </a:lnTo>
                <a:lnTo>
                  <a:pt x="6500609" y="535685"/>
                </a:lnTo>
                <a:lnTo>
                  <a:pt x="6500090" y="539658"/>
                </a:lnTo>
                <a:lnTo>
                  <a:pt x="6496379" y="551086"/>
                </a:lnTo>
                <a:lnTo>
                  <a:pt x="6499400" y="544991"/>
                </a:lnTo>
                <a:close/>
              </a:path>
              <a:path w="6501384" h="665226">
                <a:moveTo>
                  <a:pt x="2696" y="74774"/>
                </a:moveTo>
                <a:lnTo>
                  <a:pt x="2205" y="74814"/>
                </a:lnTo>
                <a:lnTo>
                  <a:pt x="1851" y="76989"/>
                </a:lnTo>
                <a:lnTo>
                  <a:pt x="2696" y="7477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473069" y="577596"/>
            <a:ext cx="89153" cy="89154"/>
          </a:xfrm>
          <a:custGeom>
            <a:avLst/>
            <a:gdLst/>
            <a:ahLst/>
            <a:cxnLst/>
            <a:rect l="l" t="t" r="r" b="b"/>
            <a:pathLst>
              <a:path w="89153" h="89153">
                <a:moveTo>
                  <a:pt x="89153" y="44957"/>
                </a:moveTo>
                <a:lnTo>
                  <a:pt x="89148" y="44924"/>
                </a:lnTo>
                <a:lnTo>
                  <a:pt x="89148" y="44994"/>
                </a:lnTo>
                <a:close/>
              </a:path>
              <a:path w="89153" h="89153">
                <a:moveTo>
                  <a:pt x="88379" y="40170"/>
                </a:moveTo>
                <a:lnTo>
                  <a:pt x="88379" y="41147"/>
                </a:lnTo>
                <a:lnTo>
                  <a:pt x="88537" y="41147"/>
                </a:lnTo>
                <a:lnTo>
                  <a:pt x="88379" y="40170"/>
                </a:lnTo>
                <a:close/>
              </a:path>
              <a:path w="89153" h="89153">
                <a:moveTo>
                  <a:pt x="87629" y="35540"/>
                </a:moveTo>
                <a:lnTo>
                  <a:pt x="87629" y="35813"/>
                </a:lnTo>
                <a:lnTo>
                  <a:pt x="87629" y="35540"/>
                </a:lnTo>
                <a:close/>
              </a:path>
              <a:path w="89153" h="89153">
                <a:moveTo>
                  <a:pt x="2885" y="29683"/>
                </a:moveTo>
                <a:lnTo>
                  <a:pt x="2283" y="30851"/>
                </a:lnTo>
                <a:lnTo>
                  <a:pt x="1799" y="33841"/>
                </a:lnTo>
                <a:lnTo>
                  <a:pt x="2885" y="29683"/>
                </a:lnTo>
                <a:close/>
              </a:path>
              <a:path w="89153" h="89153">
                <a:moveTo>
                  <a:pt x="9758" y="17401"/>
                </a:moveTo>
                <a:lnTo>
                  <a:pt x="8613" y="18556"/>
                </a:lnTo>
                <a:lnTo>
                  <a:pt x="6878" y="21927"/>
                </a:lnTo>
                <a:lnTo>
                  <a:pt x="9758" y="17401"/>
                </a:lnTo>
                <a:close/>
              </a:path>
              <a:path w="89153" h="89153">
                <a:moveTo>
                  <a:pt x="19695" y="8051"/>
                </a:moveTo>
                <a:lnTo>
                  <a:pt x="18297" y="8781"/>
                </a:lnTo>
                <a:lnTo>
                  <a:pt x="15043" y="12066"/>
                </a:lnTo>
                <a:lnTo>
                  <a:pt x="19695" y="8051"/>
                </a:lnTo>
                <a:close/>
              </a:path>
              <a:path w="89153" h="89153">
                <a:moveTo>
                  <a:pt x="58535" y="2205"/>
                </a:moveTo>
                <a:lnTo>
                  <a:pt x="58007" y="2119"/>
                </a:lnTo>
                <a:lnTo>
                  <a:pt x="58673" y="2285"/>
                </a:lnTo>
                <a:lnTo>
                  <a:pt x="58535" y="2205"/>
                </a:lnTo>
                <a:close/>
              </a:path>
              <a:path w="89153" h="89153">
                <a:moveTo>
                  <a:pt x="32252" y="2067"/>
                </a:moveTo>
                <a:lnTo>
                  <a:pt x="30643" y="2329"/>
                </a:lnTo>
                <a:lnTo>
                  <a:pt x="26260" y="4619"/>
                </a:lnTo>
                <a:lnTo>
                  <a:pt x="32252" y="2067"/>
                </a:lnTo>
                <a:close/>
              </a:path>
              <a:path w="89153" h="89153">
                <a:moveTo>
                  <a:pt x="44957" y="0"/>
                </a:moveTo>
                <a:lnTo>
                  <a:pt x="40274" y="761"/>
                </a:lnTo>
                <a:lnTo>
                  <a:pt x="49649" y="761"/>
                </a:lnTo>
                <a:lnTo>
                  <a:pt x="44957" y="0"/>
                </a:lnTo>
                <a:close/>
              </a:path>
            </a:pathLst>
          </a:custGeom>
          <a:solidFill>
            <a:srgbClr val="0100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145421" y="1198626"/>
            <a:ext cx="4572" cy="44957"/>
          </a:xfrm>
          <a:custGeom>
            <a:avLst/>
            <a:gdLst/>
            <a:ahLst/>
            <a:cxnLst/>
            <a:rect l="l" t="t" r="r" b="b"/>
            <a:pathLst>
              <a:path w="4572" h="44957">
                <a:moveTo>
                  <a:pt x="4571" y="5334"/>
                </a:moveTo>
                <a:lnTo>
                  <a:pt x="4477" y="6154"/>
                </a:lnTo>
                <a:lnTo>
                  <a:pt x="4571" y="5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056267" y="573192"/>
            <a:ext cx="6510528" cy="718778"/>
          </a:xfrm>
          <a:custGeom>
            <a:avLst/>
            <a:gdLst/>
            <a:ahLst/>
            <a:cxnLst/>
            <a:rect l="l" t="t" r="r" b="b"/>
            <a:pathLst>
              <a:path w="6510527" h="718778">
                <a:moveTo>
                  <a:pt x="54861" y="718702"/>
                </a:moveTo>
                <a:lnTo>
                  <a:pt x="65618" y="716312"/>
                </a:lnTo>
                <a:lnTo>
                  <a:pt x="75630" y="711628"/>
                </a:lnTo>
                <a:lnTo>
                  <a:pt x="84401" y="704673"/>
                </a:lnTo>
                <a:lnTo>
                  <a:pt x="91432" y="695468"/>
                </a:lnTo>
                <a:lnTo>
                  <a:pt x="96230" y="684033"/>
                </a:lnTo>
                <a:lnTo>
                  <a:pt x="98298" y="670391"/>
                </a:lnTo>
                <a:lnTo>
                  <a:pt x="98298" y="625433"/>
                </a:lnTo>
                <a:lnTo>
                  <a:pt x="6478893" y="627353"/>
                </a:lnTo>
                <a:lnTo>
                  <a:pt x="6500111" y="611565"/>
                </a:lnTo>
                <a:lnTo>
                  <a:pt x="6509766" y="591143"/>
                </a:lnTo>
                <a:lnTo>
                  <a:pt x="6510528" y="585809"/>
                </a:lnTo>
                <a:lnTo>
                  <a:pt x="6506737" y="68295"/>
                </a:lnTo>
                <a:lnTo>
                  <a:pt x="6510528" y="54695"/>
                </a:lnTo>
                <a:lnTo>
                  <a:pt x="6510528" y="44027"/>
                </a:lnTo>
                <a:lnTo>
                  <a:pt x="6509766" y="38693"/>
                </a:lnTo>
                <a:lnTo>
                  <a:pt x="6506718" y="29549"/>
                </a:lnTo>
                <a:lnTo>
                  <a:pt x="6504432" y="25739"/>
                </a:lnTo>
                <a:lnTo>
                  <a:pt x="6502146" y="21167"/>
                </a:lnTo>
                <a:lnTo>
                  <a:pt x="6499098" y="17357"/>
                </a:lnTo>
                <a:lnTo>
                  <a:pt x="6496050" y="14309"/>
                </a:lnTo>
                <a:lnTo>
                  <a:pt x="6492240" y="11261"/>
                </a:lnTo>
                <a:lnTo>
                  <a:pt x="6491524" y="10682"/>
                </a:lnTo>
                <a:lnTo>
                  <a:pt x="6480950" y="4186"/>
                </a:lnTo>
                <a:lnTo>
                  <a:pt x="6469817" y="689"/>
                </a:lnTo>
                <a:lnTo>
                  <a:pt x="6458553" y="0"/>
                </a:lnTo>
                <a:lnTo>
                  <a:pt x="6447588" y="1925"/>
                </a:lnTo>
                <a:lnTo>
                  <a:pt x="6437349" y="6272"/>
                </a:lnTo>
                <a:lnTo>
                  <a:pt x="6428265" y="12848"/>
                </a:lnTo>
                <a:lnTo>
                  <a:pt x="6420765" y="21461"/>
                </a:lnTo>
                <a:lnTo>
                  <a:pt x="6415277" y="31918"/>
                </a:lnTo>
                <a:lnTo>
                  <a:pt x="6412230" y="44027"/>
                </a:lnTo>
                <a:lnTo>
                  <a:pt x="6412230" y="49361"/>
                </a:lnTo>
                <a:lnTo>
                  <a:pt x="6412992" y="53933"/>
                </a:lnTo>
                <a:lnTo>
                  <a:pt x="6416801" y="53615"/>
                </a:lnTo>
                <a:lnTo>
                  <a:pt x="6416801" y="47075"/>
                </a:lnTo>
                <a:lnTo>
                  <a:pt x="6416931" y="44642"/>
                </a:lnTo>
                <a:lnTo>
                  <a:pt x="6420342" y="31576"/>
                </a:lnTo>
                <a:lnTo>
                  <a:pt x="6427651" y="20089"/>
                </a:lnTo>
                <a:lnTo>
                  <a:pt x="6437949" y="11200"/>
                </a:lnTo>
                <a:lnTo>
                  <a:pt x="6450330" y="5927"/>
                </a:lnTo>
                <a:lnTo>
                  <a:pt x="6453378" y="5165"/>
                </a:lnTo>
                <a:lnTo>
                  <a:pt x="6469380" y="5165"/>
                </a:lnTo>
                <a:lnTo>
                  <a:pt x="6475475" y="6689"/>
                </a:lnTo>
                <a:lnTo>
                  <a:pt x="6482524" y="8860"/>
                </a:lnTo>
                <a:lnTo>
                  <a:pt x="6488315" y="13483"/>
                </a:lnTo>
                <a:lnTo>
                  <a:pt x="6493764" y="18119"/>
                </a:lnTo>
                <a:lnTo>
                  <a:pt x="6494525" y="19643"/>
                </a:lnTo>
                <a:lnTo>
                  <a:pt x="6497573" y="22691"/>
                </a:lnTo>
                <a:lnTo>
                  <a:pt x="6499860" y="26501"/>
                </a:lnTo>
                <a:lnTo>
                  <a:pt x="6501384" y="29549"/>
                </a:lnTo>
                <a:lnTo>
                  <a:pt x="6502908" y="32597"/>
                </a:lnTo>
                <a:lnTo>
                  <a:pt x="6504432" y="37169"/>
                </a:lnTo>
                <a:lnTo>
                  <a:pt x="6504432" y="40217"/>
                </a:lnTo>
                <a:lnTo>
                  <a:pt x="6505181" y="40217"/>
                </a:lnTo>
                <a:lnTo>
                  <a:pt x="6505181" y="45551"/>
                </a:lnTo>
                <a:lnTo>
                  <a:pt x="6505956" y="45551"/>
                </a:lnTo>
                <a:lnTo>
                  <a:pt x="6505181" y="585047"/>
                </a:lnTo>
                <a:lnTo>
                  <a:pt x="6480889" y="620810"/>
                </a:lnTo>
                <a:lnTo>
                  <a:pt x="93725" y="625433"/>
                </a:lnTo>
                <a:lnTo>
                  <a:pt x="93645" y="630673"/>
                </a:lnTo>
                <a:lnTo>
                  <a:pt x="93631" y="631587"/>
                </a:lnTo>
                <a:lnTo>
                  <a:pt x="92963" y="674963"/>
                </a:lnTo>
                <a:lnTo>
                  <a:pt x="89261" y="688545"/>
                </a:lnTo>
                <a:lnTo>
                  <a:pt x="81808" y="699770"/>
                </a:lnTo>
                <a:lnTo>
                  <a:pt x="71348" y="708241"/>
                </a:lnTo>
                <a:lnTo>
                  <a:pt x="58673" y="713063"/>
                </a:lnTo>
                <a:lnTo>
                  <a:pt x="52577" y="713825"/>
                </a:lnTo>
                <a:lnTo>
                  <a:pt x="52577" y="714587"/>
                </a:lnTo>
                <a:lnTo>
                  <a:pt x="45719" y="713825"/>
                </a:lnTo>
                <a:lnTo>
                  <a:pt x="39673" y="712889"/>
                </a:lnTo>
                <a:lnTo>
                  <a:pt x="27924" y="708517"/>
                </a:lnTo>
                <a:lnTo>
                  <a:pt x="17525" y="700871"/>
                </a:lnTo>
                <a:lnTo>
                  <a:pt x="16763" y="699347"/>
                </a:lnTo>
                <a:lnTo>
                  <a:pt x="13715" y="696299"/>
                </a:lnTo>
                <a:lnTo>
                  <a:pt x="11429" y="694013"/>
                </a:lnTo>
                <a:lnTo>
                  <a:pt x="9906" y="690965"/>
                </a:lnTo>
                <a:lnTo>
                  <a:pt x="8381" y="687917"/>
                </a:lnTo>
                <a:lnTo>
                  <a:pt x="6857" y="684107"/>
                </a:lnTo>
                <a:lnTo>
                  <a:pt x="6857" y="681059"/>
                </a:lnTo>
                <a:lnTo>
                  <a:pt x="6095" y="681059"/>
                </a:lnTo>
                <a:lnTo>
                  <a:pt x="6095" y="678011"/>
                </a:lnTo>
                <a:lnTo>
                  <a:pt x="5333" y="678011"/>
                </a:lnTo>
                <a:lnTo>
                  <a:pt x="5333" y="670391"/>
                </a:lnTo>
                <a:lnTo>
                  <a:pt x="4571" y="670391"/>
                </a:lnTo>
                <a:lnTo>
                  <a:pt x="4571" y="157671"/>
                </a:lnTo>
                <a:lnTo>
                  <a:pt x="4290" y="157164"/>
                </a:lnTo>
                <a:lnTo>
                  <a:pt x="883" y="144034"/>
                </a:lnTo>
                <a:lnTo>
                  <a:pt x="762" y="143087"/>
                </a:lnTo>
                <a:lnTo>
                  <a:pt x="0" y="137753"/>
                </a:lnTo>
                <a:lnTo>
                  <a:pt x="0" y="670391"/>
                </a:lnTo>
                <a:lnTo>
                  <a:pt x="7246" y="695513"/>
                </a:lnTo>
                <a:lnTo>
                  <a:pt x="23072" y="711902"/>
                </a:lnTo>
                <a:lnTo>
                  <a:pt x="43853" y="718778"/>
                </a:lnTo>
                <a:lnTo>
                  <a:pt x="54861" y="7187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468497" y="633222"/>
            <a:ext cx="4571" cy="28955"/>
          </a:xfrm>
          <a:custGeom>
            <a:avLst/>
            <a:gdLst/>
            <a:ahLst/>
            <a:cxnLst/>
            <a:rect l="l" t="t" r="r" b="b"/>
            <a:pathLst>
              <a:path w="4571" h="28955">
                <a:moveTo>
                  <a:pt x="4571" y="3810"/>
                </a:moveTo>
                <a:lnTo>
                  <a:pt x="2285" y="0"/>
                </a:lnTo>
                <a:lnTo>
                  <a:pt x="0" y="28955"/>
                </a:lnTo>
                <a:lnTo>
                  <a:pt x="4571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469259" y="628650"/>
            <a:ext cx="9144" cy="14477"/>
          </a:xfrm>
          <a:custGeom>
            <a:avLst/>
            <a:gdLst/>
            <a:ahLst/>
            <a:cxnLst/>
            <a:rect l="l" t="t" r="r" b="b"/>
            <a:pathLst>
              <a:path w="9144" h="14477">
                <a:moveTo>
                  <a:pt x="3809" y="6032"/>
                </a:moveTo>
                <a:lnTo>
                  <a:pt x="0" y="0"/>
                </a:lnTo>
                <a:lnTo>
                  <a:pt x="1524" y="3809"/>
                </a:lnTo>
                <a:lnTo>
                  <a:pt x="3809" y="7010"/>
                </a:lnTo>
                <a:lnTo>
                  <a:pt x="3809" y="60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468497" y="622553"/>
            <a:ext cx="44196" cy="39623"/>
          </a:xfrm>
          <a:custGeom>
            <a:avLst/>
            <a:gdLst/>
            <a:ahLst/>
            <a:cxnLst/>
            <a:rect l="l" t="t" r="r" b="b"/>
            <a:pathLst>
              <a:path w="44196" h="39623">
                <a:moveTo>
                  <a:pt x="4572" y="28401"/>
                </a:moveTo>
                <a:lnTo>
                  <a:pt x="4572" y="14478"/>
                </a:lnTo>
                <a:lnTo>
                  <a:pt x="0" y="39623"/>
                </a:lnTo>
                <a:lnTo>
                  <a:pt x="4572" y="28401"/>
                </a:lnTo>
                <a:close/>
              </a:path>
              <a:path w="44196" h="39623">
                <a:moveTo>
                  <a:pt x="2286" y="10668"/>
                </a:moveTo>
                <a:lnTo>
                  <a:pt x="4572" y="14477"/>
                </a:lnTo>
                <a:lnTo>
                  <a:pt x="4572" y="13106"/>
                </a:lnTo>
                <a:lnTo>
                  <a:pt x="2286" y="9906"/>
                </a:lnTo>
                <a:lnTo>
                  <a:pt x="762" y="6096"/>
                </a:lnTo>
                <a:lnTo>
                  <a:pt x="4572" y="12128"/>
                </a:lnTo>
                <a:lnTo>
                  <a:pt x="4572" y="4254"/>
                </a:lnTo>
                <a:lnTo>
                  <a:pt x="762" y="4572"/>
                </a:lnTo>
                <a:lnTo>
                  <a:pt x="0" y="0"/>
                </a:lnTo>
                <a:lnTo>
                  <a:pt x="0" y="39623"/>
                </a:lnTo>
                <a:lnTo>
                  <a:pt x="2286" y="106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088250" y="641603"/>
            <a:ext cx="6434349" cy="29718"/>
          </a:xfrm>
          <a:custGeom>
            <a:avLst/>
            <a:gdLst/>
            <a:ahLst/>
            <a:cxnLst/>
            <a:rect l="l" t="t" r="r" b="b"/>
            <a:pathLst>
              <a:path w="6434349" h="29718">
                <a:moveTo>
                  <a:pt x="6384819" y="20574"/>
                </a:moveTo>
                <a:lnTo>
                  <a:pt x="6384819" y="9351"/>
                </a:lnTo>
                <a:lnTo>
                  <a:pt x="6380247" y="20573"/>
                </a:lnTo>
                <a:lnTo>
                  <a:pt x="13112" y="20579"/>
                </a:lnTo>
                <a:lnTo>
                  <a:pt x="0" y="23499"/>
                </a:lnTo>
                <a:lnTo>
                  <a:pt x="6380247" y="25146"/>
                </a:lnTo>
                <a:lnTo>
                  <a:pt x="6384819" y="2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056267" y="662177"/>
            <a:ext cx="6416802" cy="93210"/>
          </a:xfrm>
          <a:custGeom>
            <a:avLst/>
            <a:gdLst/>
            <a:ahLst/>
            <a:cxnLst/>
            <a:rect l="l" t="t" r="r" b="b"/>
            <a:pathLst>
              <a:path w="6416802" h="93210">
                <a:moveTo>
                  <a:pt x="4571" y="48768"/>
                </a:moveTo>
                <a:lnTo>
                  <a:pt x="30099" y="8499"/>
                </a:lnTo>
                <a:lnTo>
                  <a:pt x="43433" y="4572"/>
                </a:lnTo>
                <a:lnTo>
                  <a:pt x="6416801" y="4572"/>
                </a:lnTo>
                <a:lnTo>
                  <a:pt x="6416801" y="0"/>
                </a:lnTo>
                <a:lnTo>
                  <a:pt x="6412230" y="4572"/>
                </a:lnTo>
                <a:lnTo>
                  <a:pt x="31982" y="2925"/>
                </a:lnTo>
                <a:lnTo>
                  <a:pt x="19905" y="9705"/>
                </a:lnTo>
                <a:lnTo>
                  <a:pt x="9951" y="19444"/>
                </a:lnTo>
                <a:lnTo>
                  <a:pt x="3208" y="31241"/>
                </a:lnTo>
                <a:lnTo>
                  <a:pt x="761" y="44196"/>
                </a:lnTo>
                <a:lnTo>
                  <a:pt x="0" y="48768"/>
                </a:lnTo>
                <a:lnTo>
                  <a:pt x="762" y="54102"/>
                </a:lnTo>
                <a:lnTo>
                  <a:pt x="883" y="55049"/>
                </a:lnTo>
                <a:lnTo>
                  <a:pt x="4290" y="68179"/>
                </a:lnTo>
                <a:lnTo>
                  <a:pt x="4571" y="68686"/>
                </a:lnTo>
                <a:lnTo>
                  <a:pt x="4571" y="487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060839" y="622553"/>
            <a:ext cx="6501384" cy="665226"/>
          </a:xfrm>
          <a:custGeom>
            <a:avLst/>
            <a:gdLst/>
            <a:ahLst/>
            <a:cxnLst/>
            <a:rect l="l" t="t" r="r" b="b"/>
            <a:pathLst>
              <a:path w="6501384" h="665226">
                <a:moveTo>
                  <a:pt x="6457188" y="44196"/>
                </a:moveTo>
                <a:lnTo>
                  <a:pt x="6457188" y="0"/>
                </a:lnTo>
                <a:lnTo>
                  <a:pt x="6452664" y="13030"/>
                </a:lnTo>
                <a:lnTo>
                  <a:pt x="6441424" y="20957"/>
                </a:lnTo>
                <a:lnTo>
                  <a:pt x="6434328" y="22098"/>
                </a:lnTo>
                <a:lnTo>
                  <a:pt x="6421108" y="17701"/>
                </a:lnTo>
                <a:lnTo>
                  <a:pt x="6413221" y="6557"/>
                </a:lnTo>
                <a:lnTo>
                  <a:pt x="6412230" y="0"/>
                </a:lnTo>
                <a:lnTo>
                  <a:pt x="6412230" y="44196"/>
                </a:lnTo>
                <a:lnTo>
                  <a:pt x="44958" y="44196"/>
                </a:lnTo>
                <a:lnTo>
                  <a:pt x="8623" y="62539"/>
                </a:lnTo>
                <a:lnTo>
                  <a:pt x="2205" y="74814"/>
                </a:lnTo>
                <a:lnTo>
                  <a:pt x="53836" y="70690"/>
                </a:lnTo>
                <a:lnTo>
                  <a:pt x="67056" y="66294"/>
                </a:lnTo>
                <a:lnTo>
                  <a:pt x="73613" y="67285"/>
                </a:lnTo>
                <a:lnTo>
                  <a:pt x="6501384" y="531876"/>
                </a:lnTo>
                <a:lnTo>
                  <a:pt x="6501384" y="0"/>
                </a:lnTo>
                <a:lnTo>
                  <a:pt x="6499057" y="14169"/>
                </a:lnTo>
                <a:lnTo>
                  <a:pt x="6492591" y="26439"/>
                </a:lnTo>
                <a:lnTo>
                  <a:pt x="6482750" y="36043"/>
                </a:lnTo>
                <a:lnTo>
                  <a:pt x="6470303" y="42212"/>
                </a:lnTo>
                <a:lnTo>
                  <a:pt x="6457188" y="44196"/>
                </a:lnTo>
                <a:close/>
              </a:path>
              <a:path w="6501384" h="665226">
                <a:moveTo>
                  <a:pt x="87170" y="634145"/>
                </a:moveTo>
                <a:lnTo>
                  <a:pt x="89154" y="621030"/>
                </a:lnTo>
                <a:lnTo>
                  <a:pt x="89154" y="576072"/>
                </a:lnTo>
                <a:lnTo>
                  <a:pt x="6457188" y="576072"/>
                </a:lnTo>
                <a:lnTo>
                  <a:pt x="6493231" y="557438"/>
                </a:lnTo>
                <a:lnTo>
                  <a:pt x="6501384" y="531876"/>
                </a:lnTo>
                <a:lnTo>
                  <a:pt x="73613" y="67285"/>
                </a:lnTo>
                <a:lnTo>
                  <a:pt x="84757" y="75172"/>
                </a:lnTo>
                <a:lnTo>
                  <a:pt x="89154" y="88392"/>
                </a:lnTo>
                <a:lnTo>
                  <a:pt x="87170" y="101507"/>
                </a:lnTo>
                <a:lnTo>
                  <a:pt x="81001" y="113954"/>
                </a:lnTo>
                <a:lnTo>
                  <a:pt x="71397" y="123795"/>
                </a:lnTo>
                <a:lnTo>
                  <a:pt x="59127" y="130261"/>
                </a:lnTo>
                <a:lnTo>
                  <a:pt x="44958" y="132588"/>
                </a:lnTo>
                <a:lnTo>
                  <a:pt x="44958" y="88392"/>
                </a:lnTo>
                <a:lnTo>
                  <a:pt x="45949" y="81834"/>
                </a:lnTo>
                <a:lnTo>
                  <a:pt x="53836" y="70690"/>
                </a:lnTo>
                <a:lnTo>
                  <a:pt x="2205" y="74814"/>
                </a:lnTo>
                <a:lnTo>
                  <a:pt x="0" y="88392"/>
                </a:lnTo>
                <a:lnTo>
                  <a:pt x="0" y="621030"/>
                </a:lnTo>
                <a:lnTo>
                  <a:pt x="8922" y="647279"/>
                </a:lnTo>
                <a:lnTo>
                  <a:pt x="31305" y="663095"/>
                </a:lnTo>
                <a:lnTo>
                  <a:pt x="44958" y="665226"/>
                </a:lnTo>
                <a:lnTo>
                  <a:pt x="59127" y="662899"/>
                </a:lnTo>
                <a:lnTo>
                  <a:pt x="71397" y="656433"/>
                </a:lnTo>
                <a:lnTo>
                  <a:pt x="81001" y="646592"/>
                </a:lnTo>
                <a:lnTo>
                  <a:pt x="87170" y="63414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3105797" y="688848"/>
            <a:ext cx="44196" cy="66294"/>
          </a:xfrm>
          <a:custGeom>
            <a:avLst/>
            <a:gdLst/>
            <a:ahLst/>
            <a:cxnLst/>
            <a:rect l="l" t="t" r="r" b="b"/>
            <a:pathLst>
              <a:path w="44195" h="66293">
                <a:moveTo>
                  <a:pt x="0" y="66294"/>
                </a:moveTo>
                <a:lnTo>
                  <a:pt x="14169" y="63967"/>
                </a:lnTo>
                <a:lnTo>
                  <a:pt x="26439" y="57501"/>
                </a:lnTo>
                <a:lnTo>
                  <a:pt x="36043" y="47660"/>
                </a:lnTo>
                <a:lnTo>
                  <a:pt x="42212" y="35213"/>
                </a:lnTo>
                <a:lnTo>
                  <a:pt x="44196" y="22098"/>
                </a:lnTo>
                <a:lnTo>
                  <a:pt x="39799" y="8878"/>
                </a:lnTo>
                <a:lnTo>
                  <a:pt x="28655" y="991"/>
                </a:lnTo>
                <a:lnTo>
                  <a:pt x="22097" y="0"/>
                </a:lnTo>
                <a:lnTo>
                  <a:pt x="8878" y="4396"/>
                </a:lnTo>
                <a:lnTo>
                  <a:pt x="991" y="15540"/>
                </a:lnTo>
                <a:lnTo>
                  <a:pt x="0" y="22098"/>
                </a:lnTo>
                <a:lnTo>
                  <a:pt x="0" y="66294"/>
                </a:lnTo>
                <a:close/>
              </a:path>
            </a:pathLst>
          </a:custGeom>
          <a:solidFill>
            <a:srgbClr val="0100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9473069" y="577596"/>
            <a:ext cx="89153" cy="89154"/>
          </a:xfrm>
          <a:custGeom>
            <a:avLst/>
            <a:gdLst/>
            <a:ahLst/>
            <a:cxnLst/>
            <a:rect l="l" t="t" r="r" b="b"/>
            <a:pathLst>
              <a:path w="89153" h="89153">
                <a:moveTo>
                  <a:pt x="35395" y="62800"/>
                </a:moveTo>
                <a:lnTo>
                  <a:pt x="43737" y="51974"/>
                </a:lnTo>
                <a:lnTo>
                  <a:pt x="44957" y="44957"/>
                </a:lnTo>
                <a:lnTo>
                  <a:pt x="44957" y="89153"/>
                </a:lnTo>
                <a:lnTo>
                  <a:pt x="59127" y="86827"/>
                </a:lnTo>
                <a:lnTo>
                  <a:pt x="71397" y="80361"/>
                </a:lnTo>
                <a:lnTo>
                  <a:pt x="81001" y="70520"/>
                </a:lnTo>
                <a:lnTo>
                  <a:pt x="87170" y="58073"/>
                </a:lnTo>
                <a:lnTo>
                  <a:pt x="89153" y="44957"/>
                </a:lnTo>
                <a:lnTo>
                  <a:pt x="86866" y="30822"/>
                </a:lnTo>
                <a:lnTo>
                  <a:pt x="80502" y="18437"/>
                </a:lnTo>
                <a:lnTo>
                  <a:pt x="70810" y="8623"/>
                </a:lnTo>
                <a:lnTo>
                  <a:pt x="58535" y="2205"/>
                </a:lnTo>
                <a:lnTo>
                  <a:pt x="44957" y="0"/>
                </a:lnTo>
                <a:lnTo>
                  <a:pt x="30643" y="2329"/>
                </a:lnTo>
                <a:lnTo>
                  <a:pt x="18297" y="8781"/>
                </a:lnTo>
                <a:lnTo>
                  <a:pt x="8613" y="18556"/>
                </a:lnTo>
                <a:lnTo>
                  <a:pt x="2283" y="30851"/>
                </a:lnTo>
                <a:lnTo>
                  <a:pt x="0" y="44957"/>
                </a:lnTo>
                <a:lnTo>
                  <a:pt x="4396" y="58177"/>
                </a:lnTo>
                <a:lnTo>
                  <a:pt x="15540" y="66064"/>
                </a:lnTo>
                <a:lnTo>
                  <a:pt x="22097" y="67055"/>
                </a:lnTo>
                <a:lnTo>
                  <a:pt x="35395" y="62800"/>
                </a:lnTo>
                <a:close/>
              </a:path>
            </a:pathLst>
          </a:custGeom>
          <a:solidFill>
            <a:srgbClr val="0100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111893" y="701040"/>
            <a:ext cx="1524" cy="3810"/>
          </a:xfrm>
          <a:custGeom>
            <a:avLst/>
            <a:gdLst/>
            <a:ahLst/>
            <a:cxnLst/>
            <a:rect l="l" t="t" r="r" b="b"/>
            <a:pathLst>
              <a:path w="1524" h="3809">
                <a:moveTo>
                  <a:pt x="0" y="3809"/>
                </a:moveTo>
                <a:lnTo>
                  <a:pt x="1524" y="0"/>
                </a:lnTo>
                <a:lnTo>
                  <a:pt x="762" y="761"/>
                </a:lnTo>
                <a:lnTo>
                  <a:pt x="0" y="3047"/>
                </a:lnTo>
                <a:lnTo>
                  <a:pt x="0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145421" y="1198626"/>
            <a:ext cx="4572" cy="44957"/>
          </a:xfrm>
          <a:custGeom>
            <a:avLst/>
            <a:gdLst/>
            <a:ahLst/>
            <a:cxnLst/>
            <a:rect l="l" t="t" r="r" b="b"/>
            <a:pathLst>
              <a:path w="4572" h="44957">
                <a:moveTo>
                  <a:pt x="0" y="0"/>
                </a:moveTo>
                <a:lnTo>
                  <a:pt x="0" y="44958"/>
                </a:lnTo>
                <a:lnTo>
                  <a:pt x="4571" y="533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056267" y="71094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056267" y="71094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056267" y="71094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084139" y="698753"/>
            <a:ext cx="32833" cy="61281"/>
          </a:xfrm>
          <a:custGeom>
            <a:avLst/>
            <a:gdLst/>
            <a:ahLst/>
            <a:cxnLst/>
            <a:rect l="l" t="t" r="r" b="b"/>
            <a:pathLst>
              <a:path w="32833" h="61281">
                <a:moveTo>
                  <a:pt x="26230" y="9144"/>
                </a:moveTo>
                <a:lnTo>
                  <a:pt x="27754" y="5334"/>
                </a:lnTo>
                <a:lnTo>
                  <a:pt x="28516" y="3048"/>
                </a:lnTo>
                <a:lnTo>
                  <a:pt x="29278" y="2286"/>
                </a:lnTo>
                <a:lnTo>
                  <a:pt x="31564" y="0"/>
                </a:lnTo>
                <a:lnTo>
                  <a:pt x="29278" y="2286"/>
                </a:lnTo>
                <a:lnTo>
                  <a:pt x="17086" y="6096"/>
                </a:lnTo>
                <a:lnTo>
                  <a:pt x="17086" y="7620"/>
                </a:lnTo>
                <a:lnTo>
                  <a:pt x="16324" y="12192"/>
                </a:lnTo>
                <a:lnTo>
                  <a:pt x="16324" y="56388"/>
                </a:lnTo>
                <a:lnTo>
                  <a:pt x="0" y="56634"/>
                </a:lnTo>
                <a:lnTo>
                  <a:pt x="10601" y="60167"/>
                </a:lnTo>
                <a:lnTo>
                  <a:pt x="21717" y="61281"/>
                </a:lnTo>
                <a:lnTo>
                  <a:pt x="32833" y="59970"/>
                </a:lnTo>
                <a:lnTo>
                  <a:pt x="26230" y="56388"/>
                </a:lnTo>
                <a:lnTo>
                  <a:pt x="23053" y="51599"/>
                </a:lnTo>
                <a:lnTo>
                  <a:pt x="26230" y="51037"/>
                </a:lnTo>
                <a:lnTo>
                  <a:pt x="26230" y="12192"/>
                </a:lnTo>
                <a:lnTo>
                  <a:pt x="26992" y="8382"/>
                </a:lnTo>
                <a:lnTo>
                  <a:pt x="2623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127895" y="692657"/>
            <a:ext cx="22098" cy="3048"/>
          </a:xfrm>
          <a:custGeom>
            <a:avLst/>
            <a:gdLst/>
            <a:ahLst/>
            <a:cxnLst/>
            <a:rect l="l" t="t" r="r" b="b"/>
            <a:pathLst>
              <a:path w="22098" h="3048">
                <a:moveTo>
                  <a:pt x="19050" y="0"/>
                </a:moveTo>
                <a:lnTo>
                  <a:pt x="0" y="762"/>
                </a:lnTo>
                <a:lnTo>
                  <a:pt x="22098" y="3048"/>
                </a:lnTo>
                <a:lnTo>
                  <a:pt x="190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3056267" y="573192"/>
            <a:ext cx="6510528" cy="718778"/>
          </a:xfrm>
          <a:custGeom>
            <a:avLst/>
            <a:gdLst/>
            <a:ahLst/>
            <a:cxnLst/>
            <a:rect l="l" t="t" r="r" b="b"/>
            <a:pathLst>
              <a:path w="6510527" h="718778">
                <a:moveTo>
                  <a:pt x="6447588" y="1925"/>
                </a:moveTo>
                <a:lnTo>
                  <a:pt x="6437349" y="6272"/>
                </a:lnTo>
                <a:lnTo>
                  <a:pt x="6428265" y="12848"/>
                </a:lnTo>
                <a:lnTo>
                  <a:pt x="6420765" y="21461"/>
                </a:lnTo>
                <a:lnTo>
                  <a:pt x="6415277" y="31918"/>
                </a:lnTo>
                <a:lnTo>
                  <a:pt x="6412230" y="44027"/>
                </a:lnTo>
                <a:lnTo>
                  <a:pt x="6412230" y="49361"/>
                </a:lnTo>
                <a:lnTo>
                  <a:pt x="6412992" y="53933"/>
                </a:lnTo>
                <a:lnTo>
                  <a:pt x="6422136" y="53171"/>
                </a:lnTo>
                <a:lnTo>
                  <a:pt x="6423660" y="56219"/>
                </a:lnTo>
                <a:lnTo>
                  <a:pt x="6422136" y="52409"/>
                </a:lnTo>
                <a:lnTo>
                  <a:pt x="6422136" y="44789"/>
                </a:lnTo>
                <a:lnTo>
                  <a:pt x="6423835" y="36700"/>
                </a:lnTo>
                <a:lnTo>
                  <a:pt x="6429084" y="26244"/>
                </a:lnTo>
                <a:lnTo>
                  <a:pt x="6436914" y="18107"/>
                </a:lnTo>
                <a:lnTo>
                  <a:pt x="6446593" y="12545"/>
                </a:lnTo>
                <a:lnTo>
                  <a:pt x="6457392" y="9814"/>
                </a:lnTo>
                <a:lnTo>
                  <a:pt x="6468578" y="10170"/>
                </a:lnTo>
                <a:lnTo>
                  <a:pt x="6479422" y="13869"/>
                </a:lnTo>
                <a:lnTo>
                  <a:pt x="6489192" y="21167"/>
                </a:lnTo>
                <a:lnTo>
                  <a:pt x="6492240" y="24215"/>
                </a:lnTo>
                <a:lnTo>
                  <a:pt x="6494526" y="27263"/>
                </a:lnTo>
                <a:lnTo>
                  <a:pt x="6496050" y="30311"/>
                </a:lnTo>
                <a:lnTo>
                  <a:pt x="6498336" y="34121"/>
                </a:lnTo>
                <a:lnTo>
                  <a:pt x="6500622" y="45551"/>
                </a:lnTo>
                <a:lnTo>
                  <a:pt x="6500622" y="53171"/>
                </a:lnTo>
                <a:lnTo>
                  <a:pt x="6500263" y="55688"/>
                </a:lnTo>
                <a:lnTo>
                  <a:pt x="6495714" y="69234"/>
                </a:lnTo>
                <a:lnTo>
                  <a:pt x="6487483" y="79258"/>
                </a:lnTo>
                <a:lnTo>
                  <a:pt x="6476015" y="85821"/>
                </a:lnTo>
                <a:lnTo>
                  <a:pt x="6466332" y="87970"/>
                </a:lnTo>
                <a:lnTo>
                  <a:pt x="6466332" y="93557"/>
                </a:lnTo>
                <a:lnTo>
                  <a:pt x="6419850" y="98129"/>
                </a:lnTo>
                <a:lnTo>
                  <a:pt x="6463802" y="98081"/>
                </a:lnTo>
                <a:lnTo>
                  <a:pt x="6477508" y="95460"/>
                </a:lnTo>
                <a:lnTo>
                  <a:pt x="6489631" y="89244"/>
                </a:lnTo>
                <a:lnTo>
                  <a:pt x="6499573" y="80001"/>
                </a:lnTo>
                <a:lnTo>
                  <a:pt x="6500621" y="78287"/>
                </a:lnTo>
                <a:lnTo>
                  <a:pt x="6500622" y="585809"/>
                </a:lnTo>
                <a:lnTo>
                  <a:pt x="6469380" y="620099"/>
                </a:lnTo>
                <a:lnTo>
                  <a:pt x="93726" y="620861"/>
                </a:lnTo>
                <a:lnTo>
                  <a:pt x="98298" y="620861"/>
                </a:lnTo>
                <a:lnTo>
                  <a:pt x="94890" y="155878"/>
                </a:lnTo>
                <a:lnTo>
                  <a:pt x="98298" y="620861"/>
                </a:lnTo>
                <a:lnTo>
                  <a:pt x="98298" y="133181"/>
                </a:lnTo>
                <a:lnTo>
                  <a:pt x="97536" y="131657"/>
                </a:lnTo>
                <a:lnTo>
                  <a:pt x="96774" y="127847"/>
                </a:lnTo>
                <a:lnTo>
                  <a:pt x="96012" y="127085"/>
                </a:lnTo>
                <a:lnTo>
                  <a:pt x="93726" y="123275"/>
                </a:lnTo>
                <a:lnTo>
                  <a:pt x="93726" y="122513"/>
                </a:lnTo>
                <a:lnTo>
                  <a:pt x="71628" y="120227"/>
                </a:lnTo>
                <a:lnTo>
                  <a:pt x="90678" y="119465"/>
                </a:lnTo>
                <a:lnTo>
                  <a:pt x="89916" y="118703"/>
                </a:lnTo>
                <a:lnTo>
                  <a:pt x="86868" y="115655"/>
                </a:lnTo>
                <a:lnTo>
                  <a:pt x="86106" y="114893"/>
                </a:lnTo>
                <a:lnTo>
                  <a:pt x="82296" y="113369"/>
                </a:lnTo>
                <a:lnTo>
                  <a:pt x="81534" y="112607"/>
                </a:lnTo>
                <a:lnTo>
                  <a:pt x="77724" y="111845"/>
                </a:lnTo>
                <a:lnTo>
                  <a:pt x="76200" y="111083"/>
                </a:lnTo>
                <a:lnTo>
                  <a:pt x="66294" y="111083"/>
                </a:lnTo>
                <a:lnTo>
                  <a:pt x="65532" y="111845"/>
                </a:lnTo>
                <a:lnTo>
                  <a:pt x="61722" y="112607"/>
                </a:lnTo>
                <a:lnTo>
                  <a:pt x="60960" y="113369"/>
                </a:lnTo>
                <a:lnTo>
                  <a:pt x="57150" y="114893"/>
                </a:lnTo>
                <a:lnTo>
                  <a:pt x="56388" y="115655"/>
                </a:lnTo>
                <a:lnTo>
                  <a:pt x="52577" y="118703"/>
                </a:lnTo>
                <a:lnTo>
                  <a:pt x="51816" y="119465"/>
                </a:lnTo>
                <a:lnTo>
                  <a:pt x="70866" y="120227"/>
                </a:lnTo>
                <a:lnTo>
                  <a:pt x="71281" y="120296"/>
                </a:lnTo>
                <a:lnTo>
                  <a:pt x="75438" y="120989"/>
                </a:lnTo>
                <a:lnTo>
                  <a:pt x="74676" y="120989"/>
                </a:lnTo>
                <a:lnTo>
                  <a:pt x="78486" y="121751"/>
                </a:lnTo>
                <a:lnTo>
                  <a:pt x="77724" y="121751"/>
                </a:lnTo>
                <a:lnTo>
                  <a:pt x="81534" y="123275"/>
                </a:lnTo>
                <a:lnTo>
                  <a:pt x="80772" y="123275"/>
                </a:lnTo>
                <a:lnTo>
                  <a:pt x="83820" y="125561"/>
                </a:lnTo>
                <a:lnTo>
                  <a:pt x="86106" y="128609"/>
                </a:lnTo>
                <a:lnTo>
                  <a:pt x="85344" y="127847"/>
                </a:lnTo>
                <a:lnTo>
                  <a:pt x="87630" y="131657"/>
                </a:lnTo>
                <a:lnTo>
                  <a:pt x="87630" y="130895"/>
                </a:lnTo>
                <a:lnTo>
                  <a:pt x="88392" y="134705"/>
                </a:lnTo>
                <a:lnTo>
                  <a:pt x="88392" y="133943"/>
                </a:lnTo>
                <a:lnTo>
                  <a:pt x="89154" y="137753"/>
                </a:lnTo>
                <a:lnTo>
                  <a:pt x="89154" y="138515"/>
                </a:lnTo>
                <a:lnTo>
                  <a:pt x="89090" y="138134"/>
                </a:lnTo>
                <a:lnTo>
                  <a:pt x="88392" y="142325"/>
                </a:lnTo>
                <a:lnTo>
                  <a:pt x="86508" y="151086"/>
                </a:lnTo>
                <a:lnTo>
                  <a:pt x="80777" y="162136"/>
                </a:lnTo>
                <a:lnTo>
                  <a:pt x="72370" y="170168"/>
                </a:lnTo>
                <a:lnTo>
                  <a:pt x="62137" y="175177"/>
                </a:lnTo>
                <a:lnTo>
                  <a:pt x="54102" y="176598"/>
                </a:lnTo>
                <a:lnTo>
                  <a:pt x="50925" y="177160"/>
                </a:lnTo>
                <a:lnTo>
                  <a:pt x="54102" y="181949"/>
                </a:lnTo>
                <a:lnTo>
                  <a:pt x="60704" y="185531"/>
                </a:lnTo>
                <a:lnTo>
                  <a:pt x="71306" y="181787"/>
                </a:lnTo>
                <a:lnTo>
                  <a:pt x="80880" y="175601"/>
                </a:lnTo>
                <a:lnTo>
                  <a:pt x="88913" y="166968"/>
                </a:lnTo>
                <a:lnTo>
                  <a:pt x="89154" y="166521"/>
                </a:lnTo>
                <a:lnTo>
                  <a:pt x="90678" y="620861"/>
                </a:lnTo>
                <a:lnTo>
                  <a:pt x="89154" y="625433"/>
                </a:lnTo>
                <a:lnTo>
                  <a:pt x="89154" y="670391"/>
                </a:lnTo>
                <a:lnTo>
                  <a:pt x="89154" y="625433"/>
                </a:lnTo>
                <a:lnTo>
                  <a:pt x="93726" y="630767"/>
                </a:lnTo>
                <a:lnTo>
                  <a:pt x="89154" y="670391"/>
                </a:lnTo>
                <a:lnTo>
                  <a:pt x="80205" y="695085"/>
                </a:lnTo>
                <a:lnTo>
                  <a:pt x="61642" y="707616"/>
                </a:lnTo>
                <a:lnTo>
                  <a:pt x="50681" y="709371"/>
                </a:lnTo>
                <a:lnTo>
                  <a:pt x="39629" y="708159"/>
                </a:lnTo>
                <a:lnTo>
                  <a:pt x="20330" y="696944"/>
                </a:lnTo>
                <a:lnTo>
                  <a:pt x="9906" y="674201"/>
                </a:lnTo>
                <a:lnTo>
                  <a:pt x="9905" y="167259"/>
                </a:lnTo>
                <a:lnTo>
                  <a:pt x="4290" y="157164"/>
                </a:lnTo>
                <a:lnTo>
                  <a:pt x="883" y="144034"/>
                </a:lnTo>
                <a:lnTo>
                  <a:pt x="762" y="143087"/>
                </a:lnTo>
                <a:lnTo>
                  <a:pt x="0" y="137753"/>
                </a:lnTo>
                <a:lnTo>
                  <a:pt x="0" y="670391"/>
                </a:lnTo>
                <a:lnTo>
                  <a:pt x="7246" y="695513"/>
                </a:lnTo>
                <a:lnTo>
                  <a:pt x="23072" y="711902"/>
                </a:lnTo>
                <a:lnTo>
                  <a:pt x="43853" y="718778"/>
                </a:lnTo>
                <a:lnTo>
                  <a:pt x="54861" y="718702"/>
                </a:lnTo>
                <a:lnTo>
                  <a:pt x="75630" y="711628"/>
                </a:lnTo>
                <a:lnTo>
                  <a:pt x="91432" y="695468"/>
                </a:lnTo>
                <a:lnTo>
                  <a:pt x="98298" y="670391"/>
                </a:lnTo>
                <a:lnTo>
                  <a:pt x="98298" y="625433"/>
                </a:lnTo>
                <a:lnTo>
                  <a:pt x="6478893" y="627353"/>
                </a:lnTo>
                <a:lnTo>
                  <a:pt x="6500111" y="611565"/>
                </a:lnTo>
                <a:lnTo>
                  <a:pt x="6509766" y="591143"/>
                </a:lnTo>
                <a:lnTo>
                  <a:pt x="6510528" y="585809"/>
                </a:lnTo>
                <a:lnTo>
                  <a:pt x="6506737" y="68295"/>
                </a:lnTo>
                <a:lnTo>
                  <a:pt x="6510528" y="54695"/>
                </a:lnTo>
                <a:lnTo>
                  <a:pt x="6510528" y="44027"/>
                </a:lnTo>
                <a:lnTo>
                  <a:pt x="6509766" y="38693"/>
                </a:lnTo>
                <a:lnTo>
                  <a:pt x="6506718" y="29549"/>
                </a:lnTo>
                <a:lnTo>
                  <a:pt x="6504432" y="25739"/>
                </a:lnTo>
                <a:lnTo>
                  <a:pt x="6502146" y="21167"/>
                </a:lnTo>
                <a:lnTo>
                  <a:pt x="6499098" y="17357"/>
                </a:lnTo>
                <a:lnTo>
                  <a:pt x="6496050" y="14309"/>
                </a:lnTo>
                <a:lnTo>
                  <a:pt x="6492240" y="11261"/>
                </a:lnTo>
                <a:lnTo>
                  <a:pt x="6491524" y="10682"/>
                </a:lnTo>
                <a:lnTo>
                  <a:pt x="6480950" y="4186"/>
                </a:lnTo>
                <a:lnTo>
                  <a:pt x="6469817" y="689"/>
                </a:lnTo>
                <a:lnTo>
                  <a:pt x="6458553" y="0"/>
                </a:lnTo>
                <a:lnTo>
                  <a:pt x="6447588" y="19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9468497" y="633222"/>
            <a:ext cx="4571" cy="28955"/>
          </a:xfrm>
          <a:custGeom>
            <a:avLst/>
            <a:gdLst/>
            <a:ahLst/>
            <a:cxnLst/>
            <a:rect l="l" t="t" r="r" b="b"/>
            <a:pathLst>
              <a:path w="4571" h="28955">
                <a:moveTo>
                  <a:pt x="2285" y="0"/>
                </a:moveTo>
                <a:lnTo>
                  <a:pt x="0" y="28955"/>
                </a:lnTo>
                <a:lnTo>
                  <a:pt x="4571" y="3809"/>
                </a:lnTo>
                <a:lnTo>
                  <a:pt x="22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9469259" y="628650"/>
            <a:ext cx="9144" cy="14477"/>
          </a:xfrm>
          <a:custGeom>
            <a:avLst/>
            <a:gdLst/>
            <a:ahLst/>
            <a:cxnLst/>
            <a:rect l="l" t="t" r="r" b="b"/>
            <a:pathLst>
              <a:path w="9144" h="14477">
                <a:moveTo>
                  <a:pt x="9144" y="14477"/>
                </a:moveTo>
                <a:lnTo>
                  <a:pt x="0" y="0"/>
                </a:lnTo>
                <a:lnTo>
                  <a:pt x="1524" y="3809"/>
                </a:lnTo>
                <a:lnTo>
                  <a:pt x="9144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9507359" y="617220"/>
            <a:ext cx="15240" cy="43943"/>
          </a:xfrm>
          <a:custGeom>
            <a:avLst/>
            <a:gdLst/>
            <a:ahLst/>
            <a:cxnLst/>
            <a:rect l="l" t="t" r="r" b="b"/>
            <a:pathLst>
              <a:path w="15240" h="43943">
                <a:moveTo>
                  <a:pt x="5334" y="4571"/>
                </a:moveTo>
                <a:lnTo>
                  <a:pt x="5334" y="9143"/>
                </a:lnTo>
                <a:lnTo>
                  <a:pt x="4572" y="11429"/>
                </a:lnTo>
                <a:lnTo>
                  <a:pt x="2286" y="15239"/>
                </a:lnTo>
                <a:lnTo>
                  <a:pt x="0" y="17525"/>
                </a:lnTo>
                <a:lnTo>
                  <a:pt x="762" y="16763"/>
                </a:lnTo>
                <a:lnTo>
                  <a:pt x="2286" y="15239"/>
                </a:lnTo>
                <a:lnTo>
                  <a:pt x="3048" y="14477"/>
                </a:lnTo>
                <a:lnTo>
                  <a:pt x="5334" y="25907"/>
                </a:lnTo>
                <a:lnTo>
                  <a:pt x="12954" y="15239"/>
                </a:lnTo>
                <a:lnTo>
                  <a:pt x="12954" y="16001"/>
                </a:lnTo>
                <a:lnTo>
                  <a:pt x="9906" y="20573"/>
                </a:lnTo>
                <a:lnTo>
                  <a:pt x="7620" y="23621"/>
                </a:lnTo>
                <a:lnTo>
                  <a:pt x="9906" y="20573"/>
                </a:lnTo>
                <a:lnTo>
                  <a:pt x="12954" y="16001"/>
                </a:lnTo>
                <a:lnTo>
                  <a:pt x="12954" y="15239"/>
                </a:lnTo>
                <a:lnTo>
                  <a:pt x="5334" y="25907"/>
                </a:lnTo>
                <a:lnTo>
                  <a:pt x="6858" y="24383"/>
                </a:lnTo>
                <a:lnTo>
                  <a:pt x="15240" y="43943"/>
                </a:lnTo>
                <a:lnTo>
                  <a:pt x="10668" y="19811"/>
                </a:lnTo>
                <a:lnTo>
                  <a:pt x="15240" y="43943"/>
                </a:lnTo>
                <a:lnTo>
                  <a:pt x="14478" y="11429"/>
                </a:lnTo>
                <a:lnTo>
                  <a:pt x="14478" y="9905"/>
                </a:lnTo>
                <a:lnTo>
                  <a:pt x="15240" y="5333"/>
                </a:lnTo>
                <a:lnTo>
                  <a:pt x="15240" y="2285"/>
                </a:lnTo>
                <a:lnTo>
                  <a:pt x="10668" y="0"/>
                </a:lnTo>
                <a:lnTo>
                  <a:pt x="7620" y="0"/>
                </a:lnTo>
                <a:lnTo>
                  <a:pt x="5334" y="45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468497" y="622553"/>
            <a:ext cx="44196" cy="39623"/>
          </a:xfrm>
          <a:custGeom>
            <a:avLst/>
            <a:gdLst/>
            <a:ahLst/>
            <a:cxnLst/>
            <a:rect l="l" t="t" r="r" b="b"/>
            <a:pathLst>
              <a:path w="44196" h="39623">
                <a:moveTo>
                  <a:pt x="2286" y="10668"/>
                </a:moveTo>
                <a:lnTo>
                  <a:pt x="4572" y="14478"/>
                </a:lnTo>
                <a:lnTo>
                  <a:pt x="0" y="39623"/>
                </a:lnTo>
                <a:lnTo>
                  <a:pt x="8382" y="19050"/>
                </a:lnTo>
                <a:lnTo>
                  <a:pt x="9906" y="20573"/>
                </a:lnTo>
                <a:lnTo>
                  <a:pt x="2286" y="9906"/>
                </a:lnTo>
                <a:lnTo>
                  <a:pt x="762" y="6096"/>
                </a:lnTo>
                <a:lnTo>
                  <a:pt x="9906" y="20573"/>
                </a:lnTo>
                <a:lnTo>
                  <a:pt x="26670" y="17526"/>
                </a:lnTo>
                <a:lnTo>
                  <a:pt x="27432" y="17526"/>
                </a:lnTo>
                <a:lnTo>
                  <a:pt x="44196" y="20573"/>
                </a:lnTo>
                <a:lnTo>
                  <a:pt x="36576" y="14478"/>
                </a:lnTo>
                <a:lnTo>
                  <a:pt x="37338" y="13716"/>
                </a:lnTo>
                <a:lnTo>
                  <a:pt x="33528" y="16002"/>
                </a:lnTo>
                <a:lnTo>
                  <a:pt x="34290" y="16002"/>
                </a:lnTo>
                <a:lnTo>
                  <a:pt x="29718" y="16764"/>
                </a:lnTo>
                <a:lnTo>
                  <a:pt x="31242" y="16764"/>
                </a:lnTo>
                <a:lnTo>
                  <a:pt x="27051" y="17462"/>
                </a:lnTo>
                <a:lnTo>
                  <a:pt x="22860" y="16764"/>
                </a:lnTo>
                <a:lnTo>
                  <a:pt x="24384" y="16764"/>
                </a:lnTo>
                <a:lnTo>
                  <a:pt x="19812" y="16002"/>
                </a:lnTo>
                <a:lnTo>
                  <a:pt x="20574" y="16002"/>
                </a:lnTo>
                <a:lnTo>
                  <a:pt x="16764" y="13716"/>
                </a:lnTo>
                <a:lnTo>
                  <a:pt x="17526" y="14478"/>
                </a:lnTo>
                <a:lnTo>
                  <a:pt x="14478" y="11430"/>
                </a:lnTo>
                <a:lnTo>
                  <a:pt x="15240" y="12192"/>
                </a:lnTo>
                <a:lnTo>
                  <a:pt x="12954" y="9906"/>
                </a:lnTo>
                <a:lnTo>
                  <a:pt x="12192" y="9144"/>
                </a:lnTo>
                <a:lnTo>
                  <a:pt x="12954" y="9906"/>
                </a:lnTo>
                <a:lnTo>
                  <a:pt x="10668" y="6096"/>
                </a:lnTo>
                <a:lnTo>
                  <a:pt x="11430" y="6858"/>
                </a:lnTo>
                <a:lnTo>
                  <a:pt x="9906" y="3810"/>
                </a:lnTo>
                <a:lnTo>
                  <a:pt x="762" y="4572"/>
                </a:lnTo>
                <a:lnTo>
                  <a:pt x="0" y="0"/>
                </a:lnTo>
                <a:lnTo>
                  <a:pt x="0" y="39623"/>
                </a:lnTo>
                <a:lnTo>
                  <a:pt x="2286" y="10668"/>
                </a:lnTo>
                <a:lnTo>
                  <a:pt x="5334" y="15240"/>
                </a:lnTo>
                <a:lnTo>
                  <a:pt x="7620" y="18288"/>
                </a:lnTo>
                <a:lnTo>
                  <a:pt x="5334" y="15240"/>
                </a:lnTo>
                <a:lnTo>
                  <a:pt x="2286" y="106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511169" y="625601"/>
            <a:ext cx="1524" cy="3809"/>
          </a:xfrm>
          <a:custGeom>
            <a:avLst/>
            <a:gdLst/>
            <a:ahLst/>
            <a:cxnLst/>
            <a:rect l="l" t="t" r="r" b="b"/>
            <a:pathLst>
              <a:path w="1524" h="3809">
                <a:moveTo>
                  <a:pt x="1523" y="761"/>
                </a:moveTo>
                <a:lnTo>
                  <a:pt x="1523" y="0"/>
                </a:lnTo>
                <a:lnTo>
                  <a:pt x="0" y="3809"/>
                </a:lnTo>
                <a:lnTo>
                  <a:pt x="761" y="3047"/>
                </a:lnTo>
                <a:lnTo>
                  <a:pt x="1523" y="7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80689" y="631698"/>
            <a:ext cx="3048" cy="3048"/>
          </a:xfrm>
          <a:custGeom>
            <a:avLst/>
            <a:gdLst/>
            <a:ahLst/>
            <a:cxnLst/>
            <a:rect l="l" t="t" r="r" b="b"/>
            <a:pathLst>
              <a:path w="3048" h="3048">
                <a:moveTo>
                  <a:pt x="762" y="761"/>
                </a:moveTo>
                <a:lnTo>
                  <a:pt x="3048" y="3047"/>
                </a:lnTo>
                <a:lnTo>
                  <a:pt x="762" y="761"/>
                </a:lnTo>
                <a:lnTo>
                  <a:pt x="0" y="0"/>
                </a:lnTo>
                <a:lnTo>
                  <a:pt x="762" y="7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478403" y="640079"/>
            <a:ext cx="34290" cy="9178"/>
          </a:xfrm>
          <a:custGeom>
            <a:avLst/>
            <a:gdLst/>
            <a:ahLst/>
            <a:cxnLst/>
            <a:rect l="l" t="t" r="r" b="b"/>
            <a:pathLst>
              <a:path w="34290" h="9178">
                <a:moveTo>
                  <a:pt x="17525" y="0"/>
                </a:moveTo>
                <a:lnTo>
                  <a:pt x="16763" y="0"/>
                </a:lnTo>
                <a:lnTo>
                  <a:pt x="0" y="3047"/>
                </a:lnTo>
                <a:lnTo>
                  <a:pt x="1523" y="4572"/>
                </a:lnTo>
                <a:lnTo>
                  <a:pt x="2285" y="4572"/>
                </a:lnTo>
                <a:lnTo>
                  <a:pt x="6095" y="6858"/>
                </a:lnTo>
                <a:lnTo>
                  <a:pt x="6857" y="6858"/>
                </a:lnTo>
                <a:lnTo>
                  <a:pt x="11429" y="8382"/>
                </a:lnTo>
                <a:lnTo>
                  <a:pt x="13192" y="8588"/>
                </a:lnTo>
                <a:lnTo>
                  <a:pt x="17233" y="9178"/>
                </a:lnTo>
                <a:lnTo>
                  <a:pt x="22859" y="8382"/>
                </a:lnTo>
                <a:lnTo>
                  <a:pt x="27431" y="6858"/>
                </a:lnTo>
                <a:lnTo>
                  <a:pt x="28193" y="6858"/>
                </a:lnTo>
                <a:lnTo>
                  <a:pt x="32003" y="4572"/>
                </a:lnTo>
                <a:lnTo>
                  <a:pt x="32765" y="4572"/>
                </a:lnTo>
                <a:lnTo>
                  <a:pt x="34290" y="3047"/>
                </a:lnTo>
                <a:lnTo>
                  <a:pt x="175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505073" y="631698"/>
            <a:ext cx="7620" cy="11429"/>
          </a:xfrm>
          <a:custGeom>
            <a:avLst/>
            <a:gdLst/>
            <a:ahLst/>
            <a:cxnLst/>
            <a:rect l="l" t="t" r="r" b="b"/>
            <a:pathLst>
              <a:path w="7620" h="11429">
                <a:moveTo>
                  <a:pt x="7620" y="11429"/>
                </a:moveTo>
                <a:lnTo>
                  <a:pt x="5333" y="0"/>
                </a:lnTo>
                <a:lnTo>
                  <a:pt x="4571" y="761"/>
                </a:lnTo>
                <a:lnTo>
                  <a:pt x="3047" y="2285"/>
                </a:lnTo>
                <a:lnTo>
                  <a:pt x="761" y="4571"/>
                </a:lnTo>
                <a:lnTo>
                  <a:pt x="0" y="5333"/>
                </a:lnTo>
                <a:lnTo>
                  <a:pt x="7620" y="114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088250" y="641603"/>
            <a:ext cx="6434349" cy="29718"/>
          </a:xfrm>
          <a:custGeom>
            <a:avLst/>
            <a:gdLst/>
            <a:ahLst/>
            <a:cxnLst/>
            <a:rect l="l" t="t" r="r" b="b"/>
            <a:pathLst>
              <a:path w="6434349" h="29718">
                <a:moveTo>
                  <a:pt x="6424443" y="1523"/>
                </a:moveTo>
                <a:lnTo>
                  <a:pt x="6424443" y="20573"/>
                </a:lnTo>
                <a:lnTo>
                  <a:pt x="6429777" y="20574"/>
                </a:lnTo>
                <a:lnTo>
                  <a:pt x="6424443" y="25146"/>
                </a:lnTo>
                <a:lnTo>
                  <a:pt x="6390153" y="25146"/>
                </a:lnTo>
                <a:lnTo>
                  <a:pt x="6390153" y="1523"/>
                </a:lnTo>
                <a:lnTo>
                  <a:pt x="6388629" y="0"/>
                </a:lnTo>
                <a:lnTo>
                  <a:pt x="6380247" y="20573"/>
                </a:lnTo>
                <a:lnTo>
                  <a:pt x="13112" y="20579"/>
                </a:lnTo>
                <a:lnTo>
                  <a:pt x="0" y="23499"/>
                </a:lnTo>
                <a:lnTo>
                  <a:pt x="6380247" y="25146"/>
                </a:lnTo>
                <a:lnTo>
                  <a:pt x="6384819" y="20574"/>
                </a:lnTo>
                <a:lnTo>
                  <a:pt x="6384819" y="29718"/>
                </a:lnTo>
                <a:lnTo>
                  <a:pt x="6387867" y="29718"/>
                </a:lnTo>
                <a:lnTo>
                  <a:pt x="6434349" y="25146"/>
                </a:lnTo>
                <a:lnTo>
                  <a:pt x="6434349" y="19559"/>
                </a:lnTo>
                <a:lnTo>
                  <a:pt x="6425967" y="0"/>
                </a:lnTo>
                <a:lnTo>
                  <a:pt x="6424443" y="15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521837" y="622553"/>
            <a:ext cx="762" cy="38609"/>
          </a:xfrm>
          <a:custGeom>
            <a:avLst/>
            <a:gdLst/>
            <a:ahLst/>
            <a:cxnLst/>
            <a:rect l="l" t="t" r="r" b="b"/>
            <a:pathLst>
              <a:path w="762" h="38609">
                <a:moveTo>
                  <a:pt x="762" y="38609"/>
                </a:moveTo>
                <a:lnTo>
                  <a:pt x="762" y="0"/>
                </a:lnTo>
                <a:lnTo>
                  <a:pt x="0" y="4572"/>
                </a:lnTo>
                <a:lnTo>
                  <a:pt x="0" y="6096"/>
                </a:lnTo>
                <a:lnTo>
                  <a:pt x="762" y="38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478403" y="662177"/>
            <a:ext cx="39624" cy="4572"/>
          </a:xfrm>
          <a:custGeom>
            <a:avLst/>
            <a:gdLst/>
            <a:ahLst/>
            <a:cxnLst/>
            <a:rect l="l" t="t" r="r" b="b"/>
            <a:pathLst>
              <a:path w="39624" h="4572">
                <a:moveTo>
                  <a:pt x="34290" y="0"/>
                </a:moveTo>
                <a:lnTo>
                  <a:pt x="0" y="0"/>
                </a:lnTo>
                <a:lnTo>
                  <a:pt x="0" y="4572"/>
                </a:lnTo>
                <a:lnTo>
                  <a:pt x="34289" y="4572"/>
                </a:lnTo>
                <a:lnTo>
                  <a:pt x="39624" y="0"/>
                </a:lnTo>
                <a:lnTo>
                  <a:pt x="342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144659" y="707136"/>
            <a:ext cx="762" cy="4572"/>
          </a:xfrm>
          <a:custGeom>
            <a:avLst/>
            <a:gdLst/>
            <a:ahLst/>
            <a:cxnLst/>
            <a:rect l="l" t="t" r="r" b="b"/>
            <a:pathLst>
              <a:path w="762" h="4571">
                <a:moveTo>
                  <a:pt x="761" y="3809"/>
                </a:moveTo>
                <a:lnTo>
                  <a:pt x="0" y="0"/>
                </a:lnTo>
                <a:lnTo>
                  <a:pt x="698" y="4191"/>
                </a:lnTo>
                <a:lnTo>
                  <a:pt x="761" y="4571"/>
                </a:lnTo>
                <a:lnTo>
                  <a:pt x="761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056267" y="662177"/>
            <a:ext cx="6416802" cy="93210"/>
          </a:xfrm>
          <a:custGeom>
            <a:avLst/>
            <a:gdLst/>
            <a:ahLst/>
            <a:cxnLst/>
            <a:rect l="l" t="t" r="r" b="b"/>
            <a:pathLst>
              <a:path w="6416802" h="93210">
                <a:moveTo>
                  <a:pt x="44196" y="87554"/>
                </a:moveTo>
                <a:lnTo>
                  <a:pt x="9906" y="52578"/>
                </a:lnTo>
                <a:lnTo>
                  <a:pt x="9906" y="44196"/>
                </a:lnTo>
                <a:lnTo>
                  <a:pt x="36004" y="11419"/>
                </a:lnTo>
                <a:lnTo>
                  <a:pt x="6416802" y="9144"/>
                </a:lnTo>
                <a:lnTo>
                  <a:pt x="6416802" y="0"/>
                </a:lnTo>
                <a:lnTo>
                  <a:pt x="6412230" y="4572"/>
                </a:lnTo>
                <a:lnTo>
                  <a:pt x="31982" y="2925"/>
                </a:lnTo>
                <a:lnTo>
                  <a:pt x="19905" y="9705"/>
                </a:lnTo>
                <a:lnTo>
                  <a:pt x="9951" y="19444"/>
                </a:lnTo>
                <a:lnTo>
                  <a:pt x="3208" y="31241"/>
                </a:lnTo>
                <a:lnTo>
                  <a:pt x="761" y="44196"/>
                </a:lnTo>
                <a:lnTo>
                  <a:pt x="0" y="48768"/>
                </a:lnTo>
                <a:lnTo>
                  <a:pt x="762" y="54102"/>
                </a:lnTo>
                <a:lnTo>
                  <a:pt x="883" y="55049"/>
                </a:lnTo>
                <a:lnTo>
                  <a:pt x="4290" y="68179"/>
                </a:lnTo>
                <a:lnTo>
                  <a:pt x="9905" y="78274"/>
                </a:lnTo>
                <a:lnTo>
                  <a:pt x="10266" y="78921"/>
                </a:lnTo>
                <a:lnTo>
                  <a:pt x="18298" y="87267"/>
                </a:lnTo>
                <a:lnTo>
                  <a:pt x="27871" y="93210"/>
                </a:lnTo>
                <a:lnTo>
                  <a:pt x="44196" y="92964"/>
                </a:lnTo>
                <a:lnTo>
                  <a:pt x="44196" y="875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101225" y="692657"/>
            <a:ext cx="26323" cy="12192"/>
          </a:xfrm>
          <a:custGeom>
            <a:avLst/>
            <a:gdLst/>
            <a:ahLst/>
            <a:cxnLst/>
            <a:rect l="l" t="t" r="r" b="b"/>
            <a:pathLst>
              <a:path w="26323" h="12192">
                <a:moveTo>
                  <a:pt x="4572" y="3048"/>
                </a:moveTo>
                <a:lnTo>
                  <a:pt x="3810" y="3810"/>
                </a:lnTo>
                <a:lnTo>
                  <a:pt x="2286" y="7620"/>
                </a:lnTo>
                <a:lnTo>
                  <a:pt x="1524" y="8382"/>
                </a:lnTo>
                <a:lnTo>
                  <a:pt x="0" y="12192"/>
                </a:lnTo>
                <a:lnTo>
                  <a:pt x="12192" y="8382"/>
                </a:lnTo>
                <a:lnTo>
                  <a:pt x="14478" y="6096"/>
                </a:lnTo>
                <a:lnTo>
                  <a:pt x="13716" y="6096"/>
                </a:lnTo>
                <a:lnTo>
                  <a:pt x="17526" y="3810"/>
                </a:lnTo>
                <a:lnTo>
                  <a:pt x="16002" y="3810"/>
                </a:lnTo>
                <a:lnTo>
                  <a:pt x="19812" y="2286"/>
                </a:lnTo>
                <a:lnTo>
                  <a:pt x="19050" y="2286"/>
                </a:lnTo>
                <a:lnTo>
                  <a:pt x="23622" y="1524"/>
                </a:lnTo>
                <a:lnTo>
                  <a:pt x="22860" y="1524"/>
                </a:lnTo>
                <a:lnTo>
                  <a:pt x="26323" y="831"/>
                </a:lnTo>
                <a:lnTo>
                  <a:pt x="25908" y="762"/>
                </a:lnTo>
                <a:lnTo>
                  <a:pt x="6858" y="0"/>
                </a:lnTo>
                <a:lnTo>
                  <a:pt x="4572" y="30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041539" y="2038350"/>
            <a:ext cx="3560826" cy="1241298"/>
          </a:xfrm>
          <a:custGeom>
            <a:avLst/>
            <a:gdLst/>
            <a:ahLst/>
            <a:cxnLst/>
            <a:rect l="l" t="t" r="r" b="b"/>
            <a:pathLst>
              <a:path w="3560826" h="1241298">
                <a:moveTo>
                  <a:pt x="3560826" y="0"/>
                </a:moveTo>
                <a:lnTo>
                  <a:pt x="0" y="4572"/>
                </a:lnTo>
                <a:lnTo>
                  <a:pt x="3551681" y="4571"/>
                </a:lnTo>
                <a:lnTo>
                  <a:pt x="3556254" y="4572"/>
                </a:lnTo>
                <a:lnTo>
                  <a:pt x="3556254" y="1232153"/>
                </a:lnTo>
                <a:lnTo>
                  <a:pt x="3560826" y="1241298"/>
                </a:lnTo>
                <a:lnTo>
                  <a:pt x="3560826" y="0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032395" y="2038350"/>
            <a:ext cx="3569970" cy="1241298"/>
          </a:xfrm>
          <a:custGeom>
            <a:avLst/>
            <a:gdLst/>
            <a:ahLst/>
            <a:cxnLst/>
            <a:rect l="l" t="t" r="r" b="b"/>
            <a:pathLst>
              <a:path w="3569970" h="1241298">
                <a:moveTo>
                  <a:pt x="3565398" y="1232153"/>
                </a:moveTo>
                <a:lnTo>
                  <a:pt x="3565398" y="1236726"/>
                </a:lnTo>
                <a:lnTo>
                  <a:pt x="4571" y="1236726"/>
                </a:lnTo>
                <a:lnTo>
                  <a:pt x="4571" y="1232153"/>
                </a:lnTo>
                <a:lnTo>
                  <a:pt x="0" y="1241298"/>
                </a:lnTo>
                <a:lnTo>
                  <a:pt x="3569970" y="1241298"/>
                </a:lnTo>
                <a:lnTo>
                  <a:pt x="3565398" y="1232153"/>
                </a:lnTo>
                <a:close/>
              </a:path>
              <a:path w="3569970" h="1241298">
                <a:moveTo>
                  <a:pt x="3560826" y="4571"/>
                </a:moveTo>
                <a:lnTo>
                  <a:pt x="9143" y="4572"/>
                </a:lnTo>
                <a:lnTo>
                  <a:pt x="3560826" y="4572"/>
                </a:lnTo>
                <a:close/>
              </a:path>
              <a:path w="3569970" h="1241298">
                <a:moveTo>
                  <a:pt x="4571" y="9906"/>
                </a:moveTo>
                <a:lnTo>
                  <a:pt x="4571" y="4572"/>
                </a:lnTo>
                <a:lnTo>
                  <a:pt x="9143" y="4572"/>
                </a:lnTo>
                <a:lnTo>
                  <a:pt x="3569970" y="0"/>
                </a:lnTo>
                <a:lnTo>
                  <a:pt x="0" y="0"/>
                </a:lnTo>
                <a:lnTo>
                  <a:pt x="0" y="1241298"/>
                </a:lnTo>
                <a:lnTo>
                  <a:pt x="4571" y="9906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032395" y="2048255"/>
            <a:ext cx="3560826" cy="1231392"/>
          </a:xfrm>
          <a:custGeom>
            <a:avLst/>
            <a:gdLst/>
            <a:ahLst/>
            <a:cxnLst/>
            <a:rect l="l" t="t" r="r" b="b"/>
            <a:pathLst>
              <a:path w="3560826" h="1231392">
                <a:moveTo>
                  <a:pt x="4571" y="1222248"/>
                </a:moveTo>
                <a:lnTo>
                  <a:pt x="4571" y="0"/>
                </a:lnTo>
                <a:lnTo>
                  <a:pt x="0" y="1231392"/>
                </a:lnTo>
                <a:lnTo>
                  <a:pt x="4571" y="1222248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036967" y="2042922"/>
            <a:ext cx="3560826" cy="1232154"/>
          </a:xfrm>
          <a:custGeom>
            <a:avLst/>
            <a:gdLst/>
            <a:ahLst/>
            <a:cxnLst/>
            <a:rect l="l" t="t" r="r" b="b"/>
            <a:pathLst>
              <a:path w="3560826" h="1232153">
                <a:moveTo>
                  <a:pt x="0" y="0"/>
                </a:moveTo>
                <a:lnTo>
                  <a:pt x="0" y="1232153"/>
                </a:lnTo>
                <a:lnTo>
                  <a:pt x="3560826" y="1232153"/>
                </a:lnTo>
                <a:lnTo>
                  <a:pt x="3560826" y="0"/>
                </a:lnTo>
                <a:lnTo>
                  <a:pt x="0" y="0"/>
                </a:lnTo>
                <a:close/>
              </a:path>
            </a:pathLst>
          </a:custGeom>
          <a:solidFill>
            <a:srgbClr val="94B2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041539" y="2038350"/>
            <a:ext cx="3560826" cy="1241298"/>
          </a:xfrm>
          <a:custGeom>
            <a:avLst/>
            <a:gdLst/>
            <a:ahLst/>
            <a:cxnLst/>
            <a:rect l="l" t="t" r="r" b="b"/>
            <a:pathLst>
              <a:path w="3560826" h="1241298">
                <a:moveTo>
                  <a:pt x="0" y="4572"/>
                </a:moveTo>
                <a:lnTo>
                  <a:pt x="3551681" y="4571"/>
                </a:lnTo>
                <a:lnTo>
                  <a:pt x="3556254" y="9905"/>
                </a:lnTo>
                <a:lnTo>
                  <a:pt x="3556254" y="1232153"/>
                </a:lnTo>
                <a:lnTo>
                  <a:pt x="3560826" y="1241298"/>
                </a:lnTo>
                <a:lnTo>
                  <a:pt x="3560826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032395" y="2038350"/>
            <a:ext cx="3569970" cy="1241298"/>
          </a:xfrm>
          <a:custGeom>
            <a:avLst/>
            <a:gdLst/>
            <a:ahLst/>
            <a:cxnLst/>
            <a:rect l="l" t="t" r="r" b="b"/>
            <a:pathLst>
              <a:path w="3569970" h="1241298">
                <a:moveTo>
                  <a:pt x="0" y="1241298"/>
                </a:moveTo>
                <a:lnTo>
                  <a:pt x="3569970" y="1241298"/>
                </a:lnTo>
                <a:lnTo>
                  <a:pt x="3565398" y="1232153"/>
                </a:lnTo>
                <a:lnTo>
                  <a:pt x="3565398" y="9905"/>
                </a:lnTo>
                <a:lnTo>
                  <a:pt x="3560826" y="4571"/>
                </a:lnTo>
                <a:lnTo>
                  <a:pt x="9143" y="4572"/>
                </a:lnTo>
                <a:lnTo>
                  <a:pt x="3569970" y="0"/>
                </a:lnTo>
                <a:lnTo>
                  <a:pt x="0" y="0"/>
                </a:lnTo>
                <a:lnTo>
                  <a:pt x="0" y="1241298"/>
                </a:lnTo>
                <a:lnTo>
                  <a:pt x="4571" y="9906"/>
                </a:lnTo>
                <a:lnTo>
                  <a:pt x="3560825" y="9905"/>
                </a:lnTo>
                <a:lnTo>
                  <a:pt x="3560826" y="1236726"/>
                </a:lnTo>
                <a:lnTo>
                  <a:pt x="9143" y="1236726"/>
                </a:lnTo>
                <a:lnTo>
                  <a:pt x="4571" y="1232153"/>
                </a:lnTo>
                <a:lnTo>
                  <a:pt x="0" y="1241298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032395" y="2048255"/>
            <a:ext cx="3560826" cy="1231392"/>
          </a:xfrm>
          <a:custGeom>
            <a:avLst/>
            <a:gdLst/>
            <a:ahLst/>
            <a:cxnLst/>
            <a:rect l="l" t="t" r="r" b="b"/>
            <a:pathLst>
              <a:path w="3560826" h="1231392">
                <a:moveTo>
                  <a:pt x="3560826" y="1226820"/>
                </a:moveTo>
                <a:lnTo>
                  <a:pt x="3560825" y="1222247"/>
                </a:lnTo>
                <a:lnTo>
                  <a:pt x="9144" y="1222248"/>
                </a:lnTo>
                <a:lnTo>
                  <a:pt x="9144" y="0"/>
                </a:lnTo>
                <a:lnTo>
                  <a:pt x="4571" y="0"/>
                </a:lnTo>
                <a:lnTo>
                  <a:pt x="0" y="1231392"/>
                </a:lnTo>
                <a:lnTo>
                  <a:pt x="4571" y="1222248"/>
                </a:lnTo>
                <a:lnTo>
                  <a:pt x="9143" y="1226820"/>
                </a:lnTo>
                <a:lnTo>
                  <a:pt x="3560826" y="1226820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829441" y="2065781"/>
            <a:ext cx="2462784" cy="1226819"/>
          </a:xfrm>
          <a:custGeom>
            <a:avLst/>
            <a:gdLst/>
            <a:ahLst/>
            <a:cxnLst/>
            <a:rect l="l" t="t" r="r" b="b"/>
            <a:pathLst>
              <a:path w="2462784" h="1226819">
                <a:moveTo>
                  <a:pt x="2462784" y="0"/>
                </a:moveTo>
                <a:lnTo>
                  <a:pt x="0" y="4572"/>
                </a:lnTo>
                <a:lnTo>
                  <a:pt x="2457449" y="4572"/>
                </a:lnTo>
                <a:lnTo>
                  <a:pt x="2457449" y="1216914"/>
                </a:lnTo>
                <a:lnTo>
                  <a:pt x="2462784" y="1226819"/>
                </a:lnTo>
                <a:lnTo>
                  <a:pt x="2462784" y="0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820297" y="2065781"/>
            <a:ext cx="2471928" cy="1226820"/>
          </a:xfrm>
          <a:custGeom>
            <a:avLst/>
            <a:gdLst/>
            <a:ahLst/>
            <a:cxnLst/>
            <a:rect l="l" t="t" r="r" b="b"/>
            <a:pathLst>
              <a:path w="2471928" h="1226820">
                <a:moveTo>
                  <a:pt x="2471928" y="1226819"/>
                </a:moveTo>
                <a:lnTo>
                  <a:pt x="2466593" y="1216914"/>
                </a:lnTo>
                <a:lnTo>
                  <a:pt x="2466593" y="1222247"/>
                </a:lnTo>
                <a:lnTo>
                  <a:pt x="1235583" y="1222247"/>
                </a:lnTo>
                <a:lnTo>
                  <a:pt x="9144" y="1222248"/>
                </a:lnTo>
                <a:lnTo>
                  <a:pt x="4572" y="1222248"/>
                </a:lnTo>
                <a:lnTo>
                  <a:pt x="4572" y="1216914"/>
                </a:lnTo>
                <a:lnTo>
                  <a:pt x="0" y="1226820"/>
                </a:lnTo>
                <a:lnTo>
                  <a:pt x="2471928" y="1226819"/>
                </a:lnTo>
                <a:close/>
              </a:path>
              <a:path w="2471928" h="1226820">
                <a:moveTo>
                  <a:pt x="4572" y="9143"/>
                </a:moveTo>
                <a:lnTo>
                  <a:pt x="4572" y="4572"/>
                </a:lnTo>
                <a:lnTo>
                  <a:pt x="9144" y="4572"/>
                </a:lnTo>
                <a:lnTo>
                  <a:pt x="2471928" y="0"/>
                </a:lnTo>
                <a:lnTo>
                  <a:pt x="0" y="0"/>
                </a:lnTo>
                <a:lnTo>
                  <a:pt x="0" y="1226820"/>
                </a:lnTo>
                <a:lnTo>
                  <a:pt x="4572" y="9143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820297" y="2074926"/>
            <a:ext cx="2462022" cy="1217676"/>
          </a:xfrm>
          <a:custGeom>
            <a:avLst/>
            <a:gdLst/>
            <a:ahLst/>
            <a:cxnLst/>
            <a:rect l="l" t="t" r="r" b="b"/>
            <a:pathLst>
              <a:path w="2462022" h="1217676">
                <a:moveTo>
                  <a:pt x="1235583" y="1213103"/>
                </a:moveTo>
                <a:lnTo>
                  <a:pt x="9144" y="1213103"/>
                </a:lnTo>
                <a:lnTo>
                  <a:pt x="1235583" y="1213103"/>
                </a:lnTo>
                <a:close/>
              </a:path>
              <a:path w="2462022" h="1217676">
                <a:moveTo>
                  <a:pt x="4572" y="1207770"/>
                </a:moveTo>
                <a:lnTo>
                  <a:pt x="4572" y="0"/>
                </a:lnTo>
                <a:lnTo>
                  <a:pt x="0" y="1217676"/>
                </a:lnTo>
                <a:lnTo>
                  <a:pt x="4572" y="1207770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824869" y="2070353"/>
            <a:ext cx="2462021" cy="1217676"/>
          </a:xfrm>
          <a:custGeom>
            <a:avLst/>
            <a:gdLst/>
            <a:ahLst/>
            <a:cxnLst/>
            <a:rect l="l" t="t" r="r" b="b"/>
            <a:pathLst>
              <a:path w="2462021" h="1217676">
                <a:moveTo>
                  <a:pt x="0" y="0"/>
                </a:moveTo>
                <a:lnTo>
                  <a:pt x="0" y="1217676"/>
                </a:lnTo>
                <a:lnTo>
                  <a:pt x="2462021" y="1217675"/>
                </a:lnTo>
                <a:lnTo>
                  <a:pt x="24620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E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829441" y="2065781"/>
            <a:ext cx="2462784" cy="1226819"/>
          </a:xfrm>
          <a:custGeom>
            <a:avLst/>
            <a:gdLst/>
            <a:ahLst/>
            <a:cxnLst/>
            <a:rect l="l" t="t" r="r" b="b"/>
            <a:pathLst>
              <a:path w="2462784" h="1226819">
                <a:moveTo>
                  <a:pt x="0" y="4572"/>
                </a:moveTo>
                <a:lnTo>
                  <a:pt x="2452877" y="4572"/>
                </a:lnTo>
                <a:lnTo>
                  <a:pt x="2457449" y="9143"/>
                </a:lnTo>
                <a:lnTo>
                  <a:pt x="2457449" y="1216914"/>
                </a:lnTo>
                <a:lnTo>
                  <a:pt x="2462784" y="1226819"/>
                </a:lnTo>
                <a:lnTo>
                  <a:pt x="2462784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820297" y="2065781"/>
            <a:ext cx="2471928" cy="1226820"/>
          </a:xfrm>
          <a:custGeom>
            <a:avLst/>
            <a:gdLst/>
            <a:ahLst/>
            <a:cxnLst/>
            <a:rect l="l" t="t" r="r" b="b"/>
            <a:pathLst>
              <a:path w="2471928" h="1226820">
                <a:moveTo>
                  <a:pt x="0" y="1226820"/>
                </a:moveTo>
                <a:lnTo>
                  <a:pt x="2471928" y="1226819"/>
                </a:lnTo>
                <a:lnTo>
                  <a:pt x="2466593" y="1216914"/>
                </a:lnTo>
                <a:lnTo>
                  <a:pt x="2466593" y="9143"/>
                </a:lnTo>
                <a:lnTo>
                  <a:pt x="2462021" y="4572"/>
                </a:lnTo>
                <a:lnTo>
                  <a:pt x="9144" y="4572"/>
                </a:lnTo>
                <a:lnTo>
                  <a:pt x="2471928" y="0"/>
                </a:lnTo>
                <a:lnTo>
                  <a:pt x="0" y="0"/>
                </a:lnTo>
                <a:lnTo>
                  <a:pt x="0" y="1226820"/>
                </a:lnTo>
                <a:lnTo>
                  <a:pt x="4572" y="9143"/>
                </a:lnTo>
                <a:lnTo>
                  <a:pt x="2462022" y="9144"/>
                </a:lnTo>
                <a:lnTo>
                  <a:pt x="2462021" y="1222247"/>
                </a:lnTo>
                <a:lnTo>
                  <a:pt x="9144" y="1222248"/>
                </a:lnTo>
                <a:lnTo>
                  <a:pt x="4572" y="1216914"/>
                </a:lnTo>
                <a:lnTo>
                  <a:pt x="0" y="1226820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820297" y="2074926"/>
            <a:ext cx="2462022" cy="1217676"/>
          </a:xfrm>
          <a:custGeom>
            <a:avLst/>
            <a:gdLst/>
            <a:ahLst/>
            <a:cxnLst/>
            <a:rect l="l" t="t" r="r" b="b"/>
            <a:pathLst>
              <a:path w="2462022" h="1217676">
                <a:moveTo>
                  <a:pt x="2462021" y="1213103"/>
                </a:moveTo>
                <a:lnTo>
                  <a:pt x="2462022" y="1207770"/>
                </a:lnTo>
                <a:lnTo>
                  <a:pt x="9144" y="1207770"/>
                </a:lnTo>
                <a:lnTo>
                  <a:pt x="9144" y="0"/>
                </a:lnTo>
                <a:lnTo>
                  <a:pt x="4572" y="0"/>
                </a:lnTo>
                <a:lnTo>
                  <a:pt x="0" y="1217676"/>
                </a:lnTo>
                <a:lnTo>
                  <a:pt x="4572" y="1207770"/>
                </a:lnTo>
                <a:lnTo>
                  <a:pt x="9144" y="1213103"/>
                </a:lnTo>
                <a:lnTo>
                  <a:pt x="2462021" y="1213103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97971" y="2696717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2">
                <a:moveTo>
                  <a:pt x="40386" y="236219"/>
                </a:moveTo>
                <a:lnTo>
                  <a:pt x="19812" y="236219"/>
                </a:lnTo>
                <a:lnTo>
                  <a:pt x="19812" y="0"/>
                </a:lnTo>
                <a:lnTo>
                  <a:pt x="40386" y="0"/>
                </a:lnTo>
                <a:lnTo>
                  <a:pt x="19812" y="0"/>
                </a:lnTo>
                <a:lnTo>
                  <a:pt x="19812" y="236220"/>
                </a:lnTo>
                <a:lnTo>
                  <a:pt x="40386" y="236220"/>
                </a:lnTo>
                <a:close/>
              </a:path>
              <a:path w="323850" h="355092">
                <a:moveTo>
                  <a:pt x="201062" y="296815"/>
                </a:moveTo>
                <a:lnTo>
                  <a:pt x="199578" y="298797"/>
                </a:lnTo>
                <a:lnTo>
                  <a:pt x="192470" y="309317"/>
                </a:lnTo>
                <a:lnTo>
                  <a:pt x="192136" y="309805"/>
                </a:lnTo>
                <a:lnTo>
                  <a:pt x="201062" y="296815"/>
                </a:lnTo>
                <a:close/>
              </a:path>
              <a:path w="323850" h="355092">
                <a:moveTo>
                  <a:pt x="161544" y="354329"/>
                </a:moveTo>
                <a:lnTo>
                  <a:pt x="161544" y="236219"/>
                </a:lnTo>
                <a:lnTo>
                  <a:pt x="50292" y="236219"/>
                </a:lnTo>
                <a:lnTo>
                  <a:pt x="161544" y="236220"/>
                </a:lnTo>
                <a:lnTo>
                  <a:pt x="161544" y="354330"/>
                </a:lnTo>
                <a:close/>
              </a:path>
              <a:path w="323850" h="355092">
                <a:moveTo>
                  <a:pt x="323850" y="118109"/>
                </a:moveTo>
                <a:lnTo>
                  <a:pt x="323577" y="117711"/>
                </a:lnTo>
                <a:lnTo>
                  <a:pt x="321563" y="120395"/>
                </a:lnTo>
                <a:lnTo>
                  <a:pt x="314722" y="130585"/>
                </a:lnTo>
                <a:lnTo>
                  <a:pt x="307612" y="141105"/>
                </a:lnTo>
                <a:lnTo>
                  <a:pt x="300473" y="151608"/>
                </a:lnTo>
                <a:lnTo>
                  <a:pt x="293311" y="162100"/>
                </a:lnTo>
                <a:lnTo>
                  <a:pt x="286132" y="172582"/>
                </a:lnTo>
                <a:lnTo>
                  <a:pt x="278944" y="183058"/>
                </a:lnTo>
                <a:lnTo>
                  <a:pt x="271752" y="193531"/>
                </a:lnTo>
                <a:lnTo>
                  <a:pt x="264563" y="204005"/>
                </a:lnTo>
                <a:lnTo>
                  <a:pt x="257383" y="214482"/>
                </a:lnTo>
                <a:lnTo>
                  <a:pt x="250219" y="224965"/>
                </a:lnTo>
                <a:lnTo>
                  <a:pt x="243077" y="235458"/>
                </a:lnTo>
                <a:lnTo>
                  <a:pt x="240791" y="238506"/>
                </a:lnTo>
                <a:lnTo>
                  <a:pt x="238612" y="241749"/>
                </a:lnTo>
                <a:lnTo>
                  <a:pt x="231515" y="252269"/>
                </a:lnTo>
                <a:lnTo>
                  <a:pt x="224366" y="262798"/>
                </a:lnTo>
                <a:lnTo>
                  <a:pt x="217172" y="273305"/>
                </a:lnTo>
                <a:lnTo>
                  <a:pt x="209945" y="283760"/>
                </a:lnTo>
                <a:lnTo>
                  <a:pt x="202691" y="294132"/>
                </a:lnTo>
                <a:lnTo>
                  <a:pt x="202120" y="295274"/>
                </a:lnTo>
                <a:lnTo>
                  <a:pt x="323850" y="118109"/>
                </a:lnTo>
                <a:close/>
              </a:path>
              <a:path w="323850" h="355092">
                <a:moveTo>
                  <a:pt x="161544" y="-118110"/>
                </a:moveTo>
                <a:lnTo>
                  <a:pt x="163200" y="-116453"/>
                </a:lnTo>
                <a:lnTo>
                  <a:pt x="161544" y="-118872"/>
                </a:lnTo>
                <a:lnTo>
                  <a:pt x="161544" y="0"/>
                </a:lnTo>
                <a:lnTo>
                  <a:pt x="50292" y="0"/>
                </a:lnTo>
                <a:lnTo>
                  <a:pt x="161544" y="0"/>
                </a:lnTo>
                <a:lnTo>
                  <a:pt x="161544" y="-118110"/>
                </a:lnTo>
                <a:close/>
              </a:path>
              <a:path w="323850" h="355092">
                <a:moveTo>
                  <a:pt x="9906" y="0"/>
                </a:moveTo>
                <a:lnTo>
                  <a:pt x="0" y="0"/>
                </a:lnTo>
                <a:lnTo>
                  <a:pt x="9905" y="0"/>
                </a:lnTo>
                <a:lnTo>
                  <a:pt x="9905" y="236219"/>
                </a:lnTo>
                <a:lnTo>
                  <a:pt x="0" y="236219"/>
                </a:lnTo>
                <a:lnTo>
                  <a:pt x="9906" y="236220"/>
                </a:lnTo>
                <a:lnTo>
                  <a:pt x="990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93399" y="2577845"/>
            <a:ext cx="333756" cy="481584"/>
          </a:xfrm>
          <a:custGeom>
            <a:avLst/>
            <a:gdLst/>
            <a:ahLst/>
            <a:cxnLst/>
            <a:rect l="l" t="t" r="r" b="b"/>
            <a:pathLst>
              <a:path w="333756" h="481584">
                <a:moveTo>
                  <a:pt x="40386" y="355092"/>
                </a:moveTo>
                <a:lnTo>
                  <a:pt x="29718" y="355092"/>
                </a:lnTo>
                <a:lnTo>
                  <a:pt x="24384" y="355091"/>
                </a:lnTo>
                <a:lnTo>
                  <a:pt x="24384" y="350520"/>
                </a:lnTo>
                <a:lnTo>
                  <a:pt x="19812" y="355092"/>
                </a:lnTo>
                <a:lnTo>
                  <a:pt x="19812" y="358140"/>
                </a:lnTo>
                <a:lnTo>
                  <a:pt x="40386" y="355092"/>
                </a:lnTo>
                <a:close/>
              </a:path>
              <a:path w="333756" h="481584">
                <a:moveTo>
                  <a:pt x="166116" y="113538"/>
                </a:moveTo>
                <a:lnTo>
                  <a:pt x="54864" y="113538"/>
                </a:lnTo>
                <a:lnTo>
                  <a:pt x="50292" y="115824"/>
                </a:lnTo>
                <a:lnTo>
                  <a:pt x="50292" y="118872"/>
                </a:lnTo>
                <a:lnTo>
                  <a:pt x="161544" y="118872"/>
                </a:lnTo>
                <a:lnTo>
                  <a:pt x="166116" y="113538"/>
                </a:lnTo>
                <a:close/>
              </a:path>
              <a:path w="333756" h="481584">
                <a:moveTo>
                  <a:pt x="333756" y="237744"/>
                </a:moveTo>
                <a:lnTo>
                  <a:pt x="332232" y="233934"/>
                </a:lnTo>
                <a:lnTo>
                  <a:pt x="326707" y="233934"/>
                </a:lnTo>
                <a:lnTo>
                  <a:pt x="328422" y="236220"/>
                </a:lnTo>
                <a:lnTo>
                  <a:pt x="326136" y="239267"/>
                </a:lnTo>
                <a:lnTo>
                  <a:pt x="332232" y="239268"/>
                </a:lnTo>
                <a:lnTo>
                  <a:pt x="333756" y="237744"/>
                </a:lnTo>
                <a:close/>
              </a:path>
              <a:path w="333756" h="481584">
                <a:moveTo>
                  <a:pt x="9906" y="355091"/>
                </a:moveTo>
                <a:lnTo>
                  <a:pt x="9143" y="355091"/>
                </a:lnTo>
                <a:lnTo>
                  <a:pt x="9906" y="355092"/>
                </a:lnTo>
                <a:close/>
              </a:path>
              <a:path w="333756" h="481584">
                <a:moveTo>
                  <a:pt x="4572" y="350520"/>
                </a:moveTo>
                <a:lnTo>
                  <a:pt x="4572" y="123444"/>
                </a:lnTo>
                <a:lnTo>
                  <a:pt x="0" y="355092"/>
                </a:lnTo>
                <a:lnTo>
                  <a:pt x="4572" y="350520"/>
                </a:lnTo>
                <a:close/>
              </a:path>
              <a:path w="333756" h="481584">
                <a:moveTo>
                  <a:pt x="19050" y="118872"/>
                </a:moveTo>
                <a:lnTo>
                  <a:pt x="14477" y="118872"/>
                </a:lnTo>
                <a:lnTo>
                  <a:pt x="14477" y="123443"/>
                </a:lnTo>
                <a:lnTo>
                  <a:pt x="14478" y="350520"/>
                </a:lnTo>
                <a:lnTo>
                  <a:pt x="19050" y="355092"/>
                </a:lnTo>
                <a:lnTo>
                  <a:pt x="19050" y="118872"/>
                </a:lnTo>
                <a:close/>
              </a:path>
              <a:path w="333756" h="481584">
                <a:moveTo>
                  <a:pt x="19050" y="358140"/>
                </a:moveTo>
                <a:lnTo>
                  <a:pt x="19050" y="355092"/>
                </a:lnTo>
                <a:lnTo>
                  <a:pt x="14478" y="350520"/>
                </a:lnTo>
                <a:lnTo>
                  <a:pt x="14478" y="123444"/>
                </a:lnTo>
                <a:lnTo>
                  <a:pt x="14477" y="355091"/>
                </a:lnTo>
                <a:lnTo>
                  <a:pt x="9906" y="355091"/>
                </a:lnTo>
                <a:lnTo>
                  <a:pt x="0" y="358140"/>
                </a:lnTo>
                <a:lnTo>
                  <a:pt x="1524" y="359664"/>
                </a:lnTo>
                <a:lnTo>
                  <a:pt x="17526" y="359664"/>
                </a:lnTo>
                <a:lnTo>
                  <a:pt x="19050" y="358140"/>
                </a:lnTo>
                <a:close/>
              </a:path>
              <a:path w="333756" h="481584">
                <a:moveTo>
                  <a:pt x="4572" y="123444"/>
                </a:moveTo>
                <a:lnTo>
                  <a:pt x="4572" y="118872"/>
                </a:lnTo>
                <a:lnTo>
                  <a:pt x="19050" y="118872"/>
                </a:lnTo>
                <a:lnTo>
                  <a:pt x="19050" y="115824"/>
                </a:lnTo>
                <a:lnTo>
                  <a:pt x="17526" y="113538"/>
                </a:lnTo>
                <a:lnTo>
                  <a:pt x="1523" y="113538"/>
                </a:lnTo>
                <a:lnTo>
                  <a:pt x="0" y="115824"/>
                </a:lnTo>
                <a:lnTo>
                  <a:pt x="0" y="355092"/>
                </a:lnTo>
                <a:lnTo>
                  <a:pt x="4572" y="123444"/>
                </a:lnTo>
                <a:close/>
              </a:path>
              <a:path w="333756" h="481584">
                <a:moveTo>
                  <a:pt x="9906" y="355092"/>
                </a:moveTo>
                <a:lnTo>
                  <a:pt x="9144" y="355092"/>
                </a:lnTo>
                <a:lnTo>
                  <a:pt x="4572" y="355091"/>
                </a:lnTo>
                <a:lnTo>
                  <a:pt x="4572" y="350520"/>
                </a:lnTo>
                <a:lnTo>
                  <a:pt x="0" y="355092"/>
                </a:lnTo>
                <a:lnTo>
                  <a:pt x="0" y="358140"/>
                </a:lnTo>
                <a:lnTo>
                  <a:pt x="9906" y="355092"/>
                </a:lnTo>
                <a:close/>
              </a:path>
              <a:path w="333756" h="481584">
                <a:moveTo>
                  <a:pt x="171450" y="473202"/>
                </a:moveTo>
                <a:lnTo>
                  <a:pt x="166958" y="472079"/>
                </a:lnTo>
                <a:lnTo>
                  <a:pt x="166116" y="473202"/>
                </a:lnTo>
                <a:lnTo>
                  <a:pt x="166116" y="471868"/>
                </a:lnTo>
                <a:lnTo>
                  <a:pt x="162306" y="470916"/>
                </a:lnTo>
                <a:lnTo>
                  <a:pt x="166116" y="359664"/>
                </a:lnTo>
                <a:lnTo>
                  <a:pt x="166116" y="355092"/>
                </a:lnTo>
                <a:lnTo>
                  <a:pt x="161544" y="355092"/>
                </a:lnTo>
                <a:lnTo>
                  <a:pt x="50292" y="358140"/>
                </a:lnTo>
                <a:lnTo>
                  <a:pt x="54864" y="359664"/>
                </a:lnTo>
                <a:lnTo>
                  <a:pt x="161543" y="359663"/>
                </a:lnTo>
                <a:lnTo>
                  <a:pt x="161544" y="473202"/>
                </a:lnTo>
                <a:lnTo>
                  <a:pt x="163068" y="477012"/>
                </a:lnTo>
                <a:lnTo>
                  <a:pt x="171450" y="473202"/>
                </a:lnTo>
                <a:close/>
              </a:path>
              <a:path w="333756" h="481584">
                <a:moveTo>
                  <a:pt x="161544" y="355092"/>
                </a:moveTo>
                <a:lnTo>
                  <a:pt x="166116" y="355092"/>
                </a:lnTo>
                <a:lnTo>
                  <a:pt x="54863" y="355091"/>
                </a:lnTo>
                <a:lnTo>
                  <a:pt x="54863" y="350520"/>
                </a:lnTo>
                <a:lnTo>
                  <a:pt x="50292" y="355092"/>
                </a:lnTo>
                <a:lnTo>
                  <a:pt x="50292" y="358140"/>
                </a:lnTo>
                <a:lnTo>
                  <a:pt x="161544" y="355092"/>
                </a:lnTo>
                <a:close/>
              </a:path>
              <a:path w="333756" h="481584">
                <a:moveTo>
                  <a:pt x="54863" y="350520"/>
                </a:moveTo>
                <a:lnTo>
                  <a:pt x="54863" y="118872"/>
                </a:lnTo>
                <a:lnTo>
                  <a:pt x="50292" y="118872"/>
                </a:lnTo>
                <a:lnTo>
                  <a:pt x="50292" y="355092"/>
                </a:lnTo>
                <a:lnTo>
                  <a:pt x="54863" y="350520"/>
                </a:lnTo>
                <a:close/>
              </a:path>
              <a:path w="333756" h="481584">
                <a:moveTo>
                  <a:pt x="166116" y="8593"/>
                </a:moveTo>
                <a:lnTo>
                  <a:pt x="162306" y="3048"/>
                </a:lnTo>
                <a:lnTo>
                  <a:pt x="166116" y="1778"/>
                </a:lnTo>
                <a:lnTo>
                  <a:pt x="166116" y="762"/>
                </a:lnTo>
                <a:lnTo>
                  <a:pt x="166878" y="1524"/>
                </a:lnTo>
                <a:lnTo>
                  <a:pt x="171450" y="0"/>
                </a:lnTo>
                <a:lnTo>
                  <a:pt x="161544" y="0"/>
                </a:lnTo>
                <a:lnTo>
                  <a:pt x="161543" y="113537"/>
                </a:lnTo>
                <a:lnTo>
                  <a:pt x="166116" y="113538"/>
                </a:lnTo>
                <a:lnTo>
                  <a:pt x="161544" y="118872"/>
                </a:lnTo>
                <a:lnTo>
                  <a:pt x="166116" y="118872"/>
                </a:lnTo>
                <a:lnTo>
                  <a:pt x="166116" y="8593"/>
                </a:lnTo>
                <a:close/>
              </a:path>
              <a:path w="333756" h="481584">
                <a:moveTo>
                  <a:pt x="166116" y="359664"/>
                </a:moveTo>
                <a:lnTo>
                  <a:pt x="162306" y="470916"/>
                </a:lnTo>
                <a:lnTo>
                  <a:pt x="166116" y="471868"/>
                </a:lnTo>
                <a:lnTo>
                  <a:pt x="166116" y="359664"/>
                </a:lnTo>
                <a:close/>
              </a:path>
              <a:path w="333756" h="481584">
                <a:moveTo>
                  <a:pt x="170688" y="476250"/>
                </a:moveTo>
                <a:lnTo>
                  <a:pt x="332232" y="239268"/>
                </a:lnTo>
                <a:lnTo>
                  <a:pt x="326135" y="239268"/>
                </a:lnTo>
                <a:lnTo>
                  <a:pt x="319294" y="249457"/>
                </a:lnTo>
                <a:lnTo>
                  <a:pt x="312184" y="259977"/>
                </a:lnTo>
                <a:lnTo>
                  <a:pt x="305045" y="270480"/>
                </a:lnTo>
                <a:lnTo>
                  <a:pt x="297883" y="280972"/>
                </a:lnTo>
                <a:lnTo>
                  <a:pt x="290704" y="291454"/>
                </a:lnTo>
                <a:lnTo>
                  <a:pt x="283516" y="301930"/>
                </a:lnTo>
                <a:lnTo>
                  <a:pt x="276324" y="312403"/>
                </a:lnTo>
                <a:lnTo>
                  <a:pt x="269135" y="322877"/>
                </a:lnTo>
                <a:lnTo>
                  <a:pt x="261955" y="333354"/>
                </a:lnTo>
                <a:lnTo>
                  <a:pt x="254791" y="343837"/>
                </a:lnTo>
                <a:lnTo>
                  <a:pt x="247650" y="354330"/>
                </a:lnTo>
                <a:lnTo>
                  <a:pt x="245363" y="357378"/>
                </a:lnTo>
                <a:lnTo>
                  <a:pt x="243184" y="360621"/>
                </a:lnTo>
                <a:lnTo>
                  <a:pt x="236087" y="371141"/>
                </a:lnTo>
                <a:lnTo>
                  <a:pt x="228938" y="381670"/>
                </a:lnTo>
                <a:lnTo>
                  <a:pt x="221744" y="392177"/>
                </a:lnTo>
                <a:lnTo>
                  <a:pt x="214517" y="402632"/>
                </a:lnTo>
                <a:lnTo>
                  <a:pt x="207263" y="413004"/>
                </a:lnTo>
                <a:lnTo>
                  <a:pt x="206502" y="414528"/>
                </a:lnTo>
                <a:lnTo>
                  <a:pt x="204150" y="417669"/>
                </a:lnTo>
                <a:lnTo>
                  <a:pt x="197042" y="428189"/>
                </a:lnTo>
                <a:lnTo>
                  <a:pt x="189870" y="438675"/>
                </a:lnTo>
                <a:lnTo>
                  <a:pt x="182677" y="449149"/>
                </a:lnTo>
                <a:lnTo>
                  <a:pt x="175507" y="459635"/>
                </a:lnTo>
                <a:lnTo>
                  <a:pt x="168402" y="470154"/>
                </a:lnTo>
                <a:lnTo>
                  <a:pt x="166958" y="472079"/>
                </a:lnTo>
                <a:lnTo>
                  <a:pt x="171450" y="473202"/>
                </a:lnTo>
                <a:lnTo>
                  <a:pt x="163068" y="477012"/>
                </a:lnTo>
                <a:lnTo>
                  <a:pt x="166878" y="478536"/>
                </a:lnTo>
                <a:lnTo>
                  <a:pt x="170688" y="476250"/>
                </a:lnTo>
                <a:close/>
              </a:path>
              <a:path w="333756" h="481584">
                <a:moveTo>
                  <a:pt x="166116" y="1778"/>
                </a:moveTo>
                <a:lnTo>
                  <a:pt x="162306" y="3048"/>
                </a:lnTo>
                <a:lnTo>
                  <a:pt x="166116" y="8593"/>
                </a:lnTo>
                <a:lnTo>
                  <a:pt x="166116" y="1778"/>
                </a:lnTo>
                <a:close/>
              </a:path>
              <a:path w="333756" h="481584">
                <a:moveTo>
                  <a:pt x="170688" y="-2285"/>
                </a:moveTo>
                <a:lnTo>
                  <a:pt x="166878" y="-4571"/>
                </a:lnTo>
                <a:lnTo>
                  <a:pt x="163068" y="-3809"/>
                </a:lnTo>
                <a:lnTo>
                  <a:pt x="161544" y="0"/>
                </a:lnTo>
                <a:lnTo>
                  <a:pt x="171450" y="0"/>
                </a:lnTo>
                <a:lnTo>
                  <a:pt x="166878" y="1524"/>
                </a:lnTo>
                <a:lnTo>
                  <a:pt x="168402" y="3048"/>
                </a:lnTo>
                <a:lnTo>
                  <a:pt x="170687" y="6096"/>
                </a:lnTo>
                <a:lnTo>
                  <a:pt x="172974" y="9143"/>
                </a:lnTo>
                <a:lnTo>
                  <a:pt x="175260" y="12954"/>
                </a:lnTo>
                <a:lnTo>
                  <a:pt x="177546" y="16002"/>
                </a:lnTo>
                <a:lnTo>
                  <a:pt x="179832" y="19050"/>
                </a:lnTo>
                <a:lnTo>
                  <a:pt x="182118" y="22860"/>
                </a:lnTo>
                <a:lnTo>
                  <a:pt x="184404" y="25908"/>
                </a:lnTo>
                <a:lnTo>
                  <a:pt x="186690" y="29717"/>
                </a:lnTo>
                <a:lnTo>
                  <a:pt x="189737" y="33528"/>
                </a:lnTo>
                <a:lnTo>
                  <a:pt x="192024" y="37337"/>
                </a:lnTo>
                <a:lnTo>
                  <a:pt x="194310" y="40386"/>
                </a:lnTo>
                <a:lnTo>
                  <a:pt x="196596" y="44196"/>
                </a:lnTo>
                <a:lnTo>
                  <a:pt x="199644" y="48006"/>
                </a:lnTo>
                <a:lnTo>
                  <a:pt x="201930" y="51815"/>
                </a:lnTo>
                <a:lnTo>
                  <a:pt x="204216" y="54863"/>
                </a:lnTo>
                <a:lnTo>
                  <a:pt x="206502" y="58674"/>
                </a:lnTo>
                <a:lnTo>
                  <a:pt x="209550" y="62484"/>
                </a:lnTo>
                <a:lnTo>
                  <a:pt x="211836" y="66293"/>
                </a:lnTo>
                <a:lnTo>
                  <a:pt x="214122" y="69341"/>
                </a:lnTo>
                <a:lnTo>
                  <a:pt x="216408" y="73152"/>
                </a:lnTo>
                <a:lnTo>
                  <a:pt x="219456" y="76962"/>
                </a:lnTo>
                <a:lnTo>
                  <a:pt x="221742" y="80772"/>
                </a:lnTo>
                <a:lnTo>
                  <a:pt x="224028" y="83820"/>
                </a:lnTo>
                <a:lnTo>
                  <a:pt x="226313" y="87630"/>
                </a:lnTo>
                <a:lnTo>
                  <a:pt x="229362" y="91439"/>
                </a:lnTo>
                <a:lnTo>
                  <a:pt x="231648" y="95250"/>
                </a:lnTo>
                <a:lnTo>
                  <a:pt x="233934" y="98298"/>
                </a:lnTo>
                <a:lnTo>
                  <a:pt x="236220" y="102108"/>
                </a:lnTo>
                <a:lnTo>
                  <a:pt x="239268" y="105917"/>
                </a:lnTo>
                <a:lnTo>
                  <a:pt x="241554" y="109728"/>
                </a:lnTo>
                <a:lnTo>
                  <a:pt x="243840" y="112776"/>
                </a:lnTo>
                <a:lnTo>
                  <a:pt x="246125" y="116586"/>
                </a:lnTo>
                <a:lnTo>
                  <a:pt x="249174" y="120396"/>
                </a:lnTo>
                <a:lnTo>
                  <a:pt x="251460" y="124206"/>
                </a:lnTo>
                <a:lnTo>
                  <a:pt x="253746" y="127254"/>
                </a:lnTo>
                <a:lnTo>
                  <a:pt x="256032" y="131063"/>
                </a:lnTo>
                <a:lnTo>
                  <a:pt x="258318" y="134112"/>
                </a:lnTo>
                <a:lnTo>
                  <a:pt x="260604" y="137160"/>
                </a:lnTo>
                <a:lnTo>
                  <a:pt x="262890" y="140970"/>
                </a:lnTo>
                <a:lnTo>
                  <a:pt x="265175" y="144017"/>
                </a:lnTo>
                <a:lnTo>
                  <a:pt x="267462" y="147065"/>
                </a:lnTo>
                <a:lnTo>
                  <a:pt x="269748" y="150876"/>
                </a:lnTo>
                <a:lnTo>
                  <a:pt x="272034" y="153924"/>
                </a:lnTo>
                <a:lnTo>
                  <a:pt x="274320" y="157734"/>
                </a:lnTo>
                <a:lnTo>
                  <a:pt x="277368" y="161543"/>
                </a:lnTo>
                <a:lnTo>
                  <a:pt x="279654" y="165354"/>
                </a:lnTo>
                <a:lnTo>
                  <a:pt x="281940" y="168402"/>
                </a:lnTo>
                <a:lnTo>
                  <a:pt x="284225" y="172212"/>
                </a:lnTo>
                <a:lnTo>
                  <a:pt x="287274" y="176022"/>
                </a:lnTo>
                <a:lnTo>
                  <a:pt x="289560" y="179832"/>
                </a:lnTo>
                <a:lnTo>
                  <a:pt x="291846" y="182880"/>
                </a:lnTo>
                <a:lnTo>
                  <a:pt x="294132" y="186689"/>
                </a:lnTo>
                <a:lnTo>
                  <a:pt x="297180" y="190500"/>
                </a:lnTo>
                <a:lnTo>
                  <a:pt x="299466" y="194310"/>
                </a:lnTo>
                <a:lnTo>
                  <a:pt x="301752" y="197358"/>
                </a:lnTo>
                <a:lnTo>
                  <a:pt x="304038" y="201167"/>
                </a:lnTo>
                <a:lnTo>
                  <a:pt x="307086" y="204978"/>
                </a:lnTo>
                <a:lnTo>
                  <a:pt x="309372" y="208787"/>
                </a:lnTo>
                <a:lnTo>
                  <a:pt x="311658" y="211836"/>
                </a:lnTo>
                <a:lnTo>
                  <a:pt x="313944" y="215646"/>
                </a:lnTo>
                <a:lnTo>
                  <a:pt x="316992" y="219456"/>
                </a:lnTo>
                <a:lnTo>
                  <a:pt x="319278" y="223265"/>
                </a:lnTo>
                <a:lnTo>
                  <a:pt x="321563" y="226313"/>
                </a:lnTo>
                <a:lnTo>
                  <a:pt x="323850" y="230124"/>
                </a:lnTo>
                <a:lnTo>
                  <a:pt x="326136" y="233172"/>
                </a:lnTo>
                <a:lnTo>
                  <a:pt x="326707" y="233934"/>
                </a:lnTo>
                <a:lnTo>
                  <a:pt x="332232" y="233934"/>
                </a:lnTo>
                <a:lnTo>
                  <a:pt x="170688" y="-2285"/>
                </a:lnTo>
                <a:close/>
              </a:path>
              <a:path w="333756" h="481584">
                <a:moveTo>
                  <a:pt x="49530" y="358140"/>
                </a:moveTo>
                <a:lnTo>
                  <a:pt x="49530" y="355092"/>
                </a:lnTo>
                <a:lnTo>
                  <a:pt x="44958" y="350520"/>
                </a:lnTo>
                <a:lnTo>
                  <a:pt x="44958" y="355091"/>
                </a:lnTo>
                <a:lnTo>
                  <a:pt x="40386" y="355091"/>
                </a:lnTo>
                <a:lnTo>
                  <a:pt x="19812" y="358140"/>
                </a:lnTo>
                <a:lnTo>
                  <a:pt x="24384" y="359664"/>
                </a:lnTo>
                <a:lnTo>
                  <a:pt x="44958" y="359664"/>
                </a:lnTo>
                <a:lnTo>
                  <a:pt x="49530" y="358140"/>
                </a:lnTo>
                <a:close/>
              </a:path>
              <a:path w="333756" h="481584">
                <a:moveTo>
                  <a:pt x="24384" y="123444"/>
                </a:moveTo>
                <a:lnTo>
                  <a:pt x="24384" y="118872"/>
                </a:lnTo>
                <a:lnTo>
                  <a:pt x="49530" y="118872"/>
                </a:lnTo>
                <a:lnTo>
                  <a:pt x="49530" y="115824"/>
                </a:lnTo>
                <a:lnTo>
                  <a:pt x="44958" y="113538"/>
                </a:lnTo>
                <a:lnTo>
                  <a:pt x="24384" y="113538"/>
                </a:lnTo>
                <a:lnTo>
                  <a:pt x="19812" y="115824"/>
                </a:lnTo>
                <a:lnTo>
                  <a:pt x="19812" y="355092"/>
                </a:lnTo>
                <a:lnTo>
                  <a:pt x="24384" y="123444"/>
                </a:lnTo>
                <a:close/>
              </a:path>
              <a:path w="333756" h="481584">
                <a:moveTo>
                  <a:pt x="40386" y="355091"/>
                </a:moveTo>
                <a:lnTo>
                  <a:pt x="29717" y="355091"/>
                </a:lnTo>
                <a:lnTo>
                  <a:pt x="40386" y="355092"/>
                </a:lnTo>
                <a:close/>
              </a:path>
              <a:path w="333756" h="481584">
                <a:moveTo>
                  <a:pt x="24384" y="350520"/>
                </a:moveTo>
                <a:lnTo>
                  <a:pt x="24384" y="123444"/>
                </a:lnTo>
                <a:lnTo>
                  <a:pt x="19812" y="355092"/>
                </a:lnTo>
                <a:lnTo>
                  <a:pt x="24384" y="350520"/>
                </a:lnTo>
                <a:close/>
              </a:path>
              <a:path w="333756" h="481584">
                <a:moveTo>
                  <a:pt x="49530" y="118872"/>
                </a:moveTo>
                <a:lnTo>
                  <a:pt x="44958" y="118872"/>
                </a:lnTo>
                <a:lnTo>
                  <a:pt x="44958" y="350520"/>
                </a:lnTo>
                <a:lnTo>
                  <a:pt x="49530" y="355092"/>
                </a:lnTo>
                <a:lnTo>
                  <a:pt x="49530" y="11887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97971" y="2696717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2">
                <a:moveTo>
                  <a:pt x="40386" y="0"/>
                </a:moveTo>
                <a:lnTo>
                  <a:pt x="19812" y="0"/>
                </a:lnTo>
                <a:lnTo>
                  <a:pt x="19812" y="236220"/>
                </a:lnTo>
                <a:lnTo>
                  <a:pt x="40386" y="236220"/>
                </a:lnTo>
                <a:lnTo>
                  <a:pt x="40386" y="0"/>
                </a:lnTo>
                <a:close/>
              </a:path>
              <a:path w="323850" h="355092">
                <a:moveTo>
                  <a:pt x="323850" y="118109"/>
                </a:moveTo>
                <a:lnTo>
                  <a:pt x="161544" y="-118872"/>
                </a:lnTo>
                <a:lnTo>
                  <a:pt x="161544" y="0"/>
                </a:lnTo>
                <a:lnTo>
                  <a:pt x="50292" y="0"/>
                </a:lnTo>
                <a:lnTo>
                  <a:pt x="50292" y="236220"/>
                </a:lnTo>
                <a:lnTo>
                  <a:pt x="161544" y="236220"/>
                </a:lnTo>
                <a:lnTo>
                  <a:pt x="161544" y="354330"/>
                </a:lnTo>
                <a:lnTo>
                  <a:pt x="323850" y="118109"/>
                </a:lnTo>
                <a:close/>
              </a:path>
              <a:path w="323850" h="355092">
                <a:moveTo>
                  <a:pt x="9906" y="0"/>
                </a:moveTo>
                <a:lnTo>
                  <a:pt x="0" y="0"/>
                </a:lnTo>
                <a:lnTo>
                  <a:pt x="0" y="236220"/>
                </a:lnTo>
                <a:lnTo>
                  <a:pt x="9906" y="236220"/>
                </a:lnTo>
                <a:lnTo>
                  <a:pt x="990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502924" y="2696717"/>
            <a:ext cx="0" cy="236220"/>
          </a:xfrm>
          <a:custGeom>
            <a:avLst/>
            <a:gdLst/>
            <a:ahLst/>
            <a:cxnLst/>
            <a:rect l="l" t="t" r="r" b="b"/>
            <a:pathLst>
              <a:path h="236219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117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528070" y="2696717"/>
            <a:ext cx="0" cy="236220"/>
          </a:xfrm>
          <a:custGeom>
            <a:avLst/>
            <a:gdLst/>
            <a:ahLst/>
            <a:cxnLst/>
            <a:rect l="l" t="t" r="r" b="b"/>
            <a:pathLst>
              <a:path h="236219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21844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493399" y="2577845"/>
            <a:ext cx="333756" cy="481584"/>
          </a:xfrm>
          <a:custGeom>
            <a:avLst/>
            <a:gdLst/>
            <a:ahLst/>
            <a:cxnLst/>
            <a:rect l="l" t="t" r="r" b="b"/>
            <a:pathLst>
              <a:path w="333756" h="481584">
                <a:moveTo>
                  <a:pt x="29718" y="355092"/>
                </a:moveTo>
                <a:lnTo>
                  <a:pt x="24384" y="350520"/>
                </a:lnTo>
                <a:lnTo>
                  <a:pt x="19812" y="355092"/>
                </a:lnTo>
                <a:lnTo>
                  <a:pt x="19812" y="358140"/>
                </a:lnTo>
                <a:lnTo>
                  <a:pt x="40386" y="355092"/>
                </a:lnTo>
                <a:lnTo>
                  <a:pt x="29718" y="355092"/>
                </a:lnTo>
                <a:close/>
              </a:path>
              <a:path w="333756" h="481584">
                <a:moveTo>
                  <a:pt x="161544" y="118872"/>
                </a:moveTo>
                <a:lnTo>
                  <a:pt x="166116" y="113538"/>
                </a:lnTo>
                <a:lnTo>
                  <a:pt x="54864" y="113538"/>
                </a:lnTo>
                <a:lnTo>
                  <a:pt x="50292" y="115824"/>
                </a:lnTo>
                <a:lnTo>
                  <a:pt x="50292" y="118872"/>
                </a:lnTo>
                <a:lnTo>
                  <a:pt x="161544" y="118872"/>
                </a:lnTo>
                <a:close/>
              </a:path>
              <a:path w="333756" h="481584">
                <a:moveTo>
                  <a:pt x="324612" y="239268"/>
                </a:moveTo>
                <a:lnTo>
                  <a:pt x="332232" y="239268"/>
                </a:lnTo>
                <a:lnTo>
                  <a:pt x="333756" y="237744"/>
                </a:lnTo>
                <a:lnTo>
                  <a:pt x="332232" y="233934"/>
                </a:lnTo>
                <a:lnTo>
                  <a:pt x="324612" y="233934"/>
                </a:lnTo>
                <a:lnTo>
                  <a:pt x="324612" y="239268"/>
                </a:lnTo>
                <a:close/>
              </a:path>
              <a:path w="333756" h="481584">
                <a:moveTo>
                  <a:pt x="60198" y="123444"/>
                </a:moveTo>
                <a:lnTo>
                  <a:pt x="60198" y="118872"/>
                </a:lnTo>
                <a:lnTo>
                  <a:pt x="54864" y="123444"/>
                </a:lnTo>
                <a:lnTo>
                  <a:pt x="60198" y="123444"/>
                </a:lnTo>
                <a:close/>
              </a:path>
              <a:path w="333756" h="481584">
                <a:moveTo>
                  <a:pt x="9906" y="355092"/>
                </a:moveTo>
                <a:lnTo>
                  <a:pt x="9906" y="350520"/>
                </a:lnTo>
                <a:lnTo>
                  <a:pt x="9144" y="350520"/>
                </a:lnTo>
                <a:lnTo>
                  <a:pt x="9144" y="123444"/>
                </a:lnTo>
                <a:lnTo>
                  <a:pt x="4572" y="123444"/>
                </a:lnTo>
                <a:lnTo>
                  <a:pt x="0" y="355092"/>
                </a:lnTo>
                <a:lnTo>
                  <a:pt x="4572" y="350520"/>
                </a:lnTo>
                <a:lnTo>
                  <a:pt x="9144" y="355092"/>
                </a:lnTo>
                <a:lnTo>
                  <a:pt x="9906" y="355092"/>
                </a:lnTo>
                <a:close/>
              </a:path>
              <a:path w="333756" h="481584">
                <a:moveTo>
                  <a:pt x="9144" y="118872"/>
                </a:moveTo>
                <a:lnTo>
                  <a:pt x="9906" y="118872"/>
                </a:lnTo>
                <a:lnTo>
                  <a:pt x="14478" y="123444"/>
                </a:lnTo>
                <a:lnTo>
                  <a:pt x="14478" y="350520"/>
                </a:lnTo>
                <a:lnTo>
                  <a:pt x="19050" y="355092"/>
                </a:lnTo>
                <a:lnTo>
                  <a:pt x="19050" y="118872"/>
                </a:lnTo>
                <a:lnTo>
                  <a:pt x="9144" y="118872"/>
                </a:lnTo>
                <a:close/>
              </a:path>
              <a:path w="333756" h="481584">
                <a:moveTo>
                  <a:pt x="4572" y="113538"/>
                </a:moveTo>
                <a:lnTo>
                  <a:pt x="1523" y="113538"/>
                </a:lnTo>
                <a:lnTo>
                  <a:pt x="0" y="115824"/>
                </a:lnTo>
                <a:lnTo>
                  <a:pt x="0" y="355092"/>
                </a:lnTo>
                <a:lnTo>
                  <a:pt x="4572" y="123444"/>
                </a:lnTo>
                <a:lnTo>
                  <a:pt x="9906" y="123444"/>
                </a:lnTo>
                <a:lnTo>
                  <a:pt x="9906" y="355092"/>
                </a:lnTo>
                <a:lnTo>
                  <a:pt x="0" y="358140"/>
                </a:lnTo>
                <a:lnTo>
                  <a:pt x="1524" y="359664"/>
                </a:lnTo>
                <a:lnTo>
                  <a:pt x="17526" y="359664"/>
                </a:lnTo>
                <a:lnTo>
                  <a:pt x="19050" y="358140"/>
                </a:lnTo>
                <a:lnTo>
                  <a:pt x="19050" y="355092"/>
                </a:lnTo>
                <a:lnTo>
                  <a:pt x="14478" y="350520"/>
                </a:lnTo>
                <a:lnTo>
                  <a:pt x="14478" y="123444"/>
                </a:lnTo>
                <a:lnTo>
                  <a:pt x="9906" y="118872"/>
                </a:lnTo>
                <a:lnTo>
                  <a:pt x="9144" y="118872"/>
                </a:lnTo>
                <a:lnTo>
                  <a:pt x="19050" y="118872"/>
                </a:lnTo>
                <a:lnTo>
                  <a:pt x="19050" y="115824"/>
                </a:lnTo>
                <a:lnTo>
                  <a:pt x="17526" y="113538"/>
                </a:lnTo>
                <a:lnTo>
                  <a:pt x="4572" y="113538"/>
                </a:lnTo>
                <a:close/>
              </a:path>
              <a:path w="333756" h="481584">
                <a:moveTo>
                  <a:pt x="9144" y="355092"/>
                </a:moveTo>
                <a:lnTo>
                  <a:pt x="4572" y="350520"/>
                </a:lnTo>
                <a:lnTo>
                  <a:pt x="0" y="355092"/>
                </a:lnTo>
                <a:lnTo>
                  <a:pt x="0" y="358140"/>
                </a:lnTo>
                <a:lnTo>
                  <a:pt x="9906" y="355092"/>
                </a:lnTo>
                <a:lnTo>
                  <a:pt x="9144" y="355092"/>
                </a:lnTo>
                <a:close/>
              </a:path>
              <a:path w="333756" h="481584">
                <a:moveTo>
                  <a:pt x="171450" y="457564"/>
                </a:moveTo>
                <a:lnTo>
                  <a:pt x="171450" y="355092"/>
                </a:lnTo>
                <a:lnTo>
                  <a:pt x="161544" y="355092"/>
                </a:lnTo>
                <a:lnTo>
                  <a:pt x="50292" y="358140"/>
                </a:lnTo>
                <a:lnTo>
                  <a:pt x="54864" y="359664"/>
                </a:lnTo>
                <a:lnTo>
                  <a:pt x="161543" y="359663"/>
                </a:lnTo>
                <a:lnTo>
                  <a:pt x="161544" y="473202"/>
                </a:lnTo>
                <a:lnTo>
                  <a:pt x="163068" y="477012"/>
                </a:lnTo>
                <a:lnTo>
                  <a:pt x="171450" y="473202"/>
                </a:lnTo>
                <a:lnTo>
                  <a:pt x="162306" y="470916"/>
                </a:lnTo>
                <a:lnTo>
                  <a:pt x="166116" y="359664"/>
                </a:lnTo>
                <a:lnTo>
                  <a:pt x="171450" y="457564"/>
                </a:lnTo>
                <a:close/>
              </a:path>
              <a:path w="333756" h="481584">
                <a:moveTo>
                  <a:pt x="60198" y="355092"/>
                </a:moveTo>
                <a:lnTo>
                  <a:pt x="50292" y="358140"/>
                </a:lnTo>
                <a:lnTo>
                  <a:pt x="161544" y="355092"/>
                </a:lnTo>
                <a:lnTo>
                  <a:pt x="171450" y="355092"/>
                </a:lnTo>
                <a:lnTo>
                  <a:pt x="169164" y="350520"/>
                </a:lnTo>
                <a:lnTo>
                  <a:pt x="54864" y="350520"/>
                </a:lnTo>
                <a:lnTo>
                  <a:pt x="50292" y="355092"/>
                </a:lnTo>
                <a:lnTo>
                  <a:pt x="50292" y="358140"/>
                </a:lnTo>
                <a:lnTo>
                  <a:pt x="60198" y="355092"/>
                </a:lnTo>
                <a:close/>
              </a:path>
              <a:path w="333756" h="481584">
                <a:moveTo>
                  <a:pt x="169164" y="123444"/>
                </a:moveTo>
                <a:lnTo>
                  <a:pt x="171450" y="118872"/>
                </a:lnTo>
                <a:lnTo>
                  <a:pt x="171449" y="16356"/>
                </a:lnTo>
                <a:lnTo>
                  <a:pt x="162306" y="3048"/>
                </a:lnTo>
                <a:lnTo>
                  <a:pt x="171450" y="0"/>
                </a:lnTo>
                <a:lnTo>
                  <a:pt x="161544" y="0"/>
                </a:lnTo>
                <a:lnTo>
                  <a:pt x="161543" y="113537"/>
                </a:lnTo>
                <a:lnTo>
                  <a:pt x="166116" y="113538"/>
                </a:lnTo>
                <a:lnTo>
                  <a:pt x="161544" y="118872"/>
                </a:lnTo>
                <a:lnTo>
                  <a:pt x="50292" y="118872"/>
                </a:lnTo>
                <a:lnTo>
                  <a:pt x="50292" y="355092"/>
                </a:lnTo>
                <a:lnTo>
                  <a:pt x="54864" y="350520"/>
                </a:lnTo>
                <a:lnTo>
                  <a:pt x="60198" y="350520"/>
                </a:lnTo>
                <a:lnTo>
                  <a:pt x="60198" y="123444"/>
                </a:lnTo>
                <a:lnTo>
                  <a:pt x="54864" y="123444"/>
                </a:lnTo>
                <a:lnTo>
                  <a:pt x="60198" y="118872"/>
                </a:lnTo>
                <a:lnTo>
                  <a:pt x="60198" y="123444"/>
                </a:lnTo>
                <a:lnTo>
                  <a:pt x="169164" y="123444"/>
                </a:lnTo>
                <a:close/>
              </a:path>
              <a:path w="333756" h="481584">
                <a:moveTo>
                  <a:pt x="163068" y="-3809"/>
                </a:moveTo>
                <a:lnTo>
                  <a:pt x="161544" y="0"/>
                </a:lnTo>
                <a:lnTo>
                  <a:pt x="171450" y="0"/>
                </a:lnTo>
                <a:lnTo>
                  <a:pt x="162306" y="3048"/>
                </a:lnTo>
                <a:lnTo>
                  <a:pt x="171449" y="16356"/>
                </a:lnTo>
                <a:lnTo>
                  <a:pt x="322782" y="236605"/>
                </a:lnTo>
                <a:lnTo>
                  <a:pt x="171450" y="457564"/>
                </a:lnTo>
                <a:lnTo>
                  <a:pt x="166116" y="359664"/>
                </a:lnTo>
                <a:lnTo>
                  <a:pt x="162306" y="470916"/>
                </a:lnTo>
                <a:lnTo>
                  <a:pt x="171450" y="473202"/>
                </a:lnTo>
                <a:lnTo>
                  <a:pt x="163068" y="477012"/>
                </a:lnTo>
                <a:lnTo>
                  <a:pt x="166878" y="478536"/>
                </a:lnTo>
                <a:lnTo>
                  <a:pt x="170688" y="476250"/>
                </a:lnTo>
                <a:lnTo>
                  <a:pt x="332232" y="239268"/>
                </a:lnTo>
                <a:lnTo>
                  <a:pt x="324612" y="239268"/>
                </a:lnTo>
                <a:lnTo>
                  <a:pt x="324612" y="233934"/>
                </a:lnTo>
                <a:lnTo>
                  <a:pt x="332232" y="233934"/>
                </a:lnTo>
                <a:lnTo>
                  <a:pt x="170688" y="-2285"/>
                </a:lnTo>
                <a:lnTo>
                  <a:pt x="166878" y="-4571"/>
                </a:lnTo>
                <a:lnTo>
                  <a:pt x="163068" y="-3809"/>
                </a:lnTo>
                <a:close/>
              </a:path>
              <a:path w="333756" h="481584">
                <a:moveTo>
                  <a:pt x="24384" y="359664"/>
                </a:moveTo>
                <a:lnTo>
                  <a:pt x="44958" y="359664"/>
                </a:lnTo>
                <a:lnTo>
                  <a:pt x="49530" y="358140"/>
                </a:lnTo>
                <a:lnTo>
                  <a:pt x="49530" y="355092"/>
                </a:lnTo>
                <a:lnTo>
                  <a:pt x="44958" y="350520"/>
                </a:lnTo>
                <a:lnTo>
                  <a:pt x="44958" y="123444"/>
                </a:lnTo>
                <a:lnTo>
                  <a:pt x="40386" y="118872"/>
                </a:lnTo>
                <a:lnTo>
                  <a:pt x="29718" y="118872"/>
                </a:lnTo>
                <a:lnTo>
                  <a:pt x="49530" y="118872"/>
                </a:lnTo>
                <a:lnTo>
                  <a:pt x="49530" y="115824"/>
                </a:lnTo>
                <a:lnTo>
                  <a:pt x="44958" y="113538"/>
                </a:lnTo>
                <a:lnTo>
                  <a:pt x="24384" y="113538"/>
                </a:lnTo>
                <a:lnTo>
                  <a:pt x="19812" y="115824"/>
                </a:lnTo>
                <a:lnTo>
                  <a:pt x="19812" y="355092"/>
                </a:lnTo>
                <a:lnTo>
                  <a:pt x="24384" y="123444"/>
                </a:lnTo>
                <a:lnTo>
                  <a:pt x="40386" y="123444"/>
                </a:lnTo>
                <a:lnTo>
                  <a:pt x="40386" y="355092"/>
                </a:lnTo>
                <a:lnTo>
                  <a:pt x="19812" y="358140"/>
                </a:lnTo>
                <a:lnTo>
                  <a:pt x="24384" y="359664"/>
                </a:lnTo>
                <a:close/>
              </a:path>
              <a:path w="333756" h="481584">
                <a:moveTo>
                  <a:pt x="40386" y="355092"/>
                </a:moveTo>
                <a:lnTo>
                  <a:pt x="40386" y="350520"/>
                </a:lnTo>
                <a:lnTo>
                  <a:pt x="29717" y="350519"/>
                </a:lnTo>
                <a:lnTo>
                  <a:pt x="29717" y="123443"/>
                </a:lnTo>
                <a:lnTo>
                  <a:pt x="24384" y="123444"/>
                </a:lnTo>
                <a:lnTo>
                  <a:pt x="19812" y="355092"/>
                </a:lnTo>
                <a:lnTo>
                  <a:pt x="24384" y="350520"/>
                </a:lnTo>
                <a:lnTo>
                  <a:pt x="29718" y="355092"/>
                </a:lnTo>
                <a:lnTo>
                  <a:pt x="40386" y="355092"/>
                </a:lnTo>
                <a:close/>
              </a:path>
              <a:path w="333756" h="481584">
                <a:moveTo>
                  <a:pt x="29718" y="118872"/>
                </a:moveTo>
                <a:lnTo>
                  <a:pt x="40386" y="118872"/>
                </a:lnTo>
                <a:lnTo>
                  <a:pt x="44958" y="123444"/>
                </a:lnTo>
                <a:lnTo>
                  <a:pt x="44958" y="350520"/>
                </a:lnTo>
                <a:lnTo>
                  <a:pt x="49530" y="355092"/>
                </a:lnTo>
                <a:lnTo>
                  <a:pt x="49530" y="118872"/>
                </a:lnTo>
                <a:lnTo>
                  <a:pt x="29718" y="11887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541386" y="2044445"/>
            <a:ext cx="2104656" cy="1235202"/>
          </a:xfrm>
          <a:custGeom>
            <a:avLst/>
            <a:gdLst/>
            <a:ahLst/>
            <a:cxnLst/>
            <a:rect l="l" t="t" r="r" b="b"/>
            <a:pathLst>
              <a:path w="2104656" h="1235202">
                <a:moveTo>
                  <a:pt x="2104656" y="0"/>
                </a:moveTo>
                <a:lnTo>
                  <a:pt x="0" y="5334"/>
                </a:lnTo>
                <a:lnTo>
                  <a:pt x="2095512" y="5333"/>
                </a:lnTo>
                <a:lnTo>
                  <a:pt x="2100084" y="5334"/>
                </a:lnTo>
                <a:lnTo>
                  <a:pt x="2100084" y="9905"/>
                </a:lnTo>
                <a:lnTo>
                  <a:pt x="2100084" y="1226057"/>
                </a:lnTo>
                <a:lnTo>
                  <a:pt x="2104656" y="1235202"/>
                </a:lnTo>
                <a:lnTo>
                  <a:pt x="2104656" y="0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531493" y="2044445"/>
            <a:ext cx="2114550" cy="1235202"/>
          </a:xfrm>
          <a:custGeom>
            <a:avLst/>
            <a:gdLst/>
            <a:ahLst/>
            <a:cxnLst/>
            <a:rect l="l" t="t" r="r" b="b"/>
            <a:pathLst>
              <a:path w="2114550" h="1235202">
                <a:moveTo>
                  <a:pt x="2109978" y="1226057"/>
                </a:moveTo>
                <a:lnTo>
                  <a:pt x="2109978" y="9905"/>
                </a:lnTo>
                <a:lnTo>
                  <a:pt x="2109978" y="1230629"/>
                </a:lnTo>
                <a:lnTo>
                  <a:pt x="4572" y="1230629"/>
                </a:lnTo>
                <a:lnTo>
                  <a:pt x="4572" y="1226057"/>
                </a:lnTo>
                <a:lnTo>
                  <a:pt x="0" y="1235202"/>
                </a:lnTo>
                <a:lnTo>
                  <a:pt x="2114550" y="1235202"/>
                </a:lnTo>
                <a:lnTo>
                  <a:pt x="2109978" y="1226057"/>
                </a:lnTo>
                <a:close/>
              </a:path>
              <a:path w="2114550" h="1235202">
                <a:moveTo>
                  <a:pt x="2105406" y="5333"/>
                </a:moveTo>
                <a:lnTo>
                  <a:pt x="9893" y="5334"/>
                </a:lnTo>
                <a:lnTo>
                  <a:pt x="2105406" y="5334"/>
                </a:lnTo>
                <a:close/>
              </a:path>
              <a:path w="2114550" h="1235202">
                <a:moveTo>
                  <a:pt x="4572" y="9906"/>
                </a:moveTo>
                <a:lnTo>
                  <a:pt x="4572" y="5334"/>
                </a:lnTo>
                <a:lnTo>
                  <a:pt x="9893" y="5334"/>
                </a:lnTo>
                <a:lnTo>
                  <a:pt x="2114550" y="0"/>
                </a:lnTo>
                <a:lnTo>
                  <a:pt x="0" y="0"/>
                </a:lnTo>
                <a:lnTo>
                  <a:pt x="0" y="1235202"/>
                </a:lnTo>
                <a:lnTo>
                  <a:pt x="4572" y="9906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531493" y="2054351"/>
            <a:ext cx="2105406" cy="1225296"/>
          </a:xfrm>
          <a:custGeom>
            <a:avLst/>
            <a:gdLst/>
            <a:ahLst/>
            <a:cxnLst/>
            <a:rect l="l" t="t" r="r" b="b"/>
            <a:pathLst>
              <a:path w="2105406" h="1225296">
                <a:moveTo>
                  <a:pt x="4572" y="1216152"/>
                </a:moveTo>
                <a:lnTo>
                  <a:pt x="4572" y="0"/>
                </a:lnTo>
                <a:lnTo>
                  <a:pt x="0" y="1225296"/>
                </a:lnTo>
                <a:lnTo>
                  <a:pt x="4572" y="1216152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536065" y="2049779"/>
            <a:ext cx="2105405" cy="1225295"/>
          </a:xfrm>
          <a:custGeom>
            <a:avLst/>
            <a:gdLst/>
            <a:ahLst/>
            <a:cxnLst/>
            <a:rect l="l" t="t" r="r" b="b"/>
            <a:pathLst>
              <a:path w="2105405" h="1225296">
                <a:moveTo>
                  <a:pt x="0" y="0"/>
                </a:moveTo>
                <a:lnTo>
                  <a:pt x="0" y="1225295"/>
                </a:lnTo>
                <a:lnTo>
                  <a:pt x="2105405" y="1225295"/>
                </a:lnTo>
                <a:lnTo>
                  <a:pt x="2105405" y="0"/>
                </a:lnTo>
                <a:lnTo>
                  <a:pt x="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541386" y="2044445"/>
            <a:ext cx="2104656" cy="1235202"/>
          </a:xfrm>
          <a:custGeom>
            <a:avLst/>
            <a:gdLst/>
            <a:ahLst/>
            <a:cxnLst/>
            <a:rect l="l" t="t" r="r" b="b"/>
            <a:pathLst>
              <a:path w="2104656" h="1235202">
                <a:moveTo>
                  <a:pt x="0" y="5334"/>
                </a:moveTo>
                <a:lnTo>
                  <a:pt x="2095512" y="5333"/>
                </a:lnTo>
                <a:lnTo>
                  <a:pt x="2100084" y="9905"/>
                </a:lnTo>
                <a:lnTo>
                  <a:pt x="2100084" y="1226057"/>
                </a:lnTo>
                <a:lnTo>
                  <a:pt x="2104656" y="1235202"/>
                </a:lnTo>
                <a:lnTo>
                  <a:pt x="2104656" y="0"/>
                </a:lnTo>
                <a:lnTo>
                  <a:pt x="0" y="5334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531493" y="2044445"/>
            <a:ext cx="2114550" cy="1235202"/>
          </a:xfrm>
          <a:custGeom>
            <a:avLst/>
            <a:gdLst/>
            <a:ahLst/>
            <a:cxnLst/>
            <a:rect l="l" t="t" r="r" b="b"/>
            <a:pathLst>
              <a:path w="2114550" h="1235202">
                <a:moveTo>
                  <a:pt x="0" y="1235202"/>
                </a:moveTo>
                <a:lnTo>
                  <a:pt x="2114550" y="1235202"/>
                </a:lnTo>
                <a:lnTo>
                  <a:pt x="2109978" y="1226057"/>
                </a:lnTo>
                <a:lnTo>
                  <a:pt x="2109978" y="9905"/>
                </a:lnTo>
                <a:lnTo>
                  <a:pt x="2105406" y="5333"/>
                </a:lnTo>
                <a:lnTo>
                  <a:pt x="9893" y="5334"/>
                </a:lnTo>
                <a:lnTo>
                  <a:pt x="2114550" y="0"/>
                </a:lnTo>
                <a:lnTo>
                  <a:pt x="0" y="0"/>
                </a:lnTo>
                <a:lnTo>
                  <a:pt x="0" y="1235202"/>
                </a:lnTo>
                <a:lnTo>
                  <a:pt x="4572" y="9906"/>
                </a:lnTo>
                <a:lnTo>
                  <a:pt x="2105405" y="9905"/>
                </a:lnTo>
                <a:lnTo>
                  <a:pt x="2105406" y="1230629"/>
                </a:lnTo>
                <a:lnTo>
                  <a:pt x="9893" y="1230629"/>
                </a:lnTo>
                <a:lnTo>
                  <a:pt x="4572" y="1226057"/>
                </a:lnTo>
                <a:lnTo>
                  <a:pt x="0" y="1235202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531493" y="2054351"/>
            <a:ext cx="2105406" cy="1225296"/>
          </a:xfrm>
          <a:custGeom>
            <a:avLst/>
            <a:gdLst/>
            <a:ahLst/>
            <a:cxnLst/>
            <a:rect l="l" t="t" r="r" b="b"/>
            <a:pathLst>
              <a:path w="2105406" h="1225296">
                <a:moveTo>
                  <a:pt x="2105406" y="1220724"/>
                </a:moveTo>
                <a:lnTo>
                  <a:pt x="2105405" y="1216152"/>
                </a:lnTo>
                <a:lnTo>
                  <a:pt x="9893" y="1216152"/>
                </a:lnTo>
                <a:lnTo>
                  <a:pt x="9893" y="0"/>
                </a:lnTo>
                <a:lnTo>
                  <a:pt x="4572" y="0"/>
                </a:lnTo>
                <a:lnTo>
                  <a:pt x="0" y="1225296"/>
                </a:lnTo>
                <a:lnTo>
                  <a:pt x="4572" y="1216152"/>
                </a:lnTo>
                <a:lnTo>
                  <a:pt x="9893" y="1220724"/>
                </a:lnTo>
                <a:lnTo>
                  <a:pt x="2105406" y="1220724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203071" y="2638043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2">
                <a:moveTo>
                  <a:pt x="40387" y="0"/>
                </a:moveTo>
                <a:lnTo>
                  <a:pt x="19812" y="0"/>
                </a:lnTo>
                <a:lnTo>
                  <a:pt x="40374" y="0"/>
                </a:lnTo>
                <a:lnTo>
                  <a:pt x="40374" y="236219"/>
                </a:lnTo>
                <a:lnTo>
                  <a:pt x="19812" y="236219"/>
                </a:lnTo>
                <a:lnTo>
                  <a:pt x="40387" y="236220"/>
                </a:lnTo>
                <a:lnTo>
                  <a:pt x="40387" y="0"/>
                </a:lnTo>
                <a:close/>
              </a:path>
              <a:path w="323850" h="355092">
                <a:moveTo>
                  <a:pt x="161544" y="354329"/>
                </a:moveTo>
                <a:lnTo>
                  <a:pt x="161544" y="354329"/>
                </a:lnTo>
                <a:lnTo>
                  <a:pt x="161544" y="354330"/>
                </a:lnTo>
                <a:close/>
              </a:path>
              <a:path w="323850" h="355092">
                <a:moveTo>
                  <a:pt x="161543" y="236219"/>
                </a:moveTo>
                <a:lnTo>
                  <a:pt x="50292" y="236219"/>
                </a:lnTo>
                <a:lnTo>
                  <a:pt x="161543" y="236220"/>
                </a:lnTo>
                <a:close/>
              </a:path>
              <a:path w="323850" h="355092">
                <a:moveTo>
                  <a:pt x="323850" y="118109"/>
                </a:moveTo>
                <a:lnTo>
                  <a:pt x="322641" y="116345"/>
                </a:lnTo>
                <a:lnTo>
                  <a:pt x="323075" y="118110"/>
                </a:lnTo>
                <a:lnTo>
                  <a:pt x="315085" y="129912"/>
                </a:lnTo>
                <a:lnTo>
                  <a:pt x="307082" y="141706"/>
                </a:lnTo>
                <a:lnTo>
                  <a:pt x="299065" y="153492"/>
                </a:lnTo>
                <a:lnTo>
                  <a:pt x="291038" y="165272"/>
                </a:lnTo>
                <a:lnTo>
                  <a:pt x="283001" y="177045"/>
                </a:lnTo>
                <a:lnTo>
                  <a:pt x="274956" y="188814"/>
                </a:lnTo>
                <a:lnTo>
                  <a:pt x="266904" y="200579"/>
                </a:lnTo>
                <a:lnTo>
                  <a:pt x="258847" y="212340"/>
                </a:lnTo>
                <a:lnTo>
                  <a:pt x="250786" y="224100"/>
                </a:lnTo>
                <a:lnTo>
                  <a:pt x="242723" y="235858"/>
                </a:lnTo>
                <a:lnTo>
                  <a:pt x="234660" y="247615"/>
                </a:lnTo>
                <a:lnTo>
                  <a:pt x="226597" y="259373"/>
                </a:lnTo>
                <a:lnTo>
                  <a:pt x="218537" y="271133"/>
                </a:lnTo>
                <a:lnTo>
                  <a:pt x="210481" y="282895"/>
                </a:lnTo>
                <a:lnTo>
                  <a:pt x="202429" y="294660"/>
                </a:lnTo>
                <a:lnTo>
                  <a:pt x="194385" y="306430"/>
                </a:lnTo>
                <a:lnTo>
                  <a:pt x="186349" y="318204"/>
                </a:lnTo>
                <a:lnTo>
                  <a:pt x="184438" y="321009"/>
                </a:lnTo>
                <a:lnTo>
                  <a:pt x="323850" y="118109"/>
                </a:lnTo>
                <a:close/>
              </a:path>
              <a:path w="323850" h="355092">
                <a:moveTo>
                  <a:pt x="161543" y="0"/>
                </a:moveTo>
                <a:lnTo>
                  <a:pt x="50292" y="0"/>
                </a:lnTo>
                <a:lnTo>
                  <a:pt x="161543" y="0"/>
                </a:lnTo>
                <a:close/>
              </a:path>
              <a:path w="323850" h="355092">
                <a:moveTo>
                  <a:pt x="161544" y="-118872"/>
                </a:moveTo>
                <a:lnTo>
                  <a:pt x="161544" y="-118110"/>
                </a:lnTo>
                <a:lnTo>
                  <a:pt x="162065" y="-118110"/>
                </a:lnTo>
                <a:lnTo>
                  <a:pt x="161544" y="-118872"/>
                </a:lnTo>
                <a:close/>
              </a:path>
              <a:path w="323850" h="355092">
                <a:moveTo>
                  <a:pt x="9905" y="236219"/>
                </a:moveTo>
                <a:lnTo>
                  <a:pt x="0" y="236219"/>
                </a:lnTo>
                <a:lnTo>
                  <a:pt x="9905" y="236220"/>
                </a:lnTo>
                <a:close/>
              </a:path>
              <a:path w="323850" h="355092">
                <a:moveTo>
                  <a:pt x="9905" y="0"/>
                </a:moveTo>
                <a:lnTo>
                  <a:pt x="0" y="0"/>
                </a:lnTo>
                <a:lnTo>
                  <a:pt x="9905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98486" y="2519171"/>
            <a:ext cx="332994" cy="481584"/>
          </a:xfrm>
          <a:custGeom>
            <a:avLst/>
            <a:gdLst/>
            <a:ahLst/>
            <a:cxnLst/>
            <a:rect l="l" t="t" r="r" b="b"/>
            <a:pathLst>
              <a:path w="332994" h="481584">
                <a:moveTo>
                  <a:pt x="40386" y="355092"/>
                </a:moveTo>
                <a:lnTo>
                  <a:pt x="29718" y="355092"/>
                </a:lnTo>
                <a:lnTo>
                  <a:pt x="24384" y="355091"/>
                </a:lnTo>
                <a:lnTo>
                  <a:pt x="24384" y="350520"/>
                </a:lnTo>
                <a:lnTo>
                  <a:pt x="19812" y="355092"/>
                </a:lnTo>
                <a:lnTo>
                  <a:pt x="19812" y="357378"/>
                </a:lnTo>
                <a:lnTo>
                  <a:pt x="40386" y="355092"/>
                </a:lnTo>
                <a:close/>
              </a:path>
              <a:path w="332994" h="481584">
                <a:moveTo>
                  <a:pt x="166116" y="113538"/>
                </a:moveTo>
                <a:lnTo>
                  <a:pt x="54864" y="113538"/>
                </a:lnTo>
                <a:lnTo>
                  <a:pt x="50292" y="115824"/>
                </a:lnTo>
                <a:lnTo>
                  <a:pt x="50292" y="118872"/>
                </a:lnTo>
                <a:lnTo>
                  <a:pt x="161544" y="118872"/>
                </a:lnTo>
                <a:lnTo>
                  <a:pt x="166116" y="113538"/>
                </a:lnTo>
                <a:close/>
              </a:path>
              <a:path w="332994" h="481584">
                <a:moveTo>
                  <a:pt x="332994" y="237744"/>
                </a:moveTo>
                <a:lnTo>
                  <a:pt x="332232" y="233934"/>
                </a:lnTo>
                <a:lnTo>
                  <a:pt x="326910" y="233934"/>
                </a:lnTo>
                <a:lnTo>
                  <a:pt x="327660" y="236982"/>
                </a:lnTo>
                <a:lnTo>
                  <a:pt x="326112" y="239268"/>
                </a:lnTo>
                <a:lnTo>
                  <a:pt x="332232" y="239268"/>
                </a:lnTo>
                <a:lnTo>
                  <a:pt x="332994" y="237744"/>
                </a:lnTo>
                <a:close/>
              </a:path>
              <a:path w="332994" h="481584">
                <a:moveTo>
                  <a:pt x="54864" y="123443"/>
                </a:moveTo>
                <a:lnTo>
                  <a:pt x="54864" y="123444"/>
                </a:lnTo>
                <a:lnTo>
                  <a:pt x="54864" y="123444"/>
                </a:lnTo>
                <a:close/>
              </a:path>
              <a:path w="332994" h="481584">
                <a:moveTo>
                  <a:pt x="9906" y="355091"/>
                </a:moveTo>
                <a:lnTo>
                  <a:pt x="9143" y="355091"/>
                </a:lnTo>
                <a:lnTo>
                  <a:pt x="9906" y="355092"/>
                </a:lnTo>
                <a:close/>
              </a:path>
              <a:path w="332994" h="481584">
                <a:moveTo>
                  <a:pt x="4572" y="350520"/>
                </a:moveTo>
                <a:lnTo>
                  <a:pt x="4584" y="123444"/>
                </a:lnTo>
                <a:lnTo>
                  <a:pt x="0" y="355092"/>
                </a:lnTo>
                <a:lnTo>
                  <a:pt x="4572" y="350520"/>
                </a:lnTo>
                <a:close/>
              </a:path>
              <a:path w="332994" h="481584">
                <a:moveTo>
                  <a:pt x="19050" y="118872"/>
                </a:moveTo>
                <a:lnTo>
                  <a:pt x="14490" y="118872"/>
                </a:lnTo>
                <a:lnTo>
                  <a:pt x="14490" y="350532"/>
                </a:lnTo>
                <a:lnTo>
                  <a:pt x="19050" y="355092"/>
                </a:lnTo>
                <a:lnTo>
                  <a:pt x="19050" y="118872"/>
                </a:lnTo>
                <a:close/>
              </a:path>
              <a:path w="332994" h="481584">
                <a:moveTo>
                  <a:pt x="19050" y="355092"/>
                </a:moveTo>
                <a:lnTo>
                  <a:pt x="14490" y="350532"/>
                </a:lnTo>
                <a:lnTo>
                  <a:pt x="14490" y="355091"/>
                </a:lnTo>
                <a:lnTo>
                  <a:pt x="9906" y="355091"/>
                </a:lnTo>
                <a:lnTo>
                  <a:pt x="1524" y="359664"/>
                </a:lnTo>
                <a:lnTo>
                  <a:pt x="17526" y="359664"/>
                </a:lnTo>
                <a:lnTo>
                  <a:pt x="19050" y="355092"/>
                </a:lnTo>
                <a:close/>
              </a:path>
              <a:path w="332994" h="481584">
                <a:moveTo>
                  <a:pt x="4572" y="123444"/>
                </a:moveTo>
                <a:lnTo>
                  <a:pt x="4584" y="118872"/>
                </a:lnTo>
                <a:lnTo>
                  <a:pt x="19050" y="118872"/>
                </a:lnTo>
                <a:lnTo>
                  <a:pt x="19050" y="115824"/>
                </a:lnTo>
                <a:lnTo>
                  <a:pt x="17526" y="113538"/>
                </a:lnTo>
                <a:lnTo>
                  <a:pt x="1523" y="113538"/>
                </a:lnTo>
                <a:lnTo>
                  <a:pt x="0" y="115824"/>
                </a:lnTo>
                <a:lnTo>
                  <a:pt x="0" y="355092"/>
                </a:lnTo>
                <a:lnTo>
                  <a:pt x="4572" y="123444"/>
                </a:lnTo>
                <a:close/>
              </a:path>
              <a:path w="332994" h="481584">
                <a:moveTo>
                  <a:pt x="9906" y="355092"/>
                </a:moveTo>
                <a:lnTo>
                  <a:pt x="9144" y="355092"/>
                </a:lnTo>
                <a:lnTo>
                  <a:pt x="4584" y="355091"/>
                </a:lnTo>
                <a:lnTo>
                  <a:pt x="4584" y="350532"/>
                </a:lnTo>
                <a:lnTo>
                  <a:pt x="0" y="355092"/>
                </a:lnTo>
                <a:lnTo>
                  <a:pt x="1524" y="359664"/>
                </a:lnTo>
                <a:lnTo>
                  <a:pt x="9906" y="355092"/>
                </a:lnTo>
                <a:close/>
              </a:path>
              <a:path w="332994" h="481584">
                <a:moveTo>
                  <a:pt x="171450" y="473202"/>
                </a:moveTo>
                <a:lnTo>
                  <a:pt x="167109" y="472116"/>
                </a:lnTo>
                <a:lnTo>
                  <a:pt x="166890" y="472439"/>
                </a:lnTo>
                <a:lnTo>
                  <a:pt x="166128" y="473202"/>
                </a:lnTo>
                <a:lnTo>
                  <a:pt x="166128" y="471871"/>
                </a:lnTo>
                <a:lnTo>
                  <a:pt x="162306" y="470916"/>
                </a:lnTo>
                <a:lnTo>
                  <a:pt x="166116" y="359664"/>
                </a:lnTo>
                <a:lnTo>
                  <a:pt x="166128" y="359897"/>
                </a:lnTo>
                <a:lnTo>
                  <a:pt x="166128" y="355092"/>
                </a:lnTo>
                <a:lnTo>
                  <a:pt x="161544" y="355092"/>
                </a:lnTo>
                <a:lnTo>
                  <a:pt x="50292" y="357378"/>
                </a:lnTo>
                <a:lnTo>
                  <a:pt x="54864" y="359664"/>
                </a:lnTo>
                <a:lnTo>
                  <a:pt x="161543" y="359663"/>
                </a:lnTo>
                <a:lnTo>
                  <a:pt x="161544" y="473202"/>
                </a:lnTo>
                <a:lnTo>
                  <a:pt x="163068" y="477012"/>
                </a:lnTo>
                <a:lnTo>
                  <a:pt x="171450" y="473202"/>
                </a:lnTo>
                <a:close/>
              </a:path>
              <a:path w="332994" h="481584">
                <a:moveTo>
                  <a:pt x="161544" y="355092"/>
                </a:moveTo>
                <a:lnTo>
                  <a:pt x="166128" y="355092"/>
                </a:lnTo>
                <a:lnTo>
                  <a:pt x="54864" y="355091"/>
                </a:lnTo>
                <a:lnTo>
                  <a:pt x="54864" y="350520"/>
                </a:lnTo>
                <a:lnTo>
                  <a:pt x="50292" y="355092"/>
                </a:lnTo>
                <a:lnTo>
                  <a:pt x="50292" y="357378"/>
                </a:lnTo>
                <a:lnTo>
                  <a:pt x="161544" y="355092"/>
                </a:lnTo>
                <a:close/>
              </a:path>
              <a:path w="332994" h="481584">
                <a:moveTo>
                  <a:pt x="54864" y="350520"/>
                </a:moveTo>
                <a:lnTo>
                  <a:pt x="54864" y="123444"/>
                </a:lnTo>
                <a:lnTo>
                  <a:pt x="54864" y="118872"/>
                </a:lnTo>
                <a:lnTo>
                  <a:pt x="50292" y="118872"/>
                </a:lnTo>
                <a:lnTo>
                  <a:pt x="50292" y="355092"/>
                </a:lnTo>
                <a:lnTo>
                  <a:pt x="54864" y="350520"/>
                </a:lnTo>
                <a:close/>
              </a:path>
              <a:path w="332994" h="481584">
                <a:moveTo>
                  <a:pt x="166128" y="8611"/>
                </a:moveTo>
                <a:lnTo>
                  <a:pt x="162306" y="3048"/>
                </a:lnTo>
                <a:lnTo>
                  <a:pt x="166128" y="1773"/>
                </a:lnTo>
                <a:lnTo>
                  <a:pt x="166128" y="762"/>
                </a:lnTo>
                <a:lnTo>
                  <a:pt x="166890" y="762"/>
                </a:lnTo>
                <a:lnTo>
                  <a:pt x="167367" y="1360"/>
                </a:lnTo>
                <a:lnTo>
                  <a:pt x="171450" y="0"/>
                </a:lnTo>
                <a:lnTo>
                  <a:pt x="161544" y="0"/>
                </a:lnTo>
                <a:lnTo>
                  <a:pt x="161543" y="113537"/>
                </a:lnTo>
                <a:lnTo>
                  <a:pt x="166116" y="113538"/>
                </a:lnTo>
                <a:lnTo>
                  <a:pt x="161544" y="118872"/>
                </a:lnTo>
                <a:lnTo>
                  <a:pt x="166128" y="118872"/>
                </a:lnTo>
                <a:lnTo>
                  <a:pt x="166128" y="8611"/>
                </a:lnTo>
                <a:close/>
              </a:path>
              <a:path w="332994" h="481584">
                <a:moveTo>
                  <a:pt x="166128" y="359897"/>
                </a:moveTo>
                <a:lnTo>
                  <a:pt x="166116" y="359664"/>
                </a:lnTo>
                <a:lnTo>
                  <a:pt x="162306" y="470916"/>
                </a:lnTo>
                <a:lnTo>
                  <a:pt x="166128" y="471871"/>
                </a:lnTo>
                <a:lnTo>
                  <a:pt x="166128" y="359897"/>
                </a:lnTo>
                <a:close/>
              </a:path>
              <a:path w="332994" h="481584">
                <a:moveTo>
                  <a:pt x="170688" y="476250"/>
                </a:moveTo>
                <a:lnTo>
                  <a:pt x="332232" y="239268"/>
                </a:lnTo>
                <a:lnTo>
                  <a:pt x="326112" y="239268"/>
                </a:lnTo>
                <a:lnTo>
                  <a:pt x="319670" y="248784"/>
                </a:lnTo>
                <a:lnTo>
                  <a:pt x="311666" y="260578"/>
                </a:lnTo>
                <a:lnTo>
                  <a:pt x="303650" y="272364"/>
                </a:lnTo>
                <a:lnTo>
                  <a:pt x="295623" y="284144"/>
                </a:lnTo>
                <a:lnTo>
                  <a:pt x="287586" y="295917"/>
                </a:lnTo>
                <a:lnTo>
                  <a:pt x="279540" y="307686"/>
                </a:lnTo>
                <a:lnTo>
                  <a:pt x="271489" y="319451"/>
                </a:lnTo>
                <a:lnTo>
                  <a:pt x="263432" y="331212"/>
                </a:lnTo>
                <a:lnTo>
                  <a:pt x="255371" y="342972"/>
                </a:lnTo>
                <a:lnTo>
                  <a:pt x="247308" y="354730"/>
                </a:lnTo>
                <a:lnTo>
                  <a:pt x="239245" y="366487"/>
                </a:lnTo>
                <a:lnTo>
                  <a:pt x="231182" y="378245"/>
                </a:lnTo>
                <a:lnTo>
                  <a:pt x="223122" y="390005"/>
                </a:lnTo>
                <a:lnTo>
                  <a:pt x="215065" y="401767"/>
                </a:lnTo>
                <a:lnTo>
                  <a:pt x="207014" y="413532"/>
                </a:lnTo>
                <a:lnTo>
                  <a:pt x="198970" y="425302"/>
                </a:lnTo>
                <a:lnTo>
                  <a:pt x="190934" y="437076"/>
                </a:lnTo>
                <a:lnTo>
                  <a:pt x="182907" y="448857"/>
                </a:lnTo>
                <a:lnTo>
                  <a:pt x="174892" y="460644"/>
                </a:lnTo>
                <a:lnTo>
                  <a:pt x="167109" y="472116"/>
                </a:lnTo>
                <a:lnTo>
                  <a:pt x="171450" y="473202"/>
                </a:lnTo>
                <a:lnTo>
                  <a:pt x="163068" y="477012"/>
                </a:lnTo>
                <a:lnTo>
                  <a:pt x="166878" y="478536"/>
                </a:lnTo>
                <a:lnTo>
                  <a:pt x="170688" y="476250"/>
                </a:lnTo>
                <a:close/>
              </a:path>
              <a:path w="332994" h="481584">
                <a:moveTo>
                  <a:pt x="166128" y="1773"/>
                </a:moveTo>
                <a:lnTo>
                  <a:pt x="162306" y="3048"/>
                </a:lnTo>
                <a:lnTo>
                  <a:pt x="166128" y="8611"/>
                </a:lnTo>
                <a:lnTo>
                  <a:pt x="166128" y="1773"/>
                </a:lnTo>
                <a:close/>
              </a:path>
              <a:path w="332994" h="481584">
                <a:moveTo>
                  <a:pt x="170688" y="-2285"/>
                </a:moveTo>
                <a:lnTo>
                  <a:pt x="166878" y="-4571"/>
                </a:lnTo>
                <a:lnTo>
                  <a:pt x="163068" y="-3809"/>
                </a:lnTo>
                <a:lnTo>
                  <a:pt x="161544" y="0"/>
                </a:lnTo>
                <a:lnTo>
                  <a:pt x="171450" y="0"/>
                </a:lnTo>
                <a:lnTo>
                  <a:pt x="167367" y="1360"/>
                </a:lnTo>
                <a:lnTo>
                  <a:pt x="169926" y="4572"/>
                </a:lnTo>
                <a:lnTo>
                  <a:pt x="172212" y="8382"/>
                </a:lnTo>
                <a:lnTo>
                  <a:pt x="174510" y="11430"/>
                </a:lnTo>
                <a:lnTo>
                  <a:pt x="176784" y="15239"/>
                </a:lnTo>
                <a:lnTo>
                  <a:pt x="179082" y="18287"/>
                </a:lnTo>
                <a:lnTo>
                  <a:pt x="181368" y="21336"/>
                </a:lnTo>
                <a:lnTo>
                  <a:pt x="183654" y="25146"/>
                </a:lnTo>
                <a:lnTo>
                  <a:pt x="185940" y="28194"/>
                </a:lnTo>
                <a:lnTo>
                  <a:pt x="188214" y="31241"/>
                </a:lnTo>
                <a:lnTo>
                  <a:pt x="190500" y="35052"/>
                </a:lnTo>
                <a:lnTo>
                  <a:pt x="192786" y="38100"/>
                </a:lnTo>
                <a:lnTo>
                  <a:pt x="195084" y="41910"/>
                </a:lnTo>
                <a:lnTo>
                  <a:pt x="198132" y="45720"/>
                </a:lnTo>
                <a:lnTo>
                  <a:pt x="200418" y="49530"/>
                </a:lnTo>
                <a:lnTo>
                  <a:pt x="202704" y="52578"/>
                </a:lnTo>
                <a:lnTo>
                  <a:pt x="204990" y="56387"/>
                </a:lnTo>
                <a:lnTo>
                  <a:pt x="208026" y="60198"/>
                </a:lnTo>
                <a:lnTo>
                  <a:pt x="210312" y="64008"/>
                </a:lnTo>
                <a:lnTo>
                  <a:pt x="212610" y="67056"/>
                </a:lnTo>
                <a:lnTo>
                  <a:pt x="214884" y="70865"/>
                </a:lnTo>
                <a:lnTo>
                  <a:pt x="217944" y="74676"/>
                </a:lnTo>
                <a:lnTo>
                  <a:pt x="220230" y="78486"/>
                </a:lnTo>
                <a:lnTo>
                  <a:pt x="222516" y="81534"/>
                </a:lnTo>
                <a:lnTo>
                  <a:pt x="224790" y="85344"/>
                </a:lnTo>
                <a:lnTo>
                  <a:pt x="227838" y="89154"/>
                </a:lnTo>
                <a:lnTo>
                  <a:pt x="230136" y="92963"/>
                </a:lnTo>
                <a:lnTo>
                  <a:pt x="232410" y="96012"/>
                </a:lnTo>
                <a:lnTo>
                  <a:pt x="234708" y="99822"/>
                </a:lnTo>
                <a:lnTo>
                  <a:pt x="236994" y="102870"/>
                </a:lnTo>
                <a:lnTo>
                  <a:pt x="239280" y="105917"/>
                </a:lnTo>
                <a:lnTo>
                  <a:pt x="241566" y="109728"/>
                </a:lnTo>
                <a:lnTo>
                  <a:pt x="243840" y="112776"/>
                </a:lnTo>
                <a:lnTo>
                  <a:pt x="246126" y="115824"/>
                </a:lnTo>
                <a:lnTo>
                  <a:pt x="248412" y="119634"/>
                </a:lnTo>
                <a:lnTo>
                  <a:pt x="250710" y="122682"/>
                </a:lnTo>
                <a:lnTo>
                  <a:pt x="252984" y="126491"/>
                </a:lnTo>
                <a:lnTo>
                  <a:pt x="256044" y="130302"/>
                </a:lnTo>
                <a:lnTo>
                  <a:pt x="258330" y="134112"/>
                </a:lnTo>
                <a:lnTo>
                  <a:pt x="260616" y="137160"/>
                </a:lnTo>
                <a:lnTo>
                  <a:pt x="262890" y="140970"/>
                </a:lnTo>
                <a:lnTo>
                  <a:pt x="265938" y="144780"/>
                </a:lnTo>
                <a:lnTo>
                  <a:pt x="268236" y="148589"/>
                </a:lnTo>
                <a:lnTo>
                  <a:pt x="270510" y="151637"/>
                </a:lnTo>
                <a:lnTo>
                  <a:pt x="272808" y="155448"/>
                </a:lnTo>
                <a:lnTo>
                  <a:pt x="275856" y="159258"/>
                </a:lnTo>
                <a:lnTo>
                  <a:pt x="278142" y="163067"/>
                </a:lnTo>
                <a:lnTo>
                  <a:pt x="280428" y="166115"/>
                </a:lnTo>
                <a:lnTo>
                  <a:pt x="282702" y="169926"/>
                </a:lnTo>
                <a:lnTo>
                  <a:pt x="285750" y="173736"/>
                </a:lnTo>
                <a:lnTo>
                  <a:pt x="288036" y="177546"/>
                </a:lnTo>
                <a:lnTo>
                  <a:pt x="290334" y="180594"/>
                </a:lnTo>
                <a:lnTo>
                  <a:pt x="292620" y="184404"/>
                </a:lnTo>
                <a:lnTo>
                  <a:pt x="295668" y="188213"/>
                </a:lnTo>
                <a:lnTo>
                  <a:pt x="297954" y="192024"/>
                </a:lnTo>
                <a:lnTo>
                  <a:pt x="300240" y="195072"/>
                </a:lnTo>
                <a:lnTo>
                  <a:pt x="302514" y="198882"/>
                </a:lnTo>
                <a:lnTo>
                  <a:pt x="305562" y="202691"/>
                </a:lnTo>
                <a:lnTo>
                  <a:pt x="307860" y="206502"/>
                </a:lnTo>
                <a:lnTo>
                  <a:pt x="310134" y="209550"/>
                </a:lnTo>
                <a:lnTo>
                  <a:pt x="312432" y="213360"/>
                </a:lnTo>
                <a:lnTo>
                  <a:pt x="315480" y="217170"/>
                </a:lnTo>
                <a:lnTo>
                  <a:pt x="317766" y="220980"/>
                </a:lnTo>
                <a:lnTo>
                  <a:pt x="320040" y="224028"/>
                </a:lnTo>
                <a:lnTo>
                  <a:pt x="322326" y="227076"/>
                </a:lnTo>
                <a:lnTo>
                  <a:pt x="324612" y="230886"/>
                </a:lnTo>
                <a:lnTo>
                  <a:pt x="326910" y="233934"/>
                </a:lnTo>
                <a:lnTo>
                  <a:pt x="332232" y="233934"/>
                </a:lnTo>
                <a:lnTo>
                  <a:pt x="170688" y="-2285"/>
                </a:lnTo>
                <a:close/>
              </a:path>
              <a:path w="332994" h="481584">
                <a:moveTo>
                  <a:pt x="49530" y="355092"/>
                </a:moveTo>
                <a:lnTo>
                  <a:pt x="44959" y="350521"/>
                </a:lnTo>
                <a:lnTo>
                  <a:pt x="44959" y="355091"/>
                </a:lnTo>
                <a:lnTo>
                  <a:pt x="40386" y="355091"/>
                </a:lnTo>
                <a:lnTo>
                  <a:pt x="19812" y="357378"/>
                </a:lnTo>
                <a:lnTo>
                  <a:pt x="24384" y="359664"/>
                </a:lnTo>
                <a:lnTo>
                  <a:pt x="47244" y="359664"/>
                </a:lnTo>
                <a:lnTo>
                  <a:pt x="49530" y="355092"/>
                </a:lnTo>
                <a:close/>
              </a:path>
              <a:path w="332994" h="481584">
                <a:moveTo>
                  <a:pt x="24384" y="123444"/>
                </a:moveTo>
                <a:lnTo>
                  <a:pt x="24384" y="118872"/>
                </a:lnTo>
                <a:lnTo>
                  <a:pt x="49530" y="118872"/>
                </a:lnTo>
                <a:lnTo>
                  <a:pt x="49530" y="115824"/>
                </a:lnTo>
                <a:lnTo>
                  <a:pt x="44958" y="113538"/>
                </a:lnTo>
                <a:lnTo>
                  <a:pt x="24384" y="113538"/>
                </a:lnTo>
                <a:lnTo>
                  <a:pt x="19812" y="115824"/>
                </a:lnTo>
                <a:lnTo>
                  <a:pt x="19812" y="355092"/>
                </a:lnTo>
                <a:lnTo>
                  <a:pt x="24384" y="123444"/>
                </a:lnTo>
                <a:close/>
              </a:path>
              <a:path w="332994" h="481584">
                <a:moveTo>
                  <a:pt x="40386" y="355091"/>
                </a:moveTo>
                <a:lnTo>
                  <a:pt x="29717" y="355091"/>
                </a:lnTo>
                <a:lnTo>
                  <a:pt x="40386" y="355092"/>
                </a:lnTo>
                <a:close/>
              </a:path>
              <a:path w="332994" h="481584">
                <a:moveTo>
                  <a:pt x="24384" y="350520"/>
                </a:moveTo>
                <a:lnTo>
                  <a:pt x="24384" y="123444"/>
                </a:lnTo>
                <a:lnTo>
                  <a:pt x="19812" y="355092"/>
                </a:lnTo>
                <a:lnTo>
                  <a:pt x="24384" y="350520"/>
                </a:lnTo>
                <a:close/>
              </a:path>
              <a:path w="332994" h="481584">
                <a:moveTo>
                  <a:pt x="49530" y="118872"/>
                </a:moveTo>
                <a:lnTo>
                  <a:pt x="44959" y="118872"/>
                </a:lnTo>
                <a:lnTo>
                  <a:pt x="44959" y="350521"/>
                </a:lnTo>
                <a:lnTo>
                  <a:pt x="49530" y="355092"/>
                </a:lnTo>
                <a:lnTo>
                  <a:pt x="49530" y="11887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03071" y="2638043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2">
                <a:moveTo>
                  <a:pt x="40387" y="0"/>
                </a:moveTo>
                <a:lnTo>
                  <a:pt x="19812" y="0"/>
                </a:lnTo>
                <a:lnTo>
                  <a:pt x="19812" y="236220"/>
                </a:lnTo>
                <a:lnTo>
                  <a:pt x="40387" y="236220"/>
                </a:lnTo>
                <a:lnTo>
                  <a:pt x="40387" y="0"/>
                </a:lnTo>
                <a:close/>
              </a:path>
              <a:path w="323850" h="355092">
                <a:moveTo>
                  <a:pt x="323850" y="118109"/>
                </a:moveTo>
                <a:lnTo>
                  <a:pt x="161544" y="-118872"/>
                </a:lnTo>
                <a:lnTo>
                  <a:pt x="161544" y="0"/>
                </a:lnTo>
                <a:lnTo>
                  <a:pt x="50292" y="0"/>
                </a:lnTo>
                <a:lnTo>
                  <a:pt x="50292" y="236220"/>
                </a:lnTo>
                <a:lnTo>
                  <a:pt x="161544" y="236220"/>
                </a:lnTo>
                <a:lnTo>
                  <a:pt x="161544" y="354330"/>
                </a:lnTo>
                <a:lnTo>
                  <a:pt x="323850" y="118109"/>
                </a:lnTo>
                <a:close/>
              </a:path>
              <a:path w="323850" h="355092">
                <a:moveTo>
                  <a:pt x="9905" y="0"/>
                </a:moveTo>
                <a:lnTo>
                  <a:pt x="0" y="0"/>
                </a:lnTo>
                <a:lnTo>
                  <a:pt x="0" y="236220"/>
                </a:lnTo>
                <a:lnTo>
                  <a:pt x="9905" y="236220"/>
                </a:lnTo>
                <a:lnTo>
                  <a:pt x="9905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08024" y="2638043"/>
            <a:ext cx="0" cy="236220"/>
          </a:xfrm>
          <a:custGeom>
            <a:avLst/>
            <a:gdLst/>
            <a:ahLst/>
            <a:cxnLst/>
            <a:rect l="l" t="t" r="r" b="b"/>
            <a:pathLst>
              <a:path h="236219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1175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33171" y="2638043"/>
            <a:ext cx="0" cy="236220"/>
          </a:xfrm>
          <a:custGeom>
            <a:avLst/>
            <a:gdLst/>
            <a:ahLst/>
            <a:cxnLst/>
            <a:rect l="l" t="t" r="r" b="b"/>
            <a:pathLst>
              <a:path h="236219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21845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98486" y="2519171"/>
            <a:ext cx="332994" cy="481584"/>
          </a:xfrm>
          <a:custGeom>
            <a:avLst/>
            <a:gdLst/>
            <a:ahLst/>
            <a:cxnLst/>
            <a:rect l="l" t="t" r="r" b="b"/>
            <a:pathLst>
              <a:path w="332994" h="481584">
                <a:moveTo>
                  <a:pt x="29718" y="355092"/>
                </a:moveTo>
                <a:lnTo>
                  <a:pt x="24384" y="350520"/>
                </a:lnTo>
                <a:lnTo>
                  <a:pt x="19812" y="355092"/>
                </a:lnTo>
                <a:lnTo>
                  <a:pt x="19812" y="357378"/>
                </a:lnTo>
                <a:lnTo>
                  <a:pt x="40386" y="355092"/>
                </a:lnTo>
                <a:lnTo>
                  <a:pt x="29718" y="355092"/>
                </a:lnTo>
                <a:close/>
              </a:path>
              <a:path w="332994" h="481584">
                <a:moveTo>
                  <a:pt x="161544" y="118872"/>
                </a:moveTo>
                <a:lnTo>
                  <a:pt x="166116" y="113538"/>
                </a:lnTo>
                <a:lnTo>
                  <a:pt x="54864" y="113538"/>
                </a:lnTo>
                <a:lnTo>
                  <a:pt x="50292" y="115824"/>
                </a:lnTo>
                <a:lnTo>
                  <a:pt x="50292" y="118872"/>
                </a:lnTo>
                <a:lnTo>
                  <a:pt x="161544" y="118872"/>
                </a:lnTo>
                <a:close/>
              </a:path>
              <a:path w="332994" h="481584">
                <a:moveTo>
                  <a:pt x="324612" y="239268"/>
                </a:moveTo>
                <a:lnTo>
                  <a:pt x="332232" y="239268"/>
                </a:lnTo>
                <a:lnTo>
                  <a:pt x="332994" y="237744"/>
                </a:lnTo>
                <a:lnTo>
                  <a:pt x="332232" y="233934"/>
                </a:lnTo>
                <a:lnTo>
                  <a:pt x="324612" y="233934"/>
                </a:lnTo>
                <a:lnTo>
                  <a:pt x="324612" y="239268"/>
                </a:lnTo>
                <a:close/>
              </a:path>
              <a:path w="332994" h="481584">
                <a:moveTo>
                  <a:pt x="60198" y="123444"/>
                </a:moveTo>
                <a:lnTo>
                  <a:pt x="60198" y="118872"/>
                </a:lnTo>
                <a:lnTo>
                  <a:pt x="54864" y="123444"/>
                </a:lnTo>
                <a:lnTo>
                  <a:pt x="60198" y="123444"/>
                </a:lnTo>
                <a:close/>
              </a:path>
              <a:path w="332994" h="481584">
                <a:moveTo>
                  <a:pt x="9906" y="355092"/>
                </a:moveTo>
                <a:lnTo>
                  <a:pt x="9906" y="350520"/>
                </a:lnTo>
                <a:lnTo>
                  <a:pt x="9144" y="350520"/>
                </a:lnTo>
                <a:lnTo>
                  <a:pt x="9144" y="123444"/>
                </a:lnTo>
                <a:lnTo>
                  <a:pt x="4572" y="123444"/>
                </a:lnTo>
                <a:lnTo>
                  <a:pt x="0" y="355092"/>
                </a:lnTo>
                <a:lnTo>
                  <a:pt x="4572" y="350520"/>
                </a:lnTo>
                <a:lnTo>
                  <a:pt x="9144" y="355092"/>
                </a:lnTo>
                <a:lnTo>
                  <a:pt x="9906" y="355092"/>
                </a:lnTo>
                <a:close/>
              </a:path>
              <a:path w="332994" h="481584">
                <a:moveTo>
                  <a:pt x="9144" y="118872"/>
                </a:moveTo>
                <a:lnTo>
                  <a:pt x="9906" y="118872"/>
                </a:lnTo>
                <a:lnTo>
                  <a:pt x="14478" y="123444"/>
                </a:lnTo>
                <a:lnTo>
                  <a:pt x="14478" y="350520"/>
                </a:lnTo>
                <a:lnTo>
                  <a:pt x="19050" y="355092"/>
                </a:lnTo>
                <a:lnTo>
                  <a:pt x="19050" y="118872"/>
                </a:lnTo>
                <a:lnTo>
                  <a:pt x="9144" y="118872"/>
                </a:lnTo>
                <a:close/>
              </a:path>
              <a:path w="332994" h="481584">
                <a:moveTo>
                  <a:pt x="4572" y="113538"/>
                </a:moveTo>
                <a:lnTo>
                  <a:pt x="1523" y="113538"/>
                </a:lnTo>
                <a:lnTo>
                  <a:pt x="0" y="115824"/>
                </a:lnTo>
                <a:lnTo>
                  <a:pt x="0" y="355092"/>
                </a:lnTo>
                <a:lnTo>
                  <a:pt x="4572" y="123444"/>
                </a:lnTo>
                <a:lnTo>
                  <a:pt x="9906" y="123444"/>
                </a:lnTo>
                <a:lnTo>
                  <a:pt x="9906" y="355092"/>
                </a:lnTo>
                <a:lnTo>
                  <a:pt x="1524" y="359664"/>
                </a:lnTo>
                <a:lnTo>
                  <a:pt x="17526" y="359664"/>
                </a:lnTo>
                <a:lnTo>
                  <a:pt x="19050" y="355092"/>
                </a:lnTo>
                <a:lnTo>
                  <a:pt x="14478" y="350520"/>
                </a:lnTo>
                <a:lnTo>
                  <a:pt x="14478" y="123444"/>
                </a:lnTo>
                <a:lnTo>
                  <a:pt x="9906" y="118872"/>
                </a:lnTo>
                <a:lnTo>
                  <a:pt x="9144" y="118872"/>
                </a:lnTo>
                <a:lnTo>
                  <a:pt x="19050" y="118872"/>
                </a:lnTo>
                <a:lnTo>
                  <a:pt x="19050" y="115824"/>
                </a:lnTo>
                <a:lnTo>
                  <a:pt x="17526" y="113538"/>
                </a:lnTo>
                <a:lnTo>
                  <a:pt x="4572" y="113538"/>
                </a:lnTo>
                <a:close/>
              </a:path>
              <a:path w="332994" h="481584">
                <a:moveTo>
                  <a:pt x="9144" y="355092"/>
                </a:moveTo>
                <a:lnTo>
                  <a:pt x="4572" y="350520"/>
                </a:lnTo>
                <a:lnTo>
                  <a:pt x="0" y="355092"/>
                </a:lnTo>
                <a:lnTo>
                  <a:pt x="1524" y="359664"/>
                </a:lnTo>
                <a:lnTo>
                  <a:pt x="9906" y="355092"/>
                </a:lnTo>
                <a:lnTo>
                  <a:pt x="9144" y="355092"/>
                </a:lnTo>
                <a:close/>
              </a:path>
              <a:path w="332994" h="481584">
                <a:moveTo>
                  <a:pt x="171450" y="457564"/>
                </a:moveTo>
                <a:lnTo>
                  <a:pt x="171450" y="355092"/>
                </a:lnTo>
                <a:lnTo>
                  <a:pt x="161544" y="355092"/>
                </a:lnTo>
                <a:lnTo>
                  <a:pt x="50292" y="357378"/>
                </a:lnTo>
                <a:lnTo>
                  <a:pt x="54864" y="359664"/>
                </a:lnTo>
                <a:lnTo>
                  <a:pt x="161543" y="359663"/>
                </a:lnTo>
                <a:lnTo>
                  <a:pt x="161544" y="473202"/>
                </a:lnTo>
                <a:lnTo>
                  <a:pt x="163068" y="477012"/>
                </a:lnTo>
                <a:lnTo>
                  <a:pt x="171450" y="473202"/>
                </a:lnTo>
                <a:lnTo>
                  <a:pt x="162306" y="470916"/>
                </a:lnTo>
                <a:lnTo>
                  <a:pt x="166116" y="359664"/>
                </a:lnTo>
                <a:lnTo>
                  <a:pt x="171450" y="457564"/>
                </a:lnTo>
                <a:close/>
              </a:path>
              <a:path w="332994" h="481584">
                <a:moveTo>
                  <a:pt x="60198" y="355092"/>
                </a:moveTo>
                <a:lnTo>
                  <a:pt x="50292" y="357378"/>
                </a:lnTo>
                <a:lnTo>
                  <a:pt x="161544" y="355092"/>
                </a:lnTo>
                <a:lnTo>
                  <a:pt x="171450" y="355092"/>
                </a:lnTo>
                <a:lnTo>
                  <a:pt x="169164" y="350520"/>
                </a:lnTo>
                <a:lnTo>
                  <a:pt x="54864" y="350520"/>
                </a:lnTo>
                <a:lnTo>
                  <a:pt x="50292" y="355092"/>
                </a:lnTo>
                <a:lnTo>
                  <a:pt x="50292" y="357378"/>
                </a:lnTo>
                <a:lnTo>
                  <a:pt x="60198" y="355092"/>
                </a:lnTo>
                <a:close/>
              </a:path>
              <a:path w="332994" h="481584">
                <a:moveTo>
                  <a:pt x="169164" y="123444"/>
                </a:moveTo>
                <a:lnTo>
                  <a:pt x="171450" y="118872"/>
                </a:lnTo>
                <a:lnTo>
                  <a:pt x="171449" y="16356"/>
                </a:lnTo>
                <a:lnTo>
                  <a:pt x="162306" y="3048"/>
                </a:lnTo>
                <a:lnTo>
                  <a:pt x="171450" y="0"/>
                </a:lnTo>
                <a:lnTo>
                  <a:pt x="161544" y="0"/>
                </a:lnTo>
                <a:lnTo>
                  <a:pt x="161543" y="113537"/>
                </a:lnTo>
                <a:lnTo>
                  <a:pt x="166116" y="113538"/>
                </a:lnTo>
                <a:lnTo>
                  <a:pt x="161544" y="118872"/>
                </a:lnTo>
                <a:lnTo>
                  <a:pt x="50292" y="118872"/>
                </a:lnTo>
                <a:lnTo>
                  <a:pt x="50292" y="355092"/>
                </a:lnTo>
                <a:lnTo>
                  <a:pt x="54864" y="350520"/>
                </a:lnTo>
                <a:lnTo>
                  <a:pt x="60198" y="350520"/>
                </a:lnTo>
                <a:lnTo>
                  <a:pt x="60198" y="123444"/>
                </a:lnTo>
                <a:lnTo>
                  <a:pt x="54864" y="123444"/>
                </a:lnTo>
                <a:lnTo>
                  <a:pt x="60198" y="118872"/>
                </a:lnTo>
                <a:lnTo>
                  <a:pt x="60198" y="123444"/>
                </a:lnTo>
                <a:lnTo>
                  <a:pt x="169164" y="123444"/>
                </a:lnTo>
                <a:close/>
              </a:path>
              <a:path w="332994" h="481584">
                <a:moveTo>
                  <a:pt x="163068" y="-3809"/>
                </a:moveTo>
                <a:lnTo>
                  <a:pt x="161544" y="0"/>
                </a:lnTo>
                <a:lnTo>
                  <a:pt x="171450" y="0"/>
                </a:lnTo>
                <a:lnTo>
                  <a:pt x="162306" y="3048"/>
                </a:lnTo>
                <a:lnTo>
                  <a:pt x="171449" y="16356"/>
                </a:lnTo>
                <a:lnTo>
                  <a:pt x="322782" y="236605"/>
                </a:lnTo>
                <a:lnTo>
                  <a:pt x="171450" y="457564"/>
                </a:lnTo>
                <a:lnTo>
                  <a:pt x="166116" y="359664"/>
                </a:lnTo>
                <a:lnTo>
                  <a:pt x="162306" y="470916"/>
                </a:lnTo>
                <a:lnTo>
                  <a:pt x="171450" y="473202"/>
                </a:lnTo>
                <a:lnTo>
                  <a:pt x="163068" y="477012"/>
                </a:lnTo>
                <a:lnTo>
                  <a:pt x="166878" y="478536"/>
                </a:lnTo>
                <a:lnTo>
                  <a:pt x="170688" y="476250"/>
                </a:lnTo>
                <a:lnTo>
                  <a:pt x="332232" y="239268"/>
                </a:lnTo>
                <a:lnTo>
                  <a:pt x="324612" y="239268"/>
                </a:lnTo>
                <a:lnTo>
                  <a:pt x="324612" y="233934"/>
                </a:lnTo>
                <a:lnTo>
                  <a:pt x="332232" y="233934"/>
                </a:lnTo>
                <a:lnTo>
                  <a:pt x="170688" y="-2285"/>
                </a:lnTo>
                <a:lnTo>
                  <a:pt x="166878" y="-4571"/>
                </a:lnTo>
                <a:lnTo>
                  <a:pt x="163068" y="-3809"/>
                </a:lnTo>
                <a:close/>
              </a:path>
              <a:path w="332994" h="481584">
                <a:moveTo>
                  <a:pt x="24384" y="359664"/>
                </a:moveTo>
                <a:lnTo>
                  <a:pt x="47244" y="359664"/>
                </a:lnTo>
                <a:lnTo>
                  <a:pt x="49530" y="355092"/>
                </a:lnTo>
                <a:lnTo>
                  <a:pt x="44958" y="350520"/>
                </a:lnTo>
                <a:lnTo>
                  <a:pt x="44958" y="123444"/>
                </a:lnTo>
                <a:lnTo>
                  <a:pt x="40386" y="118872"/>
                </a:lnTo>
                <a:lnTo>
                  <a:pt x="29718" y="118872"/>
                </a:lnTo>
                <a:lnTo>
                  <a:pt x="49530" y="118872"/>
                </a:lnTo>
                <a:lnTo>
                  <a:pt x="49530" y="115824"/>
                </a:lnTo>
                <a:lnTo>
                  <a:pt x="44958" y="113538"/>
                </a:lnTo>
                <a:lnTo>
                  <a:pt x="24384" y="113538"/>
                </a:lnTo>
                <a:lnTo>
                  <a:pt x="19812" y="115824"/>
                </a:lnTo>
                <a:lnTo>
                  <a:pt x="19812" y="355092"/>
                </a:lnTo>
                <a:lnTo>
                  <a:pt x="24384" y="123444"/>
                </a:lnTo>
                <a:lnTo>
                  <a:pt x="40386" y="123444"/>
                </a:lnTo>
                <a:lnTo>
                  <a:pt x="40386" y="355092"/>
                </a:lnTo>
                <a:lnTo>
                  <a:pt x="19812" y="357378"/>
                </a:lnTo>
                <a:lnTo>
                  <a:pt x="24384" y="359664"/>
                </a:lnTo>
                <a:close/>
              </a:path>
              <a:path w="332994" h="481584">
                <a:moveTo>
                  <a:pt x="40386" y="355092"/>
                </a:moveTo>
                <a:lnTo>
                  <a:pt x="40386" y="350520"/>
                </a:lnTo>
                <a:lnTo>
                  <a:pt x="29717" y="350519"/>
                </a:lnTo>
                <a:lnTo>
                  <a:pt x="29717" y="123443"/>
                </a:lnTo>
                <a:lnTo>
                  <a:pt x="24384" y="123444"/>
                </a:lnTo>
                <a:lnTo>
                  <a:pt x="19812" y="355092"/>
                </a:lnTo>
                <a:lnTo>
                  <a:pt x="24384" y="350520"/>
                </a:lnTo>
                <a:lnTo>
                  <a:pt x="29718" y="355092"/>
                </a:lnTo>
                <a:lnTo>
                  <a:pt x="40386" y="355092"/>
                </a:lnTo>
                <a:close/>
              </a:path>
              <a:path w="332994" h="481584">
                <a:moveTo>
                  <a:pt x="29718" y="118872"/>
                </a:moveTo>
                <a:lnTo>
                  <a:pt x="40386" y="118872"/>
                </a:lnTo>
                <a:lnTo>
                  <a:pt x="44958" y="123444"/>
                </a:lnTo>
                <a:lnTo>
                  <a:pt x="44958" y="350520"/>
                </a:lnTo>
                <a:lnTo>
                  <a:pt x="49530" y="355092"/>
                </a:lnTo>
                <a:lnTo>
                  <a:pt x="49530" y="118872"/>
                </a:lnTo>
                <a:lnTo>
                  <a:pt x="29718" y="11887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94295" y="3470148"/>
            <a:ext cx="3621023" cy="1901952"/>
          </a:xfrm>
          <a:custGeom>
            <a:avLst/>
            <a:gdLst/>
            <a:ahLst/>
            <a:cxnLst/>
            <a:rect l="l" t="t" r="r" b="b"/>
            <a:pathLst>
              <a:path w="3621023" h="1901952">
                <a:moveTo>
                  <a:pt x="3621023" y="0"/>
                </a:moveTo>
                <a:lnTo>
                  <a:pt x="0" y="5334"/>
                </a:lnTo>
                <a:lnTo>
                  <a:pt x="3616452" y="5334"/>
                </a:lnTo>
                <a:lnTo>
                  <a:pt x="3616452" y="1892807"/>
                </a:lnTo>
                <a:lnTo>
                  <a:pt x="3621023" y="1901952"/>
                </a:lnTo>
                <a:lnTo>
                  <a:pt x="3621023" y="0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84389" y="3470148"/>
            <a:ext cx="3630929" cy="1901952"/>
          </a:xfrm>
          <a:custGeom>
            <a:avLst/>
            <a:gdLst/>
            <a:ahLst/>
            <a:cxnLst/>
            <a:rect l="l" t="t" r="r" b="b"/>
            <a:pathLst>
              <a:path w="3630929" h="1901952">
                <a:moveTo>
                  <a:pt x="3626357" y="1892807"/>
                </a:moveTo>
                <a:lnTo>
                  <a:pt x="3626357" y="1897379"/>
                </a:lnTo>
                <a:lnTo>
                  <a:pt x="5334" y="1897379"/>
                </a:lnTo>
                <a:lnTo>
                  <a:pt x="5334" y="1892807"/>
                </a:lnTo>
                <a:lnTo>
                  <a:pt x="0" y="1901952"/>
                </a:lnTo>
                <a:lnTo>
                  <a:pt x="3630929" y="1901952"/>
                </a:lnTo>
                <a:lnTo>
                  <a:pt x="3626357" y="1892807"/>
                </a:lnTo>
                <a:close/>
              </a:path>
              <a:path w="3630929" h="1901952">
                <a:moveTo>
                  <a:pt x="5334" y="9905"/>
                </a:moveTo>
                <a:lnTo>
                  <a:pt x="5334" y="5334"/>
                </a:lnTo>
                <a:lnTo>
                  <a:pt x="9906" y="5334"/>
                </a:lnTo>
                <a:lnTo>
                  <a:pt x="3630929" y="0"/>
                </a:lnTo>
                <a:lnTo>
                  <a:pt x="0" y="0"/>
                </a:lnTo>
                <a:lnTo>
                  <a:pt x="0" y="1901952"/>
                </a:lnTo>
                <a:lnTo>
                  <a:pt x="5334" y="9905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84389" y="3480054"/>
            <a:ext cx="3621786" cy="1892046"/>
          </a:xfrm>
          <a:custGeom>
            <a:avLst/>
            <a:gdLst/>
            <a:ahLst/>
            <a:cxnLst/>
            <a:rect l="l" t="t" r="r" b="b"/>
            <a:pathLst>
              <a:path w="3621786" h="1892046">
                <a:moveTo>
                  <a:pt x="5334" y="1882902"/>
                </a:moveTo>
                <a:lnTo>
                  <a:pt x="5333" y="0"/>
                </a:lnTo>
                <a:lnTo>
                  <a:pt x="0" y="1892046"/>
                </a:lnTo>
                <a:lnTo>
                  <a:pt x="5334" y="1882902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89723" y="3475482"/>
            <a:ext cx="3621024" cy="1892045"/>
          </a:xfrm>
          <a:custGeom>
            <a:avLst/>
            <a:gdLst/>
            <a:ahLst/>
            <a:cxnLst/>
            <a:rect l="l" t="t" r="r" b="b"/>
            <a:pathLst>
              <a:path w="3621024" h="1892045">
                <a:moveTo>
                  <a:pt x="0" y="0"/>
                </a:moveTo>
                <a:lnTo>
                  <a:pt x="0" y="1892045"/>
                </a:lnTo>
                <a:lnTo>
                  <a:pt x="3621024" y="1892045"/>
                </a:lnTo>
                <a:lnTo>
                  <a:pt x="3621024" y="0"/>
                </a:lnTo>
                <a:lnTo>
                  <a:pt x="0" y="0"/>
                </a:lnTo>
                <a:close/>
              </a:path>
            </a:pathLst>
          </a:custGeom>
          <a:solidFill>
            <a:srgbClr val="9CC2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94295" y="3470148"/>
            <a:ext cx="3621023" cy="1901952"/>
          </a:xfrm>
          <a:custGeom>
            <a:avLst/>
            <a:gdLst/>
            <a:ahLst/>
            <a:cxnLst/>
            <a:rect l="l" t="t" r="r" b="b"/>
            <a:pathLst>
              <a:path w="3621023" h="1901952">
                <a:moveTo>
                  <a:pt x="0" y="5334"/>
                </a:moveTo>
                <a:lnTo>
                  <a:pt x="3611879" y="5334"/>
                </a:lnTo>
                <a:lnTo>
                  <a:pt x="3616452" y="9905"/>
                </a:lnTo>
                <a:lnTo>
                  <a:pt x="3616452" y="1892807"/>
                </a:lnTo>
                <a:lnTo>
                  <a:pt x="3621023" y="1901952"/>
                </a:lnTo>
                <a:lnTo>
                  <a:pt x="3621023" y="0"/>
                </a:lnTo>
                <a:lnTo>
                  <a:pt x="0" y="5334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84389" y="3470148"/>
            <a:ext cx="3630929" cy="1901952"/>
          </a:xfrm>
          <a:custGeom>
            <a:avLst/>
            <a:gdLst/>
            <a:ahLst/>
            <a:cxnLst/>
            <a:rect l="l" t="t" r="r" b="b"/>
            <a:pathLst>
              <a:path w="3630929" h="1901952">
                <a:moveTo>
                  <a:pt x="0" y="1901952"/>
                </a:moveTo>
                <a:lnTo>
                  <a:pt x="3630929" y="1901952"/>
                </a:lnTo>
                <a:lnTo>
                  <a:pt x="3626357" y="1892807"/>
                </a:lnTo>
                <a:lnTo>
                  <a:pt x="3626357" y="9905"/>
                </a:lnTo>
                <a:lnTo>
                  <a:pt x="3621785" y="5334"/>
                </a:lnTo>
                <a:lnTo>
                  <a:pt x="9906" y="5334"/>
                </a:lnTo>
                <a:lnTo>
                  <a:pt x="3630929" y="0"/>
                </a:lnTo>
                <a:lnTo>
                  <a:pt x="0" y="0"/>
                </a:lnTo>
                <a:lnTo>
                  <a:pt x="0" y="1901952"/>
                </a:lnTo>
                <a:lnTo>
                  <a:pt x="5334" y="9905"/>
                </a:lnTo>
                <a:lnTo>
                  <a:pt x="3621786" y="9906"/>
                </a:lnTo>
                <a:lnTo>
                  <a:pt x="3621785" y="1897379"/>
                </a:lnTo>
                <a:lnTo>
                  <a:pt x="9906" y="1897379"/>
                </a:lnTo>
                <a:lnTo>
                  <a:pt x="5334" y="1892807"/>
                </a:lnTo>
                <a:lnTo>
                  <a:pt x="0" y="1901952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84389" y="3480054"/>
            <a:ext cx="3621786" cy="1892046"/>
          </a:xfrm>
          <a:custGeom>
            <a:avLst/>
            <a:gdLst/>
            <a:ahLst/>
            <a:cxnLst/>
            <a:rect l="l" t="t" r="r" b="b"/>
            <a:pathLst>
              <a:path w="3621786" h="1892046">
                <a:moveTo>
                  <a:pt x="3621785" y="1887474"/>
                </a:moveTo>
                <a:lnTo>
                  <a:pt x="3621786" y="1882902"/>
                </a:lnTo>
                <a:lnTo>
                  <a:pt x="9906" y="1882902"/>
                </a:lnTo>
                <a:lnTo>
                  <a:pt x="9906" y="0"/>
                </a:lnTo>
                <a:lnTo>
                  <a:pt x="5333" y="0"/>
                </a:lnTo>
                <a:lnTo>
                  <a:pt x="0" y="1892046"/>
                </a:lnTo>
                <a:lnTo>
                  <a:pt x="5334" y="1882902"/>
                </a:lnTo>
                <a:lnTo>
                  <a:pt x="9906" y="1887474"/>
                </a:lnTo>
                <a:lnTo>
                  <a:pt x="3621785" y="1887474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869065" y="3606545"/>
            <a:ext cx="2410206" cy="1541526"/>
          </a:xfrm>
          <a:custGeom>
            <a:avLst/>
            <a:gdLst/>
            <a:ahLst/>
            <a:cxnLst/>
            <a:rect l="l" t="t" r="r" b="b"/>
            <a:pathLst>
              <a:path w="2410206" h="1541526">
                <a:moveTo>
                  <a:pt x="2410206" y="0"/>
                </a:moveTo>
                <a:lnTo>
                  <a:pt x="0" y="5334"/>
                </a:lnTo>
                <a:lnTo>
                  <a:pt x="1107830" y="5333"/>
                </a:lnTo>
                <a:lnTo>
                  <a:pt x="2400299" y="5333"/>
                </a:lnTo>
                <a:lnTo>
                  <a:pt x="2405634" y="5333"/>
                </a:lnTo>
                <a:lnTo>
                  <a:pt x="2405634" y="1532407"/>
                </a:lnTo>
                <a:lnTo>
                  <a:pt x="2410206" y="1541526"/>
                </a:lnTo>
                <a:lnTo>
                  <a:pt x="2410206" y="0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859921" y="3606545"/>
            <a:ext cx="2419350" cy="1541526"/>
          </a:xfrm>
          <a:custGeom>
            <a:avLst/>
            <a:gdLst/>
            <a:ahLst/>
            <a:cxnLst/>
            <a:rect l="l" t="t" r="r" b="b"/>
            <a:pathLst>
              <a:path w="2419350" h="1541526">
                <a:moveTo>
                  <a:pt x="2419350" y="1541526"/>
                </a:moveTo>
                <a:lnTo>
                  <a:pt x="2414778" y="1532407"/>
                </a:lnTo>
                <a:lnTo>
                  <a:pt x="2414778" y="1536953"/>
                </a:lnTo>
                <a:lnTo>
                  <a:pt x="1116974" y="1536954"/>
                </a:lnTo>
                <a:lnTo>
                  <a:pt x="9144" y="1536954"/>
                </a:lnTo>
                <a:lnTo>
                  <a:pt x="4572" y="1536954"/>
                </a:lnTo>
                <a:lnTo>
                  <a:pt x="4572" y="1532382"/>
                </a:lnTo>
                <a:lnTo>
                  <a:pt x="0" y="1541526"/>
                </a:lnTo>
                <a:lnTo>
                  <a:pt x="2419350" y="1541526"/>
                </a:lnTo>
                <a:close/>
              </a:path>
              <a:path w="2419350" h="1541526">
                <a:moveTo>
                  <a:pt x="2409443" y="5333"/>
                </a:moveTo>
                <a:lnTo>
                  <a:pt x="1116974" y="5333"/>
                </a:lnTo>
                <a:lnTo>
                  <a:pt x="2409443" y="5333"/>
                </a:lnTo>
                <a:close/>
              </a:path>
              <a:path w="2419350" h="1541526">
                <a:moveTo>
                  <a:pt x="4572" y="9906"/>
                </a:moveTo>
                <a:lnTo>
                  <a:pt x="4572" y="5334"/>
                </a:lnTo>
                <a:lnTo>
                  <a:pt x="9144" y="5334"/>
                </a:lnTo>
                <a:lnTo>
                  <a:pt x="2419350" y="0"/>
                </a:lnTo>
                <a:lnTo>
                  <a:pt x="0" y="0"/>
                </a:lnTo>
                <a:lnTo>
                  <a:pt x="0" y="1541526"/>
                </a:lnTo>
                <a:lnTo>
                  <a:pt x="4572" y="9906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859921" y="3616452"/>
            <a:ext cx="2409443" cy="1531620"/>
          </a:xfrm>
          <a:custGeom>
            <a:avLst/>
            <a:gdLst/>
            <a:ahLst/>
            <a:cxnLst/>
            <a:rect l="l" t="t" r="r" b="b"/>
            <a:pathLst>
              <a:path w="2409443" h="1531620">
                <a:moveTo>
                  <a:pt x="1116974" y="1527047"/>
                </a:moveTo>
                <a:lnTo>
                  <a:pt x="9144" y="1527048"/>
                </a:lnTo>
                <a:lnTo>
                  <a:pt x="1116974" y="1527047"/>
                </a:lnTo>
                <a:close/>
              </a:path>
              <a:path w="2409443" h="1531620">
                <a:moveTo>
                  <a:pt x="4572" y="1522476"/>
                </a:moveTo>
                <a:lnTo>
                  <a:pt x="4572" y="0"/>
                </a:lnTo>
                <a:lnTo>
                  <a:pt x="0" y="1531620"/>
                </a:lnTo>
                <a:lnTo>
                  <a:pt x="4572" y="1522476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864493" y="3611879"/>
            <a:ext cx="2410206" cy="1531620"/>
          </a:xfrm>
          <a:custGeom>
            <a:avLst/>
            <a:gdLst/>
            <a:ahLst/>
            <a:cxnLst/>
            <a:rect l="l" t="t" r="r" b="b"/>
            <a:pathLst>
              <a:path w="2410206" h="1531620">
                <a:moveTo>
                  <a:pt x="0" y="0"/>
                </a:moveTo>
                <a:lnTo>
                  <a:pt x="0" y="1531620"/>
                </a:lnTo>
                <a:lnTo>
                  <a:pt x="2410206" y="1531620"/>
                </a:lnTo>
                <a:lnTo>
                  <a:pt x="2410206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E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869065" y="3606545"/>
            <a:ext cx="2410206" cy="1541526"/>
          </a:xfrm>
          <a:custGeom>
            <a:avLst/>
            <a:gdLst/>
            <a:ahLst/>
            <a:cxnLst/>
            <a:rect l="l" t="t" r="r" b="b"/>
            <a:pathLst>
              <a:path w="2410206" h="1541526">
                <a:moveTo>
                  <a:pt x="0" y="5334"/>
                </a:moveTo>
                <a:lnTo>
                  <a:pt x="2400299" y="5333"/>
                </a:lnTo>
                <a:lnTo>
                  <a:pt x="2405621" y="9905"/>
                </a:lnTo>
                <a:lnTo>
                  <a:pt x="2405621" y="1532381"/>
                </a:lnTo>
                <a:lnTo>
                  <a:pt x="2410206" y="1541526"/>
                </a:lnTo>
                <a:lnTo>
                  <a:pt x="2410206" y="0"/>
                </a:lnTo>
                <a:lnTo>
                  <a:pt x="0" y="5334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859921" y="3606545"/>
            <a:ext cx="2419350" cy="1541526"/>
          </a:xfrm>
          <a:custGeom>
            <a:avLst/>
            <a:gdLst/>
            <a:ahLst/>
            <a:cxnLst/>
            <a:rect l="l" t="t" r="r" b="b"/>
            <a:pathLst>
              <a:path w="2419350" h="1541526">
                <a:moveTo>
                  <a:pt x="0" y="1541526"/>
                </a:moveTo>
                <a:lnTo>
                  <a:pt x="2419350" y="1541526"/>
                </a:lnTo>
                <a:lnTo>
                  <a:pt x="2414765" y="1532381"/>
                </a:lnTo>
                <a:lnTo>
                  <a:pt x="2414765" y="9905"/>
                </a:lnTo>
                <a:lnTo>
                  <a:pt x="2409443" y="5333"/>
                </a:lnTo>
                <a:lnTo>
                  <a:pt x="9144" y="5334"/>
                </a:lnTo>
                <a:lnTo>
                  <a:pt x="2419350" y="0"/>
                </a:lnTo>
                <a:lnTo>
                  <a:pt x="0" y="0"/>
                </a:lnTo>
                <a:lnTo>
                  <a:pt x="0" y="1541526"/>
                </a:lnTo>
                <a:lnTo>
                  <a:pt x="4572" y="9906"/>
                </a:lnTo>
                <a:lnTo>
                  <a:pt x="2409443" y="9905"/>
                </a:lnTo>
                <a:lnTo>
                  <a:pt x="2409443" y="1536953"/>
                </a:lnTo>
                <a:lnTo>
                  <a:pt x="9144" y="1536954"/>
                </a:lnTo>
                <a:lnTo>
                  <a:pt x="4572" y="1532382"/>
                </a:lnTo>
                <a:lnTo>
                  <a:pt x="0" y="1541526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859921" y="3616452"/>
            <a:ext cx="2409443" cy="1531620"/>
          </a:xfrm>
          <a:custGeom>
            <a:avLst/>
            <a:gdLst/>
            <a:ahLst/>
            <a:cxnLst/>
            <a:rect l="l" t="t" r="r" b="b"/>
            <a:pathLst>
              <a:path w="2409443" h="1531620">
                <a:moveTo>
                  <a:pt x="2409443" y="1527047"/>
                </a:moveTo>
                <a:lnTo>
                  <a:pt x="2409443" y="1522475"/>
                </a:lnTo>
                <a:lnTo>
                  <a:pt x="9144" y="1522476"/>
                </a:lnTo>
                <a:lnTo>
                  <a:pt x="9144" y="0"/>
                </a:lnTo>
                <a:lnTo>
                  <a:pt x="4572" y="0"/>
                </a:lnTo>
                <a:lnTo>
                  <a:pt x="0" y="1531620"/>
                </a:lnTo>
                <a:lnTo>
                  <a:pt x="4572" y="1522476"/>
                </a:lnTo>
                <a:lnTo>
                  <a:pt x="9144" y="1527048"/>
                </a:lnTo>
                <a:lnTo>
                  <a:pt x="2409443" y="1527047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513973" y="4319016"/>
            <a:ext cx="323850" cy="354330"/>
          </a:xfrm>
          <a:custGeom>
            <a:avLst/>
            <a:gdLst/>
            <a:ahLst/>
            <a:cxnLst/>
            <a:rect l="l" t="t" r="r" b="b"/>
            <a:pathLst>
              <a:path w="323850" h="354329">
                <a:moveTo>
                  <a:pt x="19812" y="0"/>
                </a:moveTo>
                <a:lnTo>
                  <a:pt x="40386" y="0"/>
                </a:lnTo>
                <a:lnTo>
                  <a:pt x="19812" y="0"/>
                </a:lnTo>
                <a:lnTo>
                  <a:pt x="19812" y="236220"/>
                </a:lnTo>
                <a:lnTo>
                  <a:pt x="19812" y="0"/>
                </a:lnTo>
                <a:close/>
              </a:path>
              <a:path w="323850" h="354329">
                <a:moveTo>
                  <a:pt x="201096" y="296765"/>
                </a:moveTo>
                <a:lnTo>
                  <a:pt x="199572" y="298794"/>
                </a:lnTo>
                <a:lnTo>
                  <a:pt x="192443" y="309303"/>
                </a:lnTo>
                <a:lnTo>
                  <a:pt x="185261" y="319784"/>
                </a:lnTo>
                <a:lnTo>
                  <a:pt x="178069" y="330259"/>
                </a:lnTo>
                <a:lnTo>
                  <a:pt x="176235" y="332948"/>
                </a:lnTo>
                <a:lnTo>
                  <a:pt x="201096" y="296765"/>
                </a:lnTo>
                <a:close/>
              </a:path>
              <a:path w="323850" h="354329">
                <a:moveTo>
                  <a:pt x="161544" y="354329"/>
                </a:moveTo>
                <a:lnTo>
                  <a:pt x="161544" y="236220"/>
                </a:lnTo>
                <a:lnTo>
                  <a:pt x="161544" y="354330"/>
                </a:lnTo>
                <a:close/>
              </a:path>
              <a:path w="323850" h="354329">
                <a:moveTo>
                  <a:pt x="323850" y="118109"/>
                </a:moveTo>
                <a:lnTo>
                  <a:pt x="323011" y="116890"/>
                </a:lnTo>
                <a:lnTo>
                  <a:pt x="322325" y="119634"/>
                </a:lnTo>
                <a:lnTo>
                  <a:pt x="321563" y="120396"/>
                </a:lnTo>
                <a:lnTo>
                  <a:pt x="314693" y="130573"/>
                </a:lnTo>
                <a:lnTo>
                  <a:pt x="307562" y="141081"/>
                </a:lnTo>
                <a:lnTo>
                  <a:pt x="300410" y="151576"/>
                </a:lnTo>
                <a:lnTo>
                  <a:pt x="293242" y="162061"/>
                </a:lnTo>
                <a:lnTo>
                  <a:pt x="286064" y="172540"/>
                </a:lnTo>
                <a:lnTo>
                  <a:pt x="278880" y="183015"/>
                </a:lnTo>
                <a:lnTo>
                  <a:pt x="271698" y="193490"/>
                </a:lnTo>
                <a:lnTo>
                  <a:pt x="264520" y="203969"/>
                </a:lnTo>
                <a:lnTo>
                  <a:pt x="257355" y="214454"/>
                </a:lnTo>
                <a:lnTo>
                  <a:pt x="250205" y="224949"/>
                </a:lnTo>
                <a:lnTo>
                  <a:pt x="243078" y="235458"/>
                </a:lnTo>
                <a:lnTo>
                  <a:pt x="242316" y="236220"/>
                </a:lnTo>
                <a:lnTo>
                  <a:pt x="240030" y="240030"/>
                </a:lnTo>
                <a:lnTo>
                  <a:pt x="236965" y="244295"/>
                </a:lnTo>
                <a:lnTo>
                  <a:pt x="229758" y="254758"/>
                </a:lnTo>
                <a:lnTo>
                  <a:pt x="222504" y="265175"/>
                </a:lnTo>
                <a:lnTo>
                  <a:pt x="220980" y="267462"/>
                </a:lnTo>
                <a:lnTo>
                  <a:pt x="217716" y="272353"/>
                </a:lnTo>
                <a:lnTo>
                  <a:pt x="210525" y="282822"/>
                </a:lnTo>
                <a:lnTo>
                  <a:pt x="204442" y="291896"/>
                </a:lnTo>
                <a:lnTo>
                  <a:pt x="323850" y="118109"/>
                </a:lnTo>
                <a:close/>
              </a:path>
              <a:path w="323850" h="354329">
                <a:moveTo>
                  <a:pt x="307018" y="93613"/>
                </a:moveTo>
                <a:lnTo>
                  <a:pt x="307203" y="93882"/>
                </a:lnTo>
                <a:lnTo>
                  <a:pt x="307018" y="93613"/>
                </a:lnTo>
                <a:close/>
              </a:path>
              <a:path w="323850" h="354329">
                <a:moveTo>
                  <a:pt x="50292" y="0"/>
                </a:moveTo>
                <a:lnTo>
                  <a:pt x="161544" y="0"/>
                </a:lnTo>
                <a:lnTo>
                  <a:pt x="161544" y="-118109"/>
                </a:lnTo>
                <a:lnTo>
                  <a:pt x="161544" y="0"/>
                </a:lnTo>
                <a:lnTo>
                  <a:pt x="50292" y="0"/>
                </a:lnTo>
                <a:lnTo>
                  <a:pt x="50292" y="236220"/>
                </a:lnTo>
                <a:lnTo>
                  <a:pt x="50292" y="0"/>
                </a:lnTo>
                <a:close/>
              </a:path>
              <a:path w="323850" h="354329">
                <a:moveTo>
                  <a:pt x="9905" y="0"/>
                </a:moveTo>
                <a:lnTo>
                  <a:pt x="0" y="0"/>
                </a:lnTo>
                <a:lnTo>
                  <a:pt x="9905" y="0"/>
                </a:lnTo>
                <a:lnTo>
                  <a:pt x="9905" y="236220"/>
                </a:lnTo>
                <a:lnTo>
                  <a:pt x="9905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508639" y="4200906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6" h="482346">
                <a:moveTo>
                  <a:pt x="41147" y="354330"/>
                </a:moveTo>
                <a:lnTo>
                  <a:pt x="25145" y="354330"/>
                </a:lnTo>
                <a:lnTo>
                  <a:pt x="25145" y="349758"/>
                </a:lnTo>
                <a:lnTo>
                  <a:pt x="20574" y="354330"/>
                </a:lnTo>
                <a:lnTo>
                  <a:pt x="20574" y="357378"/>
                </a:lnTo>
                <a:lnTo>
                  <a:pt x="41147" y="354330"/>
                </a:lnTo>
                <a:close/>
              </a:path>
              <a:path w="333756" h="482346">
                <a:moveTo>
                  <a:pt x="166877" y="113538"/>
                </a:moveTo>
                <a:lnTo>
                  <a:pt x="55626" y="113538"/>
                </a:lnTo>
                <a:lnTo>
                  <a:pt x="51053" y="115062"/>
                </a:lnTo>
                <a:lnTo>
                  <a:pt x="51053" y="118110"/>
                </a:lnTo>
                <a:lnTo>
                  <a:pt x="162306" y="118110"/>
                </a:lnTo>
                <a:lnTo>
                  <a:pt x="166877" y="113538"/>
                </a:lnTo>
                <a:close/>
              </a:path>
              <a:path w="333756" h="482346">
                <a:moveTo>
                  <a:pt x="333756" y="236982"/>
                </a:moveTo>
                <a:lnTo>
                  <a:pt x="332994" y="233934"/>
                </a:lnTo>
                <a:lnTo>
                  <a:pt x="327850" y="233934"/>
                </a:lnTo>
                <a:lnTo>
                  <a:pt x="328421" y="234696"/>
                </a:lnTo>
                <a:lnTo>
                  <a:pt x="327659" y="237744"/>
                </a:lnTo>
                <a:lnTo>
                  <a:pt x="326897" y="238506"/>
                </a:lnTo>
                <a:lnTo>
                  <a:pt x="326383" y="239268"/>
                </a:lnTo>
                <a:lnTo>
                  <a:pt x="332994" y="239268"/>
                </a:lnTo>
                <a:lnTo>
                  <a:pt x="333756" y="236982"/>
                </a:lnTo>
                <a:close/>
              </a:path>
              <a:path w="333756" h="482346">
                <a:moveTo>
                  <a:pt x="19812" y="357378"/>
                </a:moveTo>
                <a:lnTo>
                  <a:pt x="19812" y="354330"/>
                </a:lnTo>
                <a:lnTo>
                  <a:pt x="15240" y="349758"/>
                </a:lnTo>
                <a:lnTo>
                  <a:pt x="15240" y="122682"/>
                </a:lnTo>
                <a:lnTo>
                  <a:pt x="15239" y="354330"/>
                </a:lnTo>
                <a:lnTo>
                  <a:pt x="10667" y="354330"/>
                </a:lnTo>
                <a:lnTo>
                  <a:pt x="0" y="357378"/>
                </a:lnTo>
                <a:lnTo>
                  <a:pt x="2286" y="359664"/>
                </a:lnTo>
                <a:lnTo>
                  <a:pt x="15240" y="359664"/>
                </a:lnTo>
                <a:lnTo>
                  <a:pt x="19812" y="357378"/>
                </a:lnTo>
                <a:close/>
              </a:path>
              <a:path w="333756" h="482346">
                <a:moveTo>
                  <a:pt x="5333" y="122682"/>
                </a:moveTo>
                <a:lnTo>
                  <a:pt x="5333" y="118110"/>
                </a:lnTo>
                <a:lnTo>
                  <a:pt x="19812" y="118110"/>
                </a:lnTo>
                <a:lnTo>
                  <a:pt x="19812" y="115062"/>
                </a:lnTo>
                <a:lnTo>
                  <a:pt x="15240" y="113538"/>
                </a:lnTo>
                <a:lnTo>
                  <a:pt x="2285" y="113538"/>
                </a:lnTo>
                <a:lnTo>
                  <a:pt x="0" y="115062"/>
                </a:lnTo>
                <a:lnTo>
                  <a:pt x="0" y="354330"/>
                </a:lnTo>
                <a:lnTo>
                  <a:pt x="5333" y="122682"/>
                </a:lnTo>
                <a:close/>
              </a:path>
              <a:path w="333756" h="482346">
                <a:moveTo>
                  <a:pt x="5333" y="349758"/>
                </a:moveTo>
                <a:lnTo>
                  <a:pt x="5333" y="122682"/>
                </a:lnTo>
                <a:lnTo>
                  <a:pt x="0" y="354330"/>
                </a:lnTo>
                <a:lnTo>
                  <a:pt x="5333" y="349758"/>
                </a:lnTo>
                <a:close/>
              </a:path>
              <a:path w="333756" h="482346">
                <a:moveTo>
                  <a:pt x="19812" y="118110"/>
                </a:moveTo>
                <a:lnTo>
                  <a:pt x="15239" y="118110"/>
                </a:lnTo>
                <a:lnTo>
                  <a:pt x="15239" y="122681"/>
                </a:lnTo>
                <a:lnTo>
                  <a:pt x="15240" y="349758"/>
                </a:lnTo>
                <a:lnTo>
                  <a:pt x="19812" y="354330"/>
                </a:lnTo>
                <a:lnTo>
                  <a:pt x="19812" y="118110"/>
                </a:lnTo>
                <a:close/>
              </a:path>
              <a:path w="333756" h="482346">
                <a:moveTo>
                  <a:pt x="10667" y="354330"/>
                </a:moveTo>
                <a:lnTo>
                  <a:pt x="5333" y="354330"/>
                </a:lnTo>
                <a:lnTo>
                  <a:pt x="5333" y="349758"/>
                </a:lnTo>
                <a:lnTo>
                  <a:pt x="0" y="354330"/>
                </a:lnTo>
                <a:lnTo>
                  <a:pt x="0" y="357378"/>
                </a:lnTo>
                <a:lnTo>
                  <a:pt x="10667" y="354330"/>
                </a:lnTo>
                <a:close/>
              </a:path>
              <a:path w="333756" h="482346">
                <a:moveTo>
                  <a:pt x="171450" y="472440"/>
                </a:moveTo>
                <a:lnTo>
                  <a:pt x="167654" y="471404"/>
                </a:lnTo>
                <a:lnTo>
                  <a:pt x="166877" y="472440"/>
                </a:lnTo>
                <a:lnTo>
                  <a:pt x="166877" y="471193"/>
                </a:lnTo>
                <a:lnTo>
                  <a:pt x="163068" y="470154"/>
                </a:lnTo>
                <a:lnTo>
                  <a:pt x="166877" y="359664"/>
                </a:lnTo>
                <a:lnTo>
                  <a:pt x="166877" y="354330"/>
                </a:lnTo>
                <a:lnTo>
                  <a:pt x="162305" y="354330"/>
                </a:lnTo>
                <a:lnTo>
                  <a:pt x="51054" y="357378"/>
                </a:lnTo>
                <a:lnTo>
                  <a:pt x="55626" y="359664"/>
                </a:lnTo>
                <a:lnTo>
                  <a:pt x="162305" y="359663"/>
                </a:lnTo>
                <a:lnTo>
                  <a:pt x="162306" y="472440"/>
                </a:lnTo>
                <a:lnTo>
                  <a:pt x="163830" y="477012"/>
                </a:lnTo>
                <a:lnTo>
                  <a:pt x="171450" y="472440"/>
                </a:lnTo>
                <a:close/>
              </a:path>
              <a:path w="333756" h="482346">
                <a:moveTo>
                  <a:pt x="162305" y="354330"/>
                </a:moveTo>
                <a:lnTo>
                  <a:pt x="55625" y="354330"/>
                </a:lnTo>
                <a:lnTo>
                  <a:pt x="55625" y="349758"/>
                </a:lnTo>
                <a:lnTo>
                  <a:pt x="51054" y="354330"/>
                </a:lnTo>
                <a:lnTo>
                  <a:pt x="51054" y="357378"/>
                </a:lnTo>
                <a:lnTo>
                  <a:pt x="162305" y="354330"/>
                </a:lnTo>
                <a:close/>
              </a:path>
              <a:path w="333756" h="482346">
                <a:moveTo>
                  <a:pt x="55625" y="349758"/>
                </a:moveTo>
                <a:lnTo>
                  <a:pt x="55625" y="118110"/>
                </a:lnTo>
                <a:lnTo>
                  <a:pt x="51053" y="118110"/>
                </a:lnTo>
                <a:lnTo>
                  <a:pt x="51054" y="354330"/>
                </a:lnTo>
                <a:lnTo>
                  <a:pt x="55625" y="349758"/>
                </a:lnTo>
                <a:close/>
              </a:path>
              <a:path w="333756" h="482346">
                <a:moveTo>
                  <a:pt x="166877" y="113538"/>
                </a:moveTo>
                <a:lnTo>
                  <a:pt x="162306" y="118110"/>
                </a:lnTo>
                <a:lnTo>
                  <a:pt x="166877" y="118110"/>
                </a:lnTo>
                <a:lnTo>
                  <a:pt x="166877" y="113538"/>
                </a:lnTo>
                <a:close/>
              </a:path>
              <a:path w="333756" h="482346">
                <a:moveTo>
                  <a:pt x="171450" y="0"/>
                </a:moveTo>
                <a:lnTo>
                  <a:pt x="166877" y="0"/>
                </a:lnTo>
                <a:lnTo>
                  <a:pt x="167857" y="979"/>
                </a:lnTo>
                <a:lnTo>
                  <a:pt x="171450" y="0"/>
                </a:lnTo>
                <a:close/>
              </a:path>
              <a:path w="333756" h="482346">
                <a:moveTo>
                  <a:pt x="166877" y="113538"/>
                </a:moveTo>
                <a:lnTo>
                  <a:pt x="166877" y="7848"/>
                </a:lnTo>
                <a:lnTo>
                  <a:pt x="163068" y="2286"/>
                </a:lnTo>
                <a:lnTo>
                  <a:pt x="166877" y="1246"/>
                </a:lnTo>
                <a:lnTo>
                  <a:pt x="166877" y="0"/>
                </a:lnTo>
                <a:lnTo>
                  <a:pt x="162306" y="0"/>
                </a:lnTo>
                <a:lnTo>
                  <a:pt x="162305" y="113538"/>
                </a:lnTo>
                <a:lnTo>
                  <a:pt x="166877" y="113538"/>
                </a:lnTo>
                <a:close/>
              </a:path>
              <a:path w="333756" h="482346">
                <a:moveTo>
                  <a:pt x="166877" y="359664"/>
                </a:moveTo>
                <a:lnTo>
                  <a:pt x="163068" y="470154"/>
                </a:lnTo>
                <a:lnTo>
                  <a:pt x="166877" y="471193"/>
                </a:lnTo>
                <a:lnTo>
                  <a:pt x="166877" y="359664"/>
                </a:lnTo>
                <a:close/>
              </a:path>
              <a:path w="333756" h="482346">
                <a:moveTo>
                  <a:pt x="170688" y="475488"/>
                </a:moveTo>
                <a:lnTo>
                  <a:pt x="332994" y="239268"/>
                </a:lnTo>
                <a:lnTo>
                  <a:pt x="326383" y="239268"/>
                </a:lnTo>
                <a:lnTo>
                  <a:pt x="320027" y="248683"/>
                </a:lnTo>
                <a:lnTo>
                  <a:pt x="312896" y="259191"/>
                </a:lnTo>
                <a:lnTo>
                  <a:pt x="305744" y="269686"/>
                </a:lnTo>
                <a:lnTo>
                  <a:pt x="298576" y="280171"/>
                </a:lnTo>
                <a:lnTo>
                  <a:pt x="291398" y="290650"/>
                </a:lnTo>
                <a:lnTo>
                  <a:pt x="284214" y="301125"/>
                </a:lnTo>
                <a:lnTo>
                  <a:pt x="277032" y="311600"/>
                </a:lnTo>
                <a:lnTo>
                  <a:pt x="269854" y="322079"/>
                </a:lnTo>
                <a:lnTo>
                  <a:pt x="262689" y="332564"/>
                </a:lnTo>
                <a:lnTo>
                  <a:pt x="255539" y="343059"/>
                </a:lnTo>
                <a:lnTo>
                  <a:pt x="248412" y="353568"/>
                </a:lnTo>
                <a:lnTo>
                  <a:pt x="247650" y="354330"/>
                </a:lnTo>
                <a:lnTo>
                  <a:pt x="245363" y="358140"/>
                </a:lnTo>
                <a:lnTo>
                  <a:pt x="242299" y="362405"/>
                </a:lnTo>
                <a:lnTo>
                  <a:pt x="235092" y="372868"/>
                </a:lnTo>
                <a:lnTo>
                  <a:pt x="227837" y="383286"/>
                </a:lnTo>
                <a:lnTo>
                  <a:pt x="226313" y="385572"/>
                </a:lnTo>
                <a:lnTo>
                  <a:pt x="223050" y="390463"/>
                </a:lnTo>
                <a:lnTo>
                  <a:pt x="215859" y="400932"/>
                </a:lnTo>
                <a:lnTo>
                  <a:pt x="208787" y="411480"/>
                </a:lnTo>
                <a:lnTo>
                  <a:pt x="207263" y="413766"/>
                </a:lnTo>
                <a:lnTo>
                  <a:pt x="204906" y="416904"/>
                </a:lnTo>
                <a:lnTo>
                  <a:pt x="197777" y="427413"/>
                </a:lnTo>
                <a:lnTo>
                  <a:pt x="190595" y="437894"/>
                </a:lnTo>
                <a:lnTo>
                  <a:pt x="183403" y="448369"/>
                </a:lnTo>
                <a:lnTo>
                  <a:pt x="176245" y="458861"/>
                </a:lnTo>
                <a:lnTo>
                  <a:pt x="169163" y="469392"/>
                </a:lnTo>
                <a:lnTo>
                  <a:pt x="167654" y="471404"/>
                </a:lnTo>
                <a:lnTo>
                  <a:pt x="171450" y="472440"/>
                </a:lnTo>
                <a:lnTo>
                  <a:pt x="163830" y="477012"/>
                </a:lnTo>
                <a:lnTo>
                  <a:pt x="167640" y="477774"/>
                </a:lnTo>
                <a:lnTo>
                  <a:pt x="170688" y="475488"/>
                </a:lnTo>
                <a:close/>
              </a:path>
              <a:path w="333756" h="482346">
                <a:moveTo>
                  <a:pt x="166877" y="1246"/>
                </a:moveTo>
                <a:lnTo>
                  <a:pt x="163068" y="2286"/>
                </a:lnTo>
                <a:lnTo>
                  <a:pt x="166877" y="7848"/>
                </a:lnTo>
                <a:lnTo>
                  <a:pt x="166877" y="1246"/>
                </a:lnTo>
                <a:close/>
              </a:path>
              <a:path w="333756" h="482346">
                <a:moveTo>
                  <a:pt x="170688" y="-3047"/>
                </a:moveTo>
                <a:lnTo>
                  <a:pt x="167640" y="-5333"/>
                </a:lnTo>
                <a:lnTo>
                  <a:pt x="163830" y="-4571"/>
                </a:lnTo>
                <a:lnTo>
                  <a:pt x="162306" y="0"/>
                </a:lnTo>
                <a:lnTo>
                  <a:pt x="166877" y="0"/>
                </a:lnTo>
                <a:lnTo>
                  <a:pt x="171450" y="0"/>
                </a:lnTo>
                <a:lnTo>
                  <a:pt x="167857" y="979"/>
                </a:lnTo>
                <a:lnTo>
                  <a:pt x="168401" y="1524"/>
                </a:lnTo>
                <a:lnTo>
                  <a:pt x="170687" y="4572"/>
                </a:lnTo>
                <a:lnTo>
                  <a:pt x="172973" y="7620"/>
                </a:lnTo>
                <a:lnTo>
                  <a:pt x="175259" y="11430"/>
                </a:lnTo>
                <a:lnTo>
                  <a:pt x="177545" y="14478"/>
                </a:lnTo>
                <a:lnTo>
                  <a:pt x="179831" y="17526"/>
                </a:lnTo>
                <a:lnTo>
                  <a:pt x="182117" y="21336"/>
                </a:lnTo>
                <a:lnTo>
                  <a:pt x="184403" y="24384"/>
                </a:lnTo>
                <a:lnTo>
                  <a:pt x="186689" y="28194"/>
                </a:lnTo>
                <a:lnTo>
                  <a:pt x="189737" y="32004"/>
                </a:lnTo>
                <a:lnTo>
                  <a:pt x="192023" y="35814"/>
                </a:lnTo>
                <a:lnTo>
                  <a:pt x="194309" y="38862"/>
                </a:lnTo>
                <a:lnTo>
                  <a:pt x="196595" y="42672"/>
                </a:lnTo>
                <a:lnTo>
                  <a:pt x="199643" y="46482"/>
                </a:lnTo>
                <a:lnTo>
                  <a:pt x="201929" y="50292"/>
                </a:lnTo>
                <a:lnTo>
                  <a:pt x="204215" y="53340"/>
                </a:lnTo>
                <a:lnTo>
                  <a:pt x="206501" y="57150"/>
                </a:lnTo>
                <a:lnTo>
                  <a:pt x="209550" y="60960"/>
                </a:lnTo>
                <a:lnTo>
                  <a:pt x="211835" y="64770"/>
                </a:lnTo>
                <a:lnTo>
                  <a:pt x="214121" y="67818"/>
                </a:lnTo>
                <a:lnTo>
                  <a:pt x="216407" y="71628"/>
                </a:lnTo>
                <a:lnTo>
                  <a:pt x="219455" y="75438"/>
                </a:lnTo>
                <a:lnTo>
                  <a:pt x="221741" y="79248"/>
                </a:lnTo>
                <a:lnTo>
                  <a:pt x="224027" y="82296"/>
                </a:lnTo>
                <a:lnTo>
                  <a:pt x="226313" y="86106"/>
                </a:lnTo>
                <a:lnTo>
                  <a:pt x="228600" y="89154"/>
                </a:lnTo>
                <a:lnTo>
                  <a:pt x="230885" y="92202"/>
                </a:lnTo>
                <a:lnTo>
                  <a:pt x="233171" y="96012"/>
                </a:lnTo>
                <a:lnTo>
                  <a:pt x="235457" y="99060"/>
                </a:lnTo>
                <a:lnTo>
                  <a:pt x="237743" y="102108"/>
                </a:lnTo>
                <a:lnTo>
                  <a:pt x="240029" y="105918"/>
                </a:lnTo>
                <a:lnTo>
                  <a:pt x="242315" y="108966"/>
                </a:lnTo>
                <a:lnTo>
                  <a:pt x="244601" y="112776"/>
                </a:lnTo>
                <a:lnTo>
                  <a:pt x="247650" y="116586"/>
                </a:lnTo>
                <a:lnTo>
                  <a:pt x="249935" y="120396"/>
                </a:lnTo>
                <a:lnTo>
                  <a:pt x="252221" y="123444"/>
                </a:lnTo>
                <a:lnTo>
                  <a:pt x="254507" y="127254"/>
                </a:lnTo>
                <a:lnTo>
                  <a:pt x="257555" y="131064"/>
                </a:lnTo>
                <a:lnTo>
                  <a:pt x="259841" y="134874"/>
                </a:lnTo>
                <a:lnTo>
                  <a:pt x="262127" y="137922"/>
                </a:lnTo>
                <a:lnTo>
                  <a:pt x="264413" y="141732"/>
                </a:lnTo>
                <a:lnTo>
                  <a:pt x="267462" y="145542"/>
                </a:lnTo>
                <a:lnTo>
                  <a:pt x="269747" y="149352"/>
                </a:lnTo>
                <a:lnTo>
                  <a:pt x="272033" y="152400"/>
                </a:lnTo>
                <a:lnTo>
                  <a:pt x="274319" y="156210"/>
                </a:lnTo>
                <a:lnTo>
                  <a:pt x="277367" y="160020"/>
                </a:lnTo>
                <a:lnTo>
                  <a:pt x="279653" y="163830"/>
                </a:lnTo>
                <a:lnTo>
                  <a:pt x="281939" y="166878"/>
                </a:lnTo>
                <a:lnTo>
                  <a:pt x="284225" y="170688"/>
                </a:lnTo>
                <a:lnTo>
                  <a:pt x="286512" y="173736"/>
                </a:lnTo>
                <a:lnTo>
                  <a:pt x="288797" y="176784"/>
                </a:lnTo>
                <a:lnTo>
                  <a:pt x="291083" y="180594"/>
                </a:lnTo>
                <a:lnTo>
                  <a:pt x="293369" y="183642"/>
                </a:lnTo>
                <a:lnTo>
                  <a:pt x="295655" y="186690"/>
                </a:lnTo>
                <a:lnTo>
                  <a:pt x="297941" y="190500"/>
                </a:lnTo>
                <a:lnTo>
                  <a:pt x="300227" y="193548"/>
                </a:lnTo>
                <a:lnTo>
                  <a:pt x="302513" y="197358"/>
                </a:lnTo>
                <a:lnTo>
                  <a:pt x="305562" y="201168"/>
                </a:lnTo>
                <a:lnTo>
                  <a:pt x="307847" y="204978"/>
                </a:lnTo>
                <a:lnTo>
                  <a:pt x="310133" y="208026"/>
                </a:lnTo>
                <a:lnTo>
                  <a:pt x="312419" y="211836"/>
                </a:lnTo>
                <a:lnTo>
                  <a:pt x="314705" y="214884"/>
                </a:lnTo>
                <a:lnTo>
                  <a:pt x="316991" y="217932"/>
                </a:lnTo>
                <a:lnTo>
                  <a:pt x="319277" y="221742"/>
                </a:lnTo>
                <a:lnTo>
                  <a:pt x="321563" y="224790"/>
                </a:lnTo>
                <a:lnTo>
                  <a:pt x="323850" y="227838"/>
                </a:lnTo>
                <a:lnTo>
                  <a:pt x="326135" y="231648"/>
                </a:lnTo>
                <a:lnTo>
                  <a:pt x="327850" y="233934"/>
                </a:lnTo>
                <a:lnTo>
                  <a:pt x="332994" y="233934"/>
                </a:lnTo>
                <a:lnTo>
                  <a:pt x="170688" y="-3047"/>
                </a:lnTo>
                <a:close/>
              </a:path>
              <a:path w="333756" h="482346">
                <a:moveTo>
                  <a:pt x="50292" y="357378"/>
                </a:moveTo>
                <a:lnTo>
                  <a:pt x="50292" y="354330"/>
                </a:lnTo>
                <a:lnTo>
                  <a:pt x="45720" y="349758"/>
                </a:lnTo>
                <a:lnTo>
                  <a:pt x="45720" y="122682"/>
                </a:lnTo>
                <a:lnTo>
                  <a:pt x="45719" y="354330"/>
                </a:lnTo>
                <a:lnTo>
                  <a:pt x="41147" y="354330"/>
                </a:lnTo>
                <a:lnTo>
                  <a:pt x="20574" y="357378"/>
                </a:lnTo>
                <a:lnTo>
                  <a:pt x="25146" y="359664"/>
                </a:lnTo>
                <a:lnTo>
                  <a:pt x="45720" y="359664"/>
                </a:lnTo>
                <a:lnTo>
                  <a:pt x="50292" y="357378"/>
                </a:lnTo>
                <a:close/>
              </a:path>
              <a:path w="333756" h="482346">
                <a:moveTo>
                  <a:pt x="25145" y="122682"/>
                </a:moveTo>
                <a:lnTo>
                  <a:pt x="25145" y="118110"/>
                </a:lnTo>
                <a:lnTo>
                  <a:pt x="50292" y="118110"/>
                </a:lnTo>
                <a:lnTo>
                  <a:pt x="50292" y="115062"/>
                </a:lnTo>
                <a:lnTo>
                  <a:pt x="45720" y="113538"/>
                </a:lnTo>
                <a:lnTo>
                  <a:pt x="25146" y="113538"/>
                </a:lnTo>
                <a:lnTo>
                  <a:pt x="20574" y="115062"/>
                </a:lnTo>
                <a:lnTo>
                  <a:pt x="20574" y="354330"/>
                </a:lnTo>
                <a:lnTo>
                  <a:pt x="25145" y="122682"/>
                </a:lnTo>
                <a:close/>
              </a:path>
              <a:path w="333756" h="482346">
                <a:moveTo>
                  <a:pt x="25145" y="349758"/>
                </a:moveTo>
                <a:lnTo>
                  <a:pt x="25145" y="122682"/>
                </a:lnTo>
                <a:lnTo>
                  <a:pt x="20574" y="354330"/>
                </a:lnTo>
                <a:lnTo>
                  <a:pt x="25145" y="349758"/>
                </a:lnTo>
                <a:close/>
              </a:path>
              <a:path w="333756" h="482346">
                <a:moveTo>
                  <a:pt x="50292" y="118110"/>
                </a:moveTo>
                <a:lnTo>
                  <a:pt x="45719" y="118110"/>
                </a:lnTo>
                <a:lnTo>
                  <a:pt x="45719" y="122681"/>
                </a:lnTo>
                <a:lnTo>
                  <a:pt x="45720" y="349758"/>
                </a:lnTo>
                <a:lnTo>
                  <a:pt x="50292" y="354330"/>
                </a:lnTo>
                <a:lnTo>
                  <a:pt x="50292" y="11811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513973" y="4319016"/>
            <a:ext cx="323850" cy="354330"/>
          </a:xfrm>
          <a:custGeom>
            <a:avLst/>
            <a:gdLst/>
            <a:ahLst/>
            <a:cxnLst/>
            <a:rect l="l" t="t" r="r" b="b"/>
            <a:pathLst>
              <a:path w="323850" h="354329">
                <a:moveTo>
                  <a:pt x="40386" y="0"/>
                </a:moveTo>
                <a:lnTo>
                  <a:pt x="19812" y="0"/>
                </a:lnTo>
                <a:lnTo>
                  <a:pt x="19812" y="236220"/>
                </a:lnTo>
                <a:lnTo>
                  <a:pt x="40386" y="236220"/>
                </a:lnTo>
                <a:lnTo>
                  <a:pt x="40386" y="0"/>
                </a:lnTo>
                <a:close/>
              </a:path>
              <a:path w="323850" h="354329">
                <a:moveTo>
                  <a:pt x="323850" y="118109"/>
                </a:moveTo>
                <a:lnTo>
                  <a:pt x="161544" y="-118110"/>
                </a:lnTo>
                <a:lnTo>
                  <a:pt x="161544" y="0"/>
                </a:lnTo>
                <a:lnTo>
                  <a:pt x="50292" y="0"/>
                </a:lnTo>
                <a:lnTo>
                  <a:pt x="50292" y="236220"/>
                </a:lnTo>
                <a:lnTo>
                  <a:pt x="161544" y="236220"/>
                </a:lnTo>
                <a:lnTo>
                  <a:pt x="161544" y="354330"/>
                </a:lnTo>
                <a:lnTo>
                  <a:pt x="323850" y="118109"/>
                </a:lnTo>
                <a:close/>
              </a:path>
              <a:path w="323850" h="354329">
                <a:moveTo>
                  <a:pt x="9905" y="0"/>
                </a:moveTo>
                <a:lnTo>
                  <a:pt x="0" y="0"/>
                </a:lnTo>
                <a:lnTo>
                  <a:pt x="0" y="236220"/>
                </a:lnTo>
                <a:lnTo>
                  <a:pt x="9905" y="236220"/>
                </a:lnTo>
                <a:lnTo>
                  <a:pt x="9905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518926" y="4319016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1175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544072" y="4319016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21844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508639" y="4200906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6" h="482346">
                <a:moveTo>
                  <a:pt x="30480" y="354330"/>
                </a:moveTo>
                <a:lnTo>
                  <a:pt x="25146" y="349758"/>
                </a:lnTo>
                <a:lnTo>
                  <a:pt x="20574" y="354330"/>
                </a:lnTo>
                <a:lnTo>
                  <a:pt x="20574" y="357378"/>
                </a:lnTo>
                <a:lnTo>
                  <a:pt x="41148" y="354330"/>
                </a:lnTo>
                <a:lnTo>
                  <a:pt x="30480" y="354330"/>
                </a:lnTo>
                <a:close/>
              </a:path>
              <a:path w="333756" h="482346">
                <a:moveTo>
                  <a:pt x="162306" y="118110"/>
                </a:moveTo>
                <a:lnTo>
                  <a:pt x="166878" y="113538"/>
                </a:lnTo>
                <a:lnTo>
                  <a:pt x="55626" y="113538"/>
                </a:lnTo>
                <a:lnTo>
                  <a:pt x="51053" y="115062"/>
                </a:lnTo>
                <a:lnTo>
                  <a:pt x="51053" y="118110"/>
                </a:lnTo>
                <a:lnTo>
                  <a:pt x="162306" y="118110"/>
                </a:lnTo>
                <a:close/>
              </a:path>
              <a:path w="333756" h="482346">
                <a:moveTo>
                  <a:pt x="325374" y="239268"/>
                </a:moveTo>
                <a:lnTo>
                  <a:pt x="332994" y="239268"/>
                </a:lnTo>
                <a:lnTo>
                  <a:pt x="333756" y="236982"/>
                </a:lnTo>
                <a:lnTo>
                  <a:pt x="332994" y="233934"/>
                </a:lnTo>
                <a:lnTo>
                  <a:pt x="325374" y="233934"/>
                </a:lnTo>
                <a:lnTo>
                  <a:pt x="325374" y="239268"/>
                </a:lnTo>
                <a:close/>
              </a:path>
              <a:path w="333756" h="482346">
                <a:moveTo>
                  <a:pt x="60197" y="122681"/>
                </a:moveTo>
                <a:lnTo>
                  <a:pt x="60198" y="118110"/>
                </a:lnTo>
                <a:lnTo>
                  <a:pt x="55626" y="122682"/>
                </a:lnTo>
                <a:lnTo>
                  <a:pt x="60197" y="122681"/>
                </a:lnTo>
                <a:close/>
              </a:path>
              <a:path w="333756" h="482346">
                <a:moveTo>
                  <a:pt x="0" y="115062"/>
                </a:moveTo>
                <a:lnTo>
                  <a:pt x="0" y="354330"/>
                </a:lnTo>
                <a:lnTo>
                  <a:pt x="5334" y="122682"/>
                </a:lnTo>
                <a:lnTo>
                  <a:pt x="10668" y="122682"/>
                </a:lnTo>
                <a:lnTo>
                  <a:pt x="10668" y="354330"/>
                </a:lnTo>
                <a:lnTo>
                  <a:pt x="0" y="357378"/>
                </a:lnTo>
                <a:lnTo>
                  <a:pt x="2286" y="359664"/>
                </a:lnTo>
                <a:lnTo>
                  <a:pt x="15240" y="359664"/>
                </a:lnTo>
                <a:lnTo>
                  <a:pt x="19812" y="357378"/>
                </a:lnTo>
                <a:lnTo>
                  <a:pt x="19812" y="354330"/>
                </a:lnTo>
                <a:lnTo>
                  <a:pt x="15240" y="349758"/>
                </a:lnTo>
                <a:lnTo>
                  <a:pt x="15240" y="122682"/>
                </a:lnTo>
                <a:lnTo>
                  <a:pt x="10668" y="118110"/>
                </a:lnTo>
                <a:lnTo>
                  <a:pt x="9906" y="118110"/>
                </a:lnTo>
                <a:lnTo>
                  <a:pt x="19812" y="118110"/>
                </a:lnTo>
                <a:lnTo>
                  <a:pt x="19812" y="115062"/>
                </a:lnTo>
                <a:lnTo>
                  <a:pt x="15240" y="113538"/>
                </a:lnTo>
                <a:lnTo>
                  <a:pt x="2285" y="113538"/>
                </a:lnTo>
                <a:lnTo>
                  <a:pt x="0" y="115062"/>
                </a:lnTo>
                <a:close/>
              </a:path>
              <a:path w="333756" h="482346">
                <a:moveTo>
                  <a:pt x="10668" y="354330"/>
                </a:moveTo>
                <a:lnTo>
                  <a:pt x="10668" y="349758"/>
                </a:lnTo>
                <a:lnTo>
                  <a:pt x="9906" y="349758"/>
                </a:lnTo>
                <a:lnTo>
                  <a:pt x="9906" y="122682"/>
                </a:lnTo>
                <a:lnTo>
                  <a:pt x="5334" y="122682"/>
                </a:lnTo>
                <a:lnTo>
                  <a:pt x="0" y="354330"/>
                </a:lnTo>
                <a:lnTo>
                  <a:pt x="5334" y="349758"/>
                </a:lnTo>
                <a:lnTo>
                  <a:pt x="9906" y="354330"/>
                </a:lnTo>
                <a:lnTo>
                  <a:pt x="10668" y="354330"/>
                </a:lnTo>
                <a:close/>
              </a:path>
              <a:path w="333756" h="482346">
                <a:moveTo>
                  <a:pt x="9906" y="118110"/>
                </a:moveTo>
                <a:lnTo>
                  <a:pt x="10668" y="118110"/>
                </a:lnTo>
                <a:lnTo>
                  <a:pt x="15240" y="122682"/>
                </a:lnTo>
                <a:lnTo>
                  <a:pt x="15240" y="349758"/>
                </a:lnTo>
                <a:lnTo>
                  <a:pt x="19812" y="354330"/>
                </a:lnTo>
                <a:lnTo>
                  <a:pt x="19812" y="118110"/>
                </a:lnTo>
                <a:lnTo>
                  <a:pt x="9906" y="118110"/>
                </a:lnTo>
                <a:close/>
              </a:path>
              <a:path w="333756" h="482346">
                <a:moveTo>
                  <a:pt x="9906" y="354330"/>
                </a:moveTo>
                <a:lnTo>
                  <a:pt x="5334" y="349758"/>
                </a:lnTo>
                <a:lnTo>
                  <a:pt x="0" y="354330"/>
                </a:lnTo>
                <a:lnTo>
                  <a:pt x="0" y="357378"/>
                </a:lnTo>
                <a:lnTo>
                  <a:pt x="10668" y="354330"/>
                </a:lnTo>
                <a:lnTo>
                  <a:pt x="9906" y="354330"/>
                </a:lnTo>
                <a:close/>
              </a:path>
              <a:path w="333756" h="482346">
                <a:moveTo>
                  <a:pt x="171450" y="457954"/>
                </a:moveTo>
                <a:lnTo>
                  <a:pt x="171450" y="354330"/>
                </a:lnTo>
                <a:lnTo>
                  <a:pt x="162306" y="354330"/>
                </a:lnTo>
                <a:lnTo>
                  <a:pt x="51054" y="357378"/>
                </a:lnTo>
                <a:lnTo>
                  <a:pt x="55626" y="359664"/>
                </a:lnTo>
                <a:lnTo>
                  <a:pt x="162305" y="359663"/>
                </a:lnTo>
                <a:lnTo>
                  <a:pt x="162306" y="472440"/>
                </a:lnTo>
                <a:lnTo>
                  <a:pt x="163830" y="477012"/>
                </a:lnTo>
                <a:lnTo>
                  <a:pt x="171450" y="472440"/>
                </a:lnTo>
                <a:lnTo>
                  <a:pt x="163068" y="470154"/>
                </a:lnTo>
                <a:lnTo>
                  <a:pt x="166878" y="359664"/>
                </a:lnTo>
                <a:lnTo>
                  <a:pt x="171450" y="457954"/>
                </a:lnTo>
                <a:close/>
              </a:path>
              <a:path w="333756" h="482346">
                <a:moveTo>
                  <a:pt x="60198" y="354330"/>
                </a:moveTo>
                <a:lnTo>
                  <a:pt x="51054" y="357378"/>
                </a:lnTo>
                <a:lnTo>
                  <a:pt x="162306" y="354330"/>
                </a:lnTo>
                <a:lnTo>
                  <a:pt x="171450" y="354330"/>
                </a:lnTo>
                <a:lnTo>
                  <a:pt x="169926" y="349758"/>
                </a:lnTo>
                <a:lnTo>
                  <a:pt x="55626" y="349758"/>
                </a:lnTo>
                <a:lnTo>
                  <a:pt x="51054" y="354330"/>
                </a:lnTo>
                <a:lnTo>
                  <a:pt x="51054" y="357378"/>
                </a:lnTo>
                <a:lnTo>
                  <a:pt x="60198" y="354330"/>
                </a:lnTo>
                <a:close/>
              </a:path>
              <a:path w="333756" h="482346">
                <a:moveTo>
                  <a:pt x="169926" y="122682"/>
                </a:moveTo>
                <a:lnTo>
                  <a:pt x="171450" y="118110"/>
                </a:lnTo>
                <a:lnTo>
                  <a:pt x="171450" y="14524"/>
                </a:lnTo>
                <a:lnTo>
                  <a:pt x="163068" y="2286"/>
                </a:lnTo>
                <a:lnTo>
                  <a:pt x="171450" y="0"/>
                </a:lnTo>
                <a:lnTo>
                  <a:pt x="162306" y="0"/>
                </a:lnTo>
                <a:lnTo>
                  <a:pt x="162305" y="113538"/>
                </a:lnTo>
                <a:lnTo>
                  <a:pt x="166878" y="113538"/>
                </a:lnTo>
                <a:lnTo>
                  <a:pt x="162306" y="118110"/>
                </a:lnTo>
                <a:lnTo>
                  <a:pt x="51053" y="118110"/>
                </a:lnTo>
                <a:lnTo>
                  <a:pt x="51054" y="354330"/>
                </a:lnTo>
                <a:lnTo>
                  <a:pt x="55626" y="349758"/>
                </a:lnTo>
                <a:lnTo>
                  <a:pt x="60197" y="349757"/>
                </a:lnTo>
                <a:lnTo>
                  <a:pt x="60197" y="122681"/>
                </a:lnTo>
                <a:lnTo>
                  <a:pt x="55626" y="122682"/>
                </a:lnTo>
                <a:lnTo>
                  <a:pt x="60198" y="118110"/>
                </a:lnTo>
                <a:lnTo>
                  <a:pt x="60197" y="122681"/>
                </a:lnTo>
                <a:lnTo>
                  <a:pt x="169926" y="122682"/>
                </a:lnTo>
                <a:close/>
              </a:path>
              <a:path w="333756" h="482346">
                <a:moveTo>
                  <a:pt x="163830" y="-4571"/>
                </a:moveTo>
                <a:lnTo>
                  <a:pt x="162306" y="0"/>
                </a:lnTo>
                <a:lnTo>
                  <a:pt x="171450" y="0"/>
                </a:lnTo>
                <a:lnTo>
                  <a:pt x="163068" y="2286"/>
                </a:lnTo>
                <a:lnTo>
                  <a:pt x="171450" y="14524"/>
                </a:lnTo>
                <a:lnTo>
                  <a:pt x="323544" y="236596"/>
                </a:lnTo>
                <a:lnTo>
                  <a:pt x="171450" y="457954"/>
                </a:lnTo>
                <a:lnTo>
                  <a:pt x="166878" y="359664"/>
                </a:lnTo>
                <a:lnTo>
                  <a:pt x="163068" y="470154"/>
                </a:lnTo>
                <a:lnTo>
                  <a:pt x="171450" y="472440"/>
                </a:lnTo>
                <a:lnTo>
                  <a:pt x="163830" y="477012"/>
                </a:lnTo>
                <a:lnTo>
                  <a:pt x="167640" y="477774"/>
                </a:lnTo>
                <a:lnTo>
                  <a:pt x="170688" y="475488"/>
                </a:lnTo>
                <a:lnTo>
                  <a:pt x="332994" y="239268"/>
                </a:lnTo>
                <a:lnTo>
                  <a:pt x="325374" y="239268"/>
                </a:lnTo>
                <a:lnTo>
                  <a:pt x="325374" y="233934"/>
                </a:lnTo>
                <a:lnTo>
                  <a:pt x="332994" y="233934"/>
                </a:lnTo>
                <a:lnTo>
                  <a:pt x="170688" y="-3047"/>
                </a:lnTo>
                <a:lnTo>
                  <a:pt x="167640" y="-5333"/>
                </a:lnTo>
                <a:lnTo>
                  <a:pt x="163830" y="-4571"/>
                </a:lnTo>
                <a:close/>
              </a:path>
              <a:path w="333756" h="482346">
                <a:moveTo>
                  <a:pt x="25146" y="359664"/>
                </a:moveTo>
                <a:lnTo>
                  <a:pt x="45720" y="359664"/>
                </a:lnTo>
                <a:lnTo>
                  <a:pt x="50292" y="357378"/>
                </a:lnTo>
                <a:lnTo>
                  <a:pt x="50292" y="354330"/>
                </a:lnTo>
                <a:lnTo>
                  <a:pt x="45720" y="349758"/>
                </a:lnTo>
                <a:lnTo>
                  <a:pt x="45720" y="122682"/>
                </a:lnTo>
                <a:lnTo>
                  <a:pt x="41148" y="118110"/>
                </a:lnTo>
                <a:lnTo>
                  <a:pt x="30480" y="118110"/>
                </a:lnTo>
                <a:lnTo>
                  <a:pt x="50292" y="118110"/>
                </a:lnTo>
                <a:lnTo>
                  <a:pt x="50292" y="115062"/>
                </a:lnTo>
                <a:lnTo>
                  <a:pt x="45720" y="113538"/>
                </a:lnTo>
                <a:lnTo>
                  <a:pt x="25146" y="113538"/>
                </a:lnTo>
                <a:lnTo>
                  <a:pt x="20574" y="115062"/>
                </a:lnTo>
                <a:lnTo>
                  <a:pt x="20574" y="354330"/>
                </a:lnTo>
                <a:lnTo>
                  <a:pt x="25146" y="122682"/>
                </a:lnTo>
                <a:lnTo>
                  <a:pt x="41148" y="122682"/>
                </a:lnTo>
                <a:lnTo>
                  <a:pt x="41148" y="354330"/>
                </a:lnTo>
                <a:lnTo>
                  <a:pt x="20574" y="357378"/>
                </a:lnTo>
                <a:lnTo>
                  <a:pt x="25146" y="359664"/>
                </a:lnTo>
                <a:close/>
              </a:path>
              <a:path w="333756" h="482346">
                <a:moveTo>
                  <a:pt x="41148" y="354330"/>
                </a:moveTo>
                <a:lnTo>
                  <a:pt x="41148" y="349758"/>
                </a:lnTo>
                <a:lnTo>
                  <a:pt x="30479" y="349757"/>
                </a:lnTo>
                <a:lnTo>
                  <a:pt x="30479" y="122681"/>
                </a:lnTo>
                <a:lnTo>
                  <a:pt x="25146" y="122682"/>
                </a:lnTo>
                <a:lnTo>
                  <a:pt x="20574" y="354330"/>
                </a:lnTo>
                <a:lnTo>
                  <a:pt x="25146" y="349758"/>
                </a:lnTo>
                <a:lnTo>
                  <a:pt x="30480" y="354330"/>
                </a:lnTo>
                <a:lnTo>
                  <a:pt x="41148" y="354330"/>
                </a:lnTo>
                <a:close/>
              </a:path>
              <a:path w="333756" h="482346">
                <a:moveTo>
                  <a:pt x="30480" y="118110"/>
                </a:moveTo>
                <a:lnTo>
                  <a:pt x="41148" y="118110"/>
                </a:lnTo>
                <a:lnTo>
                  <a:pt x="45720" y="122682"/>
                </a:lnTo>
                <a:lnTo>
                  <a:pt x="45720" y="349758"/>
                </a:lnTo>
                <a:lnTo>
                  <a:pt x="50292" y="354330"/>
                </a:lnTo>
                <a:lnTo>
                  <a:pt x="50292" y="118110"/>
                </a:lnTo>
                <a:lnTo>
                  <a:pt x="30480" y="11811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531493" y="3616451"/>
            <a:ext cx="2138159" cy="1519427"/>
          </a:xfrm>
          <a:custGeom>
            <a:avLst/>
            <a:gdLst/>
            <a:ahLst/>
            <a:cxnLst/>
            <a:rect l="l" t="t" r="r" b="b"/>
            <a:pathLst>
              <a:path w="2138159" h="1519427">
                <a:moveTo>
                  <a:pt x="2138159" y="0"/>
                </a:moveTo>
                <a:lnTo>
                  <a:pt x="0" y="4572"/>
                </a:lnTo>
                <a:lnTo>
                  <a:pt x="2133600" y="4572"/>
                </a:lnTo>
                <a:lnTo>
                  <a:pt x="2133600" y="1509522"/>
                </a:lnTo>
                <a:lnTo>
                  <a:pt x="2138159" y="1519427"/>
                </a:lnTo>
                <a:lnTo>
                  <a:pt x="2138159" y="0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522336" y="3616451"/>
            <a:ext cx="2147316" cy="1519427"/>
          </a:xfrm>
          <a:custGeom>
            <a:avLst/>
            <a:gdLst/>
            <a:ahLst/>
            <a:cxnLst/>
            <a:rect l="l" t="t" r="r" b="b"/>
            <a:pathLst>
              <a:path w="2147316" h="1519427">
                <a:moveTo>
                  <a:pt x="2142756" y="1509522"/>
                </a:moveTo>
                <a:lnTo>
                  <a:pt x="2142756" y="1514094"/>
                </a:lnTo>
                <a:lnTo>
                  <a:pt x="4584" y="1514094"/>
                </a:lnTo>
                <a:lnTo>
                  <a:pt x="4584" y="1509522"/>
                </a:lnTo>
                <a:lnTo>
                  <a:pt x="0" y="1519427"/>
                </a:lnTo>
                <a:lnTo>
                  <a:pt x="2147316" y="1519427"/>
                </a:lnTo>
                <a:lnTo>
                  <a:pt x="2142756" y="1509522"/>
                </a:lnTo>
                <a:close/>
              </a:path>
              <a:path w="2147316" h="1519427">
                <a:moveTo>
                  <a:pt x="4584" y="9144"/>
                </a:moveTo>
                <a:lnTo>
                  <a:pt x="4584" y="4572"/>
                </a:lnTo>
                <a:lnTo>
                  <a:pt x="9156" y="4572"/>
                </a:lnTo>
                <a:lnTo>
                  <a:pt x="2147316" y="0"/>
                </a:lnTo>
                <a:lnTo>
                  <a:pt x="0" y="0"/>
                </a:lnTo>
                <a:lnTo>
                  <a:pt x="0" y="1519427"/>
                </a:lnTo>
                <a:lnTo>
                  <a:pt x="4584" y="9144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22336" y="3625595"/>
            <a:ext cx="2138184" cy="1510283"/>
          </a:xfrm>
          <a:custGeom>
            <a:avLst/>
            <a:gdLst/>
            <a:ahLst/>
            <a:cxnLst/>
            <a:rect l="l" t="t" r="r" b="b"/>
            <a:pathLst>
              <a:path w="2138184" h="1510283">
                <a:moveTo>
                  <a:pt x="4584" y="1500377"/>
                </a:moveTo>
                <a:lnTo>
                  <a:pt x="4584" y="0"/>
                </a:lnTo>
                <a:lnTo>
                  <a:pt x="0" y="1510283"/>
                </a:lnTo>
                <a:lnTo>
                  <a:pt x="4584" y="1500377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26921" y="3621023"/>
            <a:ext cx="2138172" cy="1509522"/>
          </a:xfrm>
          <a:custGeom>
            <a:avLst/>
            <a:gdLst/>
            <a:ahLst/>
            <a:cxnLst/>
            <a:rect l="l" t="t" r="r" b="b"/>
            <a:pathLst>
              <a:path w="2138172" h="1509522">
                <a:moveTo>
                  <a:pt x="0" y="0"/>
                </a:moveTo>
                <a:lnTo>
                  <a:pt x="0" y="1509522"/>
                </a:lnTo>
                <a:lnTo>
                  <a:pt x="2138172" y="1509522"/>
                </a:lnTo>
                <a:lnTo>
                  <a:pt x="2138172" y="0"/>
                </a:lnTo>
                <a:lnTo>
                  <a:pt x="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531493" y="3616451"/>
            <a:ext cx="2138159" cy="1519427"/>
          </a:xfrm>
          <a:custGeom>
            <a:avLst/>
            <a:gdLst/>
            <a:ahLst/>
            <a:cxnLst/>
            <a:rect l="l" t="t" r="r" b="b"/>
            <a:pathLst>
              <a:path w="2138159" h="1519427">
                <a:moveTo>
                  <a:pt x="0" y="4572"/>
                </a:moveTo>
                <a:lnTo>
                  <a:pt x="2129028" y="4572"/>
                </a:lnTo>
                <a:lnTo>
                  <a:pt x="2133600" y="9144"/>
                </a:lnTo>
                <a:lnTo>
                  <a:pt x="2133600" y="1509522"/>
                </a:lnTo>
                <a:lnTo>
                  <a:pt x="2138159" y="1519427"/>
                </a:lnTo>
                <a:lnTo>
                  <a:pt x="2138159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522336" y="3616451"/>
            <a:ext cx="2147316" cy="1519427"/>
          </a:xfrm>
          <a:custGeom>
            <a:avLst/>
            <a:gdLst/>
            <a:ahLst/>
            <a:cxnLst/>
            <a:rect l="l" t="t" r="r" b="b"/>
            <a:pathLst>
              <a:path w="2147316" h="1519427">
                <a:moveTo>
                  <a:pt x="0" y="1519427"/>
                </a:moveTo>
                <a:lnTo>
                  <a:pt x="2147316" y="1519427"/>
                </a:lnTo>
                <a:lnTo>
                  <a:pt x="2142756" y="1509522"/>
                </a:lnTo>
                <a:lnTo>
                  <a:pt x="2142756" y="9144"/>
                </a:lnTo>
                <a:lnTo>
                  <a:pt x="2138184" y="4572"/>
                </a:lnTo>
                <a:lnTo>
                  <a:pt x="9156" y="4572"/>
                </a:lnTo>
                <a:lnTo>
                  <a:pt x="2147316" y="0"/>
                </a:lnTo>
                <a:lnTo>
                  <a:pt x="0" y="0"/>
                </a:lnTo>
                <a:lnTo>
                  <a:pt x="0" y="1519427"/>
                </a:lnTo>
                <a:lnTo>
                  <a:pt x="4584" y="9144"/>
                </a:lnTo>
                <a:lnTo>
                  <a:pt x="2138184" y="9144"/>
                </a:lnTo>
                <a:lnTo>
                  <a:pt x="2138184" y="1514094"/>
                </a:lnTo>
                <a:lnTo>
                  <a:pt x="9156" y="1514094"/>
                </a:lnTo>
                <a:lnTo>
                  <a:pt x="4584" y="1509522"/>
                </a:lnTo>
                <a:lnTo>
                  <a:pt x="0" y="1519427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522336" y="3625595"/>
            <a:ext cx="2138184" cy="1510283"/>
          </a:xfrm>
          <a:custGeom>
            <a:avLst/>
            <a:gdLst/>
            <a:ahLst/>
            <a:cxnLst/>
            <a:rect l="l" t="t" r="r" b="b"/>
            <a:pathLst>
              <a:path w="2138184" h="1510283">
                <a:moveTo>
                  <a:pt x="2138184" y="1504950"/>
                </a:moveTo>
                <a:lnTo>
                  <a:pt x="2138184" y="1500377"/>
                </a:lnTo>
                <a:lnTo>
                  <a:pt x="9156" y="1500378"/>
                </a:lnTo>
                <a:lnTo>
                  <a:pt x="9156" y="0"/>
                </a:lnTo>
                <a:lnTo>
                  <a:pt x="4584" y="0"/>
                </a:lnTo>
                <a:lnTo>
                  <a:pt x="0" y="1510283"/>
                </a:lnTo>
                <a:lnTo>
                  <a:pt x="4584" y="1500377"/>
                </a:lnTo>
                <a:lnTo>
                  <a:pt x="9156" y="1504950"/>
                </a:lnTo>
                <a:lnTo>
                  <a:pt x="2138184" y="1504950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216013" y="4244339"/>
            <a:ext cx="323850" cy="354330"/>
          </a:xfrm>
          <a:custGeom>
            <a:avLst/>
            <a:gdLst/>
            <a:ahLst/>
            <a:cxnLst/>
            <a:rect l="l" t="t" r="r" b="b"/>
            <a:pathLst>
              <a:path w="323850" h="354329">
                <a:moveTo>
                  <a:pt x="40386" y="0"/>
                </a:moveTo>
                <a:lnTo>
                  <a:pt x="19812" y="0"/>
                </a:lnTo>
                <a:lnTo>
                  <a:pt x="40385" y="0"/>
                </a:lnTo>
                <a:lnTo>
                  <a:pt x="40385" y="236220"/>
                </a:lnTo>
                <a:lnTo>
                  <a:pt x="40386" y="0"/>
                </a:lnTo>
                <a:close/>
              </a:path>
              <a:path w="323850" h="354329">
                <a:moveTo>
                  <a:pt x="323850" y="118109"/>
                </a:moveTo>
                <a:lnTo>
                  <a:pt x="321514" y="114711"/>
                </a:lnTo>
                <a:lnTo>
                  <a:pt x="323087" y="117348"/>
                </a:lnTo>
                <a:lnTo>
                  <a:pt x="321563" y="120396"/>
                </a:lnTo>
                <a:lnTo>
                  <a:pt x="314682" y="130555"/>
                </a:lnTo>
                <a:lnTo>
                  <a:pt x="307537" y="141053"/>
                </a:lnTo>
                <a:lnTo>
                  <a:pt x="300370" y="151540"/>
                </a:lnTo>
                <a:lnTo>
                  <a:pt x="293191" y="162019"/>
                </a:lnTo>
                <a:lnTo>
                  <a:pt x="286004" y="172495"/>
                </a:lnTo>
                <a:lnTo>
                  <a:pt x="278816" y="182969"/>
                </a:lnTo>
                <a:lnTo>
                  <a:pt x="271633" y="193447"/>
                </a:lnTo>
                <a:lnTo>
                  <a:pt x="264463" y="203932"/>
                </a:lnTo>
                <a:lnTo>
                  <a:pt x="257312" y="214426"/>
                </a:lnTo>
                <a:lnTo>
                  <a:pt x="250185" y="224933"/>
                </a:lnTo>
                <a:lnTo>
                  <a:pt x="243090" y="235458"/>
                </a:lnTo>
                <a:lnTo>
                  <a:pt x="241566" y="237744"/>
                </a:lnTo>
                <a:lnTo>
                  <a:pt x="239066" y="240775"/>
                </a:lnTo>
                <a:lnTo>
                  <a:pt x="232054" y="251331"/>
                </a:lnTo>
                <a:lnTo>
                  <a:pt x="224872" y="261832"/>
                </a:lnTo>
                <a:lnTo>
                  <a:pt x="217636" y="272314"/>
                </a:lnTo>
                <a:lnTo>
                  <a:pt x="210462" y="282814"/>
                </a:lnTo>
                <a:lnTo>
                  <a:pt x="203466" y="293370"/>
                </a:lnTo>
                <a:lnTo>
                  <a:pt x="202704" y="294132"/>
                </a:lnTo>
                <a:lnTo>
                  <a:pt x="200418" y="297180"/>
                </a:lnTo>
                <a:lnTo>
                  <a:pt x="197843" y="301246"/>
                </a:lnTo>
                <a:lnTo>
                  <a:pt x="190645" y="311701"/>
                </a:lnTo>
                <a:lnTo>
                  <a:pt x="183654" y="322325"/>
                </a:lnTo>
                <a:lnTo>
                  <a:pt x="180606" y="326136"/>
                </a:lnTo>
                <a:lnTo>
                  <a:pt x="178981" y="328866"/>
                </a:lnTo>
                <a:lnTo>
                  <a:pt x="176402" y="332778"/>
                </a:lnTo>
                <a:lnTo>
                  <a:pt x="174510" y="335280"/>
                </a:lnTo>
                <a:lnTo>
                  <a:pt x="172211" y="338327"/>
                </a:lnTo>
                <a:lnTo>
                  <a:pt x="170599" y="341058"/>
                </a:lnTo>
                <a:lnTo>
                  <a:pt x="168020" y="344970"/>
                </a:lnTo>
                <a:lnTo>
                  <a:pt x="166128" y="347472"/>
                </a:lnTo>
                <a:lnTo>
                  <a:pt x="163842" y="351282"/>
                </a:lnTo>
                <a:lnTo>
                  <a:pt x="161556" y="354330"/>
                </a:lnTo>
                <a:lnTo>
                  <a:pt x="161556" y="236220"/>
                </a:lnTo>
                <a:lnTo>
                  <a:pt x="161544" y="355092"/>
                </a:lnTo>
                <a:lnTo>
                  <a:pt x="323850" y="118109"/>
                </a:lnTo>
                <a:close/>
              </a:path>
              <a:path w="323850" h="354329">
                <a:moveTo>
                  <a:pt x="317938" y="109506"/>
                </a:moveTo>
                <a:lnTo>
                  <a:pt x="318528" y="110489"/>
                </a:lnTo>
                <a:lnTo>
                  <a:pt x="319549" y="111851"/>
                </a:lnTo>
                <a:lnTo>
                  <a:pt x="317938" y="109506"/>
                </a:lnTo>
                <a:close/>
              </a:path>
              <a:path w="323850" h="354329">
                <a:moveTo>
                  <a:pt x="310668" y="98925"/>
                </a:moveTo>
                <a:lnTo>
                  <a:pt x="311657" y="100584"/>
                </a:lnTo>
                <a:lnTo>
                  <a:pt x="313344" y="102819"/>
                </a:lnTo>
                <a:lnTo>
                  <a:pt x="310668" y="98925"/>
                </a:lnTo>
                <a:close/>
              </a:path>
              <a:path w="323850" h="354329">
                <a:moveTo>
                  <a:pt x="303411" y="88363"/>
                </a:moveTo>
                <a:lnTo>
                  <a:pt x="304800" y="90677"/>
                </a:lnTo>
                <a:lnTo>
                  <a:pt x="307085" y="93725"/>
                </a:lnTo>
                <a:lnTo>
                  <a:pt x="307196" y="93872"/>
                </a:lnTo>
                <a:lnTo>
                  <a:pt x="303411" y="88363"/>
                </a:lnTo>
                <a:close/>
              </a:path>
              <a:path w="323850" h="354329">
                <a:moveTo>
                  <a:pt x="299904" y="83260"/>
                </a:moveTo>
                <a:lnTo>
                  <a:pt x="300240" y="83820"/>
                </a:lnTo>
                <a:lnTo>
                  <a:pt x="300859" y="84650"/>
                </a:lnTo>
                <a:lnTo>
                  <a:pt x="299904" y="83260"/>
                </a:lnTo>
                <a:close/>
              </a:path>
              <a:path w="323850" h="354329">
                <a:moveTo>
                  <a:pt x="292659" y="72715"/>
                </a:moveTo>
                <a:lnTo>
                  <a:pt x="293382" y="73913"/>
                </a:lnTo>
                <a:lnTo>
                  <a:pt x="294579" y="75509"/>
                </a:lnTo>
                <a:lnTo>
                  <a:pt x="292659" y="72715"/>
                </a:lnTo>
                <a:close/>
              </a:path>
              <a:path w="323850" h="354329">
                <a:moveTo>
                  <a:pt x="285377" y="62117"/>
                </a:moveTo>
                <a:lnTo>
                  <a:pt x="286511" y="64008"/>
                </a:lnTo>
                <a:lnTo>
                  <a:pt x="288363" y="66463"/>
                </a:lnTo>
                <a:lnTo>
                  <a:pt x="285377" y="62117"/>
                </a:lnTo>
                <a:close/>
              </a:path>
              <a:path w="323850" h="354329">
                <a:moveTo>
                  <a:pt x="281870" y="57013"/>
                </a:moveTo>
                <a:lnTo>
                  <a:pt x="281952" y="57150"/>
                </a:lnTo>
                <a:lnTo>
                  <a:pt x="282103" y="57352"/>
                </a:lnTo>
                <a:lnTo>
                  <a:pt x="281870" y="57013"/>
                </a:lnTo>
                <a:close/>
              </a:path>
              <a:path w="323850" h="354329">
                <a:moveTo>
                  <a:pt x="275859" y="48264"/>
                </a:moveTo>
                <a:lnTo>
                  <a:pt x="276618" y="49530"/>
                </a:lnTo>
                <a:lnTo>
                  <a:pt x="277399" y="50506"/>
                </a:lnTo>
                <a:lnTo>
                  <a:pt x="275859" y="48264"/>
                </a:lnTo>
                <a:close/>
              </a:path>
              <a:path w="323850" h="354329">
                <a:moveTo>
                  <a:pt x="266141" y="34120"/>
                </a:moveTo>
                <a:lnTo>
                  <a:pt x="266700" y="35051"/>
                </a:lnTo>
                <a:lnTo>
                  <a:pt x="267260" y="35749"/>
                </a:lnTo>
                <a:lnTo>
                  <a:pt x="266141" y="34120"/>
                </a:lnTo>
                <a:close/>
              </a:path>
              <a:path w="323850" h="354329">
                <a:moveTo>
                  <a:pt x="256614" y="20256"/>
                </a:moveTo>
                <a:lnTo>
                  <a:pt x="256806" y="20574"/>
                </a:lnTo>
                <a:lnTo>
                  <a:pt x="256995" y="20809"/>
                </a:lnTo>
                <a:lnTo>
                  <a:pt x="256614" y="20256"/>
                </a:lnTo>
                <a:close/>
              </a:path>
              <a:path w="323850" h="354329">
                <a:moveTo>
                  <a:pt x="50304" y="0"/>
                </a:moveTo>
                <a:lnTo>
                  <a:pt x="161556" y="0"/>
                </a:lnTo>
                <a:lnTo>
                  <a:pt x="161556" y="-118091"/>
                </a:lnTo>
                <a:lnTo>
                  <a:pt x="161544" y="0"/>
                </a:lnTo>
                <a:lnTo>
                  <a:pt x="50292" y="0"/>
                </a:lnTo>
                <a:lnTo>
                  <a:pt x="50292" y="236220"/>
                </a:lnTo>
                <a:lnTo>
                  <a:pt x="50304" y="0"/>
                </a:lnTo>
                <a:close/>
              </a:path>
              <a:path w="323850" h="354329">
                <a:moveTo>
                  <a:pt x="9906" y="0"/>
                </a:moveTo>
                <a:lnTo>
                  <a:pt x="0" y="0"/>
                </a:lnTo>
                <a:lnTo>
                  <a:pt x="990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210691" y="4126229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5" h="482346">
                <a:moveTo>
                  <a:pt x="40385" y="354330"/>
                </a:moveTo>
                <a:lnTo>
                  <a:pt x="25133" y="354330"/>
                </a:lnTo>
                <a:lnTo>
                  <a:pt x="25133" y="349770"/>
                </a:lnTo>
                <a:lnTo>
                  <a:pt x="20574" y="354330"/>
                </a:lnTo>
                <a:lnTo>
                  <a:pt x="20574" y="357378"/>
                </a:lnTo>
                <a:lnTo>
                  <a:pt x="40385" y="354330"/>
                </a:lnTo>
                <a:close/>
              </a:path>
              <a:path w="333755" h="482346">
                <a:moveTo>
                  <a:pt x="166877" y="113538"/>
                </a:moveTo>
                <a:lnTo>
                  <a:pt x="55626" y="113538"/>
                </a:lnTo>
                <a:lnTo>
                  <a:pt x="51053" y="115062"/>
                </a:lnTo>
                <a:lnTo>
                  <a:pt x="51053" y="118110"/>
                </a:lnTo>
                <a:lnTo>
                  <a:pt x="162306" y="118110"/>
                </a:lnTo>
                <a:lnTo>
                  <a:pt x="166877" y="113538"/>
                </a:lnTo>
                <a:close/>
              </a:path>
              <a:path w="333755" h="482346">
                <a:moveTo>
                  <a:pt x="333756" y="237744"/>
                </a:moveTo>
                <a:lnTo>
                  <a:pt x="332994" y="233934"/>
                </a:lnTo>
                <a:lnTo>
                  <a:pt x="327499" y="233934"/>
                </a:lnTo>
                <a:lnTo>
                  <a:pt x="328409" y="235458"/>
                </a:lnTo>
                <a:lnTo>
                  <a:pt x="326885" y="238506"/>
                </a:lnTo>
                <a:lnTo>
                  <a:pt x="326369" y="239268"/>
                </a:lnTo>
                <a:lnTo>
                  <a:pt x="332994" y="239268"/>
                </a:lnTo>
                <a:lnTo>
                  <a:pt x="333756" y="237744"/>
                </a:lnTo>
                <a:close/>
              </a:path>
              <a:path w="333755" h="482346">
                <a:moveTo>
                  <a:pt x="19812" y="357378"/>
                </a:moveTo>
                <a:lnTo>
                  <a:pt x="19812" y="354330"/>
                </a:lnTo>
                <a:lnTo>
                  <a:pt x="15240" y="349758"/>
                </a:lnTo>
                <a:lnTo>
                  <a:pt x="15240" y="122682"/>
                </a:lnTo>
                <a:lnTo>
                  <a:pt x="15227" y="354330"/>
                </a:lnTo>
                <a:lnTo>
                  <a:pt x="10667" y="354330"/>
                </a:lnTo>
                <a:lnTo>
                  <a:pt x="0" y="357378"/>
                </a:lnTo>
                <a:lnTo>
                  <a:pt x="2286" y="359664"/>
                </a:lnTo>
                <a:lnTo>
                  <a:pt x="15240" y="359664"/>
                </a:lnTo>
                <a:lnTo>
                  <a:pt x="19812" y="357378"/>
                </a:lnTo>
                <a:close/>
              </a:path>
              <a:path w="333755" h="482346">
                <a:moveTo>
                  <a:pt x="5321" y="123233"/>
                </a:moveTo>
                <a:lnTo>
                  <a:pt x="5321" y="118110"/>
                </a:lnTo>
                <a:lnTo>
                  <a:pt x="19812" y="118110"/>
                </a:lnTo>
                <a:lnTo>
                  <a:pt x="19812" y="115062"/>
                </a:lnTo>
                <a:lnTo>
                  <a:pt x="15240" y="113538"/>
                </a:lnTo>
                <a:lnTo>
                  <a:pt x="2285" y="113538"/>
                </a:lnTo>
                <a:lnTo>
                  <a:pt x="0" y="115062"/>
                </a:lnTo>
                <a:lnTo>
                  <a:pt x="0" y="354330"/>
                </a:lnTo>
                <a:lnTo>
                  <a:pt x="5321" y="123233"/>
                </a:lnTo>
                <a:close/>
              </a:path>
              <a:path w="333755" h="482346">
                <a:moveTo>
                  <a:pt x="5321" y="349768"/>
                </a:moveTo>
                <a:lnTo>
                  <a:pt x="5321" y="123233"/>
                </a:lnTo>
                <a:lnTo>
                  <a:pt x="0" y="354330"/>
                </a:lnTo>
                <a:lnTo>
                  <a:pt x="5321" y="349768"/>
                </a:lnTo>
                <a:close/>
              </a:path>
              <a:path w="333755" h="482346">
                <a:moveTo>
                  <a:pt x="19812" y="118110"/>
                </a:moveTo>
                <a:lnTo>
                  <a:pt x="15227" y="118110"/>
                </a:lnTo>
                <a:lnTo>
                  <a:pt x="15227" y="122669"/>
                </a:lnTo>
                <a:lnTo>
                  <a:pt x="15240" y="349758"/>
                </a:lnTo>
                <a:lnTo>
                  <a:pt x="19812" y="354330"/>
                </a:lnTo>
                <a:lnTo>
                  <a:pt x="19812" y="118110"/>
                </a:lnTo>
                <a:close/>
              </a:path>
              <a:path w="333755" h="482346">
                <a:moveTo>
                  <a:pt x="10667" y="354330"/>
                </a:moveTo>
                <a:lnTo>
                  <a:pt x="5321" y="354330"/>
                </a:lnTo>
                <a:lnTo>
                  <a:pt x="5321" y="349768"/>
                </a:lnTo>
                <a:lnTo>
                  <a:pt x="0" y="354330"/>
                </a:lnTo>
                <a:lnTo>
                  <a:pt x="0" y="357378"/>
                </a:lnTo>
                <a:lnTo>
                  <a:pt x="10667" y="354330"/>
                </a:lnTo>
                <a:close/>
              </a:path>
              <a:path w="333755" h="482346">
                <a:moveTo>
                  <a:pt x="171450" y="473202"/>
                </a:moveTo>
                <a:lnTo>
                  <a:pt x="167408" y="471732"/>
                </a:lnTo>
                <a:lnTo>
                  <a:pt x="166877" y="472440"/>
                </a:lnTo>
                <a:lnTo>
                  <a:pt x="166877" y="471539"/>
                </a:lnTo>
                <a:lnTo>
                  <a:pt x="163068" y="470154"/>
                </a:lnTo>
                <a:lnTo>
                  <a:pt x="166877" y="359664"/>
                </a:lnTo>
                <a:lnTo>
                  <a:pt x="166877" y="354330"/>
                </a:lnTo>
                <a:lnTo>
                  <a:pt x="162305" y="354330"/>
                </a:lnTo>
                <a:lnTo>
                  <a:pt x="51054" y="357378"/>
                </a:lnTo>
                <a:lnTo>
                  <a:pt x="55626" y="359664"/>
                </a:lnTo>
                <a:lnTo>
                  <a:pt x="162305" y="359663"/>
                </a:lnTo>
                <a:lnTo>
                  <a:pt x="162306" y="473202"/>
                </a:lnTo>
                <a:lnTo>
                  <a:pt x="163830" y="477012"/>
                </a:lnTo>
                <a:lnTo>
                  <a:pt x="171450" y="473202"/>
                </a:lnTo>
                <a:close/>
              </a:path>
              <a:path w="333755" h="482346">
                <a:moveTo>
                  <a:pt x="162305" y="354330"/>
                </a:moveTo>
                <a:lnTo>
                  <a:pt x="55625" y="354330"/>
                </a:lnTo>
                <a:lnTo>
                  <a:pt x="55625" y="349758"/>
                </a:lnTo>
                <a:lnTo>
                  <a:pt x="51054" y="354330"/>
                </a:lnTo>
                <a:lnTo>
                  <a:pt x="51054" y="357378"/>
                </a:lnTo>
                <a:lnTo>
                  <a:pt x="162305" y="354330"/>
                </a:lnTo>
                <a:close/>
              </a:path>
              <a:path w="333755" h="482346">
                <a:moveTo>
                  <a:pt x="55625" y="349758"/>
                </a:moveTo>
                <a:lnTo>
                  <a:pt x="55625" y="118110"/>
                </a:lnTo>
                <a:lnTo>
                  <a:pt x="51053" y="118110"/>
                </a:lnTo>
                <a:lnTo>
                  <a:pt x="51054" y="354330"/>
                </a:lnTo>
                <a:lnTo>
                  <a:pt x="55625" y="349758"/>
                </a:lnTo>
                <a:close/>
              </a:path>
              <a:path w="333755" h="482346">
                <a:moveTo>
                  <a:pt x="166877" y="113538"/>
                </a:moveTo>
                <a:lnTo>
                  <a:pt x="162306" y="118110"/>
                </a:lnTo>
                <a:lnTo>
                  <a:pt x="166877" y="118110"/>
                </a:lnTo>
                <a:lnTo>
                  <a:pt x="166877" y="113538"/>
                </a:lnTo>
                <a:close/>
              </a:path>
              <a:path w="333755" h="482346">
                <a:moveTo>
                  <a:pt x="171450" y="0"/>
                </a:moveTo>
                <a:lnTo>
                  <a:pt x="167640" y="0"/>
                </a:lnTo>
                <a:lnTo>
                  <a:pt x="168175" y="892"/>
                </a:lnTo>
                <a:lnTo>
                  <a:pt x="171450" y="0"/>
                </a:lnTo>
                <a:close/>
              </a:path>
              <a:path w="333755" h="482346">
                <a:moveTo>
                  <a:pt x="166877" y="113538"/>
                </a:moveTo>
                <a:lnTo>
                  <a:pt x="166877" y="7875"/>
                </a:lnTo>
                <a:lnTo>
                  <a:pt x="163068" y="2286"/>
                </a:lnTo>
                <a:lnTo>
                  <a:pt x="166877" y="1246"/>
                </a:lnTo>
                <a:lnTo>
                  <a:pt x="166877" y="0"/>
                </a:lnTo>
                <a:lnTo>
                  <a:pt x="162306" y="0"/>
                </a:lnTo>
                <a:lnTo>
                  <a:pt x="162305" y="113538"/>
                </a:lnTo>
                <a:lnTo>
                  <a:pt x="166877" y="113538"/>
                </a:lnTo>
                <a:close/>
              </a:path>
              <a:path w="333755" h="482346">
                <a:moveTo>
                  <a:pt x="166877" y="359664"/>
                </a:moveTo>
                <a:lnTo>
                  <a:pt x="163068" y="470154"/>
                </a:lnTo>
                <a:lnTo>
                  <a:pt x="166877" y="471539"/>
                </a:lnTo>
                <a:lnTo>
                  <a:pt x="166877" y="359664"/>
                </a:lnTo>
                <a:close/>
              </a:path>
              <a:path w="333755" h="482346">
                <a:moveTo>
                  <a:pt x="170688" y="475488"/>
                </a:moveTo>
                <a:lnTo>
                  <a:pt x="332994" y="239268"/>
                </a:lnTo>
                <a:lnTo>
                  <a:pt x="326369" y="239268"/>
                </a:lnTo>
                <a:lnTo>
                  <a:pt x="320004" y="248665"/>
                </a:lnTo>
                <a:lnTo>
                  <a:pt x="312858" y="259163"/>
                </a:lnTo>
                <a:lnTo>
                  <a:pt x="305692" y="269650"/>
                </a:lnTo>
                <a:lnTo>
                  <a:pt x="298512" y="280129"/>
                </a:lnTo>
                <a:lnTo>
                  <a:pt x="291325" y="290605"/>
                </a:lnTo>
                <a:lnTo>
                  <a:pt x="284137" y="301079"/>
                </a:lnTo>
                <a:lnTo>
                  <a:pt x="276955" y="311557"/>
                </a:lnTo>
                <a:lnTo>
                  <a:pt x="269784" y="322042"/>
                </a:lnTo>
                <a:lnTo>
                  <a:pt x="262633" y="332536"/>
                </a:lnTo>
                <a:lnTo>
                  <a:pt x="255506" y="343043"/>
                </a:lnTo>
                <a:lnTo>
                  <a:pt x="248412" y="353568"/>
                </a:lnTo>
                <a:lnTo>
                  <a:pt x="246888" y="355854"/>
                </a:lnTo>
                <a:lnTo>
                  <a:pt x="244387" y="358885"/>
                </a:lnTo>
                <a:lnTo>
                  <a:pt x="237375" y="369441"/>
                </a:lnTo>
                <a:lnTo>
                  <a:pt x="230193" y="379942"/>
                </a:lnTo>
                <a:lnTo>
                  <a:pt x="222958" y="390424"/>
                </a:lnTo>
                <a:lnTo>
                  <a:pt x="215784" y="400924"/>
                </a:lnTo>
                <a:lnTo>
                  <a:pt x="208788" y="411480"/>
                </a:lnTo>
                <a:lnTo>
                  <a:pt x="208025" y="412242"/>
                </a:lnTo>
                <a:lnTo>
                  <a:pt x="205740" y="415290"/>
                </a:lnTo>
                <a:lnTo>
                  <a:pt x="203164" y="419356"/>
                </a:lnTo>
                <a:lnTo>
                  <a:pt x="195966" y="429811"/>
                </a:lnTo>
                <a:lnTo>
                  <a:pt x="188975" y="440436"/>
                </a:lnTo>
                <a:lnTo>
                  <a:pt x="185927" y="444246"/>
                </a:lnTo>
                <a:lnTo>
                  <a:pt x="184302" y="446976"/>
                </a:lnTo>
                <a:lnTo>
                  <a:pt x="181724" y="450888"/>
                </a:lnTo>
                <a:lnTo>
                  <a:pt x="179832" y="453390"/>
                </a:lnTo>
                <a:lnTo>
                  <a:pt x="177533" y="456438"/>
                </a:lnTo>
                <a:lnTo>
                  <a:pt x="175920" y="459168"/>
                </a:lnTo>
                <a:lnTo>
                  <a:pt x="173342" y="463080"/>
                </a:lnTo>
                <a:lnTo>
                  <a:pt x="171450" y="465582"/>
                </a:lnTo>
                <a:lnTo>
                  <a:pt x="169164" y="469392"/>
                </a:lnTo>
                <a:lnTo>
                  <a:pt x="167408" y="471732"/>
                </a:lnTo>
                <a:lnTo>
                  <a:pt x="171450" y="473202"/>
                </a:lnTo>
                <a:lnTo>
                  <a:pt x="163830" y="477012"/>
                </a:lnTo>
                <a:lnTo>
                  <a:pt x="167640" y="477774"/>
                </a:lnTo>
                <a:lnTo>
                  <a:pt x="170688" y="475488"/>
                </a:lnTo>
                <a:close/>
              </a:path>
              <a:path w="333755" h="482346">
                <a:moveTo>
                  <a:pt x="166877" y="1246"/>
                </a:moveTo>
                <a:lnTo>
                  <a:pt x="163068" y="2286"/>
                </a:lnTo>
                <a:lnTo>
                  <a:pt x="166877" y="7875"/>
                </a:lnTo>
                <a:lnTo>
                  <a:pt x="166877" y="1246"/>
                </a:lnTo>
                <a:close/>
              </a:path>
              <a:path w="333755" h="482346">
                <a:moveTo>
                  <a:pt x="170688" y="-3047"/>
                </a:moveTo>
                <a:lnTo>
                  <a:pt x="167640" y="-5333"/>
                </a:lnTo>
                <a:lnTo>
                  <a:pt x="163830" y="-3809"/>
                </a:lnTo>
                <a:lnTo>
                  <a:pt x="162306" y="0"/>
                </a:lnTo>
                <a:lnTo>
                  <a:pt x="166877" y="0"/>
                </a:lnTo>
                <a:lnTo>
                  <a:pt x="167640" y="0"/>
                </a:lnTo>
                <a:lnTo>
                  <a:pt x="171450" y="0"/>
                </a:lnTo>
                <a:lnTo>
                  <a:pt x="168175" y="892"/>
                </a:lnTo>
                <a:lnTo>
                  <a:pt x="169925" y="3810"/>
                </a:lnTo>
                <a:lnTo>
                  <a:pt x="172212" y="6858"/>
                </a:lnTo>
                <a:lnTo>
                  <a:pt x="174485" y="10668"/>
                </a:lnTo>
                <a:lnTo>
                  <a:pt x="177533" y="14478"/>
                </a:lnTo>
                <a:lnTo>
                  <a:pt x="179832" y="18287"/>
                </a:lnTo>
                <a:lnTo>
                  <a:pt x="182105" y="21336"/>
                </a:lnTo>
                <a:lnTo>
                  <a:pt x="184404" y="25146"/>
                </a:lnTo>
                <a:lnTo>
                  <a:pt x="187451" y="28956"/>
                </a:lnTo>
                <a:lnTo>
                  <a:pt x="189738" y="32766"/>
                </a:lnTo>
                <a:lnTo>
                  <a:pt x="192024" y="35814"/>
                </a:lnTo>
                <a:lnTo>
                  <a:pt x="194297" y="39624"/>
                </a:lnTo>
                <a:lnTo>
                  <a:pt x="197345" y="43434"/>
                </a:lnTo>
                <a:lnTo>
                  <a:pt x="199631" y="47244"/>
                </a:lnTo>
                <a:lnTo>
                  <a:pt x="201930" y="50292"/>
                </a:lnTo>
                <a:lnTo>
                  <a:pt x="204216" y="54102"/>
                </a:lnTo>
                <a:lnTo>
                  <a:pt x="206501" y="57150"/>
                </a:lnTo>
                <a:lnTo>
                  <a:pt x="208788" y="60198"/>
                </a:lnTo>
                <a:lnTo>
                  <a:pt x="211074" y="64008"/>
                </a:lnTo>
                <a:lnTo>
                  <a:pt x="213347" y="67056"/>
                </a:lnTo>
                <a:lnTo>
                  <a:pt x="215633" y="70104"/>
                </a:lnTo>
                <a:lnTo>
                  <a:pt x="217932" y="73914"/>
                </a:lnTo>
                <a:lnTo>
                  <a:pt x="220205" y="76962"/>
                </a:lnTo>
                <a:lnTo>
                  <a:pt x="222504" y="80772"/>
                </a:lnTo>
                <a:lnTo>
                  <a:pt x="225551" y="84582"/>
                </a:lnTo>
                <a:lnTo>
                  <a:pt x="227838" y="88392"/>
                </a:lnTo>
                <a:lnTo>
                  <a:pt x="230124" y="91440"/>
                </a:lnTo>
                <a:lnTo>
                  <a:pt x="232397" y="95250"/>
                </a:lnTo>
                <a:lnTo>
                  <a:pt x="235445" y="99060"/>
                </a:lnTo>
                <a:lnTo>
                  <a:pt x="237731" y="102870"/>
                </a:lnTo>
                <a:lnTo>
                  <a:pt x="240030" y="105918"/>
                </a:lnTo>
                <a:lnTo>
                  <a:pt x="242316" y="109728"/>
                </a:lnTo>
                <a:lnTo>
                  <a:pt x="245364" y="113537"/>
                </a:lnTo>
                <a:lnTo>
                  <a:pt x="247650" y="117348"/>
                </a:lnTo>
                <a:lnTo>
                  <a:pt x="249936" y="120396"/>
                </a:lnTo>
                <a:lnTo>
                  <a:pt x="252209" y="124206"/>
                </a:lnTo>
                <a:lnTo>
                  <a:pt x="255257" y="128016"/>
                </a:lnTo>
                <a:lnTo>
                  <a:pt x="257556" y="131825"/>
                </a:lnTo>
                <a:lnTo>
                  <a:pt x="259829" y="134874"/>
                </a:lnTo>
                <a:lnTo>
                  <a:pt x="262127" y="138684"/>
                </a:lnTo>
                <a:lnTo>
                  <a:pt x="265175" y="142494"/>
                </a:lnTo>
                <a:lnTo>
                  <a:pt x="267462" y="146304"/>
                </a:lnTo>
                <a:lnTo>
                  <a:pt x="269735" y="149352"/>
                </a:lnTo>
                <a:lnTo>
                  <a:pt x="272021" y="153162"/>
                </a:lnTo>
                <a:lnTo>
                  <a:pt x="275082" y="156972"/>
                </a:lnTo>
                <a:lnTo>
                  <a:pt x="277355" y="160782"/>
                </a:lnTo>
                <a:lnTo>
                  <a:pt x="279654" y="163830"/>
                </a:lnTo>
                <a:lnTo>
                  <a:pt x="281940" y="167640"/>
                </a:lnTo>
                <a:lnTo>
                  <a:pt x="284988" y="171450"/>
                </a:lnTo>
                <a:lnTo>
                  <a:pt x="287274" y="175260"/>
                </a:lnTo>
                <a:lnTo>
                  <a:pt x="289547" y="178308"/>
                </a:lnTo>
                <a:lnTo>
                  <a:pt x="291833" y="182118"/>
                </a:lnTo>
                <a:lnTo>
                  <a:pt x="294132" y="185166"/>
                </a:lnTo>
                <a:lnTo>
                  <a:pt x="296405" y="188214"/>
                </a:lnTo>
                <a:lnTo>
                  <a:pt x="298704" y="192024"/>
                </a:lnTo>
                <a:lnTo>
                  <a:pt x="300990" y="195072"/>
                </a:lnTo>
                <a:lnTo>
                  <a:pt x="303275" y="198120"/>
                </a:lnTo>
                <a:lnTo>
                  <a:pt x="305562" y="201930"/>
                </a:lnTo>
                <a:lnTo>
                  <a:pt x="307835" y="204978"/>
                </a:lnTo>
                <a:lnTo>
                  <a:pt x="310121" y="208787"/>
                </a:lnTo>
                <a:lnTo>
                  <a:pt x="312407" y="211836"/>
                </a:lnTo>
                <a:lnTo>
                  <a:pt x="314706" y="214884"/>
                </a:lnTo>
                <a:lnTo>
                  <a:pt x="316979" y="218694"/>
                </a:lnTo>
                <a:lnTo>
                  <a:pt x="319277" y="221742"/>
                </a:lnTo>
                <a:lnTo>
                  <a:pt x="321564" y="224790"/>
                </a:lnTo>
                <a:lnTo>
                  <a:pt x="323850" y="228600"/>
                </a:lnTo>
                <a:lnTo>
                  <a:pt x="326136" y="231648"/>
                </a:lnTo>
                <a:lnTo>
                  <a:pt x="327499" y="233934"/>
                </a:lnTo>
                <a:lnTo>
                  <a:pt x="332994" y="233934"/>
                </a:lnTo>
                <a:lnTo>
                  <a:pt x="170688" y="-3047"/>
                </a:lnTo>
                <a:close/>
              </a:path>
              <a:path w="333755" h="482346">
                <a:moveTo>
                  <a:pt x="50292" y="357378"/>
                </a:moveTo>
                <a:lnTo>
                  <a:pt x="50292" y="354330"/>
                </a:lnTo>
                <a:lnTo>
                  <a:pt x="45720" y="349758"/>
                </a:lnTo>
                <a:lnTo>
                  <a:pt x="45720" y="122682"/>
                </a:lnTo>
                <a:lnTo>
                  <a:pt x="45707" y="354330"/>
                </a:lnTo>
                <a:lnTo>
                  <a:pt x="40385" y="354330"/>
                </a:lnTo>
                <a:lnTo>
                  <a:pt x="20574" y="357378"/>
                </a:lnTo>
                <a:lnTo>
                  <a:pt x="25146" y="359664"/>
                </a:lnTo>
                <a:lnTo>
                  <a:pt x="45720" y="359664"/>
                </a:lnTo>
                <a:lnTo>
                  <a:pt x="50292" y="357378"/>
                </a:lnTo>
                <a:close/>
              </a:path>
              <a:path w="333755" h="482346">
                <a:moveTo>
                  <a:pt x="25133" y="123325"/>
                </a:moveTo>
                <a:lnTo>
                  <a:pt x="25133" y="118110"/>
                </a:lnTo>
                <a:lnTo>
                  <a:pt x="50292" y="118110"/>
                </a:lnTo>
                <a:lnTo>
                  <a:pt x="50292" y="115062"/>
                </a:lnTo>
                <a:lnTo>
                  <a:pt x="45720" y="113538"/>
                </a:lnTo>
                <a:lnTo>
                  <a:pt x="25146" y="113538"/>
                </a:lnTo>
                <a:lnTo>
                  <a:pt x="20574" y="115062"/>
                </a:lnTo>
                <a:lnTo>
                  <a:pt x="20574" y="354330"/>
                </a:lnTo>
                <a:lnTo>
                  <a:pt x="25133" y="123325"/>
                </a:lnTo>
                <a:close/>
              </a:path>
              <a:path w="333755" h="482346">
                <a:moveTo>
                  <a:pt x="25133" y="349770"/>
                </a:moveTo>
                <a:lnTo>
                  <a:pt x="25133" y="123325"/>
                </a:lnTo>
                <a:lnTo>
                  <a:pt x="20574" y="354330"/>
                </a:lnTo>
                <a:lnTo>
                  <a:pt x="25133" y="349770"/>
                </a:lnTo>
                <a:close/>
              </a:path>
              <a:path w="333755" h="482346">
                <a:moveTo>
                  <a:pt x="50292" y="118110"/>
                </a:moveTo>
                <a:lnTo>
                  <a:pt x="45707" y="118110"/>
                </a:lnTo>
                <a:lnTo>
                  <a:pt x="45707" y="122671"/>
                </a:lnTo>
                <a:lnTo>
                  <a:pt x="45720" y="349758"/>
                </a:lnTo>
                <a:lnTo>
                  <a:pt x="50292" y="354330"/>
                </a:lnTo>
                <a:lnTo>
                  <a:pt x="50292" y="11811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216013" y="4244339"/>
            <a:ext cx="323850" cy="354330"/>
          </a:xfrm>
          <a:custGeom>
            <a:avLst/>
            <a:gdLst/>
            <a:ahLst/>
            <a:cxnLst/>
            <a:rect l="l" t="t" r="r" b="b"/>
            <a:pathLst>
              <a:path w="323850" h="354329">
                <a:moveTo>
                  <a:pt x="40386" y="0"/>
                </a:moveTo>
                <a:lnTo>
                  <a:pt x="19812" y="0"/>
                </a:lnTo>
                <a:lnTo>
                  <a:pt x="19812" y="236220"/>
                </a:lnTo>
                <a:lnTo>
                  <a:pt x="40386" y="236220"/>
                </a:lnTo>
                <a:lnTo>
                  <a:pt x="40386" y="0"/>
                </a:lnTo>
                <a:close/>
              </a:path>
              <a:path w="323850" h="354329">
                <a:moveTo>
                  <a:pt x="323850" y="118109"/>
                </a:moveTo>
                <a:lnTo>
                  <a:pt x="161544" y="-118110"/>
                </a:lnTo>
                <a:lnTo>
                  <a:pt x="161544" y="0"/>
                </a:lnTo>
                <a:lnTo>
                  <a:pt x="50292" y="0"/>
                </a:lnTo>
                <a:lnTo>
                  <a:pt x="50292" y="236220"/>
                </a:lnTo>
                <a:lnTo>
                  <a:pt x="161544" y="236220"/>
                </a:lnTo>
                <a:lnTo>
                  <a:pt x="161544" y="355092"/>
                </a:lnTo>
                <a:lnTo>
                  <a:pt x="323850" y="118109"/>
                </a:lnTo>
                <a:close/>
              </a:path>
              <a:path w="323850" h="354329">
                <a:moveTo>
                  <a:pt x="9906" y="0"/>
                </a:moveTo>
                <a:lnTo>
                  <a:pt x="0" y="0"/>
                </a:lnTo>
                <a:lnTo>
                  <a:pt x="0" y="236220"/>
                </a:lnTo>
                <a:lnTo>
                  <a:pt x="9906" y="236220"/>
                </a:lnTo>
                <a:lnTo>
                  <a:pt x="990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220966" y="4244339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117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246112" y="4244339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21844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210691" y="4126229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5" h="482346">
                <a:moveTo>
                  <a:pt x="29718" y="354330"/>
                </a:moveTo>
                <a:lnTo>
                  <a:pt x="25146" y="349758"/>
                </a:lnTo>
                <a:lnTo>
                  <a:pt x="20574" y="354330"/>
                </a:lnTo>
                <a:lnTo>
                  <a:pt x="20574" y="357378"/>
                </a:lnTo>
                <a:lnTo>
                  <a:pt x="40386" y="354330"/>
                </a:lnTo>
                <a:lnTo>
                  <a:pt x="29718" y="354330"/>
                </a:lnTo>
                <a:close/>
              </a:path>
              <a:path w="333755" h="482346">
                <a:moveTo>
                  <a:pt x="162306" y="118110"/>
                </a:moveTo>
                <a:lnTo>
                  <a:pt x="166878" y="113538"/>
                </a:lnTo>
                <a:lnTo>
                  <a:pt x="55626" y="113538"/>
                </a:lnTo>
                <a:lnTo>
                  <a:pt x="51053" y="115062"/>
                </a:lnTo>
                <a:lnTo>
                  <a:pt x="51053" y="118110"/>
                </a:lnTo>
                <a:lnTo>
                  <a:pt x="162306" y="118110"/>
                </a:lnTo>
                <a:close/>
              </a:path>
              <a:path w="333755" h="482346">
                <a:moveTo>
                  <a:pt x="324612" y="239268"/>
                </a:moveTo>
                <a:lnTo>
                  <a:pt x="332994" y="239268"/>
                </a:lnTo>
                <a:lnTo>
                  <a:pt x="333756" y="237744"/>
                </a:lnTo>
                <a:lnTo>
                  <a:pt x="332994" y="233934"/>
                </a:lnTo>
                <a:lnTo>
                  <a:pt x="324612" y="233934"/>
                </a:lnTo>
                <a:lnTo>
                  <a:pt x="324612" y="239268"/>
                </a:lnTo>
                <a:close/>
              </a:path>
              <a:path w="333755" h="482346">
                <a:moveTo>
                  <a:pt x="60197" y="122681"/>
                </a:moveTo>
                <a:lnTo>
                  <a:pt x="60198" y="118110"/>
                </a:lnTo>
                <a:lnTo>
                  <a:pt x="55626" y="122682"/>
                </a:lnTo>
                <a:lnTo>
                  <a:pt x="60197" y="122681"/>
                </a:lnTo>
                <a:close/>
              </a:path>
              <a:path w="333755" h="482346">
                <a:moveTo>
                  <a:pt x="0" y="115062"/>
                </a:moveTo>
                <a:lnTo>
                  <a:pt x="0" y="354330"/>
                </a:lnTo>
                <a:lnTo>
                  <a:pt x="5334" y="122682"/>
                </a:lnTo>
                <a:lnTo>
                  <a:pt x="10668" y="122682"/>
                </a:lnTo>
                <a:lnTo>
                  <a:pt x="10668" y="354330"/>
                </a:lnTo>
                <a:lnTo>
                  <a:pt x="0" y="357378"/>
                </a:lnTo>
                <a:lnTo>
                  <a:pt x="2286" y="359664"/>
                </a:lnTo>
                <a:lnTo>
                  <a:pt x="15240" y="359664"/>
                </a:lnTo>
                <a:lnTo>
                  <a:pt x="19812" y="357378"/>
                </a:lnTo>
                <a:lnTo>
                  <a:pt x="19812" y="354330"/>
                </a:lnTo>
                <a:lnTo>
                  <a:pt x="15240" y="349758"/>
                </a:lnTo>
                <a:lnTo>
                  <a:pt x="15240" y="122682"/>
                </a:lnTo>
                <a:lnTo>
                  <a:pt x="10668" y="118110"/>
                </a:lnTo>
                <a:lnTo>
                  <a:pt x="9906" y="118110"/>
                </a:lnTo>
                <a:lnTo>
                  <a:pt x="19812" y="118110"/>
                </a:lnTo>
                <a:lnTo>
                  <a:pt x="19812" y="115062"/>
                </a:lnTo>
                <a:lnTo>
                  <a:pt x="15240" y="113538"/>
                </a:lnTo>
                <a:lnTo>
                  <a:pt x="2285" y="113538"/>
                </a:lnTo>
                <a:lnTo>
                  <a:pt x="0" y="115062"/>
                </a:lnTo>
                <a:close/>
              </a:path>
              <a:path w="333755" h="482346">
                <a:moveTo>
                  <a:pt x="10668" y="354330"/>
                </a:moveTo>
                <a:lnTo>
                  <a:pt x="10668" y="349758"/>
                </a:lnTo>
                <a:lnTo>
                  <a:pt x="9906" y="349758"/>
                </a:lnTo>
                <a:lnTo>
                  <a:pt x="9906" y="122682"/>
                </a:lnTo>
                <a:lnTo>
                  <a:pt x="5334" y="122682"/>
                </a:lnTo>
                <a:lnTo>
                  <a:pt x="0" y="354330"/>
                </a:lnTo>
                <a:lnTo>
                  <a:pt x="5334" y="349758"/>
                </a:lnTo>
                <a:lnTo>
                  <a:pt x="9906" y="354330"/>
                </a:lnTo>
                <a:lnTo>
                  <a:pt x="10668" y="354330"/>
                </a:lnTo>
                <a:close/>
              </a:path>
              <a:path w="333755" h="482346">
                <a:moveTo>
                  <a:pt x="9906" y="118110"/>
                </a:moveTo>
                <a:lnTo>
                  <a:pt x="10668" y="118110"/>
                </a:lnTo>
                <a:lnTo>
                  <a:pt x="15240" y="122682"/>
                </a:lnTo>
                <a:lnTo>
                  <a:pt x="15240" y="349758"/>
                </a:lnTo>
                <a:lnTo>
                  <a:pt x="19812" y="354330"/>
                </a:lnTo>
                <a:lnTo>
                  <a:pt x="19812" y="118110"/>
                </a:lnTo>
                <a:lnTo>
                  <a:pt x="9906" y="118110"/>
                </a:lnTo>
                <a:close/>
              </a:path>
              <a:path w="333755" h="482346">
                <a:moveTo>
                  <a:pt x="9906" y="354330"/>
                </a:moveTo>
                <a:lnTo>
                  <a:pt x="5334" y="349758"/>
                </a:lnTo>
                <a:lnTo>
                  <a:pt x="0" y="354330"/>
                </a:lnTo>
                <a:lnTo>
                  <a:pt x="0" y="357378"/>
                </a:lnTo>
                <a:lnTo>
                  <a:pt x="10668" y="354330"/>
                </a:lnTo>
                <a:lnTo>
                  <a:pt x="9906" y="354330"/>
                </a:lnTo>
                <a:close/>
              </a:path>
              <a:path w="333755" h="482346">
                <a:moveTo>
                  <a:pt x="171450" y="457897"/>
                </a:moveTo>
                <a:lnTo>
                  <a:pt x="171450" y="354330"/>
                </a:lnTo>
                <a:lnTo>
                  <a:pt x="162306" y="354330"/>
                </a:lnTo>
                <a:lnTo>
                  <a:pt x="51054" y="357378"/>
                </a:lnTo>
                <a:lnTo>
                  <a:pt x="55626" y="359664"/>
                </a:lnTo>
                <a:lnTo>
                  <a:pt x="162305" y="359663"/>
                </a:lnTo>
                <a:lnTo>
                  <a:pt x="162306" y="473202"/>
                </a:lnTo>
                <a:lnTo>
                  <a:pt x="163830" y="477012"/>
                </a:lnTo>
                <a:lnTo>
                  <a:pt x="171450" y="473202"/>
                </a:lnTo>
                <a:lnTo>
                  <a:pt x="163068" y="470154"/>
                </a:lnTo>
                <a:lnTo>
                  <a:pt x="166878" y="359664"/>
                </a:lnTo>
                <a:lnTo>
                  <a:pt x="171450" y="457897"/>
                </a:lnTo>
                <a:close/>
              </a:path>
              <a:path w="333755" h="482346">
                <a:moveTo>
                  <a:pt x="60198" y="354330"/>
                </a:moveTo>
                <a:lnTo>
                  <a:pt x="51054" y="357378"/>
                </a:lnTo>
                <a:lnTo>
                  <a:pt x="162306" y="354330"/>
                </a:lnTo>
                <a:lnTo>
                  <a:pt x="171450" y="354330"/>
                </a:lnTo>
                <a:lnTo>
                  <a:pt x="169926" y="349758"/>
                </a:lnTo>
                <a:lnTo>
                  <a:pt x="55626" y="349758"/>
                </a:lnTo>
                <a:lnTo>
                  <a:pt x="51054" y="354330"/>
                </a:lnTo>
                <a:lnTo>
                  <a:pt x="51054" y="357378"/>
                </a:lnTo>
                <a:lnTo>
                  <a:pt x="60198" y="354330"/>
                </a:lnTo>
                <a:close/>
              </a:path>
              <a:path w="333755" h="482346">
                <a:moveTo>
                  <a:pt x="169926" y="122682"/>
                </a:moveTo>
                <a:lnTo>
                  <a:pt x="171450" y="118110"/>
                </a:lnTo>
                <a:lnTo>
                  <a:pt x="171450" y="14582"/>
                </a:lnTo>
                <a:lnTo>
                  <a:pt x="163068" y="2286"/>
                </a:lnTo>
                <a:lnTo>
                  <a:pt x="171450" y="0"/>
                </a:lnTo>
                <a:lnTo>
                  <a:pt x="162306" y="0"/>
                </a:lnTo>
                <a:lnTo>
                  <a:pt x="162305" y="113538"/>
                </a:lnTo>
                <a:lnTo>
                  <a:pt x="166878" y="113538"/>
                </a:lnTo>
                <a:lnTo>
                  <a:pt x="162306" y="118110"/>
                </a:lnTo>
                <a:lnTo>
                  <a:pt x="51053" y="118110"/>
                </a:lnTo>
                <a:lnTo>
                  <a:pt x="51054" y="354330"/>
                </a:lnTo>
                <a:lnTo>
                  <a:pt x="55626" y="349758"/>
                </a:lnTo>
                <a:lnTo>
                  <a:pt x="60197" y="349757"/>
                </a:lnTo>
                <a:lnTo>
                  <a:pt x="60197" y="122681"/>
                </a:lnTo>
                <a:lnTo>
                  <a:pt x="55626" y="122682"/>
                </a:lnTo>
                <a:lnTo>
                  <a:pt x="60198" y="118110"/>
                </a:lnTo>
                <a:lnTo>
                  <a:pt x="60197" y="122681"/>
                </a:lnTo>
                <a:lnTo>
                  <a:pt x="169926" y="122682"/>
                </a:lnTo>
                <a:close/>
              </a:path>
              <a:path w="333755" h="482346">
                <a:moveTo>
                  <a:pt x="163830" y="-3809"/>
                </a:moveTo>
                <a:lnTo>
                  <a:pt x="162306" y="0"/>
                </a:lnTo>
                <a:lnTo>
                  <a:pt x="171450" y="0"/>
                </a:lnTo>
                <a:lnTo>
                  <a:pt x="163068" y="2286"/>
                </a:lnTo>
                <a:lnTo>
                  <a:pt x="171450" y="14582"/>
                </a:lnTo>
                <a:lnTo>
                  <a:pt x="322791" y="236596"/>
                </a:lnTo>
                <a:lnTo>
                  <a:pt x="171450" y="457897"/>
                </a:lnTo>
                <a:lnTo>
                  <a:pt x="166878" y="359664"/>
                </a:lnTo>
                <a:lnTo>
                  <a:pt x="163068" y="470154"/>
                </a:lnTo>
                <a:lnTo>
                  <a:pt x="171450" y="473202"/>
                </a:lnTo>
                <a:lnTo>
                  <a:pt x="163830" y="477012"/>
                </a:lnTo>
                <a:lnTo>
                  <a:pt x="167640" y="477774"/>
                </a:lnTo>
                <a:lnTo>
                  <a:pt x="170688" y="475488"/>
                </a:lnTo>
                <a:lnTo>
                  <a:pt x="332994" y="239268"/>
                </a:lnTo>
                <a:lnTo>
                  <a:pt x="324612" y="239268"/>
                </a:lnTo>
                <a:lnTo>
                  <a:pt x="324612" y="233934"/>
                </a:lnTo>
                <a:lnTo>
                  <a:pt x="332994" y="233934"/>
                </a:lnTo>
                <a:lnTo>
                  <a:pt x="170688" y="-3047"/>
                </a:lnTo>
                <a:lnTo>
                  <a:pt x="167640" y="-5333"/>
                </a:lnTo>
                <a:lnTo>
                  <a:pt x="163830" y="-3809"/>
                </a:lnTo>
                <a:close/>
              </a:path>
              <a:path w="333755" h="482346">
                <a:moveTo>
                  <a:pt x="25146" y="359664"/>
                </a:moveTo>
                <a:lnTo>
                  <a:pt x="45720" y="359664"/>
                </a:lnTo>
                <a:lnTo>
                  <a:pt x="50292" y="357378"/>
                </a:lnTo>
                <a:lnTo>
                  <a:pt x="50292" y="354330"/>
                </a:lnTo>
                <a:lnTo>
                  <a:pt x="45720" y="349758"/>
                </a:lnTo>
                <a:lnTo>
                  <a:pt x="45720" y="122682"/>
                </a:lnTo>
                <a:lnTo>
                  <a:pt x="40386" y="118110"/>
                </a:lnTo>
                <a:lnTo>
                  <a:pt x="29718" y="118110"/>
                </a:lnTo>
                <a:lnTo>
                  <a:pt x="50292" y="118110"/>
                </a:lnTo>
                <a:lnTo>
                  <a:pt x="50292" y="115062"/>
                </a:lnTo>
                <a:lnTo>
                  <a:pt x="45720" y="113538"/>
                </a:lnTo>
                <a:lnTo>
                  <a:pt x="25146" y="113538"/>
                </a:lnTo>
                <a:lnTo>
                  <a:pt x="20574" y="115062"/>
                </a:lnTo>
                <a:lnTo>
                  <a:pt x="20574" y="354330"/>
                </a:lnTo>
                <a:lnTo>
                  <a:pt x="25146" y="122682"/>
                </a:lnTo>
                <a:lnTo>
                  <a:pt x="40386" y="122682"/>
                </a:lnTo>
                <a:lnTo>
                  <a:pt x="40386" y="354330"/>
                </a:lnTo>
                <a:lnTo>
                  <a:pt x="20574" y="357378"/>
                </a:lnTo>
                <a:lnTo>
                  <a:pt x="25146" y="359664"/>
                </a:lnTo>
                <a:close/>
              </a:path>
              <a:path w="333755" h="482346">
                <a:moveTo>
                  <a:pt x="40386" y="354330"/>
                </a:moveTo>
                <a:lnTo>
                  <a:pt x="40386" y="349758"/>
                </a:lnTo>
                <a:lnTo>
                  <a:pt x="29718" y="349758"/>
                </a:lnTo>
                <a:lnTo>
                  <a:pt x="29718" y="122682"/>
                </a:lnTo>
                <a:lnTo>
                  <a:pt x="25146" y="122682"/>
                </a:lnTo>
                <a:lnTo>
                  <a:pt x="20574" y="354330"/>
                </a:lnTo>
                <a:lnTo>
                  <a:pt x="25146" y="349758"/>
                </a:lnTo>
                <a:lnTo>
                  <a:pt x="29718" y="354330"/>
                </a:lnTo>
                <a:lnTo>
                  <a:pt x="40386" y="354330"/>
                </a:lnTo>
                <a:close/>
              </a:path>
              <a:path w="333755" h="482346">
                <a:moveTo>
                  <a:pt x="29718" y="118110"/>
                </a:moveTo>
                <a:lnTo>
                  <a:pt x="40386" y="118110"/>
                </a:lnTo>
                <a:lnTo>
                  <a:pt x="45720" y="122682"/>
                </a:lnTo>
                <a:lnTo>
                  <a:pt x="45720" y="349758"/>
                </a:lnTo>
                <a:lnTo>
                  <a:pt x="50292" y="354330"/>
                </a:lnTo>
                <a:lnTo>
                  <a:pt x="50292" y="118110"/>
                </a:lnTo>
                <a:lnTo>
                  <a:pt x="29718" y="11811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07249" y="5702046"/>
            <a:ext cx="3569970" cy="1002029"/>
          </a:xfrm>
          <a:custGeom>
            <a:avLst/>
            <a:gdLst/>
            <a:ahLst/>
            <a:cxnLst/>
            <a:rect l="l" t="t" r="r" b="b"/>
            <a:pathLst>
              <a:path w="3569970" h="1002029">
                <a:moveTo>
                  <a:pt x="3569969" y="0"/>
                </a:moveTo>
                <a:lnTo>
                  <a:pt x="0" y="5333"/>
                </a:lnTo>
                <a:lnTo>
                  <a:pt x="3565398" y="5333"/>
                </a:lnTo>
                <a:lnTo>
                  <a:pt x="3565398" y="992886"/>
                </a:lnTo>
                <a:lnTo>
                  <a:pt x="3569970" y="1002029"/>
                </a:lnTo>
                <a:lnTo>
                  <a:pt x="3569969" y="0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97343" y="5702046"/>
            <a:ext cx="3579876" cy="1002029"/>
          </a:xfrm>
          <a:custGeom>
            <a:avLst/>
            <a:gdLst/>
            <a:ahLst/>
            <a:cxnLst/>
            <a:rect l="l" t="t" r="r" b="b"/>
            <a:pathLst>
              <a:path w="3579876" h="1002029">
                <a:moveTo>
                  <a:pt x="3575304" y="992886"/>
                </a:moveTo>
                <a:lnTo>
                  <a:pt x="3575304" y="997457"/>
                </a:lnTo>
                <a:lnTo>
                  <a:pt x="4571" y="997457"/>
                </a:lnTo>
                <a:lnTo>
                  <a:pt x="4571" y="992885"/>
                </a:lnTo>
                <a:lnTo>
                  <a:pt x="0" y="1002029"/>
                </a:lnTo>
                <a:lnTo>
                  <a:pt x="3579876" y="1002029"/>
                </a:lnTo>
                <a:lnTo>
                  <a:pt x="3575304" y="992886"/>
                </a:lnTo>
                <a:close/>
              </a:path>
              <a:path w="3579876" h="1002029">
                <a:moveTo>
                  <a:pt x="4571" y="9905"/>
                </a:moveTo>
                <a:lnTo>
                  <a:pt x="4571" y="5333"/>
                </a:lnTo>
                <a:lnTo>
                  <a:pt x="9906" y="5333"/>
                </a:lnTo>
                <a:lnTo>
                  <a:pt x="3579876" y="0"/>
                </a:lnTo>
                <a:lnTo>
                  <a:pt x="0" y="0"/>
                </a:lnTo>
                <a:lnTo>
                  <a:pt x="0" y="1002029"/>
                </a:lnTo>
                <a:lnTo>
                  <a:pt x="4571" y="9905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97343" y="5711952"/>
            <a:ext cx="3570732" cy="992124"/>
          </a:xfrm>
          <a:custGeom>
            <a:avLst/>
            <a:gdLst/>
            <a:ahLst/>
            <a:cxnLst/>
            <a:rect l="l" t="t" r="r" b="b"/>
            <a:pathLst>
              <a:path w="3570732" h="992124">
                <a:moveTo>
                  <a:pt x="4571" y="982979"/>
                </a:moveTo>
                <a:lnTo>
                  <a:pt x="4571" y="0"/>
                </a:lnTo>
                <a:lnTo>
                  <a:pt x="0" y="992124"/>
                </a:lnTo>
                <a:lnTo>
                  <a:pt x="4571" y="982979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01915" y="5707380"/>
            <a:ext cx="3570732" cy="992124"/>
          </a:xfrm>
          <a:custGeom>
            <a:avLst/>
            <a:gdLst/>
            <a:ahLst/>
            <a:cxnLst/>
            <a:rect l="l" t="t" r="r" b="b"/>
            <a:pathLst>
              <a:path w="3570732" h="992124">
                <a:moveTo>
                  <a:pt x="0" y="0"/>
                </a:moveTo>
                <a:lnTo>
                  <a:pt x="0" y="992124"/>
                </a:lnTo>
                <a:lnTo>
                  <a:pt x="3570732" y="992124"/>
                </a:lnTo>
                <a:lnTo>
                  <a:pt x="3570732" y="0"/>
                </a:lnTo>
                <a:lnTo>
                  <a:pt x="0" y="0"/>
                </a:lnTo>
                <a:close/>
              </a:path>
            </a:pathLst>
          </a:custGeom>
          <a:solidFill>
            <a:srgbClr val="9CC2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07249" y="5702046"/>
            <a:ext cx="3569970" cy="1002029"/>
          </a:xfrm>
          <a:custGeom>
            <a:avLst/>
            <a:gdLst/>
            <a:ahLst/>
            <a:cxnLst/>
            <a:rect l="l" t="t" r="r" b="b"/>
            <a:pathLst>
              <a:path w="3569970" h="1002029">
                <a:moveTo>
                  <a:pt x="0" y="5333"/>
                </a:moveTo>
                <a:lnTo>
                  <a:pt x="3560825" y="5333"/>
                </a:lnTo>
                <a:lnTo>
                  <a:pt x="3565397" y="9905"/>
                </a:lnTo>
                <a:lnTo>
                  <a:pt x="3565398" y="992885"/>
                </a:lnTo>
                <a:lnTo>
                  <a:pt x="3569970" y="1002029"/>
                </a:lnTo>
                <a:lnTo>
                  <a:pt x="3569969" y="0"/>
                </a:lnTo>
                <a:lnTo>
                  <a:pt x="0" y="5333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97343" y="5702046"/>
            <a:ext cx="3579876" cy="1002029"/>
          </a:xfrm>
          <a:custGeom>
            <a:avLst/>
            <a:gdLst/>
            <a:ahLst/>
            <a:cxnLst/>
            <a:rect l="l" t="t" r="r" b="b"/>
            <a:pathLst>
              <a:path w="3579876" h="1002029">
                <a:moveTo>
                  <a:pt x="0" y="1002029"/>
                </a:moveTo>
                <a:lnTo>
                  <a:pt x="3579876" y="1002029"/>
                </a:lnTo>
                <a:lnTo>
                  <a:pt x="3575304" y="992885"/>
                </a:lnTo>
                <a:lnTo>
                  <a:pt x="3575304" y="9905"/>
                </a:lnTo>
                <a:lnTo>
                  <a:pt x="3570731" y="5333"/>
                </a:lnTo>
                <a:lnTo>
                  <a:pt x="9906" y="5333"/>
                </a:lnTo>
                <a:lnTo>
                  <a:pt x="3579876" y="0"/>
                </a:lnTo>
                <a:lnTo>
                  <a:pt x="0" y="0"/>
                </a:lnTo>
                <a:lnTo>
                  <a:pt x="0" y="1002029"/>
                </a:lnTo>
                <a:lnTo>
                  <a:pt x="4571" y="9905"/>
                </a:lnTo>
                <a:lnTo>
                  <a:pt x="3570732" y="9906"/>
                </a:lnTo>
                <a:lnTo>
                  <a:pt x="3570731" y="997457"/>
                </a:lnTo>
                <a:lnTo>
                  <a:pt x="9906" y="997457"/>
                </a:lnTo>
                <a:lnTo>
                  <a:pt x="4571" y="992885"/>
                </a:lnTo>
                <a:lnTo>
                  <a:pt x="0" y="1002029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97343" y="5711952"/>
            <a:ext cx="3570732" cy="992124"/>
          </a:xfrm>
          <a:custGeom>
            <a:avLst/>
            <a:gdLst/>
            <a:ahLst/>
            <a:cxnLst/>
            <a:rect l="l" t="t" r="r" b="b"/>
            <a:pathLst>
              <a:path w="3570732" h="992124">
                <a:moveTo>
                  <a:pt x="3570731" y="987551"/>
                </a:moveTo>
                <a:lnTo>
                  <a:pt x="3570732" y="982980"/>
                </a:lnTo>
                <a:lnTo>
                  <a:pt x="9906" y="982980"/>
                </a:lnTo>
                <a:lnTo>
                  <a:pt x="9906" y="0"/>
                </a:lnTo>
                <a:lnTo>
                  <a:pt x="4571" y="0"/>
                </a:lnTo>
                <a:lnTo>
                  <a:pt x="0" y="992124"/>
                </a:lnTo>
                <a:lnTo>
                  <a:pt x="4571" y="982979"/>
                </a:lnTo>
                <a:lnTo>
                  <a:pt x="9906" y="987551"/>
                </a:lnTo>
                <a:lnTo>
                  <a:pt x="3570731" y="987551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882019" y="5679947"/>
            <a:ext cx="2448306" cy="1123950"/>
          </a:xfrm>
          <a:custGeom>
            <a:avLst/>
            <a:gdLst/>
            <a:ahLst/>
            <a:cxnLst/>
            <a:rect l="l" t="t" r="r" b="b"/>
            <a:pathLst>
              <a:path w="2448305" h="1123950">
                <a:moveTo>
                  <a:pt x="2448306" y="0"/>
                </a:moveTo>
                <a:lnTo>
                  <a:pt x="0" y="5334"/>
                </a:lnTo>
                <a:lnTo>
                  <a:pt x="1219199" y="5334"/>
                </a:lnTo>
                <a:lnTo>
                  <a:pt x="2438399" y="5334"/>
                </a:lnTo>
                <a:lnTo>
                  <a:pt x="2442971" y="5334"/>
                </a:lnTo>
                <a:lnTo>
                  <a:pt x="2442971" y="1114806"/>
                </a:lnTo>
                <a:lnTo>
                  <a:pt x="2448306" y="1123950"/>
                </a:lnTo>
                <a:lnTo>
                  <a:pt x="2448306" y="0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872875" y="5679947"/>
            <a:ext cx="2457450" cy="1123950"/>
          </a:xfrm>
          <a:custGeom>
            <a:avLst/>
            <a:gdLst/>
            <a:ahLst/>
            <a:cxnLst/>
            <a:rect l="l" t="t" r="r" b="b"/>
            <a:pathLst>
              <a:path w="2457450" h="1123950">
                <a:moveTo>
                  <a:pt x="2452116" y="1114806"/>
                </a:moveTo>
                <a:lnTo>
                  <a:pt x="2452116" y="1119378"/>
                </a:lnTo>
                <a:lnTo>
                  <a:pt x="4572" y="1119378"/>
                </a:lnTo>
                <a:lnTo>
                  <a:pt x="4572" y="1114806"/>
                </a:lnTo>
                <a:lnTo>
                  <a:pt x="0" y="1123950"/>
                </a:lnTo>
                <a:lnTo>
                  <a:pt x="2457450" y="1123950"/>
                </a:lnTo>
                <a:lnTo>
                  <a:pt x="2452116" y="1114806"/>
                </a:lnTo>
                <a:close/>
              </a:path>
              <a:path w="2457450" h="1123950">
                <a:moveTo>
                  <a:pt x="2447543" y="5334"/>
                </a:moveTo>
                <a:lnTo>
                  <a:pt x="1228344" y="5334"/>
                </a:lnTo>
                <a:lnTo>
                  <a:pt x="2447543" y="5334"/>
                </a:lnTo>
                <a:close/>
              </a:path>
              <a:path w="2457450" h="1123950">
                <a:moveTo>
                  <a:pt x="4572" y="9906"/>
                </a:moveTo>
                <a:lnTo>
                  <a:pt x="4572" y="5334"/>
                </a:lnTo>
                <a:lnTo>
                  <a:pt x="9144" y="5334"/>
                </a:lnTo>
                <a:lnTo>
                  <a:pt x="2457450" y="0"/>
                </a:lnTo>
                <a:lnTo>
                  <a:pt x="0" y="0"/>
                </a:lnTo>
                <a:lnTo>
                  <a:pt x="0" y="1123950"/>
                </a:lnTo>
                <a:lnTo>
                  <a:pt x="4572" y="9906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872875" y="5689853"/>
            <a:ext cx="2447544" cy="1114044"/>
          </a:xfrm>
          <a:custGeom>
            <a:avLst/>
            <a:gdLst/>
            <a:ahLst/>
            <a:cxnLst/>
            <a:rect l="l" t="t" r="r" b="b"/>
            <a:pathLst>
              <a:path w="2447544" h="1114044">
                <a:moveTo>
                  <a:pt x="4572" y="1104900"/>
                </a:moveTo>
                <a:lnTo>
                  <a:pt x="4571" y="0"/>
                </a:lnTo>
                <a:lnTo>
                  <a:pt x="0" y="1114044"/>
                </a:lnTo>
                <a:lnTo>
                  <a:pt x="4572" y="1104900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877447" y="5685282"/>
            <a:ext cx="2447543" cy="1114044"/>
          </a:xfrm>
          <a:custGeom>
            <a:avLst/>
            <a:gdLst/>
            <a:ahLst/>
            <a:cxnLst/>
            <a:rect l="l" t="t" r="r" b="b"/>
            <a:pathLst>
              <a:path w="2447543" h="1114044">
                <a:moveTo>
                  <a:pt x="0" y="0"/>
                </a:moveTo>
                <a:lnTo>
                  <a:pt x="0" y="1114044"/>
                </a:lnTo>
                <a:lnTo>
                  <a:pt x="2447543" y="1114044"/>
                </a:lnTo>
                <a:lnTo>
                  <a:pt x="2447543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E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882019" y="5679947"/>
            <a:ext cx="2448306" cy="1123950"/>
          </a:xfrm>
          <a:custGeom>
            <a:avLst/>
            <a:gdLst/>
            <a:ahLst/>
            <a:cxnLst/>
            <a:rect l="l" t="t" r="r" b="b"/>
            <a:pathLst>
              <a:path w="2448305" h="1123950">
                <a:moveTo>
                  <a:pt x="0" y="5334"/>
                </a:moveTo>
                <a:lnTo>
                  <a:pt x="2438399" y="5334"/>
                </a:lnTo>
                <a:lnTo>
                  <a:pt x="2442971" y="9905"/>
                </a:lnTo>
                <a:lnTo>
                  <a:pt x="2442971" y="1114806"/>
                </a:lnTo>
                <a:lnTo>
                  <a:pt x="2448306" y="1123950"/>
                </a:lnTo>
                <a:lnTo>
                  <a:pt x="2448306" y="0"/>
                </a:lnTo>
                <a:lnTo>
                  <a:pt x="0" y="5334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872875" y="5679947"/>
            <a:ext cx="2457450" cy="1123950"/>
          </a:xfrm>
          <a:custGeom>
            <a:avLst/>
            <a:gdLst/>
            <a:ahLst/>
            <a:cxnLst/>
            <a:rect l="l" t="t" r="r" b="b"/>
            <a:pathLst>
              <a:path w="2457450" h="1123950">
                <a:moveTo>
                  <a:pt x="0" y="1123950"/>
                </a:moveTo>
                <a:lnTo>
                  <a:pt x="2457450" y="1123950"/>
                </a:lnTo>
                <a:lnTo>
                  <a:pt x="2452116" y="1114806"/>
                </a:lnTo>
                <a:lnTo>
                  <a:pt x="2452116" y="9905"/>
                </a:lnTo>
                <a:lnTo>
                  <a:pt x="2447543" y="5334"/>
                </a:lnTo>
                <a:lnTo>
                  <a:pt x="9144" y="5334"/>
                </a:lnTo>
                <a:lnTo>
                  <a:pt x="2457450" y="0"/>
                </a:lnTo>
                <a:lnTo>
                  <a:pt x="0" y="0"/>
                </a:lnTo>
                <a:lnTo>
                  <a:pt x="0" y="1123950"/>
                </a:lnTo>
                <a:lnTo>
                  <a:pt x="4572" y="9906"/>
                </a:lnTo>
                <a:lnTo>
                  <a:pt x="2447544" y="9906"/>
                </a:lnTo>
                <a:lnTo>
                  <a:pt x="2447543" y="1119378"/>
                </a:lnTo>
                <a:lnTo>
                  <a:pt x="9144" y="1119378"/>
                </a:lnTo>
                <a:lnTo>
                  <a:pt x="4572" y="1114806"/>
                </a:lnTo>
                <a:lnTo>
                  <a:pt x="0" y="1123950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872875" y="5689853"/>
            <a:ext cx="2447544" cy="1114044"/>
          </a:xfrm>
          <a:custGeom>
            <a:avLst/>
            <a:gdLst/>
            <a:ahLst/>
            <a:cxnLst/>
            <a:rect l="l" t="t" r="r" b="b"/>
            <a:pathLst>
              <a:path w="2447544" h="1114044">
                <a:moveTo>
                  <a:pt x="2447543" y="1109472"/>
                </a:moveTo>
                <a:lnTo>
                  <a:pt x="2447544" y="1104900"/>
                </a:lnTo>
                <a:lnTo>
                  <a:pt x="9143" y="1104899"/>
                </a:lnTo>
                <a:lnTo>
                  <a:pt x="9143" y="0"/>
                </a:lnTo>
                <a:lnTo>
                  <a:pt x="4571" y="0"/>
                </a:lnTo>
                <a:lnTo>
                  <a:pt x="0" y="1114044"/>
                </a:lnTo>
                <a:lnTo>
                  <a:pt x="4572" y="1104900"/>
                </a:lnTo>
                <a:lnTo>
                  <a:pt x="9144" y="1109472"/>
                </a:lnTo>
                <a:lnTo>
                  <a:pt x="2447543" y="1109472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513973" y="6061710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1">
                <a:moveTo>
                  <a:pt x="19812" y="0"/>
                </a:moveTo>
                <a:lnTo>
                  <a:pt x="40386" y="0"/>
                </a:lnTo>
                <a:lnTo>
                  <a:pt x="19812" y="0"/>
                </a:lnTo>
                <a:lnTo>
                  <a:pt x="19812" y="236982"/>
                </a:lnTo>
                <a:lnTo>
                  <a:pt x="19812" y="0"/>
                </a:lnTo>
                <a:close/>
              </a:path>
              <a:path w="323850" h="355091">
                <a:moveTo>
                  <a:pt x="323850" y="118871"/>
                </a:moveTo>
                <a:lnTo>
                  <a:pt x="323568" y="118461"/>
                </a:lnTo>
                <a:lnTo>
                  <a:pt x="320801" y="121919"/>
                </a:lnTo>
                <a:lnTo>
                  <a:pt x="318622" y="125163"/>
                </a:lnTo>
                <a:lnTo>
                  <a:pt x="311525" y="135683"/>
                </a:lnTo>
                <a:lnTo>
                  <a:pt x="304376" y="146212"/>
                </a:lnTo>
                <a:lnTo>
                  <a:pt x="297182" y="156719"/>
                </a:lnTo>
                <a:lnTo>
                  <a:pt x="289955" y="167174"/>
                </a:lnTo>
                <a:lnTo>
                  <a:pt x="282701" y="177545"/>
                </a:lnTo>
                <a:lnTo>
                  <a:pt x="281939" y="179069"/>
                </a:lnTo>
                <a:lnTo>
                  <a:pt x="279597" y="182212"/>
                </a:lnTo>
                <a:lnTo>
                  <a:pt x="272507" y="192736"/>
                </a:lnTo>
                <a:lnTo>
                  <a:pt x="265328" y="203222"/>
                </a:lnTo>
                <a:lnTo>
                  <a:pt x="258119" y="213695"/>
                </a:lnTo>
                <a:lnTo>
                  <a:pt x="250937" y="224178"/>
                </a:lnTo>
                <a:lnTo>
                  <a:pt x="243839" y="234695"/>
                </a:lnTo>
                <a:lnTo>
                  <a:pt x="241554" y="237743"/>
                </a:lnTo>
                <a:lnTo>
                  <a:pt x="234678" y="247917"/>
                </a:lnTo>
                <a:lnTo>
                  <a:pt x="227539" y="258421"/>
                </a:lnTo>
                <a:lnTo>
                  <a:pt x="220378" y="268911"/>
                </a:lnTo>
                <a:lnTo>
                  <a:pt x="213201" y="279391"/>
                </a:lnTo>
                <a:lnTo>
                  <a:pt x="206014" y="289866"/>
                </a:lnTo>
                <a:lnTo>
                  <a:pt x="198825" y="300338"/>
                </a:lnTo>
                <a:lnTo>
                  <a:pt x="191639" y="310813"/>
                </a:lnTo>
                <a:lnTo>
                  <a:pt x="184464" y="321293"/>
                </a:lnTo>
                <a:lnTo>
                  <a:pt x="177306" y="331783"/>
                </a:lnTo>
                <a:lnTo>
                  <a:pt x="170172" y="342285"/>
                </a:lnTo>
                <a:lnTo>
                  <a:pt x="163068" y="352805"/>
                </a:lnTo>
                <a:lnTo>
                  <a:pt x="161544" y="355091"/>
                </a:lnTo>
                <a:lnTo>
                  <a:pt x="323850" y="118871"/>
                </a:lnTo>
                <a:close/>
              </a:path>
              <a:path w="323850" h="355091">
                <a:moveTo>
                  <a:pt x="161544" y="355091"/>
                </a:moveTo>
                <a:lnTo>
                  <a:pt x="161544" y="236982"/>
                </a:lnTo>
                <a:lnTo>
                  <a:pt x="50292" y="236981"/>
                </a:lnTo>
                <a:lnTo>
                  <a:pt x="50292" y="0"/>
                </a:lnTo>
                <a:lnTo>
                  <a:pt x="161544" y="0"/>
                </a:lnTo>
                <a:lnTo>
                  <a:pt x="161544" y="-117348"/>
                </a:lnTo>
                <a:lnTo>
                  <a:pt x="162065" y="-117348"/>
                </a:lnTo>
                <a:lnTo>
                  <a:pt x="161544" y="-118110"/>
                </a:lnTo>
                <a:lnTo>
                  <a:pt x="161544" y="0"/>
                </a:lnTo>
                <a:lnTo>
                  <a:pt x="50292" y="0"/>
                </a:lnTo>
                <a:lnTo>
                  <a:pt x="50292" y="236982"/>
                </a:lnTo>
                <a:lnTo>
                  <a:pt x="161544" y="236982"/>
                </a:lnTo>
                <a:lnTo>
                  <a:pt x="161544" y="355092"/>
                </a:lnTo>
                <a:close/>
              </a:path>
              <a:path w="323850" h="355091">
                <a:moveTo>
                  <a:pt x="9905" y="0"/>
                </a:moveTo>
                <a:lnTo>
                  <a:pt x="0" y="0"/>
                </a:lnTo>
                <a:lnTo>
                  <a:pt x="9905" y="0"/>
                </a:lnTo>
                <a:lnTo>
                  <a:pt x="9905" y="236982"/>
                </a:lnTo>
                <a:lnTo>
                  <a:pt x="9905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508639" y="5943600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5" h="482346">
                <a:moveTo>
                  <a:pt x="25145" y="350520"/>
                </a:moveTo>
                <a:lnTo>
                  <a:pt x="25145" y="123444"/>
                </a:lnTo>
                <a:lnTo>
                  <a:pt x="20574" y="355092"/>
                </a:lnTo>
                <a:lnTo>
                  <a:pt x="25145" y="350520"/>
                </a:lnTo>
                <a:close/>
              </a:path>
              <a:path w="333755" h="482346">
                <a:moveTo>
                  <a:pt x="50292" y="118110"/>
                </a:moveTo>
                <a:lnTo>
                  <a:pt x="45719" y="118110"/>
                </a:lnTo>
                <a:lnTo>
                  <a:pt x="45719" y="123443"/>
                </a:lnTo>
                <a:lnTo>
                  <a:pt x="45720" y="350520"/>
                </a:lnTo>
                <a:lnTo>
                  <a:pt x="50292" y="355092"/>
                </a:lnTo>
                <a:lnTo>
                  <a:pt x="50292" y="118110"/>
                </a:lnTo>
                <a:close/>
              </a:path>
              <a:path w="333755" h="482346">
                <a:moveTo>
                  <a:pt x="41147" y="355092"/>
                </a:moveTo>
                <a:lnTo>
                  <a:pt x="25145" y="355092"/>
                </a:lnTo>
                <a:lnTo>
                  <a:pt x="25145" y="350520"/>
                </a:lnTo>
                <a:lnTo>
                  <a:pt x="20574" y="355092"/>
                </a:lnTo>
                <a:lnTo>
                  <a:pt x="20574" y="357378"/>
                </a:lnTo>
                <a:lnTo>
                  <a:pt x="41147" y="355092"/>
                </a:lnTo>
                <a:close/>
              </a:path>
              <a:path w="333755" h="482346">
                <a:moveTo>
                  <a:pt x="333756" y="237744"/>
                </a:moveTo>
                <a:lnTo>
                  <a:pt x="332994" y="233934"/>
                </a:lnTo>
                <a:lnTo>
                  <a:pt x="327469" y="233934"/>
                </a:lnTo>
                <a:lnTo>
                  <a:pt x="329183" y="236220"/>
                </a:lnTo>
                <a:lnTo>
                  <a:pt x="326745" y="239268"/>
                </a:lnTo>
                <a:lnTo>
                  <a:pt x="332994" y="239268"/>
                </a:lnTo>
                <a:lnTo>
                  <a:pt x="333756" y="237744"/>
                </a:lnTo>
                <a:close/>
              </a:path>
              <a:path w="333755" h="482346">
                <a:moveTo>
                  <a:pt x="19812" y="355092"/>
                </a:moveTo>
                <a:lnTo>
                  <a:pt x="15240" y="350520"/>
                </a:lnTo>
                <a:lnTo>
                  <a:pt x="15240" y="123444"/>
                </a:lnTo>
                <a:lnTo>
                  <a:pt x="15239" y="355092"/>
                </a:lnTo>
                <a:lnTo>
                  <a:pt x="10667" y="355092"/>
                </a:lnTo>
                <a:lnTo>
                  <a:pt x="2286" y="359664"/>
                </a:lnTo>
                <a:lnTo>
                  <a:pt x="17526" y="359664"/>
                </a:lnTo>
                <a:lnTo>
                  <a:pt x="19812" y="355092"/>
                </a:lnTo>
                <a:close/>
              </a:path>
              <a:path w="333755" h="482346">
                <a:moveTo>
                  <a:pt x="5333" y="123444"/>
                </a:moveTo>
                <a:lnTo>
                  <a:pt x="5333" y="118110"/>
                </a:lnTo>
                <a:lnTo>
                  <a:pt x="19812" y="118110"/>
                </a:lnTo>
                <a:lnTo>
                  <a:pt x="19812" y="115824"/>
                </a:lnTo>
                <a:lnTo>
                  <a:pt x="15240" y="113538"/>
                </a:lnTo>
                <a:lnTo>
                  <a:pt x="2285" y="113538"/>
                </a:lnTo>
                <a:lnTo>
                  <a:pt x="0" y="118110"/>
                </a:lnTo>
                <a:lnTo>
                  <a:pt x="0" y="355092"/>
                </a:lnTo>
                <a:lnTo>
                  <a:pt x="5333" y="123444"/>
                </a:lnTo>
                <a:close/>
              </a:path>
              <a:path w="333755" h="482346">
                <a:moveTo>
                  <a:pt x="5333" y="350520"/>
                </a:moveTo>
                <a:lnTo>
                  <a:pt x="5333" y="123444"/>
                </a:lnTo>
                <a:lnTo>
                  <a:pt x="0" y="355092"/>
                </a:lnTo>
                <a:lnTo>
                  <a:pt x="5333" y="350520"/>
                </a:lnTo>
                <a:close/>
              </a:path>
              <a:path w="333755" h="482346">
                <a:moveTo>
                  <a:pt x="19812" y="118110"/>
                </a:moveTo>
                <a:lnTo>
                  <a:pt x="15239" y="118110"/>
                </a:lnTo>
                <a:lnTo>
                  <a:pt x="15239" y="123443"/>
                </a:lnTo>
                <a:lnTo>
                  <a:pt x="15240" y="350520"/>
                </a:lnTo>
                <a:lnTo>
                  <a:pt x="19812" y="355092"/>
                </a:lnTo>
                <a:lnTo>
                  <a:pt x="19812" y="118110"/>
                </a:lnTo>
                <a:close/>
              </a:path>
              <a:path w="333755" h="482346">
                <a:moveTo>
                  <a:pt x="10667" y="355092"/>
                </a:moveTo>
                <a:lnTo>
                  <a:pt x="5333" y="355092"/>
                </a:lnTo>
                <a:lnTo>
                  <a:pt x="5333" y="350520"/>
                </a:lnTo>
                <a:lnTo>
                  <a:pt x="0" y="355092"/>
                </a:lnTo>
                <a:lnTo>
                  <a:pt x="2286" y="359664"/>
                </a:lnTo>
                <a:lnTo>
                  <a:pt x="10667" y="355092"/>
                </a:lnTo>
                <a:close/>
              </a:path>
              <a:path w="333755" h="482346">
                <a:moveTo>
                  <a:pt x="171450" y="473202"/>
                </a:moveTo>
                <a:lnTo>
                  <a:pt x="167770" y="471863"/>
                </a:lnTo>
                <a:lnTo>
                  <a:pt x="166877" y="473201"/>
                </a:lnTo>
                <a:lnTo>
                  <a:pt x="166877" y="471539"/>
                </a:lnTo>
                <a:lnTo>
                  <a:pt x="163068" y="470154"/>
                </a:lnTo>
                <a:lnTo>
                  <a:pt x="166877" y="359664"/>
                </a:lnTo>
                <a:lnTo>
                  <a:pt x="166877" y="355092"/>
                </a:lnTo>
                <a:lnTo>
                  <a:pt x="162306" y="355092"/>
                </a:lnTo>
                <a:lnTo>
                  <a:pt x="51054" y="357378"/>
                </a:lnTo>
                <a:lnTo>
                  <a:pt x="55626" y="359664"/>
                </a:lnTo>
                <a:lnTo>
                  <a:pt x="162305" y="359663"/>
                </a:lnTo>
                <a:lnTo>
                  <a:pt x="162306" y="473202"/>
                </a:lnTo>
                <a:lnTo>
                  <a:pt x="163830" y="477012"/>
                </a:lnTo>
                <a:lnTo>
                  <a:pt x="171450" y="473202"/>
                </a:lnTo>
                <a:close/>
              </a:path>
              <a:path w="333755" h="482346">
                <a:moveTo>
                  <a:pt x="162306" y="355092"/>
                </a:moveTo>
                <a:lnTo>
                  <a:pt x="166877" y="355092"/>
                </a:lnTo>
                <a:lnTo>
                  <a:pt x="55625" y="355091"/>
                </a:lnTo>
                <a:lnTo>
                  <a:pt x="55625" y="350520"/>
                </a:lnTo>
                <a:lnTo>
                  <a:pt x="51054" y="355092"/>
                </a:lnTo>
                <a:lnTo>
                  <a:pt x="51054" y="357378"/>
                </a:lnTo>
                <a:lnTo>
                  <a:pt x="162306" y="355092"/>
                </a:lnTo>
                <a:close/>
              </a:path>
              <a:path w="333755" h="482346">
                <a:moveTo>
                  <a:pt x="55625" y="350520"/>
                </a:moveTo>
                <a:lnTo>
                  <a:pt x="55625" y="123444"/>
                </a:lnTo>
                <a:lnTo>
                  <a:pt x="51054" y="355092"/>
                </a:lnTo>
                <a:lnTo>
                  <a:pt x="55625" y="350520"/>
                </a:lnTo>
                <a:close/>
              </a:path>
              <a:path w="333755" h="482346">
                <a:moveTo>
                  <a:pt x="166877" y="113538"/>
                </a:moveTo>
                <a:lnTo>
                  <a:pt x="162306" y="118110"/>
                </a:lnTo>
                <a:lnTo>
                  <a:pt x="166877" y="118110"/>
                </a:lnTo>
                <a:lnTo>
                  <a:pt x="166877" y="113538"/>
                </a:lnTo>
                <a:close/>
              </a:path>
              <a:path w="333755" h="482346">
                <a:moveTo>
                  <a:pt x="166877" y="113538"/>
                </a:moveTo>
                <a:lnTo>
                  <a:pt x="166877" y="8593"/>
                </a:lnTo>
                <a:lnTo>
                  <a:pt x="163068" y="3048"/>
                </a:lnTo>
                <a:lnTo>
                  <a:pt x="166877" y="1662"/>
                </a:lnTo>
                <a:lnTo>
                  <a:pt x="166877" y="762"/>
                </a:lnTo>
                <a:lnTo>
                  <a:pt x="167639" y="762"/>
                </a:lnTo>
                <a:lnTo>
                  <a:pt x="168026" y="1244"/>
                </a:lnTo>
                <a:lnTo>
                  <a:pt x="171450" y="0"/>
                </a:lnTo>
                <a:lnTo>
                  <a:pt x="162306" y="0"/>
                </a:lnTo>
                <a:lnTo>
                  <a:pt x="162305" y="113538"/>
                </a:lnTo>
                <a:lnTo>
                  <a:pt x="166877" y="113538"/>
                </a:lnTo>
                <a:close/>
              </a:path>
              <a:path w="333755" h="482346">
                <a:moveTo>
                  <a:pt x="55625" y="123444"/>
                </a:moveTo>
                <a:lnTo>
                  <a:pt x="55625" y="118110"/>
                </a:lnTo>
                <a:lnTo>
                  <a:pt x="162306" y="118110"/>
                </a:lnTo>
                <a:lnTo>
                  <a:pt x="166877" y="113538"/>
                </a:lnTo>
                <a:lnTo>
                  <a:pt x="53340" y="113538"/>
                </a:lnTo>
                <a:lnTo>
                  <a:pt x="51053" y="118110"/>
                </a:lnTo>
                <a:lnTo>
                  <a:pt x="51054" y="355092"/>
                </a:lnTo>
                <a:lnTo>
                  <a:pt x="55625" y="123444"/>
                </a:lnTo>
                <a:close/>
              </a:path>
              <a:path w="333755" h="482346">
                <a:moveTo>
                  <a:pt x="166877" y="359664"/>
                </a:moveTo>
                <a:lnTo>
                  <a:pt x="163068" y="470154"/>
                </a:lnTo>
                <a:lnTo>
                  <a:pt x="166877" y="471539"/>
                </a:lnTo>
                <a:lnTo>
                  <a:pt x="166877" y="359664"/>
                </a:lnTo>
                <a:close/>
              </a:path>
              <a:path w="333755" h="482346">
                <a:moveTo>
                  <a:pt x="170688" y="475488"/>
                </a:moveTo>
                <a:lnTo>
                  <a:pt x="332994" y="239268"/>
                </a:lnTo>
                <a:lnTo>
                  <a:pt x="326745" y="239268"/>
                </a:lnTo>
                <a:lnTo>
                  <a:pt x="326135" y="240029"/>
                </a:lnTo>
                <a:lnTo>
                  <a:pt x="323956" y="243273"/>
                </a:lnTo>
                <a:lnTo>
                  <a:pt x="316859" y="253793"/>
                </a:lnTo>
                <a:lnTo>
                  <a:pt x="309710" y="264322"/>
                </a:lnTo>
                <a:lnTo>
                  <a:pt x="302516" y="274829"/>
                </a:lnTo>
                <a:lnTo>
                  <a:pt x="295289" y="285284"/>
                </a:lnTo>
                <a:lnTo>
                  <a:pt x="288035" y="295655"/>
                </a:lnTo>
                <a:lnTo>
                  <a:pt x="287273" y="297179"/>
                </a:lnTo>
                <a:lnTo>
                  <a:pt x="284931" y="300322"/>
                </a:lnTo>
                <a:lnTo>
                  <a:pt x="277841" y="310846"/>
                </a:lnTo>
                <a:lnTo>
                  <a:pt x="270662" y="321332"/>
                </a:lnTo>
                <a:lnTo>
                  <a:pt x="263453" y="331805"/>
                </a:lnTo>
                <a:lnTo>
                  <a:pt x="256271" y="342288"/>
                </a:lnTo>
                <a:lnTo>
                  <a:pt x="249173" y="352805"/>
                </a:lnTo>
                <a:lnTo>
                  <a:pt x="246887" y="355853"/>
                </a:lnTo>
                <a:lnTo>
                  <a:pt x="240012" y="366027"/>
                </a:lnTo>
                <a:lnTo>
                  <a:pt x="232873" y="376531"/>
                </a:lnTo>
                <a:lnTo>
                  <a:pt x="225712" y="387021"/>
                </a:lnTo>
                <a:lnTo>
                  <a:pt x="218535" y="397501"/>
                </a:lnTo>
                <a:lnTo>
                  <a:pt x="211348" y="407976"/>
                </a:lnTo>
                <a:lnTo>
                  <a:pt x="204159" y="418448"/>
                </a:lnTo>
                <a:lnTo>
                  <a:pt x="196973" y="428923"/>
                </a:lnTo>
                <a:lnTo>
                  <a:pt x="189798" y="439403"/>
                </a:lnTo>
                <a:lnTo>
                  <a:pt x="182640" y="449893"/>
                </a:lnTo>
                <a:lnTo>
                  <a:pt x="175506" y="460395"/>
                </a:lnTo>
                <a:lnTo>
                  <a:pt x="168401" y="470915"/>
                </a:lnTo>
                <a:lnTo>
                  <a:pt x="167770" y="471863"/>
                </a:lnTo>
                <a:lnTo>
                  <a:pt x="171450" y="473202"/>
                </a:lnTo>
                <a:lnTo>
                  <a:pt x="163830" y="477012"/>
                </a:lnTo>
                <a:lnTo>
                  <a:pt x="167640" y="478536"/>
                </a:lnTo>
                <a:lnTo>
                  <a:pt x="170688" y="475488"/>
                </a:lnTo>
                <a:close/>
              </a:path>
              <a:path w="333755" h="482346">
                <a:moveTo>
                  <a:pt x="166877" y="1662"/>
                </a:moveTo>
                <a:lnTo>
                  <a:pt x="163068" y="3048"/>
                </a:lnTo>
                <a:lnTo>
                  <a:pt x="166877" y="8593"/>
                </a:lnTo>
                <a:lnTo>
                  <a:pt x="166877" y="1662"/>
                </a:lnTo>
                <a:close/>
              </a:path>
              <a:path w="333755" h="482346">
                <a:moveTo>
                  <a:pt x="170688" y="-2285"/>
                </a:moveTo>
                <a:lnTo>
                  <a:pt x="167640" y="-5333"/>
                </a:lnTo>
                <a:lnTo>
                  <a:pt x="163830" y="-3809"/>
                </a:lnTo>
                <a:lnTo>
                  <a:pt x="162306" y="0"/>
                </a:lnTo>
                <a:lnTo>
                  <a:pt x="171450" y="0"/>
                </a:lnTo>
                <a:lnTo>
                  <a:pt x="168026" y="1244"/>
                </a:lnTo>
                <a:lnTo>
                  <a:pt x="170687" y="4572"/>
                </a:lnTo>
                <a:lnTo>
                  <a:pt x="172973" y="8382"/>
                </a:lnTo>
                <a:lnTo>
                  <a:pt x="175259" y="11429"/>
                </a:lnTo>
                <a:lnTo>
                  <a:pt x="177545" y="15239"/>
                </a:lnTo>
                <a:lnTo>
                  <a:pt x="180593" y="19050"/>
                </a:lnTo>
                <a:lnTo>
                  <a:pt x="182879" y="22860"/>
                </a:lnTo>
                <a:lnTo>
                  <a:pt x="185165" y="25908"/>
                </a:lnTo>
                <a:lnTo>
                  <a:pt x="187451" y="29717"/>
                </a:lnTo>
                <a:lnTo>
                  <a:pt x="190500" y="33527"/>
                </a:lnTo>
                <a:lnTo>
                  <a:pt x="192785" y="37337"/>
                </a:lnTo>
                <a:lnTo>
                  <a:pt x="195071" y="40386"/>
                </a:lnTo>
                <a:lnTo>
                  <a:pt x="197357" y="44196"/>
                </a:lnTo>
                <a:lnTo>
                  <a:pt x="199643" y="47244"/>
                </a:lnTo>
                <a:lnTo>
                  <a:pt x="201929" y="50291"/>
                </a:lnTo>
                <a:lnTo>
                  <a:pt x="204215" y="54101"/>
                </a:lnTo>
                <a:lnTo>
                  <a:pt x="206501" y="57150"/>
                </a:lnTo>
                <a:lnTo>
                  <a:pt x="208787" y="60198"/>
                </a:lnTo>
                <a:lnTo>
                  <a:pt x="211073" y="64008"/>
                </a:lnTo>
                <a:lnTo>
                  <a:pt x="213359" y="67055"/>
                </a:lnTo>
                <a:lnTo>
                  <a:pt x="215645" y="70865"/>
                </a:lnTo>
                <a:lnTo>
                  <a:pt x="218693" y="74675"/>
                </a:lnTo>
                <a:lnTo>
                  <a:pt x="220979" y="78486"/>
                </a:lnTo>
                <a:lnTo>
                  <a:pt x="223265" y="81534"/>
                </a:lnTo>
                <a:lnTo>
                  <a:pt x="225551" y="85344"/>
                </a:lnTo>
                <a:lnTo>
                  <a:pt x="228600" y="89153"/>
                </a:lnTo>
                <a:lnTo>
                  <a:pt x="230885" y="92963"/>
                </a:lnTo>
                <a:lnTo>
                  <a:pt x="233171" y="96012"/>
                </a:lnTo>
                <a:lnTo>
                  <a:pt x="235457" y="99822"/>
                </a:lnTo>
                <a:lnTo>
                  <a:pt x="238505" y="103632"/>
                </a:lnTo>
                <a:lnTo>
                  <a:pt x="240791" y="107441"/>
                </a:lnTo>
                <a:lnTo>
                  <a:pt x="243077" y="110489"/>
                </a:lnTo>
                <a:lnTo>
                  <a:pt x="245363" y="114300"/>
                </a:lnTo>
                <a:lnTo>
                  <a:pt x="248412" y="118110"/>
                </a:lnTo>
                <a:lnTo>
                  <a:pt x="250697" y="121920"/>
                </a:lnTo>
                <a:lnTo>
                  <a:pt x="252983" y="124967"/>
                </a:lnTo>
                <a:lnTo>
                  <a:pt x="255269" y="128777"/>
                </a:lnTo>
                <a:lnTo>
                  <a:pt x="257555" y="131825"/>
                </a:lnTo>
                <a:lnTo>
                  <a:pt x="259841" y="134874"/>
                </a:lnTo>
                <a:lnTo>
                  <a:pt x="262127" y="138684"/>
                </a:lnTo>
                <a:lnTo>
                  <a:pt x="264413" y="141732"/>
                </a:lnTo>
                <a:lnTo>
                  <a:pt x="266700" y="144779"/>
                </a:lnTo>
                <a:lnTo>
                  <a:pt x="268985" y="148589"/>
                </a:lnTo>
                <a:lnTo>
                  <a:pt x="271271" y="151637"/>
                </a:lnTo>
                <a:lnTo>
                  <a:pt x="273557" y="155448"/>
                </a:lnTo>
                <a:lnTo>
                  <a:pt x="276605" y="159258"/>
                </a:lnTo>
                <a:lnTo>
                  <a:pt x="278891" y="163067"/>
                </a:lnTo>
                <a:lnTo>
                  <a:pt x="281177" y="166115"/>
                </a:lnTo>
                <a:lnTo>
                  <a:pt x="283463" y="169925"/>
                </a:lnTo>
                <a:lnTo>
                  <a:pt x="286512" y="173736"/>
                </a:lnTo>
                <a:lnTo>
                  <a:pt x="288797" y="177546"/>
                </a:lnTo>
                <a:lnTo>
                  <a:pt x="291083" y="180594"/>
                </a:lnTo>
                <a:lnTo>
                  <a:pt x="293369" y="184403"/>
                </a:lnTo>
                <a:lnTo>
                  <a:pt x="296417" y="188213"/>
                </a:lnTo>
                <a:lnTo>
                  <a:pt x="298703" y="192024"/>
                </a:lnTo>
                <a:lnTo>
                  <a:pt x="300989" y="195072"/>
                </a:lnTo>
                <a:lnTo>
                  <a:pt x="303275" y="198882"/>
                </a:lnTo>
                <a:lnTo>
                  <a:pt x="306323" y="202691"/>
                </a:lnTo>
                <a:lnTo>
                  <a:pt x="308609" y="206501"/>
                </a:lnTo>
                <a:lnTo>
                  <a:pt x="310895" y="209550"/>
                </a:lnTo>
                <a:lnTo>
                  <a:pt x="313181" y="213360"/>
                </a:lnTo>
                <a:lnTo>
                  <a:pt x="315467" y="216408"/>
                </a:lnTo>
                <a:lnTo>
                  <a:pt x="317753" y="219455"/>
                </a:lnTo>
                <a:lnTo>
                  <a:pt x="320039" y="223265"/>
                </a:lnTo>
                <a:lnTo>
                  <a:pt x="322325" y="226313"/>
                </a:lnTo>
                <a:lnTo>
                  <a:pt x="324612" y="229362"/>
                </a:lnTo>
                <a:lnTo>
                  <a:pt x="326897" y="233172"/>
                </a:lnTo>
                <a:lnTo>
                  <a:pt x="327469" y="233934"/>
                </a:lnTo>
                <a:lnTo>
                  <a:pt x="332994" y="233934"/>
                </a:lnTo>
                <a:lnTo>
                  <a:pt x="170688" y="-2285"/>
                </a:lnTo>
                <a:close/>
              </a:path>
              <a:path w="333755" h="482346">
                <a:moveTo>
                  <a:pt x="50292" y="355092"/>
                </a:moveTo>
                <a:lnTo>
                  <a:pt x="45720" y="350520"/>
                </a:lnTo>
                <a:lnTo>
                  <a:pt x="45720" y="123444"/>
                </a:lnTo>
                <a:lnTo>
                  <a:pt x="45719" y="355091"/>
                </a:lnTo>
                <a:lnTo>
                  <a:pt x="41147" y="355092"/>
                </a:lnTo>
                <a:lnTo>
                  <a:pt x="20574" y="357378"/>
                </a:lnTo>
                <a:lnTo>
                  <a:pt x="25146" y="359664"/>
                </a:lnTo>
                <a:lnTo>
                  <a:pt x="48006" y="359664"/>
                </a:lnTo>
                <a:lnTo>
                  <a:pt x="50292" y="355092"/>
                </a:lnTo>
                <a:close/>
              </a:path>
              <a:path w="333755" h="482346">
                <a:moveTo>
                  <a:pt x="25145" y="123444"/>
                </a:moveTo>
                <a:lnTo>
                  <a:pt x="25145" y="118110"/>
                </a:lnTo>
                <a:lnTo>
                  <a:pt x="50292" y="118110"/>
                </a:lnTo>
                <a:lnTo>
                  <a:pt x="50292" y="115824"/>
                </a:lnTo>
                <a:lnTo>
                  <a:pt x="45720" y="113538"/>
                </a:lnTo>
                <a:lnTo>
                  <a:pt x="22860" y="113538"/>
                </a:lnTo>
                <a:lnTo>
                  <a:pt x="20574" y="118110"/>
                </a:lnTo>
                <a:lnTo>
                  <a:pt x="20574" y="355092"/>
                </a:lnTo>
                <a:lnTo>
                  <a:pt x="25145" y="123444"/>
                </a:lnTo>
                <a:close/>
              </a:path>
            </a:pathLst>
          </a:custGeom>
          <a:solidFill>
            <a:srgbClr val="5B9A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513973" y="6061710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1">
                <a:moveTo>
                  <a:pt x="40386" y="0"/>
                </a:moveTo>
                <a:lnTo>
                  <a:pt x="19812" y="0"/>
                </a:lnTo>
                <a:lnTo>
                  <a:pt x="19812" y="236982"/>
                </a:lnTo>
                <a:lnTo>
                  <a:pt x="40386" y="236982"/>
                </a:lnTo>
                <a:lnTo>
                  <a:pt x="40386" y="0"/>
                </a:lnTo>
                <a:close/>
              </a:path>
              <a:path w="323850" h="355091">
                <a:moveTo>
                  <a:pt x="323850" y="118871"/>
                </a:moveTo>
                <a:lnTo>
                  <a:pt x="161544" y="-118110"/>
                </a:lnTo>
                <a:lnTo>
                  <a:pt x="161544" y="0"/>
                </a:lnTo>
                <a:lnTo>
                  <a:pt x="50292" y="0"/>
                </a:lnTo>
                <a:lnTo>
                  <a:pt x="50292" y="236982"/>
                </a:lnTo>
                <a:lnTo>
                  <a:pt x="161544" y="236982"/>
                </a:lnTo>
                <a:lnTo>
                  <a:pt x="161544" y="355092"/>
                </a:lnTo>
                <a:lnTo>
                  <a:pt x="323850" y="118871"/>
                </a:lnTo>
                <a:close/>
              </a:path>
              <a:path w="323850" h="355091">
                <a:moveTo>
                  <a:pt x="9905" y="0"/>
                </a:moveTo>
                <a:lnTo>
                  <a:pt x="0" y="0"/>
                </a:lnTo>
                <a:lnTo>
                  <a:pt x="0" y="236982"/>
                </a:lnTo>
                <a:lnTo>
                  <a:pt x="9905" y="236982"/>
                </a:lnTo>
                <a:lnTo>
                  <a:pt x="9905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18926" y="6061710"/>
            <a:ext cx="0" cy="236982"/>
          </a:xfrm>
          <a:custGeom>
            <a:avLst/>
            <a:gdLst/>
            <a:ahLst/>
            <a:cxnLst/>
            <a:rect l="l" t="t" r="r" b="b"/>
            <a:pathLst>
              <a:path h="236982">
                <a:moveTo>
                  <a:pt x="0" y="0"/>
                </a:moveTo>
                <a:lnTo>
                  <a:pt x="0" y="236982"/>
                </a:lnTo>
              </a:path>
            </a:pathLst>
          </a:custGeom>
          <a:ln w="11175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544072" y="6061710"/>
            <a:ext cx="0" cy="236982"/>
          </a:xfrm>
          <a:custGeom>
            <a:avLst/>
            <a:gdLst/>
            <a:ahLst/>
            <a:cxnLst/>
            <a:rect l="l" t="t" r="r" b="b"/>
            <a:pathLst>
              <a:path h="236982">
                <a:moveTo>
                  <a:pt x="0" y="0"/>
                </a:moveTo>
                <a:lnTo>
                  <a:pt x="0" y="236982"/>
                </a:lnTo>
              </a:path>
            </a:pathLst>
          </a:custGeom>
          <a:ln w="21844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508639" y="5943600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5" h="482346">
                <a:moveTo>
                  <a:pt x="41148" y="355092"/>
                </a:moveTo>
                <a:lnTo>
                  <a:pt x="41148" y="350520"/>
                </a:lnTo>
                <a:lnTo>
                  <a:pt x="30479" y="350519"/>
                </a:lnTo>
                <a:lnTo>
                  <a:pt x="30479" y="123443"/>
                </a:lnTo>
                <a:lnTo>
                  <a:pt x="25146" y="123444"/>
                </a:lnTo>
                <a:lnTo>
                  <a:pt x="20574" y="355092"/>
                </a:lnTo>
                <a:lnTo>
                  <a:pt x="25146" y="350520"/>
                </a:lnTo>
                <a:lnTo>
                  <a:pt x="30480" y="355092"/>
                </a:lnTo>
                <a:lnTo>
                  <a:pt x="41148" y="355092"/>
                </a:lnTo>
                <a:close/>
              </a:path>
              <a:path w="333755" h="482346">
                <a:moveTo>
                  <a:pt x="30480" y="118110"/>
                </a:moveTo>
                <a:lnTo>
                  <a:pt x="41148" y="118110"/>
                </a:lnTo>
                <a:lnTo>
                  <a:pt x="45720" y="123444"/>
                </a:lnTo>
                <a:lnTo>
                  <a:pt x="45720" y="350520"/>
                </a:lnTo>
                <a:lnTo>
                  <a:pt x="50292" y="355092"/>
                </a:lnTo>
                <a:lnTo>
                  <a:pt x="50292" y="118110"/>
                </a:lnTo>
                <a:lnTo>
                  <a:pt x="30480" y="118110"/>
                </a:lnTo>
                <a:close/>
              </a:path>
              <a:path w="333755" h="482346">
                <a:moveTo>
                  <a:pt x="30480" y="355092"/>
                </a:moveTo>
                <a:lnTo>
                  <a:pt x="25146" y="350520"/>
                </a:lnTo>
                <a:lnTo>
                  <a:pt x="20574" y="355092"/>
                </a:lnTo>
                <a:lnTo>
                  <a:pt x="20574" y="357378"/>
                </a:lnTo>
                <a:lnTo>
                  <a:pt x="41148" y="355092"/>
                </a:lnTo>
                <a:lnTo>
                  <a:pt x="30480" y="355092"/>
                </a:lnTo>
                <a:close/>
              </a:path>
              <a:path w="333755" h="482346">
                <a:moveTo>
                  <a:pt x="325374" y="239268"/>
                </a:moveTo>
                <a:lnTo>
                  <a:pt x="332994" y="239268"/>
                </a:lnTo>
                <a:lnTo>
                  <a:pt x="333756" y="237744"/>
                </a:lnTo>
                <a:lnTo>
                  <a:pt x="332994" y="233934"/>
                </a:lnTo>
                <a:lnTo>
                  <a:pt x="325374" y="233934"/>
                </a:lnTo>
                <a:lnTo>
                  <a:pt x="325374" y="239268"/>
                </a:lnTo>
                <a:close/>
              </a:path>
              <a:path w="333755" h="482346">
                <a:moveTo>
                  <a:pt x="5334" y="359664"/>
                </a:moveTo>
                <a:lnTo>
                  <a:pt x="17526" y="359664"/>
                </a:lnTo>
                <a:lnTo>
                  <a:pt x="19812" y="355092"/>
                </a:lnTo>
                <a:lnTo>
                  <a:pt x="15240" y="350520"/>
                </a:lnTo>
                <a:lnTo>
                  <a:pt x="15240" y="123444"/>
                </a:lnTo>
                <a:lnTo>
                  <a:pt x="10668" y="118110"/>
                </a:lnTo>
                <a:lnTo>
                  <a:pt x="9906" y="118110"/>
                </a:lnTo>
                <a:lnTo>
                  <a:pt x="19812" y="118110"/>
                </a:lnTo>
                <a:lnTo>
                  <a:pt x="19812" y="115824"/>
                </a:lnTo>
                <a:lnTo>
                  <a:pt x="15240" y="113538"/>
                </a:lnTo>
                <a:lnTo>
                  <a:pt x="2285" y="113538"/>
                </a:lnTo>
                <a:lnTo>
                  <a:pt x="0" y="118110"/>
                </a:lnTo>
                <a:lnTo>
                  <a:pt x="0" y="355092"/>
                </a:lnTo>
                <a:lnTo>
                  <a:pt x="5334" y="123444"/>
                </a:lnTo>
                <a:lnTo>
                  <a:pt x="10668" y="123444"/>
                </a:lnTo>
                <a:lnTo>
                  <a:pt x="10668" y="355092"/>
                </a:lnTo>
                <a:lnTo>
                  <a:pt x="2286" y="359664"/>
                </a:lnTo>
                <a:lnTo>
                  <a:pt x="5334" y="359664"/>
                </a:lnTo>
                <a:close/>
              </a:path>
              <a:path w="333755" h="482346">
                <a:moveTo>
                  <a:pt x="10668" y="355092"/>
                </a:moveTo>
                <a:lnTo>
                  <a:pt x="10668" y="350520"/>
                </a:lnTo>
                <a:lnTo>
                  <a:pt x="9906" y="350520"/>
                </a:lnTo>
                <a:lnTo>
                  <a:pt x="9906" y="123444"/>
                </a:lnTo>
                <a:lnTo>
                  <a:pt x="5334" y="123444"/>
                </a:lnTo>
                <a:lnTo>
                  <a:pt x="0" y="355092"/>
                </a:lnTo>
                <a:lnTo>
                  <a:pt x="5334" y="350520"/>
                </a:lnTo>
                <a:lnTo>
                  <a:pt x="9906" y="355092"/>
                </a:lnTo>
                <a:lnTo>
                  <a:pt x="10668" y="355092"/>
                </a:lnTo>
                <a:close/>
              </a:path>
              <a:path w="333755" h="482346">
                <a:moveTo>
                  <a:pt x="9906" y="118110"/>
                </a:moveTo>
                <a:lnTo>
                  <a:pt x="10668" y="118110"/>
                </a:lnTo>
                <a:lnTo>
                  <a:pt x="15240" y="123444"/>
                </a:lnTo>
                <a:lnTo>
                  <a:pt x="15240" y="350520"/>
                </a:lnTo>
                <a:lnTo>
                  <a:pt x="19812" y="355092"/>
                </a:lnTo>
                <a:lnTo>
                  <a:pt x="19812" y="118110"/>
                </a:lnTo>
                <a:lnTo>
                  <a:pt x="9906" y="118110"/>
                </a:lnTo>
                <a:close/>
              </a:path>
              <a:path w="333755" h="482346">
                <a:moveTo>
                  <a:pt x="9906" y="355092"/>
                </a:moveTo>
                <a:lnTo>
                  <a:pt x="5334" y="350520"/>
                </a:lnTo>
                <a:lnTo>
                  <a:pt x="0" y="355092"/>
                </a:lnTo>
                <a:lnTo>
                  <a:pt x="2286" y="359664"/>
                </a:lnTo>
                <a:lnTo>
                  <a:pt x="10668" y="355092"/>
                </a:lnTo>
                <a:lnTo>
                  <a:pt x="9906" y="355092"/>
                </a:lnTo>
                <a:close/>
              </a:path>
              <a:path w="333755" h="482346">
                <a:moveTo>
                  <a:pt x="171450" y="457954"/>
                </a:moveTo>
                <a:lnTo>
                  <a:pt x="171450" y="355092"/>
                </a:lnTo>
                <a:lnTo>
                  <a:pt x="162306" y="355092"/>
                </a:lnTo>
                <a:lnTo>
                  <a:pt x="51054" y="357378"/>
                </a:lnTo>
                <a:lnTo>
                  <a:pt x="55626" y="359664"/>
                </a:lnTo>
                <a:lnTo>
                  <a:pt x="162305" y="359663"/>
                </a:lnTo>
                <a:lnTo>
                  <a:pt x="162306" y="473202"/>
                </a:lnTo>
                <a:lnTo>
                  <a:pt x="163830" y="477012"/>
                </a:lnTo>
                <a:lnTo>
                  <a:pt x="171450" y="473202"/>
                </a:lnTo>
                <a:lnTo>
                  <a:pt x="163068" y="470154"/>
                </a:lnTo>
                <a:lnTo>
                  <a:pt x="166878" y="359664"/>
                </a:lnTo>
                <a:lnTo>
                  <a:pt x="171450" y="457954"/>
                </a:lnTo>
                <a:close/>
              </a:path>
              <a:path w="333755" h="482346">
                <a:moveTo>
                  <a:pt x="60198" y="355092"/>
                </a:moveTo>
                <a:lnTo>
                  <a:pt x="51054" y="357378"/>
                </a:lnTo>
                <a:lnTo>
                  <a:pt x="162306" y="355092"/>
                </a:lnTo>
                <a:lnTo>
                  <a:pt x="171450" y="355092"/>
                </a:lnTo>
                <a:lnTo>
                  <a:pt x="171450" y="352044"/>
                </a:lnTo>
                <a:lnTo>
                  <a:pt x="169926" y="350520"/>
                </a:lnTo>
                <a:lnTo>
                  <a:pt x="55626" y="350520"/>
                </a:lnTo>
                <a:lnTo>
                  <a:pt x="51054" y="355092"/>
                </a:lnTo>
                <a:lnTo>
                  <a:pt x="51054" y="357378"/>
                </a:lnTo>
                <a:lnTo>
                  <a:pt x="60198" y="355092"/>
                </a:lnTo>
                <a:close/>
              </a:path>
              <a:path w="333755" h="482346">
                <a:moveTo>
                  <a:pt x="60197" y="123443"/>
                </a:moveTo>
                <a:lnTo>
                  <a:pt x="169926" y="123444"/>
                </a:lnTo>
                <a:lnTo>
                  <a:pt x="171450" y="121158"/>
                </a:lnTo>
                <a:lnTo>
                  <a:pt x="171450" y="15247"/>
                </a:lnTo>
                <a:lnTo>
                  <a:pt x="163068" y="3048"/>
                </a:lnTo>
                <a:lnTo>
                  <a:pt x="171450" y="0"/>
                </a:lnTo>
                <a:lnTo>
                  <a:pt x="162306" y="0"/>
                </a:lnTo>
                <a:lnTo>
                  <a:pt x="162305" y="113538"/>
                </a:lnTo>
                <a:lnTo>
                  <a:pt x="166878" y="113538"/>
                </a:lnTo>
                <a:lnTo>
                  <a:pt x="162306" y="118110"/>
                </a:lnTo>
                <a:lnTo>
                  <a:pt x="60198" y="118110"/>
                </a:lnTo>
                <a:lnTo>
                  <a:pt x="55626" y="123444"/>
                </a:lnTo>
                <a:lnTo>
                  <a:pt x="51054" y="355092"/>
                </a:lnTo>
                <a:lnTo>
                  <a:pt x="55626" y="350520"/>
                </a:lnTo>
                <a:lnTo>
                  <a:pt x="60197" y="350519"/>
                </a:lnTo>
                <a:lnTo>
                  <a:pt x="60197" y="123443"/>
                </a:lnTo>
                <a:close/>
              </a:path>
              <a:path w="333755" h="482346">
                <a:moveTo>
                  <a:pt x="51053" y="118110"/>
                </a:moveTo>
                <a:lnTo>
                  <a:pt x="51054" y="355092"/>
                </a:lnTo>
                <a:lnTo>
                  <a:pt x="55626" y="123444"/>
                </a:lnTo>
                <a:lnTo>
                  <a:pt x="60198" y="118110"/>
                </a:lnTo>
                <a:lnTo>
                  <a:pt x="162306" y="118110"/>
                </a:lnTo>
                <a:lnTo>
                  <a:pt x="166878" y="113538"/>
                </a:lnTo>
                <a:lnTo>
                  <a:pt x="53340" y="113538"/>
                </a:lnTo>
                <a:lnTo>
                  <a:pt x="51053" y="118110"/>
                </a:lnTo>
                <a:close/>
              </a:path>
              <a:path w="333755" h="482346">
                <a:moveTo>
                  <a:pt x="163830" y="-3809"/>
                </a:moveTo>
                <a:lnTo>
                  <a:pt x="162306" y="0"/>
                </a:lnTo>
                <a:lnTo>
                  <a:pt x="171450" y="0"/>
                </a:lnTo>
                <a:lnTo>
                  <a:pt x="163068" y="3048"/>
                </a:lnTo>
                <a:lnTo>
                  <a:pt x="171450" y="15247"/>
                </a:lnTo>
                <a:lnTo>
                  <a:pt x="323541" y="236601"/>
                </a:lnTo>
                <a:lnTo>
                  <a:pt x="171450" y="457954"/>
                </a:lnTo>
                <a:lnTo>
                  <a:pt x="166878" y="359664"/>
                </a:lnTo>
                <a:lnTo>
                  <a:pt x="163068" y="470154"/>
                </a:lnTo>
                <a:lnTo>
                  <a:pt x="171450" y="473202"/>
                </a:lnTo>
                <a:lnTo>
                  <a:pt x="163830" y="477012"/>
                </a:lnTo>
                <a:lnTo>
                  <a:pt x="167640" y="478536"/>
                </a:lnTo>
                <a:lnTo>
                  <a:pt x="170688" y="475488"/>
                </a:lnTo>
                <a:lnTo>
                  <a:pt x="332994" y="239268"/>
                </a:lnTo>
                <a:lnTo>
                  <a:pt x="325374" y="239268"/>
                </a:lnTo>
                <a:lnTo>
                  <a:pt x="325374" y="233934"/>
                </a:lnTo>
                <a:lnTo>
                  <a:pt x="332994" y="233934"/>
                </a:lnTo>
                <a:lnTo>
                  <a:pt x="170688" y="-2285"/>
                </a:lnTo>
                <a:lnTo>
                  <a:pt x="167640" y="-5333"/>
                </a:lnTo>
                <a:lnTo>
                  <a:pt x="163830" y="-3809"/>
                </a:lnTo>
                <a:close/>
              </a:path>
              <a:path w="333755" h="482346">
                <a:moveTo>
                  <a:pt x="25146" y="359664"/>
                </a:moveTo>
                <a:lnTo>
                  <a:pt x="48006" y="359664"/>
                </a:lnTo>
                <a:lnTo>
                  <a:pt x="50292" y="355092"/>
                </a:lnTo>
                <a:lnTo>
                  <a:pt x="45720" y="350520"/>
                </a:lnTo>
                <a:lnTo>
                  <a:pt x="45720" y="123444"/>
                </a:lnTo>
                <a:lnTo>
                  <a:pt x="41148" y="118110"/>
                </a:lnTo>
                <a:lnTo>
                  <a:pt x="30480" y="118110"/>
                </a:lnTo>
                <a:lnTo>
                  <a:pt x="50292" y="118110"/>
                </a:lnTo>
                <a:lnTo>
                  <a:pt x="50292" y="115824"/>
                </a:lnTo>
                <a:lnTo>
                  <a:pt x="45720" y="113538"/>
                </a:lnTo>
                <a:lnTo>
                  <a:pt x="22860" y="113538"/>
                </a:lnTo>
                <a:lnTo>
                  <a:pt x="20574" y="118110"/>
                </a:lnTo>
                <a:lnTo>
                  <a:pt x="20574" y="355092"/>
                </a:lnTo>
                <a:lnTo>
                  <a:pt x="25146" y="123444"/>
                </a:lnTo>
                <a:lnTo>
                  <a:pt x="41148" y="123443"/>
                </a:lnTo>
                <a:lnTo>
                  <a:pt x="41148" y="355092"/>
                </a:lnTo>
                <a:lnTo>
                  <a:pt x="20574" y="357378"/>
                </a:lnTo>
                <a:lnTo>
                  <a:pt x="25146" y="359664"/>
                </a:lnTo>
                <a:close/>
              </a:path>
            </a:pathLst>
          </a:custGeom>
          <a:solidFill>
            <a:srgbClr val="5B9A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56627" y="5657849"/>
            <a:ext cx="2103894" cy="1133856"/>
          </a:xfrm>
          <a:custGeom>
            <a:avLst/>
            <a:gdLst/>
            <a:ahLst/>
            <a:cxnLst/>
            <a:rect l="l" t="t" r="r" b="b"/>
            <a:pathLst>
              <a:path w="2103894" h="1133856">
                <a:moveTo>
                  <a:pt x="2103894" y="0"/>
                </a:moveTo>
                <a:lnTo>
                  <a:pt x="0" y="4572"/>
                </a:lnTo>
                <a:lnTo>
                  <a:pt x="2099322" y="4572"/>
                </a:lnTo>
                <a:lnTo>
                  <a:pt x="2099322" y="9905"/>
                </a:lnTo>
                <a:lnTo>
                  <a:pt x="2099322" y="1123950"/>
                </a:lnTo>
                <a:lnTo>
                  <a:pt x="2103894" y="1133856"/>
                </a:lnTo>
                <a:lnTo>
                  <a:pt x="2103894" y="0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47495" y="5657849"/>
            <a:ext cx="2113026" cy="1133856"/>
          </a:xfrm>
          <a:custGeom>
            <a:avLst/>
            <a:gdLst/>
            <a:ahLst/>
            <a:cxnLst/>
            <a:rect l="l" t="t" r="r" b="b"/>
            <a:pathLst>
              <a:path w="2113026" h="1133856">
                <a:moveTo>
                  <a:pt x="2108454" y="1123950"/>
                </a:moveTo>
                <a:lnTo>
                  <a:pt x="2108454" y="9905"/>
                </a:lnTo>
                <a:lnTo>
                  <a:pt x="2108453" y="1128522"/>
                </a:lnTo>
                <a:lnTo>
                  <a:pt x="4571" y="1128522"/>
                </a:lnTo>
                <a:lnTo>
                  <a:pt x="4571" y="1123950"/>
                </a:lnTo>
                <a:lnTo>
                  <a:pt x="0" y="1133856"/>
                </a:lnTo>
                <a:lnTo>
                  <a:pt x="2113026" y="1133856"/>
                </a:lnTo>
                <a:lnTo>
                  <a:pt x="2108454" y="1123950"/>
                </a:lnTo>
                <a:close/>
              </a:path>
              <a:path w="2113026" h="1133856">
                <a:moveTo>
                  <a:pt x="4571" y="9905"/>
                </a:moveTo>
                <a:lnTo>
                  <a:pt x="4571" y="4572"/>
                </a:lnTo>
                <a:lnTo>
                  <a:pt x="9131" y="4572"/>
                </a:lnTo>
                <a:lnTo>
                  <a:pt x="2113026" y="0"/>
                </a:lnTo>
                <a:lnTo>
                  <a:pt x="0" y="0"/>
                </a:lnTo>
                <a:lnTo>
                  <a:pt x="0" y="1133856"/>
                </a:lnTo>
                <a:lnTo>
                  <a:pt x="4571" y="9905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547495" y="5667755"/>
            <a:ext cx="2103119" cy="1123950"/>
          </a:xfrm>
          <a:custGeom>
            <a:avLst/>
            <a:gdLst/>
            <a:ahLst/>
            <a:cxnLst/>
            <a:rect l="l" t="t" r="r" b="b"/>
            <a:pathLst>
              <a:path w="2103119" h="1123950">
                <a:moveTo>
                  <a:pt x="4571" y="1114044"/>
                </a:moveTo>
                <a:lnTo>
                  <a:pt x="4571" y="0"/>
                </a:lnTo>
                <a:lnTo>
                  <a:pt x="0" y="1123950"/>
                </a:lnTo>
                <a:lnTo>
                  <a:pt x="4571" y="1114044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552067" y="5662421"/>
            <a:ext cx="2103881" cy="1123950"/>
          </a:xfrm>
          <a:custGeom>
            <a:avLst/>
            <a:gdLst/>
            <a:ahLst/>
            <a:cxnLst/>
            <a:rect l="l" t="t" r="r" b="b"/>
            <a:pathLst>
              <a:path w="2103881" h="1123950">
                <a:moveTo>
                  <a:pt x="0" y="0"/>
                </a:moveTo>
                <a:lnTo>
                  <a:pt x="0" y="1123950"/>
                </a:lnTo>
                <a:lnTo>
                  <a:pt x="2103881" y="1123950"/>
                </a:lnTo>
                <a:lnTo>
                  <a:pt x="2103881" y="0"/>
                </a:lnTo>
                <a:lnTo>
                  <a:pt x="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556627" y="5657849"/>
            <a:ext cx="2103894" cy="1133856"/>
          </a:xfrm>
          <a:custGeom>
            <a:avLst/>
            <a:gdLst/>
            <a:ahLst/>
            <a:cxnLst/>
            <a:rect l="l" t="t" r="r" b="b"/>
            <a:pathLst>
              <a:path w="2103894" h="1133856">
                <a:moveTo>
                  <a:pt x="0" y="4572"/>
                </a:moveTo>
                <a:lnTo>
                  <a:pt x="2093988" y="4572"/>
                </a:lnTo>
                <a:lnTo>
                  <a:pt x="2099322" y="9905"/>
                </a:lnTo>
                <a:lnTo>
                  <a:pt x="2099322" y="1123950"/>
                </a:lnTo>
                <a:lnTo>
                  <a:pt x="2103894" y="1133856"/>
                </a:lnTo>
                <a:lnTo>
                  <a:pt x="2103894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547495" y="5657849"/>
            <a:ext cx="2113026" cy="1133856"/>
          </a:xfrm>
          <a:custGeom>
            <a:avLst/>
            <a:gdLst/>
            <a:ahLst/>
            <a:cxnLst/>
            <a:rect l="l" t="t" r="r" b="b"/>
            <a:pathLst>
              <a:path w="2113026" h="1133856">
                <a:moveTo>
                  <a:pt x="0" y="1133856"/>
                </a:moveTo>
                <a:lnTo>
                  <a:pt x="2113026" y="1133856"/>
                </a:lnTo>
                <a:lnTo>
                  <a:pt x="2108454" y="1123950"/>
                </a:lnTo>
                <a:lnTo>
                  <a:pt x="2108454" y="9905"/>
                </a:lnTo>
                <a:lnTo>
                  <a:pt x="2103119" y="4572"/>
                </a:lnTo>
                <a:lnTo>
                  <a:pt x="9131" y="4572"/>
                </a:lnTo>
                <a:lnTo>
                  <a:pt x="2113026" y="0"/>
                </a:lnTo>
                <a:lnTo>
                  <a:pt x="0" y="0"/>
                </a:lnTo>
                <a:lnTo>
                  <a:pt x="0" y="1133856"/>
                </a:lnTo>
                <a:lnTo>
                  <a:pt x="4571" y="9905"/>
                </a:lnTo>
                <a:lnTo>
                  <a:pt x="2103119" y="9905"/>
                </a:lnTo>
                <a:lnTo>
                  <a:pt x="2103119" y="1128522"/>
                </a:lnTo>
                <a:lnTo>
                  <a:pt x="9131" y="1128522"/>
                </a:lnTo>
                <a:lnTo>
                  <a:pt x="4571" y="1123950"/>
                </a:lnTo>
                <a:lnTo>
                  <a:pt x="0" y="1133856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547495" y="5667755"/>
            <a:ext cx="2103119" cy="1123950"/>
          </a:xfrm>
          <a:custGeom>
            <a:avLst/>
            <a:gdLst/>
            <a:ahLst/>
            <a:cxnLst/>
            <a:rect l="l" t="t" r="r" b="b"/>
            <a:pathLst>
              <a:path w="2103119" h="1123950">
                <a:moveTo>
                  <a:pt x="2103119" y="1118616"/>
                </a:moveTo>
                <a:lnTo>
                  <a:pt x="2103119" y="1114044"/>
                </a:lnTo>
                <a:lnTo>
                  <a:pt x="9131" y="1114043"/>
                </a:lnTo>
                <a:lnTo>
                  <a:pt x="9131" y="0"/>
                </a:lnTo>
                <a:lnTo>
                  <a:pt x="4571" y="0"/>
                </a:lnTo>
                <a:lnTo>
                  <a:pt x="0" y="1123950"/>
                </a:lnTo>
                <a:lnTo>
                  <a:pt x="4571" y="1114044"/>
                </a:lnTo>
                <a:lnTo>
                  <a:pt x="9131" y="1118616"/>
                </a:lnTo>
                <a:lnTo>
                  <a:pt x="2103119" y="1118616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228217" y="6136385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1">
                <a:moveTo>
                  <a:pt x="40386" y="0"/>
                </a:moveTo>
                <a:lnTo>
                  <a:pt x="20574" y="0"/>
                </a:lnTo>
                <a:lnTo>
                  <a:pt x="20574" y="236982"/>
                </a:lnTo>
                <a:lnTo>
                  <a:pt x="20574" y="0"/>
                </a:lnTo>
                <a:lnTo>
                  <a:pt x="40385" y="0"/>
                </a:lnTo>
                <a:lnTo>
                  <a:pt x="40385" y="236981"/>
                </a:lnTo>
                <a:lnTo>
                  <a:pt x="40386" y="0"/>
                </a:lnTo>
                <a:close/>
              </a:path>
              <a:path w="323850" h="355091">
                <a:moveTo>
                  <a:pt x="300592" y="152228"/>
                </a:moveTo>
                <a:lnTo>
                  <a:pt x="293893" y="161985"/>
                </a:lnTo>
                <a:lnTo>
                  <a:pt x="286698" y="172456"/>
                </a:lnTo>
                <a:lnTo>
                  <a:pt x="279506" y="182929"/>
                </a:lnTo>
                <a:lnTo>
                  <a:pt x="272324" y="193409"/>
                </a:lnTo>
                <a:lnTo>
                  <a:pt x="265159" y="203897"/>
                </a:lnTo>
                <a:lnTo>
                  <a:pt x="258019" y="214399"/>
                </a:lnTo>
                <a:lnTo>
                  <a:pt x="250910" y="224918"/>
                </a:lnTo>
                <a:lnTo>
                  <a:pt x="243840" y="235458"/>
                </a:lnTo>
                <a:lnTo>
                  <a:pt x="241554" y="238505"/>
                </a:lnTo>
                <a:lnTo>
                  <a:pt x="239211" y="241646"/>
                </a:lnTo>
                <a:lnTo>
                  <a:pt x="232155" y="252189"/>
                </a:lnTo>
                <a:lnTo>
                  <a:pt x="224997" y="262693"/>
                </a:lnTo>
                <a:lnTo>
                  <a:pt x="217790" y="273174"/>
                </a:lnTo>
                <a:lnTo>
                  <a:pt x="210591" y="283648"/>
                </a:lnTo>
                <a:lnTo>
                  <a:pt x="203454" y="294131"/>
                </a:lnTo>
                <a:lnTo>
                  <a:pt x="202679" y="294893"/>
                </a:lnTo>
                <a:lnTo>
                  <a:pt x="200645" y="298247"/>
                </a:lnTo>
                <a:lnTo>
                  <a:pt x="193423" y="308683"/>
                </a:lnTo>
                <a:lnTo>
                  <a:pt x="186257" y="319196"/>
                </a:lnTo>
                <a:lnTo>
                  <a:pt x="179096" y="329718"/>
                </a:lnTo>
                <a:lnTo>
                  <a:pt x="171887" y="340182"/>
                </a:lnTo>
                <a:lnTo>
                  <a:pt x="164579" y="350519"/>
                </a:lnTo>
                <a:lnTo>
                  <a:pt x="162306" y="354329"/>
                </a:lnTo>
                <a:lnTo>
                  <a:pt x="162306" y="236982"/>
                </a:lnTo>
                <a:lnTo>
                  <a:pt x="51054" y="236981"/>
                </a:lnTo>
                <a:lnTo>
                  <a:pt x="51054" y="0"/>
                </a:lnTo>
                <a:lnTo>
                  <a:pt x="162306" y="0"/>
                </a:lnTo>
                <a:lnTo>
                  <a:pt x="162306" y="-117348"/>
                </a:lnTo>
                <a:lnTo>
                  <a:pt x="162827" y="-117348"/>
                </a:lnTo>
                <a:lnTo>
                  <a:pt x="162306" y="-118110"/>
                </a:lnTo>
                <a:lnTo>
                  <a:pt x="162306" y="0"/>
                </a:lnTo>
                <a:lnTo>
                  <a:pt x="51053" y="0"/>
                </a:lnTo>
                <a:lnTo>
                  <a:pt x="51054" y="236982"/>
                </a:lnTo>
                <a:lnTo>
                  <a:pt x="162306" y="236982"/>
                </a:lnTo>
                <a:lnTo>
                  <a:pt x="162306" y="355092"/>
                </a:lnTo>
                <a:lnTo>
                  <a:pt x="300592" y="152228"/>
                </a:lnTo>
                <a:close/>
              </a:path>
              <a:path w="323850" h="355091">
                <a:moveTo>
                  <a:pt x="323850" y="118109"/>
                </a:moveTo>
                <a:lnTo>
                  <a:pt x="323629" y="117788"/>
                </a:lnTo>
                <a:lnTo>
                  <a:pt x="322420" y="120207"/>
                </a:lnTo>
                <a:lnTo>
                  <a:pt x="323850" y="118109"/>
                </a:lnTo>
                <a:close/>
              </a:path>
              <a:path w="323850" h="355091">
                <a:moveTo>
                  <a:pt x="252918" y="14388"/>
                </a:moveTo>
                <a:lnTo>
                  <a:pt x="253024" y="14545"/>
                </a:lnTo>
                <a:lnTo>
                  <a:pt x="252918" y="14388"/>
                </a:lnTo>
                <a:close/>
              </a:path>
              <a:path w="323850" h="355091">
                <a:moveTo>
                  <a:pt x="233038" y="-14680"/>
                </a:moveTo>
                <a:lnTo>
                  <a:pt x="233159" y="-14477"/>
                </a:lnTo>
                <a:lnTo>
                  <a:pt x="233280" y="-14326"/>
                </a:lnTo>
                <a:lnTo>
                  <a:pt x="233038" y="-14680"/>
                </a:lnTo>
                <a:close/>
              </a:path>
              <a:path w="323850" h="355091">
                <a:moveTo>
                  <a:pt x="223099" y="-29214"/>
                </a:moveTo>
                <a:lnTo>
                  <a:pt x="223253" y="-28956"/>
                </a:lnTo>
                <a:lnTo>
                  <a:pt x="223404" y="-28767"/>
                </a:lnTo>
                <a:lnTo>
                  <a:pt x="223099" y="-29214"/>
                </a:lnTo>
                <a:close/>
              </a:path>
              <a:path w="323850" h="355091">
                <a:moveTo>
                  <a:pt x="213254" y="-43609"/>
                </a:moveTo>
                <a:lnTo>
                  <a:pt x="213360" y="-43434"/>
                </a:lnTo>
                <a:lnTo>
                  <a:pt x="213464" y="-43303"/>
                </a:lnTo>
                <a:lnTo>
                  <a:pt x="213254" y="-43609"/>
                </a:lnTo>
                <a:close/>
              </a:path>
              <a:path w="323850" h="355091">
                <a:moveTo>
                  <a:pt x="194535" y="-70982"/>
                </a:moveTo>
                <a:lnTo>
                  <a:pt x="195059" y="-70103"/>
                </a:lnTo>
                <a:lnTo>
                  <a:pt x="195928" y="-68945"/>
                </a:lnTo>
                <a:lnTo>
                  <a:pt x="194535" y="-70982"/>
                </a:lnTo>
                <a:close/>
              </a:path>
              <a:path w="323850" h="355091">
                <a:moveTo>
                  <a:pt x="184595" y="-85516"/>
                </a:moveTo>
                <a:lnTo>
                  <a:pt x="185153" y="-84582"/>
                </a:lnTo>
                <a:lnTo>
                  <a:pt x="185701" y="-83899"/>
                </a:lnTo>
                <a:lnTo>
                  <a:pt x="184595" y="-85516"/>
                </a:lnTo>
                <a:close/>
              </a:path>
              <a:path w="323850" h="355091">
                <a:moveTo>
                  <a:pt x="174732" y="-99939"/>
                </a:moveTo>
                <a:lnTo>
                  <a:pt x="175260" y="-99060"/>
                </a:lnTo>
                <a:lnTo>
                  <a:pt x="175780" y="-98406"/>
                </a:lnTo>
                <a:lnTo>
                  <a:pt x="174732" y="-99939"/>
                </a:lnTo>
                <a:close/>
              </a:path>
              <a:path w="323850" h="355091">
                <a:moveTo>
                  <a:pt x="164764" y="-114514"/>
                </a:moveTo>
                <a:lnTo>
                  <a:pt x="165354" y="-113537"/>
                </a:lnTo>
                <a:lnTo>
                  <a:pt x="165895" y="-112860"/>
                </a:lnTo>
                <a:lnTo>
                  <a:pt x="164764" y="-114514"/>
                </a:lnTo>
                <a:close/>
              </a:path>
              <a:path w="323850" h="355091">
                <a:moveTo>
                  <a:pt x="10667" y="0"/>
                </a:moveTo>
                <a:lnTo>
                  <a:pt x="0" y="0"/>
                </a:lnTo>
                <a:lnTo>
                  <a:pt x="10667" y="0"/>
                </a:lnTo>
                <a:lnTo>
                  <a:pt x="10667" y="236982"/>
                </a:lnTo>
                <a:lnTo>
                  <a:pt x="1066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223645" y="6018275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5" h="482346">
                <a:moveTo>
                  <a:pt x="40385" y="355092"/>
                </a:moveTo>
                <a:lnTo>
                  <a:pt x="25145" y="355092"/>
                </a:lnTo>
                <a:lnTo>
                  <a:pt x="25145" y="349758"/>
                </a:lnTo>
                <a:lnTo>
                  <a:pt x="20574" y="355092"/>
                </a:lnTo>
                <a:lnTo>
                  <a:pt x="22098" y="359664"/>
                </a:lnTo>
                <a:lnTo>
                  <a:pt x="40385" y="355092"/>
                </a:lnTo>
                <a:close/>
              </a:path>
              <a:path w="333755" h="482346">
                <a:moveTo>
                  <a:pt x="55625" y="123444"/>
                </a:moveTo>
                <a:lnTo>
                  <a:pt x="50292" y="118110"/>
                </a:lnTo>
                <a:lnTo>
                  <a:pt x="48006" y="113538"/>
                </a:lnTo>
                <a:lnTo>
                  <a:pt x="22098" y="113538"/>
                </a:lnTo>
                <a:lnTo>
                  <a:pt x="20574" y="118110"/>
                </a:lnTo>
                <a:lnTo>
                  <a:pt x="44957" y="118110"/>
                </a:lnTo>
                <a:lnTo>
                  <a:pt x="44957" y="123443"/>
                </a:lnTo>
                <a:lnTo>
                  <a:pt x="44957" y="349758"/>
                </a:lnTo>
                <a:lnTo>
                  <a:pt x="50292" y="355092"/>
                </a:lnTo>
                <a:lnTo>
                  <a:pt x="55625" y="123444"/>
                </a:lnTo>
                <a:close/>
              </a:path>
              <a:path w="333755" h="482346">
                <a:moveTo>
                  <a:pt x="166877" y="113538"/>
                </a:moveTo>
                <a:lnTo>
                  <a:pt x="161544" y="118110"/>
                </a:lnTo>
                <a:lnTo>
                  <a:pt x="166877" y="118110"/>
                </a:lnTo>
                <a:lnTo>
                  <a:pt x="166877" y="113538"/>
                </a:lnTo>
                <a:close/>
              </a:path>
              <a:path w="333755" h="482346">
                <a:moveTo>
                  <a:pt x="333756" y="237744"/>
                </a:moveTo>
                <a:lnTo>
                  <a:pt x="332232" y="233934"/>
                </a:lnTo>
                <a:lnTo>
                  <a:pt x="327202" y="233934"/>
                </a:lnTo>
                <a:lnTo>
                  <a:pt x="328421" y="235458"/>
                </a:lnTo>
                <a:lnTo>
                  <a:pt x="326897" y="238506"/>
                </a:lnTo>
                <a:lnTo>
                  <a:pt x="326380" y="239268"/>
                </a:lnTo>
                <a:lnTo>
                  <a:pt x="332232" y="239268"/>
                </a:lnTo>
                <a:lnTo>
                  <a:pt x="333756" y="237744"/>
                </a:lnTo>
                <a:close/>
              </a:path>
              <a:path w="333755" h="482346">
                <a:moveTo>
                  <a:pt x="19812" y="355092"/>
                </a:moveTo>
                <a:lnTo>
                  <a:pt x="15240" y="349758"/>
                </a:lnTo>
                <a:lnTo>
                  <a:pt x="15240" y="123444"/>
                </a:lnTo>
                <a:lnTo>
                  <a:pt x="15239" y="355092"/>
                </a:lnTo>
                <a:lnTo>
                  <a:pt x="9905" y="355092"/>
                </a:lnTo>
                <a:lnTo>
                  <a:pt x="0" y="357378"/>
                </a:lnTo>
                <a:lnTo>
                  <a:pt x="4572" y="359664"/>
                </a:lnTo>
                <a:lnTo>
                  <a:pt x="17526" y="359664"/>
                </a:lnTo>
                <a:lnTo>
                  <a:pt x="19812" y="355092"/>
                </a:lnTo>
                <a:close/>
              </a:path>
              <a:path w="333755" h="482346">
                <a:moveTo>
                  <a:pt x="4571" y="123444"/>
                </a:moveTo>
                <a:lnTo>
                  <a:pt x="4571" y="118110"/>
                </a:lnTo>
                <a:lnTo>
                  <a:pt x="19812" y="118110"/>
                </a:lnTo>
                <a:lnTo>
                  <a:pt x="19812" y="115824"/>
                </a:lnTo>
                <a:lnTo>
                  <a:pt x="15240" y="113538"/>
                </a:lnTo>
                <a:lnTo>
                  <a:pt x="2285" y="113538"/>
                </a:lnTo>
                <a:lnTo>
                  <a:pt x="0" y="118110"/>
                </a:lnTo>
                <a:lnTo>
                  <a:pt x="0" y="355092"/>
                </a:lnTo>
                <a:lnTo>
                  <a:pt x="4571" y="123444"/>
                </a:lnTo>
                <a:close/>
              </a:path>
              <a:path w="333755" h="482346">
                <a:moveTo>
                  <a:pt x="4571" y="349758"/>
                </a:moveTo>
                <a:lnTo>
                  <a:pt x="4571" y="123444"/>
                </a:lnTo>
                <a:lnTo>
                  <a:pt x="0" y="355092"/>
                </a:lnTo>
                <a:lnTo>
                  <a:pt x="4571" y="349758"/>
                </a:lnTo>
                <a:close/>
              </a:path>
              <a:path w="333755" h="482346">
                <a:moveTo>
                  <a:pt x="19812" y="118110"/>
                </a:moveTo>
                <a:lnTo>
                  <a:pt x="15239" y="118110"/>
                </a:lnTo>
                <a:lnTo>
                  <a:pt x="15239" y="123443"/>
                </a:lnTo>
                <a:lnTo>
                  <a:pt x="15240" y="349758"/>
                </a:lnTo>
                <a:lnTo>
                  <a:pt x="19812" y="355092"/>
                </a:lnTo>
                <a:lnTo>
                  <a:pt x="19812" y="118110"/>
                </a:lnTo>
                <a:close/>
              </a:path>
              <a:path w="333755" h="482346">
                <a:moveTo>
                  <a:pt x="9905" y="355092"/>
                </a:moveTo>
                <a:lnTo>
                  <a:pt x="4571" y="355092"/>
                </a:lnTo>
                <a:lnTo>
                  <a:pt x="4571" y="349758"/>
                </a:lnTo>
                <a:lnTo>
                  <a:pt x="0" y="355092"/>
                </a:lnTo>
                <a:lnTo>
                  <a:pt x="0" y="357378"/>
                </a:lnTo>
                <a:lnTo>
                  <a:pt x="9905" y="355092"/>
                </a:lnTo>
                <a:close/>
              </a:path>
              <a:path w="333755" h="482346">
                <a:moveTo>
                  <a:pt x="171450" y="473202"/>
                </a:moveTo>
                <a:lnTo>
                  <a:pt x="167319" y="471700"/>
                </a:lnTo>
                <a:lnTo>
                  <a:pt x="166877" y="472439"/>
                </a:lnTo>
                <a:lnTo>
                  <a:pt x="166877" y="471539"/>
                </a:lnTo>
                <a:lnTo>
                  <a:pt x="163068" y="470154"/>
                </a:lnTo>
                <a:lnTo>
                  <a:pt x="166877" y="359664"/>
                </a:lnTo>
                <a:lnTo>
                  <a:pt x="166877" y="355092"/>
                </a:lnTo>
                <a:lnTo>
                  <a:pt x="161544" y="355092"/>
                </a:lnTo>
                <a:lnTo>
                  <a:pt x="52578" y="359664"/>
                </a:lnTo>
                <a:lnTo>
                  <a:pt x="161543" y="359663"/>
                </a:lnTo>
                <a:lnTo>
                  <a:pt x="161544" y="473202"/>
                </a:lnTo>
                <a:lnTo>
                  <a:pt x="163068" y="477012"/>
                </a:lnTo>
                <a:lnTo>
                  <a:pt x="171450" y="473202"/>
                </a:lnTo>
                <a:close/>
              </a:path>
              <a:path w="333755" h="482346">
                <a:moveTo>
                  <a:pt x="161544" y="355092"/>
                </a:moveTo>
                <a:lnTo>
                  <a:pt x="166877" y="355092"/>
                </a:lnTo>
                <a:lnTo>
                  <a:pt x="55625" y="355091"/>
                </a:lnTo>
                <a:lnTo>
                  <a:pt x="55625" y="349758"/>
                </a:lnTo>
                <a:lnTo>
                  <a:pt x="50292" y="355092"/>
                </a:lnTo>
                <a:lnTo>
                  <a:pt x="52578" y="359664"/>
                </a:lnTo>
                <a:lnTo>
                  <a:pt x="161544" y="355092"/>
                </a:lnTo>
                <a:close/>
              </a:path>
              <a:path w="333755" h="482346">
                <a:moveTo>
                  <a:pt x="55625" y="349758"/>
                </a:moveTo>
                <a:lnTo>
                  <a:pt x="55625" y="123444"/>
                </a:lnTo>
                <a:lnTo>
                  <a:pt x="50292" y="355092"/>
                </a:lnTo>
                <a:lnTo>
                  <a:pt x="55625" y="349758"/>
                </a:lnTo>
                <a:close/>
              </a:path>
              <a:path w="333755" h="482346">
                <a:moveTo>
                  <a:pt x="55625" y="118110"/>
                </a:moveTo>
                <a:lnTo>
                  <a:pt x="161544" y="118110"/>
                </a:lnTo>
                <a:lnTo>
                  <a:pt x="166877" y="113538"/>
                </a:lnTo>
                <a:lnTo>
                  <a:pt x="166877" y="762"/>
                </a:lnTo>
                <a:lnTo>
                  <a:pt x="167627" y="762"/>
                </a:lnTo>
                <a:lnTo>
                  <a:pt x="169925" y="4572"/>
                </a:lnTo>
                <a:lnTo>
                  <a:pt x="171450" y="6477"/>
                </a:lnTo>
                <a:lnTo>
                  <a:pt x="171450" y="0"/>
                </a:lnTo>
                <a:lnTo>
                  <a:pt x="161544" y="0"/>
                </a:lnTo>
                <a:lnTo>
                  <a:pt x="161543" y="113537"/>
                </a:lnTo>
                <a:lnTo>
                  <a:pt x="52577" y="113538"/>
                </a:lnTo>
                <a:lnTo>
                  <a:pt x="50292" y="118110"/>
                </a:lnTo>
                <a:lnTo>
                  <a:pt x="55625" y="123444"/>
                </a:lnTo>
                <a:lnTo>
                  <a:pt x="55625" y="118110"/>
                </a:lnTo>
                <a:close/>
              </a:path>
              <a:path w="333755" h="482346">
                <a:moveTo>
                  <a:pt x="166877" y="359664"/>
                </a:moveTo>
                <a:lnTo>
                  <a:pt x="163068" y="470154"/>
                </a:lnTo>
                <a:lnTo>
                  <a:pt x="166877" y="471539"/>
                </a:lnTo>
                <a:lnTo>
                  <a:pt x="166877" y="359664"/>
                </a:lnTo>
                <a:close/>
              </a:path>
              <a:path w="333755" h="482346">
                <a:moveTo>
                  <a:pt x="170688" y="475488"/>
                </a:moveTo>
                <a:lnTo>
                  <a:pt x="332232" y="239268"/>
                </a:lnTo>
                <a:lnTo>
                  <a:pt x="326380" y="239268"/>
                </a:lnTo>
                <a:lnTo>
                  <a:pt x="319996" y="248658"/>
                </a:lnTo>
                <a:lnTo>
                  <a:pt x="312835" y="259144"/>
                </a:lnTo>
                <a:lnTo>
                  <a:pt x="305656" y="269622"/>
                </a:lnTo>
                <a:lnTo>
                  <a:pt x="298465" y="280095"/>
                </a:lnTo>
                <a:lnTo>
                  <a:pt x="291270" y="290566"/>
                </a:lnTo>
                <a:lnTo>
                  <a:pt x="284078" y="301039"/>
                </a:lnTo>
                <a:lnTo>
                  <a:pt x="276896" y="311519"/>
                </a:lnTo>
                <a:lnTo>
                  <a:pt x="269731" y="322007"/>
                </a:lnTo>
                <a:lnTo>
                  <a:pt x="262591" y="332509"/>
                </a:lnTo>
                <a:lnTo>
                  <a:pt x="255482" y="343028"/>
                </a:lnTo>
                <a:lnTo>
                  <a:pt x="248411" y="353568"/>
                </a:lnTo>
                <a:lnTo>
                  <a:pt x="246125" y="356615"/>
                </a:lnTo>
                <a:lnTo>
                  <a:pt x="243783" y="359756"/>
                </a:lnTo>
                <a:lnTo>
                  <a:pt x="236727" y="370299"/>
                </a:lnTo>
                <a:lnTo>
                  <a:pt x="229569" y="380803"/>
                </a:lnTo>
                <a:lnTo>
                  <a:pt x="222362" y="391284"/>
                </a:lnTo>
                <a:lnTo>
                  <a:pt x="215163" y="401758"/>
                </a:lnTo>
                <a:lnTo>
                  <a:pt x="208025" y="412241"/>
                </a:lnTo>
                <a:lnTo>
                  <a:pt x="207251" y="413003"/>
                </a:lnTo>
                <a:lnTo>
                  <a:pt x="205217" y="416357"/>
                </a:lnTo>
                <a:lnTo>
                  <a:pt x="197995" y="426793"/>
                </a:lnTo>
                <a:lnTo>
                  <a:pt x="190829" y="437306"/>
                </a:lnTo>
                <a:lnTo>
                  <a:pt x="183668" y="447828"/>
                </a:lnTo>
                <a:lnTo>
                  <a:pt x="176459" y="458292"/>
                </a:lnTo>
                <a:lnTo>
                  <a:pt x="169151" y="468629"/>
                </a:lnTo>
                <a:lnTo>
                  <a:pt x="167319" y="471700"/>
                </a:lnTo>
                <a:lnTo>
                  <a:pt x="171450" y="473202"/>
                </a:lnTo>
                <a:lnTo>
                  <a:pt x="163068" y="477012"/>
                </a:lnTo>
                <a:lnTo>
                  <a:pt x="166878" y="478536"/>
                </a:lnTo>
                <a:lnTo>
                  <a:pt x="170688" y="475488"/>
                </a:lnTo>
                <a:close/>
              </a:path>
              <a:path w="333755" h="482346">
                <a:moveTo>
                  <a:pt x="170688" y="-2285"/>
                </a:moveTo>
                <a:lnTo>
                  <a:pt x="166878" y="-5333"/>
                </a:lnTo>
                <a:lnTo>
                  <a:pt x="163068" y="-3809"/>
                </a:lnTo>
                <a:lnTo>
                  <a:pt x="161544" y="0"/>
                </a:lnTo>
                <a:lnTo>
                  <a:pt x="171450" y="0"/>
                </a:lnTo>
                <a:lnTo>
                  <a:pt x="171450" y="6477"/>
                </a:lnTo>
                <a:lnTo>
                  <a:pt x="172973" y="8382"/>
                </a:lnTo>
                <a:lnTo>
                  <a:pt x="175259" y="12191"/>
                </a:lnTo>
                <a:lnTo>
                  <a:pt x="177545" y="15239"/>
                </a:lnTo>
                <a:lnTo>
                  <a:pt x="179831" y="19050"/>
                </a:lnTo>
                <a:lnTo>
                  <a:pt x="182867" y="22860"/>
                </a:lnTo>
                <a:lnTo>
                  <a:pt x="185153" y="26670"/>
                </a:lnTo>
                <a:lnTo>
                  <a:pt x="187451" y="29718"/>
                </a:lnTo>
                <a:lnTo>
                  <a:pt x="189725" y="33527"/>
                </a:lnTo>
                <a:lnTo>
                  <a:pt x="192785" y="37337"/>
                </a:lnTo>
                <a:lnTo>
                  <a:pt x="195071" y="41148"/>
                </a:lnTo>
                <a:lnTo>
                  <a:pt x="197357" y="44196"/>
                </a:lnTo>
                <a:lnTo>
                  <a:pt x="199631" y="48006"/>
                </a:lnTo>
                <a:lnTo>
                  <a:pt x="201917" y="51053"/>
                </a:lnTo>
                <a:lnTo>
                  <a:pt x="204203" y="54101"/>
                </a:lnTo>
                <a:lnTo>
                  <a:pt x="206501" y="57912"/>
                </a:lnTo>
                <a:lnTo>
                  <a:pt x="208775" y="60960"/>
                </a:lnTo>
                <a:lnTo>
                  <a:pt x="211073" y="64008"/>
                </a:lnTo>
                <a:lnTo>
                  <a:pt x="213359" y="67818"/>
                </a:lnTo>
                <a:lnTo>
                  <a:pt x="215645" y="70865"/>
                </a:lnTo>
                <a:lnTo>
                  <a:pt x="217931" y="74675"/>
                </a:lnTo>
                <a:lnTo>
                  <a:pt x="220967" y="78486"/>
                </a:lnTo>
                <a:lnTo>
                  <a:pt x="223253" y="82296"/>
                </a:lnTo>
                <a:lnTo>
                  <a:pt x="225551" y="85344"/>
                </a:lnTo>
                <a:lnTo>
                  <a:pt x="227825" y="89153"/>
                </a:lnTo>
                <a:lnTo>
                  <a:pt x="230885" y="92963"/>
                </a:lnTo>
                <a:lnTo>
                  <a:pt x="233171" y="96774"/>
                </a:lnTo>
                <a:lnTo>
                  <a:pt x="235457" y="99822"/>
                </a:lnTo>
                <a:lnTo>
                  <a:pt x="237731" y="103632"/>
                </a:lnTo>
                <a:lnTo>
                  <a:pt x="240779" y="107441"/>
                </a:lnTo>
                <a:lnTo>
                  <a:pt x="243077" y="111251"/>
                </a:lnTo>
                <a:lnTo>
                  <a:pt x="245351" y="114300"/>
                </a:lnTo>
                <a:lnTo>
                  <a:pt x="247650" y="118110"/>
                </a:lnTo>
                <a:lnTo>
                  <a:pt x="250697" y="121920"/>
                </a:lnTo>
                <a:lnTo>
                  <a:pt x="252983" y="125729"/>
                </a:lnTo>
                <a:lnTo>
                  <a:pt x="255269" y="128777"/>
                </a:lnTo>
                <a:lnTo>
                  <a:pt x="257543" y="132587"/>
                </a:lnTo>
                <a:lnTo>
                  <a:pt x="260591" y="136398"/>
                </a:lnTo>
                <a:lnTo>
                  <a:pt x="262877" y="140208"/>
                </a:lnTo>
                <a:lnTo>
                  <a:pt x="265175" y="143256"/>
                </a:lnTo>
                <a:lnTo>
                  <a:pt x="267461" y="147065"/>
                </a:lnTo>
                <a:lnTo>
                  <a:pt x="270509" y="150875"/>
                </a:lnTo>
                <a:lnTo>
                  <a:pt x="272795" y="154686"/>
                </a:lnTo>
                <a:lnTo>
                  <a:pt x="275081" y="157734"/>
                </a:lnTo>
                <a:lnTo>
                  <a:pt x="277355" y="161544"/>
                </a:lnTo>
                <a:lnTo>
                  <a:pt x="280403" y="165353"/>
                </a:lnTo>
                <a:lnTo>
                  <a:pt x="282701" y="169163"/>
                </a:lnTo>
                <a:lnTo>
                  <a:pt x="284975" y="172212"/>
                </a:lnTo>
                <a:lnTo>
                  <a:pt x="287273" y="176022"/>
                </a:lnTo>
                <a:lnTo>
                  <a:pt x="289559" y="179070"/>
                </a:lnTo>
                <a:lnTo>
                  <a:pt x="291845" y="182118"/>
                </a:lnTo>
                <a:lnTo>
                  <a:pt x="294131" y="185927"/>
                </a:lnTo>
                <a:lnTo>
                  <a:pt x="296405" y="188975"/>
                </a:lnTo>
                <a:lnTo>
                  <a:pt x="298691" y="192024"/>
                </a:lnTo>
                <a:lnTo>
                  <a:pt x="300977" y="195834"/>
                </a:lnTo>
                <a:lnTo>
                  <a:pt x="303275" y="198882"/>
                </a:lnTo>
                <a:lnTo>
                  <a:pt x="305561" y="202691"/>
                </a:lnTo>
                <a:lnTo>
                  <a:pt x="308609" y="206501"/>
                </a:lnTo>
                <a:lnTo>
                  <a:pt x="310895" y="210312"/>
                </a:lnTo>
                <a:lnTo>
                  <a:pt x="313181" y="213360"/>
                </a:lnTo>
                <a:lnTo>
                  <a:pt x="315455" y="217170"/>
                </a:lnTo>
                <a:lnTo>
                  <a:pt x="318503" y="220979"/>
                </a:lnTo>
                <a:lnTo>
                  <a:pt x="320801" y="224789"/>
                </a:lnTo>
                <a:lnTo>
                  <a:pt x="323075" y="227837"/>
                </a:lnTo>
                <a:lnTo>
                  <a:pt x="325373" y="231648"/>
                </a:lnTo>
                <a:lnTo>
                  <a:pt x="327202" y="233934"/>
                </a:lnTo>
                <a:lnTo>
                  <a:pt x="332232" y="233934"/>
                </a:lnTo>
                <a:lnTo>
                  <a:pt x="170688" y="-2285"/>
                </a:lnTo>
                <a:close/>
              </a:path>
              <a:path w="333755" h="482346">
                <a:moveTo>
                  <a:pt x="44958" y="123444"/>
                </a:moveTo>
                <a:lnTo>
                  <a:pt x="44957" y="123443"/>
                </a:lnTo>
                <a:lnTo>
                  <a:pt x="44957" y="123444"/>
                </a:lnTo>
                <a:close/>
              </a:path>
              <a:path w="333755" h="482346">
                <a:moveTo>
                  <a:pt x="25145" y="123444"/>
                </a:moveTo>
                <a:lnTo>
                  <a:pt x="25145" y="118110"/>
                </a:lnTo>
                <a:lnTo>
                  <a:pt x="20574" y="118110"/>
                </a:lnTo>
                <a:lnTo>
                  <a:pt x="20574" y="355092"/>
                </a:lnTo>
                <a:lnTo>
                  <a:pt x="25145" y="123444"/>
                </a:lnTo>
                <a:close/>
              </a:path>
              <a:path w="333755" h="482346">
                <a:moveTo>
                  <a:pt x="25145" y="349758"/>
                </a:moveTo>
                <a:lnTo>
                  <a:pt x="25145" y="123444"/>
                </a:lnTo>
                <a:lnTo>
                  <a:pt x="20574" y="355092"/>
                </a:lnTo>
                <a:lnTo>
                  <a:pt x="25145" y="349758"/>
                </a:lnTo>
                <a:close/>
              </a:path>
              <a:path w="333755" h="482346">
                <a:moveTo>
                  <a:pt x="50292" y="355092"/>
                </a:moveTo>
                <a:lnTo>
                  <a:pt x="44958" y="349758"/>
                </a:lnTo>
                <a:lnTo>
                  <a:pt x="44957" y="355091"/>
                </a:lnTo>
                <a:lnTo>
                  <a:pt x="40385" y="355092"/>
                </a:lnTo>
                <a:lnTo>
                  <a:pt x="22098" y="359664"/>
                </a:lnTo>
                <a:lnTo>
                  <a:pt x="48006" y="359664"/>
                </a:lnTo>
                <a:lnTo>
                  <a:pt x="50292" y="35509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228217" y="6136385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1">
                <a:moveTo>
                  <a:pt x="40386" y="0"/>
                </a:moveTo>
                <a:lnTo>
                  <a:pt x="20574" y="0"/>
                </a:lnTo>
                <a:lnTo>
                  <a:pt x="20574" y="236982"/>
                </a:lnTo>
                <a:lnTo>
                  <a:pt x="40386" y="236982"/>
                </a:lnTo>
                <a:lnTo>
                  <a:pt x="40386" y="0"/>
                </a:lnTo>
                <a:close/>
              </a:path>
              <a:path w="323850" h="355091">
                <a:moveTo>
                  <a:pt x="323850" y="118109"/>
                </a:moveTo>
                <a:lnTo>
                  <a:pt x="162306" y="-118110"/>
                </a:lnTo>
                <a:lnTo>
                  <a:pt x="162306" y="0"/>
                </a:lnTo>
                <a:lnTo>
                  <a:pt x="51053" y="0"/>
                </a:lnTo>
                <a:lnTo>
                  <a:pt x="51054" y="236982"/>
                </a:lnTo>
                <a:lnTo>
                  <a:pt x="162306" y="236982"/>
                </a:lnTo>
                <a:lnTo>
                  <a:pt x="162306" y="355092"/>
                </a:lnTo>
                <a:lnTo>
                  <a:pt x="323850" y="118109"/>
                </a:lnTo>
                <a:close/>
              </a:path>
              <a:path w="323850" h="355091">
                <a:moveTo>
                  <a:pt x="10667" y="0"/>
                </a:moveTo>
                <a:lnTo>
                  <a:pt x="0" y="0"/>
                </a:lnTo>
                <a:lnTo>
                  <a:pt x="0" y="236982"/>
                </a:lnTo>
                <a:lnTo>
                  <a:pt x="10667" y="236982"/>
                </a:lnTo>
                <a:lnTo>
                  <a:pt x="1066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233551" y="6136385"/>
            <a:ext cx="0" cy="236982"/>
          </a:xfrm>
          <a:custGeom>
            <a:avLst/>
            <a:gdLst/>
            <a:ahLst/>
            <a:cxnLst/>
            <a:rect l="l" t="t" r="r" b="b"/>
            <a:pathLst>
              <a:path h="236982">
                <a:moveTo>
                  <a:pt x="0" y="0"/>
                </a:moveTo>
                <a:lnTo>
                  <a:pt x="0" y="236982"/>
                </a:lnTo>
              </a:path>
            </a:pathLst>
          </a:custGeom>
          <a:ln w="11937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258697" y="6136385"/>
            <a:ext cx="0" cy="236982"/>
          </a:xfrm>
          <a:custGeom>
            <a:avLst/>
            <a:gdLst/>
            <a:ahLst/>
            <a:cxnLst/>
            <a:rect l="l" t="t" r="r" b="b"/>
            <a:pathLst>
              <a:path h="236982">
                <a:moveTo>
                  <a:pt x="0" y="0"/>
                </a:moveTo>
                <a:lnTo>
                  <a:pt x="0" y="236982"/>
                </a:lnTo>
              </a:path>
            </a:pathLst>
          </a:custGeom>
          <a:ln w="21082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223645" y="6018275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5" h="482346">
                <a:moveTo>
                  <a:pt x="20574" y="118110"/>
                </a:moveTo>
                <a:lnTo>
                  <a:pt x="40386" y="118110"/>
                </a:lnTo>
                <a:lnTo>
                  <a:pt x="44958" y="123444"/>
                </a:lnTo>
                <a:lnTo>
                  <a:pt x="40386" y="349758"/>
                </a:lnTo>
                <a:lnTo>
                  <a:pt x="29718" y="355092"/>
                </a:lnTo>
                <a:lnTo>
                  <a:pt x="25146" y="349758"/>
                </a:lnTo>
                <a:lnTo>
                  <a:pt x="20574" y="355092"/>
                </a:lnTo>
                <a:lnTo>
                  <a:pt x="22098" y="359664"/>
                </a:lnTo>
                <a:lnTo>
                  <a:pt x="40386" y="355092"/>
                </a:lnTo>
                <a:lnTo>
                  <a:pt x="44958" y="349758"/>
                </a:lnTo>
                <a:lnTo>
                  <a:pt x="50292" y="355092"/>
                </a:lnTo>
                <a:lnTo>
                  <a:pt x="55626" y="123444"/>
                </a:lnTo>
                <a:lnTo>
                  <a:pt x="50292" y="118110"/>
                </a:lnTo>
                <a:lnTo>
                  <a:pt x="48006" y="113538"/>
                </a:lnTo>
                <a:lnTo>
                  <a:pt x="22098" y="113538"/>
                </a:lnTo>
                <a:lnTo>
                  <a:pt x="20574" y="118110"/>
                </a:lnTo>
                <a:close/>
              </a:path>
              <a:path w="333755" h="482346">
                <a:moveTo>
                  <a:pt x="166878" y="123444"/>
                </a:moveTo>
                <a:lnTo>
                  <a:pt x="171450" y="121158"/>
                </a:lnTo>
                <a:lnTo>
                  <a:pt x="171450" y="118110"/>
                </a:lnTo>
                <a:lnTo>
                  <a:pt x="166878" y="113538"/>
                </a:lnTo>
                <a:lnTo>
                  <a:pt x="161544" y="118110"/>
                </a:lnTo>
                <a:lnTo>
                  <a:pt x="60198" y="118110"/>
                </a:lnTo>
                <a:lnTo>
                  <a:pt x="60197" y="123443"/>
                </a:lnTo>
                <a:lnTo>
                  <a:pt x="166878" y="123444"/>
                </a:lnTo>
                <a:close/>
              </a:path>
              <a:path w="333755" h="482346">
                <a:moveTo>
                  <a:pt x="324612" y="239268"/>
                </a:moveTo>
                <a:lnTo>
                  <a:pt x="332232" y="239268"/>
                </a:lnTo>
                <a:lnTo>
                  <a:pt x="333756" y="237744"/>
                </a:lnTo>
                <a:lnTo>
                  <a:pt x="332232" y="233934"/>
                </a:lnTo>
                <a:lnTo>
                  <a:pt x="324612" y="233934"/>
                </a:lnTo>
                <a:lnTo>
                  <a:pt x="324612" y="239268"/>
                </a:lnTo>
                <a:close/>
              </a:path>
              <a:path w="333755" h="482346">
                <a:moveTo>
                  <a:pt x="4572" y="359664"/>
                </a:moveTo>
                <a:lnTo>
                  <a:pt x="17526" y="359664"/>
                </a:lnTo>
                <a:lnTo>
                  <a:pt x="19812" y="355092"/>
                </a:lnTo>
                <a:lnTo>
                  <a:pt x="15240" y="349758"/>
                </a:lnTo>
                <a:lnTo>
                  <a:pt x="15240" y="123444"/>
                </a:lnTo>
                <a:lnTo>
                  <a:pt x="9906" y="118110"/>
                </a:lnTo>
                <a:lnTo>
                  <a:pt x="9144" y="118110"/>
                </a:lnTo>
                <a:lnTo>
                  <a:pt x="19812" y="118110"/>
                </a:lnTo>
                <a:lnTo>
                  <a:pt x="19812" y="115824"/>
                </a:lnTo>
                <a:lnTo>
                  <a:pt x="15240" y="113538"/>
                </a:lnTo>
                <a:lnTo>
                  <a:pt x="2285" y="113538"/>
                </a:lnTo>
                <a:lnTo>
                  <a:pt x="0" y="118110"/>
                </a:lnTo>
                <a:lnTo>
                  <a:pt x="0" y="355092"/>
                </a:lnTo>
                <a:lnTo>
                  <a:pt x="4572" y="123444"/>
                </a:lnTo>
                <a:lnTo>
                  <a:pt x="9906" y="123443"/>
                </a:lnTo>
                <a:lnTo>
                  <a:pt x="9906" y="355092"/>
                </a:lnTo>
                <a:lnTo>
                  <a:pt x="0" y="357378"/>
                </a:lnTo>
                <a:lnTo>
                  <a:pt x="4572" y="359664"/>
                </a:lnTo>
                <a:close/>
              </a:path>
              <a:path w="333755" h="482346">
                <a:moveTo>
                  <a:pt x="9906" y="355092"/>
                </a:moveTo>
                <a:lnTo>
                  <a:pt x="9906" y="349758"/>
                </a:lnTo>
                <a:lnTo>
                  <a:pt x="9144" y="349758"/>
                </a:lnTo>
                <a:lnTo>
                  <a:pt x="9144" y="123444"/>
                </a:lnTo>
                <a:lnTo>
                  <a:pt x="4572" y="123444"/>
                </a:lnTo>
                <a:lnTo>
                  <a:pt x="0" y="355092"/>
                </a:lnTo>
                <a:lnTo>
                  <a:pt x="4572" y="349758"/>
                </a:lnTo>
                <a:lnTo>
                  <a:pt x="9144" y="355092"/>
                </a:lnTo>
                <a:lnTo>
                  <a:pt x="9906" y="355092"/>
                </a:lnTo>
                <a:close/>
              </a:path>
              <a:path w="333755" h="482346">
                <a:moveTo>
                  <a:pt x="9144" y="118110"/>
                </a:moveTo>
                <a:lnTo>
                  <a:pt x="9906" y="118110"/>
                </a:lnTo>
                <a:lnTo>
                  <a:pt x="15240" y="123444"/>
                </a:lnTo>
                <a:lnTo>
                  <a:pt x="15240" y="349758"/>
                </a:lnTo>
                <a:lnTo>
                  <a:pt x="19812" y="355092"/>
                </a:lnTo>
                <a:lnTo>
                  <a:pt x="19812" y="118110"/>
                </a:lnTo>
                <a:lnTo>
                  <a:pt x="9144" y="118110"/>
                </a:lnTo>
                <a:close/>
              </a:path>
              <a:path w="333755" h="482346">
                <a:moveTo>
                  <a:pt x="9144" y="355092"/>
                </a:moveTo>
                <a:lnTo>
                  <a:pt x="4572" y="349758"/>
                </a:lnTo>
                <a:lnTo>
                  <a:pt x="0" y="355092"/>
                </a:lnTo>
                <a:lnTo>
                  <a:pt x="0" y="357378"/>
                </a:lnTo>
                <a:lnTo>
                  <a:pt x="9906" y="355092"/>
                </a:lnTo>
                <a:lnTo>
                  <a:pt x="9144" y="355092"/>
                </a:lnTo>
                <a:close/>
              </a:path>
              <a:path w="333755" h="482346">
                <a:moveTo>
                  <a:pt x="171449" y="457897"/>
                </a:moveTo>
                <a:lnTo>
                  <a:pt x="171450" y="355092"/>
                </a:lnTo>
                <a:lnTo>
                  <a:pt x="161544" y="355092"/>
                </a:lnTo>
                <a:lnTo>
                  <a:pt x="52578" y="359664"/>
                </a:lnTo>
                <a:lnTo>
                  <a:pt x="161543" y="359663"/>
                </a:lnTo>
                <a:lnTo>
                  <a:pt x="161544" y="473202"/>
                </a:lnTo>
                <a:lnTo>
                  <a:pt x="163068" y="477012"/>
                </a:lnTo>
                <a:lnTo>
                  <a:pt x="171450" y="473202"/>
                </a:lnTo>
                <a:lnTo>
                  <a:pt x="163068" y="470154"/>
                </a:lnTo>
                <a:lnTo>
                  <a:pt x="166878" y="359664"/>
                </a:lnTo>
                <a:lnTo>
                  <a:pt x="171449" y="457897"/>
                </a:lnTo>
                <a:close/>
              </a:path>
              <a:path w="333755" h="482346">
                <a:moveTo>
                  <a:pt x="60198" y="355092"/>
                </a:moveTo>
                <a:lnTo>
                  <a:pt x="52578" y="359664"/>
                </a:lnTo>
                <a:lnTo>
                  <a:pt x="161544" y="355092"/>
                </a:lnTo>
                <a:lnTo>
                  <a:pt x="171450" y="355092"/>
                </a:lnTo>
                <a:lnTo>
                  <a:pt x="171450" y="352044"/>
                </a:lnTo>
                <a:lnTo>
                  <a:pt x="166878" y="349758"/>
                </a:lnTo>
                <a:lnTo>
                  <a:pt x="60198" y="349758"/>
                </a:lnTo>
                <a:lnTo>
                  <a:pt x="60197" y="123443"/>
                </a:lnTo>
                <a:lnTo>
                  <a:pt x="55626" y="349758"/>
                </a:lnTo>
                <a:lnTo>
                  <a:pt x="50292" y="355092"/>
                </a:lnTo>
                <a:lnTo>
                  <a:pt x="52578" y="359664"/>
                </a:lnTo>
                <a:lnTo>
                  <a:pt x="60198" y="355092"/>
                </a:lnTo>
                <a:close/>
              </a:path>
              <a:path w="333755" h="482346">
                <a:moveTo>
                  <a:pt x="171450" y="118110"/>
                </a:moveTo>
                <a:lnTo>
                  <a:pt x="171450" y="0"/>
                </a:lnTo>
                <a:lnTo>
                  <a:pt x="161544" y="0"/>
                </a:lnTo>
                <a:lnTo>
                  <a:pt x="161543" y="113537"/>
                </a:lnTo>
                <a:lnTo>
                  <a:pt x="163068" y="3048"/>
                </a:lnTo>
                <a:lnTo>
                  <a:pt x="161543" y="113537"/>
                </a:lnTo>
                <a:lnTo>
                  <a:pt x="52577" y="113538"/>
                </a:lnTo>
                <a:lnTo>
                  <a:pt x="50292" y="118110"/>
                </a:lnTo>
                <a:lnTo>
                  <a:pt x="55626" y="123444"/>
                </a:lnTo>
                <a:lnTo>
                  <a:pt x="50292" y="355092"/>
                </a:lnTo>
                <a:lnTo>
                  <a:pt x="55626" y="349758"/>
                </a:lnTo>
                <a:lnTo>
                  <a:pt x="60197" y="123443"/>
                </a:lnTo>
                <a:lnTo>
                  <a:pt x="60198" y="118110"/>
                </a:lnTo>
                <a:lnTo>
                  <a:pt x="161544" y="118110"/>
                </a:lnTo>
                <a:lnTo>
                  <a:pt x="166878" y="113538"/>
                </a:lnTo>
                <a:lnTo>
                  <a:pt x="171450" y="118110"/>
                </a:lnTo>
                <a:close/>
              </a:path>
              <a:path w="333755" h="482346">
                <a:moveTo>
                  <a:pt x="163068" y="-3809"/>
                </a:moveTo>
                <a:lnTo>
                  <a:pt x="161544" y="0"/>
                </a:lnTo>
                <a:lnTo>
                  <a:pt x="171450" y="0"/>
                </a:lnTo>
                <a:lnTo>
                  <a:pt x="171450" y="15304"/>
                </a:lnTo>
                <a:lnTo>
                  <a:pt x="322788" y="236601"/>
                </a:lnTo>
                <a:lnTo>
                  <a:pt x="171449" y="457897"/>
                </a:lnTo>
                <a:lnTo>
                  <a:pt x="166878" y="359664"/>
                </a:lnTo>
                <a:lnTo>
                  <a:pt x="163068" y="470154"/>
                </a:lnTo>
                <a:lnTo>
                  <a:pt x="171450" y="473202"/>
                </a:lnTo>
                <a:lnTo>
                  <a:pt x="163068" y="477012"/>
                </a:lnTo>
                <a:lnTo>
                  <a:pt x="166878" y="478536"/>
                </a:lnTo>
                <a:lnTo>
                  <a:pt x="170688" y="475488"/>
                </a:lnTo>
                <a:lnTo>
                  <a:pt x="332232" y="239268"/>
                </a:lnTo>
                <a:lnTo>
                  <a:pt x="324612" y="239268"/>
                </a:lnTo>
                <a:lnTo>
                  <a:pt x="324612" y="233934"/>
                </a:lnTo>
                <a:lnTo>
                  <a:pt x="332232" y="233934"/>
                </a:lnTo>
                <a:lnTo>
                  <a:pt x="170688" y="-2285"/>
                </a:lnTo>
                <a:lnTo>
                  <a:pt x="166878" y="-5333"/>
                </a:lnTo>
                <a:lnTo>
                  <a:pt x="163068" y="-3809"/>
                </a:lnTo>
                <a:close/>
              </a:path>
              <a:path w="333755" h="482346">
                <a:moveTo>
                  <a:pt x="40386" y="349758"/>
                </a:moveTo>
                <a:lnTo>
                  <a:pt x="44958" y="123444"/>
                </a:lnTo>
                <a:lnTo>
                  <a:pt x="40386" y="118110"/>
                </a:lnTo>
                <a:lnTo>
                  <a:pt x="20574" y="118110"/>
                </a:lnTo>
                <a:lnTo>
                  <a:pt x="20574" y="355092"/>
                </a:lnTo>
                <a:lnTo>
                  <a:pt x="25146" y="123444"/>
                </a:lnTo>
                <a:lnTo>
                  <a:pt x="40386" y="123443"/>
                </a:lnTo>
                <a:lnTo>
                  <a:pt x="40386" y="349758"/>
                </a:lnTo>
                <a:close/>
              </a:path>
              <a:path w="333755" h="482346">
                <a:moveTo>
                  <a:pt x="25146" y="123444"/>
                </a:moveTo>
                <a:lnTo>
                  <a:pt x="20574" y="355092"/>
                </a:lnTo>
                <a:lnTo>
                  <a:pt x="25146" y="349758"/>
                </a:lnTo>
                <a:lnTo>
                  <a:pt x="29718" y="355092"/>
                </a:lnTo>
                <a:lnTo>
                  <a:pt x="40386" y="349758"/>
                </a:lnTo>
                <a:lnTo>
                  <a:pt x="29718" y="349758"/>
                </a:lnTo>
                <a:lnTo>
                  <a:pt x="29718" y="123443"/>
                </a:lnTo>
                <a:lnTo>
                  <a:pt x="25146" y="123444"/>
                </a:lnTo>
                <a:close/>
              </a:path>
              <a:path w="333755" h="482346">
                <a:moveTo>
                  <a:pt x="44958" y="349758"/>
                </a:moveTo>
                <a:lnTo>
                  <a:pt x="40386" y="355092"/>
                </a:lnTo>
                <a:lnTo>
                  <a:pt x="22098" y="359664"/>
                </a:lnTo>
                <a:lnTo>
                  <a:pt x="48006" y="359664"/>
                </a:lnTo>
                <a:lnTo>
                  <a:pt x="50292" y="355092"/>
                </a:lnTo>
                <a:lnTo>
                  <a:pt x="44958" y="349758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008517" y="1519427"/>
            <a:ext cx="1443228" cy="448818"/>
          </a:xfrm>
          <a:custGeom>
            <a:avLst/>
            <a:gdLst/>
            <a:ahLst/>
            <a:cxnLst/>
            <a:rect l="l" t="t" r="r" b="b"/>
            <a:pathLst>
              <a:path w="1443227" h="448818">
                <a:moveTo>
                  <a:pt x="833628" y="336803"/>
                </a:moveTo>
                <a:lnTo>
                  <a:pt x="722376" y="448055"/>
                </a:lnTo>
                <a:lnTo>
                  <a:pt x="720851" y="448055"/>
                </a:lnTo>
                <a:lnTo>
                  <a:pt x="609600" y="336803"/>
                </a:lnTo>
                <a:lnTo>
                  <a:pt x="721614" y="448818"/>
                </a:lnTo>
                <a:lnTo>
                  <a:pt x="833628" y="336803"/>
                </a:lnTo>
                <a:close/>
              </a:path>
              <a:path w="1443227" h="448818">
                <a:moveTo>
                  <a:pt x="778002" y="291846"/>
                </a:moveTo>
                <a:lnTo>
                  <a:pt x="778001" y="336803"/>
                </a:lnTo>
                <a:lnTo>
                  <a:pt x="778002" y="291846"/>
                </a:lnTo>
                <a:close/>
              </a:path>
              <a:path w="1443227" h="448818">
                <a:moveTo>
                  <a:pt x="1443228" y="291845"/>
                </a:moveTo>
                <a:lnTo>
                  <a:pt x="1443228" y="0"/>
                </a:lnTo>
                <a:lnTo>
                  <a:pt x="0" y="0"/>
                </a:lnTo>
                <a:lnTo>
                  <a:pt x="1443227" y="0"/>
                </a:lnTo>
                <a:lnTo>
                  <a:pt x="1443227" y="29184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03945" y="1514855"/>
            <a:ext cx="1452372" cy="460248"/>
          </a:xfrm>
          <a:custGeom>
            <a:avLst/>
            <a:gdLst/>
            <a:ahLst/>
            <a:cxnLst/>
            <a:rect l="l" t="t" r="r" b="b"/>
            <a:pathLst>
              <a:path w="1452372" h="460248">
                <a:moveTo>
                  <a:pt x="1452372" y="0"/>
                </a:moveTo>
                <a:lnTo>
                  <a:pt x="9144" y="4571"/>
                </a:lnTo>
                <a:lnTo>
                  <a:pt x="1443228" y="4571"/>
                </a:lnTo>
                <a:lnTo>
                  <a:pt x="1447800" y="4572"/>
                </a:lnTo>
                <a:lnTo>
                  <a:pt x="1447800" y="291845"/>
                </a:lnTo>
                <a:lnTo>
                  <a:pt x="1452372" y="300989"/>
                </a:lnTo>
                <a:lnTo>
                  <a:pt x="1452372" y="0"/>
                </a:lnTo>
                <a:close/>
              </a:path>
              <a:path w="1452372" h="460248">
                <a:moveTo>
                  <a:pt x="615478" y="342682"/>
                </a:moveTo>
                <a:lnTo>
                  <a:pt x="614172" y="345947"/>
                </a:lnTo>
                <a:lnTo>
                  <a:pt x="618744" y="345948"/>
                </a:lnTo>
                <a:lnTo>
                  <a:pt x="615478" y="342682"/>
                </a:lnTo>
                <a:close/>
              </a:path>
              <a:path w="1452372" h="460248">
                <a:moveTo>
                  <a:pt x="617220" y="338327"/>
                </a:moveTo>
                <a:lnTo>
                  <a:pt x="616000" y="341375"/>
                </a:lnTo>
                <a:lnTo>
                  <a:pt x="665226" y="341375"/>
                </a:lnTo>
                <a:lnTo>
                  <a:pt x="617220" y="338327"/>
                </a:lnTo>
                <a:close/>
              </a:path>
              <a:path w="1452372" h="460248">
                <a:moveTo>
                  <a:pt x="4572" y="291846"/>
                </a:moveTo>
                <a:lnTo>
                  <a:pt x="4572" y="291846"/>
                </a:lnTo>
                <a:lnTo>
                  <a:pt x="4572" y="291846"/>
                </a:lnTo>
                <a:close/>
              </a:path>
              <a:path w="1452372" h="460248">
                <a:moveTo>
                  <a:pt x="729996" y="450342"/>
                </a:moveTo>
                <a:lnTo>
                  <a:pt x="729233" y="450342"/>
                </a:lnTo>
                <a:lnTo>
                  <a:pt x="726948" y="452627"/>
                </a:lnTo>
                <a:lnTo>
                  <a:pt x="725424" y="452627"/>
                </a:lnTo>
                <a:lnTo>
                  <a:pt x="723138" y="450342"/>
                </a:lnTo>
                <a:lnTo>
                  <a:pt x="726186" y="460248"/>
                </a:lnTo>
                <a:lnTo>
                  <a:pt x="729996" y="450342"/>
                </a:lnTo>
                <a:close/>
              </a:path>
              <a:path w="1452372" h="460248">
                <a:moveTo>
                  <a:pt x="787145" y="300989"/>
                </a:moveTo>
                <a:lnTo>
                  <a:pt x="782574" y="336803"/>
                </a:lnTo>
                <a:lnTo>
                  <a:pt x="787146" y="336804"/>
                </a:lnTo>
                <a:lnTo>
                  <a:pt x="787145" y="300989"/>
                </a:lnTo>
                <a:close/>
              </a:path>
              <a:path w="1452372" h="460248">
                <a:moveTo>
                  <a:pt x="1447800" y="291845"/>
                </a:moveTo>
                <a:lnTo>
                  <a:pt x="1447800" y="296418"/>
                </a:lnTo>
                <a:lnTo>
                  <a:pt x="1443227" y="296418"/>
                </a:lnTo>
                <a:lnTo>
                  <a:pt x="787145" y="300989"/>
                </a:lnTo>
                <a:lnTo>
                  <a:pt x="1452372" y="300989"/>
                </a:lnTo>
                <a:lnTo>
                  <a:pt x="1447800" y="291845"/>
                </a:lnTo>
                <a:close/>
              </a:path>
              <a:path w="1452372" h="460248">
                <a:moveTo>
                  <a:pt x="4572" y="9144"/>
                </a:moveTo>
                <a:lnTo>
                  <a:pt x="4572" y="4572"/>
                </a:lnTo>
                <a:lnTo>
                  <a:pt x="1443228" y="4572"/>
                </a:lnTo>
                <a:lnTo>
                  <a:pt x="9144" y="4571"/>
                </a:lnTo>
                <a:lnTo>
                  <a:pt x="1452372" y="0"/>
                </a:lnTo>
                <a:lnTo>
                  <a:pt x="0" y="0"/>
                </a:lnTo>
                <a:lnTo>
                  <a:pt x="0" y="300990"/>
                </a:lnTo>
                <a:lnTo>
                  <a:pt x="4572" y="9144"/>
                </a:lnTo>
                <a:close/>
              </a:path>
              <a:path w="1452372" h="460248">
                <a:moveTo>
                  <a:pt x="850391" y="336803"/>
                </a:moveTo>
                <a:lnTo>
                  <a:pt x="787146" y="341375"/>
                </a:lnTo>
                <a:lnTo>
                  <a:pt x="835152" y="338327"/>
                </a:lnTo>
                <a:lnTo>
                  <a:pt x="836371" y="341375"/>
                </a:lnTo>
                <a:lnTo>
                  <a:pt x="838200" y="341375"/>
                </a:lnTo>
                <a:lnTo>
                  <a:pt x="836893" y="342682"/>
                </a:lnTo>
                <a:lnTo>
                  <a:pt x="838200" y="345947"/>
                </a:lnTo>
                <a:lnTo>
                  <a:pt x="790352" y="389223"/>
                </a:lnTo>
                <a:lnTo>
                  <a:pt x="729233" y="450342"/>
                </a:lnTo>
                <a:lnTo>
                  <a:pt x="729996" y="450342"/>
                </a:lnTo>
                <a:lnTo>
                  <a:pt x="726186" y="460248"/>
                </a:lnTo>
                <a:lnTo>
                  <a:pt x="850391" y="336803"/>
                </a:lnTo>
                <a:close/>
              </a:path>
              <a:path w="1452372" h="460248">
                <a:moveTo>
                  <a:pt x="723138" y="450342"/>
                </a:moveTo>
                <a:lnTo>
                  <a:pt x="618744" y="345948"/>
                </a:lnTo>
                <a:lnTo>
                  <a:pt x="614172" y="345947"/>
                </a:lnTo>
                <a:lnTo>
                  <a:pt x="615478" y="342682"/>
                </a:lnTo>
                <a:lnTo>
                  <a:pt x="614172" y="341375"/>
                </a:lnTo>
                <a:lnTo>
                  <a:pt x="616000" y="341375"/>
                </a:lnTo>
                <a:lnTo>
                  <a:pt x="617220" y="338327"/>
                </a:lnTo>
                <a:lnTo>
                  <a:pt x="665226" y="341375"/>
                </a:lnTo>
                <a:lnTo>
                  <a:pt x="669798" y="341375"/>
                </a:lnTo>
                <a:lnTo>
                  <a:pt x="669798" y="296418"/>
                </a:lnTo>
                <a:lnTo>
                  <a:pt x="665226" y="296418"/>
                </a:lnTo>
                <a:lnTo>
                  <a:pt x="669798" y="300989"/>
                </a:lnTo>
                <a:lnTo>
                  <a:pt x="669798" y="336803"/>
                </a:lnTo>
                <a:lnTo>
                  <a:pt x="602742" y="336803"/>
                </a:lnTo>
                <a:lnTo>
                  <a:pt x="726186" y="460248"/>
                </a:lnTo>
                <a:lnTo>
                  <a:pt x="723138" y="450342"/>
                </a:lnTo>
                <a:close/>
              </a:path>
              <a:path w="1452372" h="460248">
                <a:moveTo>
                  <a:pt x="665225" y="300989"/>
                </a:moveTo>
                <a:lnTo>
                  <a:pt x="665226" y="296418"/>
                </a:lnTo>
                <a:lnTo>
                  <a:pt x="4572" y="296418"/>
                </a:lnTo>
                <a:lnTo>
                  <a:pt x="4572" y="291846"/>
                </a:lnTo>
                <a:lnTo>
                  <a:pt x="4572" y="9144"/>
                </a:lnTo>
                <a:lnTo>
                  <a:pt x="0" y="300990"/>
                </a:lnTo>
                <a:lnTo>
                  <a:pt x="665225" y="300989"/>
                </a:lnTo>
                <a:close/>
              </a:path>
              <a:path w="1452372" h="460248">
                <a:moveTo>
                  <a:pt x="669798" y="336803"/>
                </a:moveTo>
                <a:lnTo>
                  <a:pt x="669798" y="300989"/>
                </a:lnTo>
                <a:lnTo>
                  <a:pt x="665226" y="296418"/>
                </a:lnTo>
                <a:lnTo>
                  <a:pt x="665226" y="336804"/>
                </a:lnTo>
                <a:lnTo>
                  <a:pt x="669798" y="336803"/>
                </a:lnTo>
                <a:close/>
              </a:path>
              <a:path w="1452372" h="460248">
                <a:moveTo>
                  <a:pt x="838200" y="345947"/>
                </a:moveTo>
                <a:lnTo>
                  <a:pt x="836893" y="342682"/>
                </a:lnTo>
                <a:lnTo>
                  <a:pt x="790352" y="389223"/>
                </a:lnTo>
                <a:lnTo>
                  <a:pt x="838200" y="345947"/>
                </a:lnTo>
                <a:close/>
              </a:path>
              <a:path w="1452372" h="460248">
                <a:moveTo>
                  <a:pt x="835152" y="338327"/>
                </a:moveTo>
                <a:lnTo>
                  <a:pt x="787146" y="341375"/>
                </a:lnTo>
                <a:lnTo>
                  <a:pt x="836371" y="341375"/>
                </a:lnTo>
                <a:lnTo>
                  <a:pt x="835152" y="338327"/>
                </a:lnTo>
                <a:close/>
              </a:path>
              <a:path w="1452372" h="460248">
                <a:moveTo>
                  <a:pt x="850391" y="336803"/>
                </a:moveTo>
                <a:lnTo>
                  <a:pt x="782574" y="336803"/>
                </a:lnTo>
                <a:lnTo>
                  <a:pt x="782574" y="341375"/>
                </a:lnTo>
                <a:lnTo>
                  <a:pt x="787146" y="341375"/>
                </a:lnTo>
                <a:lnTo>
                  <a:pt x="850391" y="336803"/>
                </a:lnTo>
                <a:close/>
              </a:path>
              <a:path w="1452372" h="460248">
                <a:moveTo>
                  <a:pt x="787145" y="300989"/>
                </a:moveTo>
                <a:lnTo>
                  <a:pt x="787146" y="296418"/>
                </a:lnTo>
                <a:lnTo>
                  <a:pt x="782574" y="296418"/>
                </a:lnTo>
                <a:lnTo>
                  <a:pt x="782574" y="336803"/>
                </a:lnTo>
                <a:lnTo>
                  <a:pt x="787145" y="300989"/>
                </a:lnTo>
                <a:close/>
              </a:path>
              <a:path w="1452372" h="460248">
                <a:moveTo>
                  <a:pt x="1443227" y="296418"/>
                </a:moveTo>
                <a:lnTo>
                  <a:pt x="787146" y="296418"/>
                </a:lnTo>
                <a:lnTo>
                  <a:pt x="787145" y="300989"/>
                </a:lnTo>
                <a:lnTo>
                  <a:pt x="1443227" y="296418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008517" y="1519427"/>
            <a:ext cx="1443228" cy="448818"/>
          </a:xfrm>
          <a:custGeom>
            <a:avLst/>
            <a:gdLst/>
            <a:ahLst/>
            <a:cxnLst/>
            <a:rect l="l" t="t" r="r" b="b"/>
            <a:pathLst>
              <a:path w="1443227" h="448818">
                <a:moveTo>
                  <a:pt x="1443228" y="0"/>
                </a:moveTo>
                <a:lnTo>
                  <a:pt x="0" y="0"/>
                </a:lnTo>
                <a:lnTo>
                  <a:pt x="0" y="291846"/>
                </a:lnTo>
                <a:lnTo>
                  <a:pt x="665226" y="291845"/>
                </a:lnTo>
                <a:lnTo>
                  <a:pt x="665226" y="336803"/>
                </a:lnTo>
                <a:lnTo>
                  <a:pt x="609600" y="336803"/>
                </a:lnTo>
                <a:lnTo>
                  <a:pt x="721614" y="448818"/>
                </a:lnTo>
                <a:lnTo>
                  <a:pt x="833628" y="336803"/>
                </a:lnTo>
                <a:lnTo>
                  <a:pt x="778002" y="336803"/>
                </a:lnTo>
                <a:lnTo>
                  <a:pt x="778002" y="291845"/>
                </a:lnTo>
                <a:lnTo>
                  <a:pt x="1443228" y="291845"/>
                </a:lnTo>
                <a:lnTo>
                  <a:pt x="144322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003945" y="1514855"/>
            <a:ext cx="1452372" cy="460248"/>
          </a:xfrm>
          <a:custGeom>
            <a:avLst/>
            <a:gdLst/>
            <a:ahLst/>
            <a:cxnLst/>
            <a:rect l="l" t="t" r="r" b="b"/>
            <a:pathLst>
              <a:path w="1452372" h="460248">
                <a:moveTo>
                  <a:pt x="9144" y="4571"/>
                </a:moveTo>
                <a:lnTo>
                  <a:pt x="1443228" y="4571"/>
                </a:lnTo>
                <a:lnTo>
                  <a:pt x="1447800" y="9143"/>
                </a:lnTo>
                <a:lnTo>
                  <a:pt x="1447800" y="291845"/>
                </a:lnTo>
                <a:lnTo>
                  <a:pt x="1452372" y="300989"/>
                </a:lnTo>
                <a:lnTo>
                  <a:pt x="1452372" y="0"/>
                </a:lnTo>
                <a:lnTo>
                  <a:pt x="9144" y="4571"/>
                </a:lnTo>
                <a:close/>
              </a:path>
              <a:path w="1452372" h="460248">
                <a:moveTo>
                  <a:pt x="624891" y="345948"/>
                </a:moveTo>
                <a:lnTo>
                  <a:pt x="675132" y="345947"/>
                </a:lnTo>
                <a:lnTo>
                  <a:pt x="665226" y="341375"/>
                </a:lnTo>
                <a:lnTo>
                  <a:pt x="617220" y="338327"/>
                </a:lnTo>
                <a:lnTo>
                  <a:pt x="614172" y="345947"/>
                </a:lnTo>
                <a:lnTo>
                  <a:pt x="624891" y="345948"/>
                </a:lnTo>
                <a:close/>
              </a:path>
              <a:path w="1452372" h="460248">
                <a:moveTo>
                  <a:pt x="9144" y="296418"/>
                </a:moveTo>
                <a:lnTo>
                  <a:pt x="675132" y="291845"/>
                </a:lnTo>
                <a:lnTo>
                  <a:pt x="4572" y="291846"/>
                </a:lnTo>
                <a:lnTo>
                  <a:pt x="9144" y="296418"/>
                </a:lnTo>
                <a:close/>
              </a:path>
              <a:path w="1452372" h="460248">
                <a:moveTo>
                  <a:pt x="782574" y="300989"/>
                </a:moveTo>
                <a:lnTo>
                  <a:pt x="778002" y="291845"/>
                </a:lnTo>
                <a:lnTo>
                  <a:pt x="778002" y="345947"/>
                </a:lnTo>
                <a:lnTo>
                  <a:pt x="782574" y="300989"/>
                </a:lnTo>
                <a:close/>
              </a:path>
              <a:path w="1452372" h="460248">
                <a:moveTo>
                  <a:pt x="723138" y="450342"/>
                </a:moveTo>
                <a:lnTo>
                  <a:pt x="726186" y="460248"/>
                </a:lnTo>
                <a:lnTo>
                  <a:pt x="729996" y="450342"/>
                </a:lnTo>
                <a:lnTo>
                  <a:pt x="723138" y="450342"/>
                </a:lnTo>
                <a:close/>
              </a:path>
              <a:path w="1452372" h="460248">
                <a:moveTo>
                  <a:pt x="787146" y="336804"/>
                </a:moveTo>
                <a:lnTo>
                  <a:pt x="787145" y="300989"/>
                </a:lnTo>
                <a:lnTo>
                  <a:pt x="782574" y="336803"/>
                </a:lnTo>
                <a:lnTo>
                  <a:pt x="787146" y="336804"/>
                </a:lnTo>
                <a:close/>
              </a:path>
              <a:path w="1452372" h="460248">
                <a:moveTo>
                  <a:pt x="787145" y="300989"/>
                </a:moveTo>
                <a:lnTo>
                  <a:pt x="1452372" y="300989"/>
                </a:lnTo>
                <a:lnTo>
                  <a:pt x="1447800" y="291845"/>
                </a:lnTo>
                <a:lnTo>
                  <a:pt x="1447800" y="9143"/>
                </a:lnTo>
                <a:lnTo>
                  <a:pt x="1443228" y="4571"/>
                </a:lnTo>
                <a:lnTo>
                  <a:pt x="9144" y="4571"/>
                </a:lnTo>
                <a:lnTo>
                  <a:pt x="1452372" y="0"/>
                </a:lnTo>
                <a:lnTo>
                  <a:pt x="0" y="0"/>
                </a:lnTo>
                <a:lnTo>
                  <a:pt x="0" y="300990"/>
                </a:lnTo>
                <a:lnTo>
                  <a:pt x="4572" y="9144"/>
                </a:lnTo>
                <a:lnTo>
                  <a:pt x="1443228" y="9144"/>
                </a:lnTo>
                <a:lnTo>
                  <a:pt x="1443228" y="296417"/>
                </a:lnTo>
                <a:lnTo>
                  <a:pt x="787145" y="300989"/>
                </a:lnTo>
                <a:close/>
              </a:path>
              <a:path w="1452372" h="460248">
                <a:moveTo>
                  <a:pt x="9144" y="291846"/>
                </a:moveTo>
                <a:lnTo>
                  <a:pt x="9144" y="9143"/>
                </a:lnTo>
                <a:lnTo>
                  <a:pt x="4572" y="9144"/>
                </a:lnTo>
                <a:lnTo>
                  <a:pt x="0" y="300990"/>
                </a:lnTo>
                <a:lnTo>
                  <a:pt x="665225" y="300989"/>
                </a:lnTo>
                <a:lnTo>
                  <a:pt x="665226" y="296417"/>
                </a:lnTo>
                <a:lnTo>
                  <a:pt x="669798" y="300989"/>
                </a:lnTo>
                <a:lnTo>
                  <a:pt x="669798" y="336803"/>
                </a:lnTo>
                <a:lnTo>
                  <a:pt x="602742" y="336803"/>
                </a:lnTo>
                <a:lnTo>
                  <a:pt x="726186" y="460248"/>
                </a:lnTo>
                <a:lnTo>
                  <a:pt x="723138" y="450342"/>
                </a:lnTo>
                <a:lnTo>
                  <a:pt x="729996" y="450342"/>
                </a:lnTo>
                <a:lnTo>
                  <a:pt x="726186" y="460248"/>
                </a:lnTo>
                <a:lnTo>
                  <a:pt x="850391" y="336803"/>
                </a:lnTo>
                <a:lnTo>
                  <a:pt x="787146" y="341375"/>
                </a:lnTo>
                <a:lnTo>
                  <a:pt x="835152" y="338327"/>
                </a:lnTo>
                <a:lnTo>
                  <a:pt x="838200" y="345947"/>
                </a:lnTo>
                <a:lnTo>
                  <a:pt x="726555" y="446924"/>
                </a:lnTo>
                <a:lnTo>
                  <a:pt x="624891" y="345948"/>
                </a:lnTo>
                <a:lnTo>
                  <a:pt x="614172" y="345947"/>
                </a:lnTo>
                <a:lnTo>
                  <a:pt x="617220" y="338327"/>
                </a:lnTo>
                <a:lnTo>
                  <a:pt x="665226" y="341375"/>
                </a:lnTo>
                <a:lnTo>
                  <a:pt x="675132" y="345947"/>
                </a:lnTo>
                <a:lnTo>
                  <a:pt x="675132" y="291845"/>
                </a:lnTo>
                <a:lnTo>
                  <a:pt x="9144" y="296418"/>
                </a:lnTo>
                <a:lnTo>
                  <a:pt x="4572" y="291846"/>
                </a:lnTo>
                <a:lnTo>
                  <a:pt x="9144" y="291846"/>
                </a:lnTo>
                <a:close/>
              </a:path>
              <a:path w="1452372" h="460248">
                <a:moveTo>
                  <a:pt x="669798" y="300989"/>
                </a:moveTo>
                <a:lnTo>
                  <a:pt x="665226" y="296417"/>
                </a:lnTo>
                <a:lnTo>
                  <a:pt x="665226" y="336804"/>
                </a:lnTo>
                <a:lnTo>
                  <a:pt x="669798" y="336803"/>
                </a:lnTo>
                <a:lnTo>
                  <a:pt x="669798" y="300989"/>
                </a:lnTo>
                <a:close/>
              </a:path>
              <a:path w="1452372" h="460248">
                <a:moveTo>
                  <a:pt x="850391" y="336803"/>
                </a:moveTo>
                <a:lnTo>
                  <a:pt x="782574" y="336803"/>
                </a:lnTo>
                <a:lnTo>
                  <a:pt x="787145" y="300989"/>
                </a:lnTo>
                <a:lnTo>
                  <a:pt x="787146" y="296417"/>
                </a:lnTo>
                <a:lnTo>
                  <a:pt x="1443228" y="291846"/>
                </a:lnTo>
                <a:lnTo>
                  <a:pt x="778002" y="291845"/>
                </a:lnTo>
                <a:lnTo>
                  <a:pt x="782574" y="300989"/>
                </a:lnTo>
                <a:lnTo>
                  <a:pt x="778002" y="345947"/>
                </a:lnTo>
                <a:lnTo>
                  <a:pt x="827531" y="345947"/>
                </a:lnTo>
                <a:lnTo>
                  <a:pt x="726555" y="446924"/>
                </a:lnTo>
                <a:lnTo>
                  <a:pt x="838200" y="345947"/>
                </a:lnTo>
                <a:lnTo>
                  <a:pt x="835152" y="338327"/>
                </a:lnTo>
                <a:lnTo>
                  <a:pt x="787146" y="341375"/>
                </a:lnTo>
                <a:lnTo>
                  <a:pt x="850391" y="336803"/>
                </a:lnTo>
                <a:close/>
              </a:path>
              <a:path w="1452372" h="460248">
                <a:moveTo>
                  <a:pt x="1443228" y="296417"/>
                </a:moveTo>
                <a:lnTo>
                  <a:pt x="1443228" y="291846"/>
                </a:lnTo>
                <a:lnTo>
                  <a:pt x="787146" y="296417"/>
                </a:lnTo>
                <a:lnTo>
                  <a:pt x="787145" y="300989"/>
                </a:lnTo>
                <a:lnTo>
                  <a:pt x="1443228" y="296417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36171" y="1535429"/>
            <a:ext cx="1443228" cy="447294"/>
          </a:xfrm>
          <a:custGeom>
            <a:avLst/>
            <a:gdLst/>
            <a:ahLst/>
            <a:cxnLst/>
            <a:rect l="l" t="t" r="r" b="b"/>
            <a:pathLst>
              <a:path w="1443228" h="447294">
                <a:moveTo>
                  <a:pt x="833628" y="335279"/>
                </a:moveTo>
                <a:lnTo>
                  <a:pt x="722376" y="446531"/>
                </a:lnTo>
                <a:lnTo>
                  <a:pt x="720851" y="446531"/>
                </a:lnTo>
                <a:lnTo>
                  <a:pt x="609600" y="335279"/>
                </a:lnTo>
                <a:lnTo>
                  <a:pt x="721614" y="447294"/>
                </a:lnTo>
                <a:lnTo>
                  <a:pt x="833628" y="335279"/>
                </a:lnTo>
                <a:close/>
              </a:path>
              <a:path w="1443228" h="447294">
                <a:moveTo>
                  <a:pt x="777240" y="290322"/>
                </a:moveTo>
                <a:lnTo>
                  <a:pt x="777239" y="335279"/>
                </a:lnTo>
                <a:lnTo>
                  <a:pt x="777240" y="290322"/>
                </a:lnTo>
                <a:close/>
              </a:path>
              <a:path w="1443228" h="447294">
                <a:moveTo>
                  <a:pt x="1443228" y="290321"/>
                </a:moveTo>
                <a:lnTo>
                  <a:pt x="1443228" y="0"/>
                </a:lnTo>
                <a:lnTo>
                  <a:pt x="0" y="0"/>
                </a:lnTo>
                <a:lnTo>
                  <a:pt x="1443215" y="0"/>
                </a:lnTo>
                <a:lnTo>
                  <a:pt x="1443215" y="290321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331599" y="1530095"/>
            <a:ext cx="1452372" cy="459486"/>
          </a:xfrm>
          <a:custGeom>
            <a:avLst/>
            <a:gdLst/>
            <a:ahLst/>
            <a:cxnLst/>
            <a:rect l="l" t="t" r="r" b="b"/>
            <a:pathLst>
              <a:path w="1452371" h="459486">
                <a:moveTo>
                  <a:pt x="1452372" y="0"/>
                </a:moveTo>
                <a:lnTo>
                  <a:pt x="9144" y="5333"/>
                </a:lnTo>
                <a:lnTo>
                  <a:pt x="1442466" y="5333"/>
                </a:lnTo>
                <a:lnTo>
                  <a:pt x="1447787" y="5334"/>
                </a:lnTo>
                <a:lnTo>
                  <a:pt x="1447787" y="9895"/>
                </a:lnTo>
                <a:lnTo>
                  <a:pt x="1447800" y="291083"/>
                </a:lnTo>
                <a:lnTo>
                  <a:pt x="1452372" y="300989"/>
                </a:lnTo>
                <a:lnTo>
                  <a:pt x="1452372" y="0"/>
                </a:lnTo>
                <a:close/>
              </a:path>
              <a:path w="1452371" h="459486">
                <a:moveTo>
                  <a:pt x="619505" y="345947"/>
                </a:moveTo>
                <a:lnTo>
                  <a:pt x="615594" y="342036"/>
                </a:lnTo>
                <a:lnTo>
                  <a:pt x="614172" y="345947"/>
                </a:lnTo>
                <a:lnTo>
                  <a:pt x="619505" y="345947"/>
                </a:lnTo>
                <a:close/>
              </a:path>
              <a:path w="1452371" h="459486">
                <a:moveTo>
                  <a:pt x="617220" y="337565"/>
                </a:moveTo>
                <a:lnTo>
                  <a:pt x="616111" y="340613"/>
                </a:lnTo>
                <a:lnTo>
                  <a:pt x="665225" y="340613"/>
                </a:lnTo>
                <a:lnTo>
                  <a:pt x="617220" y="337565"/>
                </a:lnTo>
                <a:close/>
              </a:path>
              <a:path w="1452371" h="459486">
                <a:moveTo>
                  <a:pt x="4572" y="291084"/>
                </a:moveTo>
                <a:lnTo>
                  <a:pt x="4572" y="291084"/>
                </a:lnTo>
                <a:lnTo>
                  <a:pt x="4572" y="291084"/>
                </a:lnTo>
                <a:close/>
              </a:path>
              <a:path w="1452371" h="459486">
                <a:moveTo>
                  <a:pt x="729234" y="449580"/>
                </a:moveTo>
                <a:lnTo>
                  <a:pt x="726948" y="451865"/>
                </a:lnTo>
                <a:lnTo>
                  <a:pt x="725424" y="451865"/>
                </a:lnTo>
                <a:lnTo>
                  <a:pt x="723138" y="449580"/>
                </a:lnTo>
                <a:lnTo>
                  <a:pt x="722376" y="449580"/>
                </a:lnTo>
                <a:lnTo>
                  <a:pt x="726186" y="459486"/>
                </a:lnTo>
                <a:lnTo>
                  <a:pt x="729234" y="449580"/>
                </a:lnTo>
                <a:close/>
              </a:path>
              <a:path w="1452371" h="459486">
                <a:moveTo>
                  <a:pt x="786383" y="336041"/>
                </a:moveTo>
                <a:lnTo>
                  <a:pt x="786384" y="300990"/>
                </a:lnTo>
                <a:lnTo>
                  <a:pt x="781812" y="336041"/>
                </a:lnTo>
                <a:lnTo>
                  <a:pt x="786383" y="336041"/>
                </a:lnTo>
                <a:close/>
              </a:path>
              <a:path w="1452371" h="459486">
                <a:moveTo>
                  <a:pt x="1452372" y="300989"/>
                </a:moveTo>
                <a:lnTo>
                  <a:pt x="1447800" y="291083"/>
                </a:lnTo>
                <a:lnTo>
                  <a:pt x="1447800" y="9905"/>
                </a:lnTo>
                <a:lnTo>
                  <a:pt x="1447787" y="295656"/>
                </a:lnTo>
                <a:lnTo>
                  <a:pt x="1442465" y="295656"/>
                </a:lnTo>
                <a:lnTo>
                  <a:pt x="786384" y="300990"/>
                </a:lnTo>
                <a:lnTo>
                  <a:pt x="1452372" y="300989"/>
                </a:lnTo>
                <a:close/>
              </a:path>
              <a:path w="1452371" h="459486">
                <a:moveTo>
                  <a:pt x="4572" y="9906"/>
                </a:moveTo>
                <a:lnTo>
                  <a:pt x="4572" y="5334"/>
                </a:lnTo>
                <a:lnTo>
                  <a:pt x="1442466" y="5334"/>
                </a:lnTo>
                <a:lnTo>
                  <a:pt x="9144" y="5333"/>
                </a:lnTo>
                <a:lnTo>
                  <a:pt x="1452372" y="0"/>
                </a:lnTo>
                <a:lnTo>
                  <a:pt x="0" y="0"/>
                </a:lnTo>
                <a:lnTo>
                  <a:pt x="0" y="300990"/>
                </a:lnTo>
                <a:lnTo>
                  <a:pt x="4572" y="9906"/>
                </a:lnTo>
                <a:close/>
              </a:path>
              <a:path w="1452371" h="459486">
                <a:moveTo>
                  <a:pt x="722376" y="449580"/>
                </a:moveTo>
                <a:lnTo>
                  <a:pt x="723138" y="449580"/>
                </a:lnTo>
                <a:lnTo>
                  <a:pt x="619505" y="345947"/>
                </a:lnTo>
                <a:lnTo>
                  <a:pt x="614172" y="345947"/>
                </a:lnTo>
                <a:lnTo>
                  <a:pt x="615594" y="342036"/>
                </a:lnTo>
                <a:lnTo>
                  <a:pt x="614172" y="340613"/>
                </a:lnTo>
                <a:lnTo>
                  <a:pt x="616111" y="340613"/>
                </a:lnTo>
                <a:lnTo>
                  <a:pt x="617220" y="337565"/>
                </a:lnTo>
                <a:lnTo>
                  <a:pt x="665225" y="340613"/>
                </a:lnTo>
                <a:lnTo>
                  <a:pt x="669798" y="340613"/>
                </a:lnTo>
                <a:lnTo>
                  <a:pt x="669798" y="295656"/>
                </a:lnTo>
                <a:lnTo>
                  <a:pt x="665226" y="295656"/>
                </a:lnTo>
                <a:lnTo>
                  <a:pt x="669798" y="300989"/>
                </a:lnTo>
                <a:lnTo>
                  <a:pt x="669798" y="336041"/>
                </a:lnTo>
                <a:lnTo>
                  <a:pt x="602742" y="336041"/>
                </a:lnTo>
                <a:lnTo>
                  <a:pt x="726186" y="459486"/>
                </a:lnTo>
                <a:lnTo>
                  <a:pt x="722376" y="449580"/>
                </a:lnTo>
                <a:close/>
              </a:path>
              <a:path w="1452371" h="459486">
                <a:moveTo>
                  <a:pt x="849630" y="336041"/>
                </a:moveTo>
                <a:lnTo>
                  <a:pt x="786384" y="340613"/>
                </a:lnTo>
                <a:lnTo>
                  <a:pt x="834390" y="337565"/>
                </a:lnTo>
                <a:lnTo>
                  <a:pt x="835775" y="340613"/>
                </a:lnTo>
                <a:lnTo>
                  <a:pt x="838200" y="340613"/>
                </a:lnTo>
                <a:lnTo>
                  <a:pt x="836533" y="342280"/>
                </a:lnTo>
                <a:lnTo>
                  <a:pt x="838200" y="345947"/>
                </a:lnTo>
                <a:lnTo>
                  <a:pt x="789027" y="389786"/>
                </a:lnTo>
                <a:lnTo>
                  <a:pt x="729233" y="449580"/>
                </a:lnTo>
                <a:lnTo>
                  <a:pt x="726186" y="459486"/>
                </a:lnTo>
                <a:lnTo>
                  <a:pt x="849630" y="336041"/>
                </a:lnTo>
                <a:close/>
              </a:path>
              <a:path w="1452371" h="459486">
                <a:moveTo>
                  <a:pt x="665226" y="295656"/>
                </a:moveTo>
                <a:lnTo>
                  <a:pt x="4572" y="295656"/>
                </a:lnTo>
                <a:lnTo>
                  <a:pt x="4572" y="291084"/>
                </a:lnTo>
                <a:lnTo>
                  <a:pt x="4572" y="9906"/>
                </a:lnTo>
                <a:lnTo>
                  <a:pt x="0" y="300990"/>
                </a:lnTo>
                <a:lnTo>
                  <a:pt x="665226" y="300990"/>
                </a:lnTo>
                <a:lnTo>
                  <a:pt x="665226" y="295656"/>
                </a:lnTo>
                <a:close/>
              </a:path>
              <a:path w="1452371" h="459486">
                <a:moveTo>
                  <a:pt x="669798" y="300989"/>
                </a:moveTo>
                <a:lnTo>
                  <a:pt x="665226" y="295656"/>
                </a:lnTo>
                <a:lnTo>
                  <a:pt x="665225" y="336041"/>
                </a:lnTo>
                <a:lnTo>
                  <a:pt x="669798" y="336041"/>
                </a:lnTo>
                <a:lnTo>
                  <a:pt x="669798" y="300989"/>
                </a:lnTo>
                <a:close/>
              </a:path>
              <a:path w="1452371" h="459486">
                <a:moveTo>
                  <a:pt x="838200" y="345947"/>
                </a:moveTo>
                <a:lnTo>
                  <a:pt x="836533" y="342280"/>
                </a:lnTo>
                <a:lnTo>
                  <a:pt x="789027" y="389786"/>
                </a:lnTo>
                <a:lnTo>
                  <a:pt x="838200" y="345947"/>
                </a:lnTo>
                <a:close/>
              </a:path>
              <a:path w="1452371" h="459486">
                <a:moveTo>
                  <a:pt x="834390" y="337565"/>
                </a:moveTo>
                <a:lnTo>
                  <a:pt x="786384" y="340613"/>
                </a:lnTo>
                <a:lnTo>
                  <a:pt x="835775" y="340613"/>
                </a:lnTo>
                <a:lnTo>
                  <a:pt x="834390" y="337565"/>
                </a:lnTo>
                <a:close/>
              </a:path>
              <a:path w="1452371" h="459486">
                <a:moveTo>
                  <a:pt x="849630" y="336041"/>
                </a:moveTo>
                <a:lnTo>
                  <a:pt x="781812" y="336041"/>
                </a:lnTo>
                <a:lnTo>
                  <a:pt x="786384" y="300990"/>
                </a:lnTo>
                <a:lnTo>
                  <a:pt x="786384" y="295656"/>
                </a:lnTo>
                <a:lnTo>
                  <a:pt x="781812" y="295656"/>
                </a:lnTo>
                <a:lnTo>
                  <a:pt x="781812" y="340613"/>
                </a:lnTo>
                <a:lnTo>
                  <a:pt x="786384" y="340613"/>
                </a:lnTo>
                <a:lnTo>
                  <a:pt x="849630" y="336041"/>
                </a:lnTo>
                <a:close/>
              </a:path>
              <a:path w="1452371" h="459486">
                <a:moveTo>
                  <a:pt x="1442465" y="295656"/>
                </a:moveTo>
                <a:lnTo>
                  <a:pt x="786384" y="295656"/>
                </a:lnTo>
                <a:lnTo>
                  <a:pt x="786384" y="300990"/>
                </a:lnTo>
                <a:lnTo>
                  <a:pt x="1442465" y="295656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36171" y="1535429"/>
            <a:ext cx="1443228" cy="447294"/>
          </a:xfrm>
          <a:custGeom>
            <a:avLst/>
            <a:gdLst/>
            <a:ahLst/>
            <a:cxnLst/>
            <a:rect l="l" t="t" r="r" b="b"/>
            <a:pathLst>
              <a:path w="1443228" h="447294">
                <a:moveTo>
                  <a:pt x="1443228" y="0"/>
                </a:moveTo>
                <a:lnTo>
                  <a:pt x="0" y="0"/>
                </a:lnTo>
                <a:lnTo>
                  <a:pt x="0" y="290322"/>
                </a:lnTo>
                <a:lnTo>
                  <a:pt x="665226" y="290321"/>
                </a:lnTo>
                <a:lnTo>
                  <a:pt x="665226" y="335279"/>
                </a:lnTo>
                <a:lnTo>
                  <a:pt x="609600" y="335279"/>
                </a:lnTo>
                <a:lnTo>
                  <a:pt x="721614" y="447294"/>
                </a:lnTo>
                <a:lnTo>
                  <a:pt x="833628" y="335279"/>
                </a:lnTo>
                <a:lnTo>
                  <a:pt x="777240" y="335279"/>
                </a:lnTo>
                <a:lnTo>
                  <a:pt x="777240" y="290321"/>
                </a:lnTo>
                <a:lnTo>
                  <a:pt x="1443228" y="290321"/>
                </a:lnTo>
                <a:lnTo>
                  <a:pt x="144322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331599" y="1530095"/>
            <a:ext cx="1452372" cy="459486"/>
          </a:xfrm>
          <a:custGeom>
            <a:avLst/>
            <a:gdLst/>
            <a:ahLst/>
            <a:cxnLst/>
            <a:rect l="l" t="t" r="r" b="b"/>
            <a:pathLst>
              <a:path w="1452371" h="459486">
                <a:moveTo>
                  <a:pt x="9144" y="5333"/>
                </a:moveTo>
                <a:lnTo>
                  <a:pt x="1442466" y="5333"/>
                </a:lnTo>
                <a:lnTo>
                  <a:pt x="1447800" y="9905"/>
                </a:lnTo>
                <a:lnTo>
                  <a:pt x="1447800" y="291083"/>
                </a:lnTo>
                <a:lnTo>
                  <a:pt x="1452372" y="300989"/>
                </a:lnTo>
                <a:lnTo>
                  <a:pt x="1452372" y="0"/>
                </a:lnTo>
                <a:lnTo>
                  <a:pt x="9144" y="5333"/>
                </a:lnTo>
                <a:close/>
              </a:path>
              <a:path w="1452371" h="459486">
                <a:moveTo>
                  <a:pt x="625601" y="345947"/>
                </a:moveTo>
                <a:lnTo>
                  <a:pt x="675132" y="345947"/>
                </a:lnTo>
                <a:lnTo>
                  <a:pt x="665226" y="340613"/>
                </a:lnTo>
                <a:lnTo>
                  <a:pt x="617220" y="337565"/>
                </a:lnTo>
                <a:lnTo>
                  <a:pt x="614172" y="345947"/>
                </a:lnTo>
                <a:lnTo>
                  <a:pt x="625601" y="345947"/>
                </a:lnTo>
                <a:close/>
              </a:path>
              <a:path w="1452371" h="459486">
                <a:moveTo>
                  <a:pt x="9144" y="295656"/>
                </a:moveTo>
                <a:lnTo>
                  <a:pt x="675132" y="291084"/>
                </a:lnTo>
                <a:lnTo>
                  <a:pt x="4572" y="291084"/>
                </a:lnTo>
                <a:lnTo>
                  <a:pt x="9144" y="295656"/>
                </a:lnTo>
                <a:close/>
              </a:path>
              <a:path w="1452371" h="459486">
                <a:moveTo>
                  <a:pt x="781812" y="300989"/>
                </a:moveTo>
                <a:lnTo>
                  <a:pt x="777240" y="291084"/>
                </a:lnTo>
                <a:lnTo>
                  <a:pt x="777240" y="345947"/>
                </a:lnTo>
                <a:lnTo>
                  <a:pt x="781812" y="300989"/>
                </a:lnTo>
                <a:close/>
              </a:path>
              <a:path w="1452371" h="459486">
                <a:moveTo>
                  <a:pt x="722376" y="449580"/>
                </a:moveTo>
                <a:lnTo>
                  <a:pt x="726186" y="459486"/>
                </a:lnTo>
                <a:lnTo>
                  <a:pt x="729234" y="449580"/>
                </a:lnTo>
                <a:lnTo>
                  <a:pt x="722376" y="449580"/>
                </a:lnTo>
                <a:close/>
              </a:path>
              <a:path w="1452371" h="459486">
                <a:moveTo>
                  <a:pt x="786383" y="336041"/>
                </a:moveTo>
                <a:lnTo>
                  <a:pt x="786384" y="300990"/>
                </a:lnTo>
                <a:lnTo>
                  <a:pt x="781812" y="336041"/>
                </a:lnTo>
                <a:lnTo>
                  <a:pt x="786383" y="336041"/>
                </a:lnTo>
                <a:close/>
              </a:path>
              <a:path w="1452371" h="459486">
                <a:moveTo>
                  <a:pt x="786384" y="300990"/>
                </a:moveTo>
                <a:lnTo>
                  <a:pt x="1452372" y="300989"/>
                </a:lnTo>
                <a:lnTo>
                  <a:pt x="1447800" y="291083"/>
                </a:lnTo>
                <a:lnTo>
                  <a:pt x="1447800" y="9905"/>
                </a:lnTo>
                <a:lnTo>
                  <a:pt x="1442466" y="5333"/>
                </a:lnTo>
                <a:lnTo>
                  <a:pt x="9144" y="5333"/>
                </a:lnTo>
                <a:lnTo>
                  <a:pt x="1452372" y="0"/>
                </a:lnTo>
                <a:lnTo>
                  <a:pt x="0" y="0"/>
                </a:lnTo>
                <a:lnTo>
                  <a:pt x="0" y="300990"/>
                </a:lnTo>
                <a:lnTo>
                  <a:pt x="4572" y="9906"/>
                </a:lnTo>
                <a:lnTo>
                  <a:pt x="1442465" y="9905"/>
                </a:lnTo>
                <a:lnTo>
                  <a:pt x="1442466" y="295655"/>
                </a:lnTo>
                <a:lnTo>
                  <a:pt x="786384" y="300990"/>
                </a:lnTo>
                <a:close/>
              </a:path>
              <a:path w="1452371" h="459486">
                <a:moveTo>
                  <a:pt x="9144" y="291084"/>
                </a:moveTo>
                <a:lnTo>
                  <a:pt x="9143" y="9905"/>
                </a:lnTo>
                <a:lnTo>
                  <a:pt x="4572" y="9906"/>
                </a:lnTo>
                <a:lnTo>
                  <a:pt x="0" y="300990"/>
                </a:lnTo>
                <a:lnTo>
                  <a:pt x="665226" y="300990"/>
                </a:lnTo>
                <a:lnTo>
                  <a:pt x="665226" y="295655"/>
                </a:lnTo>
                <a:lnTo>
                  <a:pt x="669798" y="300989"/>
                </a:lnTo>
                <a:lnTo>
                  <a:pt x="669798" y="336041"/>
                </a:lnTo>
                <a:lnTo>
                  <a:pt x="602742" y="336041"/>
                </a:lnTo>
                <a:lnTo>
                  <a:pt x="726186" y="459486"/>
                </a:lnTo>
                <a:lnTo>
                  <a:pt x="722376" y="449580"/>
                </a:lnTo>
                <a:lnTo>
                  <a:pt x="729234" y="449580"/>
                </a:lnTo>
                <a:lnTo>
                  <a:pt x="726186" y="459486"/>
                </a:lnTo>
                <a:lnTo>
                  <a:pt x="849630" y="336041"/>
                </a:lnTo>
                <a:lnTo>
                  <a:pt x="786384" y="340613"/>
                </a:lnTo>
                <a:lnTo>
                  <a:pt x="834390" y="337565"/>
                </a:lnTo>
                <a:lnTo>
                  <a:pt x="838200" y="345947"/>
                </a:lnTo>
                <a:lnTo>
                  <a:pt x="725805" y="446151"/>
                </a:lnTo>
                <a:lnTo>
                  <a:pt x="625601" y="345947"/>
                </a:lnTo>
                <a:lnTo>
                  <a:pt x="614172" y="345947"/>
                </a:lnTo>
                <a:lnTo>
                  <a:pt x="617220" y="337565"/>
                </a:lnTo>
                <a:lnTo>
                  <a:pt x="665226" y="340613"/>
                </a:lnTo>
                <a:lnTo>
                  <a:pt x="675132" y="345947"/>
                </a:lnTo>
                <a:lnTo>
                  <a:pt x="675132" y="291084"/>
                </a:lnTo>
                <a:lnTo>
                  <a:pt x="9144" y="295656"/>
                </a:lnTo>
                <a:lnTo>
                  <a:pt x="4572" y="291084"/>
                </a:lnTo>
                <a:lnTo>
                  <a:pt x="9144" y="291084"/>
                </a:lnTo>
                <a:close/>
              </a:path>
              <a:path w="1452371" h="459486">
                <a:moveTo>
                  <a:pt x="669798" y="300989"/>
                </a:moveTo>
                <a:lnTo>
                  <a:pt x="665226" y="295655"/>
                </a:lnTo>
                <a:lnTo>
                  <a:pt x="665225" y="336041"/>
                </a:lnTo>
                <a:lnTo>
                  <a:pt x="669798" y="336041"/>
                </a:lnTo>
                <a:lnTo>
                  <a:pt x="669798" y="300989"/>
                </a:lnTo>
                <a:close/>
              </a:path>
              <a:path w="1452371" h="459486">
                <a:moveTo>
                  <a:pt x="849630" y="336041"/>
                </a:moveTo>
                <a:lnTo>
                  <a:pt x="781812" y="336041"/>
                </a:lnTo>
                <a:lnTo>
                  <a:pt x="786384" y="300990"/>
                </a:lnTo>
                <a:lnTo>
                  <a:pt x="786384" y="295655"/>
                </a:lnTo>
                <a:lnTo>
                  <a:pt x="1442466" y="291084"/>
                </a:lnTo>
                <a:lnTo>
                  <a:pt x="777240" y="291084"/>
                </a:lnTo>
                <a:lnTo>
                  <a:pt x="781812" y="300989"/>
                </a:lnTo>
                <a:lnTo>
                  <a:pt x="777240" y="345947"/>
                </a:lnTo>
                <a:lnTo>
                  <a:pt x="826008" y="345948"/>
                </a:lnTo>
                <a:lnTo>
                  <a:pt x="725805" y="446151"/>
                </a:lnTo>
                <a:lnTo>
                  <a:pt x="838200" y="345947"/>
                </a:lnTo>
                <a:lnTo>
                  <a:pt x="834390" y="337565"/>
                </a:lnTo>
                <a:lnTo>
                  <a:pt x="786384" y="340613"/>
                </a:lnTo>
                <a:lnTo>
                  <a:pt x="849630" y="336041"/>
                </a:lnTo>
                <a:close/>
              </a:path>
              <a:path w="1452371" h="459486">
                <a:moveTo>
                  <a:pt x="1442466" y="295655"/>
                </a:moveTo>
                <a:lnTo>
                  <a:pt x="1442466" y="291084"/>
                </a:lnTo>
                <a:lnTo>
                  <a:pt x="786384" y="295655"/>
                </a:lnTo>
                <a:lnTo>
                  <a:pt x="786384" y="300990"/>
                </a:lnTo>
                <a:lnTo>
                  <a:pt x="1442466" y="295655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915541" y="1551431"/>
            <a:ext cx="1444752" cy="447294"/>
          </a:xfrm>
          <a:custGeom>
            <a:avLst/>
            <a:gdLst/>
            <a:ahLst/>
            <a:cxnLst/>
            <a:rect l="l" t="t" r="r" b="b"/>
            <a:pathLst>
              <a:path w="1444752" h="447294">
                <a:moveTo>
                  <a:pt x="722757" y="446912"/>
                </a:moveTo>
                <a:lnTo>
                  <a:pt x="611124" y="335279"/>
                </a:lnTo>
                <a:lnTo>
                  <a:pt x="610362" y="335279"/>
                </a:lnTo>
                <a:lnTo>
                  <a:pt x="722376" y="447294"/>
                </a:lnTo>
                <a:lnTo>
                  <a:pt x="722757" y="446912"/>
                </a:lnTo>
                <a:close/>
              </a:path>
              <a:path w="1444752" h="447294">
                <a:moveTo>
                  <a:pt x="1444752" y="290321"/>
                </a:moveTo>
                <a:lnTo>
                  <a:pt x="1444752" y="0"/>
                </a:lnTo>
                <a:lnTo>
                  <a:pt x="0" y="0"/>
                </a:lnTo>
                <a:lnTo>
                  <a:pt x="1444752" y="0"/>
                </a:lnTo>
                <a:lnTo>
                  <a:pt x="1444752" y="290321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910969" y="1546097"/>
            <a:ext cx="1453896" cy="459486"/>
          </a:xfrm>
          <a:custGeom>
            <a:avLst/>
            <a:gdLst/>
            <a:ahLst/>
            <a:cxnLst/>
            <a:rect l="l" t="t" r="r" b="b"/>
            <a:pathLst>
              <a:path w="1453896" h="459486">
                <a:moveTo>
                  <a:pt x="1453896" y="0"/>
                </a:moveTo>
                <a:lnTo>
                  <a:pt x="9906" y="5333"/>
                </a:lnTo>
                <a:lnTo>
                  <a:pt x="1444752" y="5333"/>
                </a:lnTo>
                <a:lnTo>
                  <a:pt x="1449324" y="5334"/>
                </a:lnTo>
                <a:lnTo>
                  <a:pt x="1449324" y="291083"/>
                </a:lnTo>
                <a:lnTo>
                  <a:pt x="1453896" y="300989"/>
                </a:lnTo>
                <a:lnTo>
                  <a:pt x="1453896" y="0"/>
                </a:lnTo>
                <a:close/>
              </a:path>
              <a:path w="1453896" h="459486">
                <a:moveTo>
                  <a:pt x="616712" y="341629"/>
                </a:moveTo>
                <a:lnTo>
                  <a:pt x="614934" y="345185"/>
                </a:lnTo>
                <a:lnTo>
                  <a:pt x="620268" y="345186"/>
                </a:lnTo>
                <a:lnTo>
                  <a:pt x="616712" y="341629"/>
                </a:lnTo>
                <a:close/>
              </a:path>
              <a:path w="1453896" h="459486">
                <a:moveTo>
                  <a:pt x="618744" y="337565"/>
                </a:moveTo>
                <a:lnTo>
                  <a:pt x="617220" y="340613"/>
                </a:lnTo>
                <a:lnTo>
                  <a:pt x="666749" y="340613"/>
                </a:lnTo>
                <a:lnTo>
                  <a:pt x="618744" y="337565"/>
                </a:lnTo>
                <a:close/>
              </a:path>
              <a:path w="1453896" h="459486">
                <a:moveTo>
                  <a:pt x="4572" y="291084"/>
                </a:moveTo>
                <a:lnTo>
                  <a:pt x="4572" y="291084"/>
                </a:lnTo>
                <a:lnTo>
                  <a:pt x="4572" y="291084"/>
                </a:lnTo>
                <a:close/>
              </a:path>
              <a:path w="1453896" h="459486">
                <a:moveTo>
                  <a:pt x="730758" y="449580"/>
                </a:moveTo>
                <a:lnTo>
                  <a:pt x="729996" y="449580"/>
                </a:lnTo>
                <a:lnTo>
                  <a:pt x="727710" y="451865"/>
                </a:lnTo>
                <a:lnTo>
                  <a:pt x="727710" y="452628"/>
                </a:lnTo>
                <a:lnTo>
                  <a:pt x="724662" y="449580"/>
                </a:lnTo>
                <a:lnTo>
                  <a:pt x="723900" y="449580"/>
                </a:lnTo>
                <a:lnTo>
                  <a:pt x="726948" y="459486"/>
                </a:lnTo>
                <a:lnTo>
                  <a:pt x="730758" y="449580"/>
                </a:lnTo>
                <a:close/>
              </a:path>
              <a:path w="1453896" h="459486">
                <a:moveTo>
                  <a:pt x="787907" y="336041"/>
                </a:moveTo>
                <a:lnTo>
                  <a:pt x="787908" y="300990"/>
                </a:lnTo>
                <a:lnTo>
                  <a:pt x="783336" y="336041"/>
                </a:lnTo>
                <a:lnTo>
                  <a:pt x="787907" y="336041"/>
                </a:lnTo>
                <a:close/>
              </a:path>
              <a:path w="1453896" h="459486">
                <a:moveTo>
                  <a:pt x="1453896" y="300989"/>
                </a:moveTo>
                <a:lnTo>
                  <a:pt x="1449324" y="291083"/>
                </a:lnTo>
                <a:lnTo>
                  <a:pt x="1449324" y="295656"/>
                </a:lnTo>
                <a:lnTo>
                  <a:pt x="1444751" y="295656"/>
                </a:lnTo>
                <a:lnTo>
                  <a:pt x="787908" y="300990"/>
                </a:lnTo>
                <a:lnTo>
                  <a:pt x="1453896" y="300989"/>
                </a:lnTo>
                <a:close/>
              </a:path>
              <a:path w="1453896" h="459486">
                <a:moveTo>
                  <a:pt x="4572" y="9906"/>
                </a:moveTo>
                <a:lnTo>
                  <a:pt x="4572" y="5334"/>
                </a:lnTo>
                <a:lnTo>
                  <a:pt x="1444752" y="5334"/>
                </a:lnTo>
                <a:lnTo>
                  <a:pt x="9906" y="5333"/>
                </a:lnTo>
                <a:lnTo>
                  <a:pt x="1453896" y="0"/>
                </a:lnTo>
                <a:lnTo>
                  <a:pt x="0" y="0"/>
                </a:lnTo>
                <a:lnTo>
                  <a:pt x="0" y="300990"/>
                </a:lnTo>
                <a:lnTo>
                  <a:pt x="4572" y="9906"/>
                </a:lnTo>
                <a:close/>
              </a:path>
              <a:path w="1453896" h="459486">
                <a:moveTo>
                  <a:pt x="850391" y="336041"/>
                </a:moveTo>
                <a:lnTo>
                  <a:pt x="787908" y="340613"/>
                </a:lnTo>
                <a:lnTo>
                  <a:pt x="835913" y="337565"/>
                </a:lnTo>
                <a:lnTo>
                  <a:pt x="837133" y="340613"/>
                </a:lnTo>
                <a:lnTo>
                  <a:pt x="838962" y="340613"/>
                </a:lnTo>
                <a:lnTo>
                  <a:pt x="837655" y="341920"/>
                </a:lnTo>
                <a:lnTo>
                  <a:pt x="838962" y="345185"/>
                </a:lnTo>
                <a:lnTo>
                  <a:pt x="791119" y="388456"/>
                </a:lnTo>
                <a:lnTo>
                  <a:pt x="729996" y="449580"/>
                </a:lnTo>
                <a:lnTo>
                  <a:pt x="730758" y="449580"/>
                </a:lnTo>
                <a:lnTo>
                  <a:pt x="726948" y="459486"/>
                </a:lnTo>
                <a:lnTo>
                  <a:pt x="850391" y="336041"/>
                </a:lnTo>
                <a:close/>
              </a:path>
              <a:path w="1453896" h="459486">
                <a:moveTo>
                  <a:pt x="723900" y="449580"/>
                </a:moveTo>
                <a:lnTo>
                  <a:pt x="724662" y="449580"/>
                </a:lnTo>
                <a:lnTo>
                  <a:pt x="620268" y="345186"/>
                </a:lnTo>
                <a:lnTo>
                  <a:pt x="614934" y="345185"/>
                </a:lnTo>
                <a:lnTo>
                  <a:pt x="616712" y="341629"/>
                </a:lnTo>
                <a:lnTo>
                  <a:pt x="615696" y="340613"/>
                </a:lnTo>
                <a:lnTo>
                  <a:pt x="617220" y="340613"/>
                </a:lnTo>
                <a:lnTo>
                  <a:pt x="618744" y="337565"/>
                </a:lnTo>
                <a:lnTo>
                  <a:pt x="666749" y="340613"/>
                </a:lnTo>
                <a:lnTo>
                  <a:pt x="671322" y="340613"/>
                </a:lnTo>
                <a:lnTo>
                  <a:pt x="671322" y="295656"/>
                </a:lnTo>
                <a:lnTo>
                  <a:pt x="666750" y="295656"/>
                </a:lnTo>
                <a:lnTo>
                  <a:pt x="671322" y="300989"/>
                </a:lnTo>
                <a:lnTo>
                  <a:pt x="671322" y="336041"/>
                </a:lnTo>
                <a:lnTo>
                  <a:pt x="603504" y="336041"/>
                </a:lnTo>
                <a:lnTo>
                  <a:pt x="726948" y="459486"/>
                </a:lnTo>
                <a:lnTo>
                  <a:pt x="723900" y="449580"/>
                </a:lnTo>
                <a:close/>
              </a:path>
              <a:path w="1453896" h="459486">
                <a:moveTo>
                  <a:pt x="666750" y="295656"/>
                </a:moveTo>
                <a:lnTo>
                  <a:pt x="4572" y="295656"/>
                </a:lnTo>
                <a:lnTo>
                  <a:pt x="4572" y="291084"/>
                </a:lnTo>
                <a:lnTo>
                  <a:pt x="4572" y="9906"/>
                </a:lnTo>
                <a:lnTo>
                  <a:pt x="0" y="300990"/>
                </a:lnTo>
                <a:lnTo>
                  <a:pt x="666750" y="300990"/>
                </a:lnTo>
                <a:lnTo>
                  <a:pt x="666750" y="295656"/>
                </a:lnTo>
                <a:close/>
              </a:path>
              <a:path w="1453896" h="459486">
                <a:moveTo>
                  <a:pt x="671322" y="300989"/>
                </a:moveTo>
                <a:lnTo>
                  <a:pt x="666750" y="295656"/>
                </a:lnTo>
                <a:lnTo>
                  <a:pt x="666749" y="336041"/>
                </a:lnTo>
                <a:lnTo>
                  <a:pt x="671322" y="336041"/>
                </a:lnTo>
                <a:lnTo>
                  <a:pt x="671322" y="300989"/>
                </a:lnTo>
                <a:close/>
              </a:path>
              <a:path w="1453896" h="459486">
                <a:moveTo>
                  <a:pt x="838962" y="345185"/>
                </a:moveTo>
                <a:lnTo>
                  <a:pt x="837655" y="341920"/>
                </a:lnTo>
                <a:lnTo>
                  <a:pt x="791119" y="388456"/>
                </a:lnTo>
                <a:lnTo>
                  <a:pt x="838962" y="345185"/>
                </a:lnTo>
                <a:close/>
              </a:path>
              <a:path w="1453896" h="459486">
                <a:moveTo>
                  <a:pt x="835913" y="337565"/>
                </a:moveTo>
                <a:lnTo>
                  <a:pt x="787908" y="340613"/>
                </a:lnTo>
                <a:lnTo>
                  <a:pt x="837133" y="340613"/>
                </a:lnTo>
                <a:lnTo>
                  <a:pt x="835913" y="337565"/>
                </a:lnTo>
                <a:close/>
              </a:path>
              <a:path w="1453896" h="459486">
                <a:moveTo>
                  <a:pt x="850391" y="336041"/>
                </a:moveTo>
                <a:lnTo>
                  <a:pt x="783336" y="336041"/>
                </a:lnTo>
                <a:lnTo>
                  <a:pt x="783336" y="340613"/>
                </a:lnTo>
                <a:lnTo>
                  <a:pt x="787908" y="340613"/>
                </a:lnTo>
                <a:lnTo>
                  <a:pt x="850391" y="336041"/>
                </a:lnTo>
                <a:close/>
              </a:path>
              <a:path w="1453896" h="459486">
                <a:moveTo>
                  <a:pt x="787908" y="300990"/>
                </a:moveTo>
                <a:lnTo>
                  <a:pt x="787908" y="295656"/>
                </a:lnTo>
                <a:lnTo>
                  <a:pt x="783336" y="295656"/>
                </a:lnTo>
                <a:lnTo>
                  <a:pt x="783336" y="336041"/>
                </a:lnTo>
                <a:lnTo>
                  <a:pt x="787908" y="300990"/>
                </a:lnTo>
                <a:close/>
              </a:path>
              <a:path w="1453896" h="459486">
                <a:moveTo>
                  <a:pt x="1444751" y="295656"/>
                </a:moveTo>
                <a:lnTo>
                  <a:pt x="787908" y="295656"/>
                </a:lnTo>
                <a:lnTo>
                  <a:pt x="787908" y="300990"/>
                </a:lnTo>
                <a:lnTo>
                  <a:pt x="1444751" y="295656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915541" y="1551431"/>
            <a:ext cx="1444752" cy="447294"/>
          </a:xfrm>
          <a:custGeom>
            <a:avLst/>
            <a:gdLst/>
            <a:ahLst/>
            <a:cxnLst/>
            <a:rect l="l" t="t" r="r" b="b"/>
            <a:pathLst>
              <a:path w="1444752" h="447294">
                <a:moveTo>
                  <a:pt x="1444752" y="0"/>
                </a:moveTo>
                <a:lnTo>
                  <a:pt x="0" y="0"/>
                </a:lnTo>
                <a:lnTo>
                  <a:pt x="0" y="290322"/>
                </a:lnTo>
                <a:lnTo>
                  <a:pt x="666750" y="290321"/>
                </a:lnTo>
                <a:lnTo>
                  <a:pt x="666750" y="335279"/>
                </a:lnTo>
                <a:lnTo>
                  <a:pt x="610362" y="335279"/>
                </a:lnTo>
                <a:lnTo>
                  <a:pt x="722376" y="447294"/>
                </a:lnTo>
                <a:lnTo>
                  <a:pt x="834390" y="335279"/>
                </a:lnTo>
                <a:lnTo>
                  <a:pt x="778764" y="335279"/>
                </a:lnTo>
                <a:lnTo>
                  <a:pt x="778764" y="290321"/>
                </a:lnTo>
                <a:lnTo>
                  <a:pt x="1444752" y="290321"/>
                </a:lnTo>
                <a:lnTo>
                  <a:pt x="144475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910969" y="1546097"/>
            <a:ext cx="1453896" cy="459486"/>
          </a:xfrm>
          <a:custGeom>
            <a:avLst/>
            <a:gdLst/>
            <a:ahLst/>
            <a:cxnLst/>
            <a:rect l="l" t="t" r="r" b="b"/>
            <a:pathLst>
              <a:path w="1453896" h="459486">
                <a:moveTo>
                  <a:pt x="9906" y="5333"/>
                </a:moveTo>
                <a:lnTo>
                  <a:pt x="1444752" y="5333"/>
                </a:lnTo>
                <a:lnTo>
                  <a:pt x="1449324" y="9905"/>
                </a:lnTo>
                <a:lnTo>
                  <a:pt x="1449324" y="291083"/>
                </a:lnTo>
                <a:lnTo>
                  <a:pt x="1453896" y="300989"/>
                </a:lnTo>
                <a:lnTo>
                  <a:pt x="1453896" y="0"/>
                </a:lnTo>
                <a:lnTo>
                  <a:pt x="9906" y="5333"/>
                </a:lnTo>
                <a:close/>
              </a:path>
              <a:path w="1453896" h="459486">
                <a:moveTo>
                  <a:pt x="626364" y="345186"/>
                </a:moveTo>
                <a:lnTo>
                  <a:pt x="675894" y="345185"/>
                </a:lnTo>
                <a:lnTo>
                  <a:pt x="666750" y="340613"/>
                </a:lnTo>
                <a:lnTo>
                  <a:pt x="618744" y="337565"/>
                </a:lnTo>
                <a:lnTo>
                  <a:pt x="614934" y="345185"/>
                </a:lnTo>
                <a:lnTo>
                  <a:pt x="626364" y="345186"/>
                </a:lnTo>
                <a:close/>
              </a:path>
              <a:path w="1453896" h="459486">
                <a:moveTo>
                  <a:pt x="9906" y="295656"/>
                </a:moveTo>
                <a:lnTo>
                  <a:pt x="675894" y="291084"/>
                </a:lnTo>
                <a:lnTo>
                  <a:pt x="4572" y="291084"/>
                </a:lnTo>
                <a:lnTo>
                  <a:pt x="9906" y="295656"/>
                </a:lnTo>
                <a:close/>
              </a:path>
              <a:path w="1453896" h="459486">
                <a:moveTo>
                  <a:pt x="783336" y="300989"/>
                </a:moveTo>
                <a:lnTo>
                  <a:pt x="778002" y="291084"/>
                </a:lnTo>
                <a:lnTo>
                  <a:pt x="778002" y="345185"/>
                </a:lnTo>
                <a:lnTo>
                  <a:pt x="783336" y="300989"/>
                </a:lnTo>
                <a:close/>
              </a:path>
              <a:path w="1453896" h="459486">
                <a:moveTo>
                  <a:pt x="723900" y="449580"/>
                </a:moveTo>
                <a:lnTo>
                  <a:pt x="726948" y="459486"/>
                </a:lnTo>
                <a:lnTo>
                  <a:pt x="730758" y="449580"/>
                </a:lnTo>
                <a:lnTo>
                  <a:pt x="723900" y="449580"/>
                </a:lnTo>
                <a:close/>
              </a:path>
              <a:path w="1453896" h="459486">
                <a:moveTo>
                  <a:pt x="787907" y="336041"/>
                </a:moveTo>
                <a:lnTo>
                  <a:pt x="787908" y="300990"/>
                </a:lnTo>
                <a:lnTo>
                  <a:pt x="783336" y="336041"/>
                </a:lnTo>
                <a:lnTo>
                  <a:pt x="787907" y="336041"/>
                </a:lnTo>
                <a:close/>
              </a:path>
              <a:path w="1453896" h="459486">
                <a:moveTo>
                  <a:pt x="787908" y="300990"/>
                </a:moveTo>
                <a:lnTo>
                  <a:pt x="1453896" y="300989"/>
                </a:lnTo>
                <a:lnTo>
                  <a:pt x="1449324" y="291083"/>
                </a:lnTo>
                <a:lnTo>
                  <a:pt x="1449324" y="9905"/>
                </a:lnTo>
                <a:lnTo>
                  <a:pt x="1444752" y="5333"/>
                </a:lnTo>
                <a:lnTo>
                  <a:pt x="9906" y="5333"/>
                </a:lnTo>
                <a:lnTo>
                  <a:pt x="1453896" y="0"/>
                </a:lnTo>
                <a:lnTo>
                  <a:pt x="0" y="0"/>
                </a:lnTo>
                <a:lnTo>
                  <a:pt x="0" y="300990"/>
                </a:lnTo>
                <a:lnTo>
                  <a:pt x="4572" y="9906"/>
                </a:lnTo>
                <a:lnTo>
                  <a:pt x="1444752" y="9906"/>
                </a:lnTo>
                <a:lnTo>
                  <a:pt x="1444752" y="295655"/>
                </a:lnTo>
                <a:lnTo>
                  <a:pt x="787908" y="300990"/>
                </a:lnTo>
                <a:close/>
              </a:path>
              <a:path w="1453896" h="459486">
                <a:moveTo>
                  <a:pt x="9905" y="291084"/>
                </a:moveTo>
                <a:lnTo>
                  <a:pt x="9906" y="9906"/>
                </a:lnTo>
                <a:lnTo>
                  <a:pt x="4572" y="9906"/>
                </a:lnTo>
                <a:lnTo>
                  <a:pt x="0" y="300990"/>
                </a:lnTo>
                <a:lnTo>
                  <a:pt x="666750" y="300990"/>
                </a:lnTo>
                <a:lnTo>
                  <a:pt x="666750" y="295655"/>
                </a:lnTo>
                <a:lnTo>
                  <a:pt x="671322" y="300989"/>
                </a:lnTo>
                <a:lnTo>
                  <a:pt x="671322" y="336041"/>
                </a:lnTo>
                <a:lnTo>
                  <a:pt x="603504" y="336041"/>
                </a:lnTo>
                <a:lnTo>
                  <a:pt x="726948" y="459486"/>
                </a:lnTo>
                <a:lnTo>
                  <a:pt x="723900" y="449580"/>
                </a:lnTo>
                <a:lnTo>
                  <a:pt x="730758" y="449580"/>
                </a:lnTo>
                <a:lnTo>
                  <a:pt x="726948" y="459486"/>
                </a:lnTo>
                <a:lnTo>
                  <a:pt x="850391" y="336041"/>
                </a:lnTo>
                <a:lnTo>
                  <a:pt x="787908" y="340613"/>
                </a:lnTo>
                <a:lnTo>
                  <a:pt x="835913" y="337565"/>
                </a:lnTo>
                <a:lnTo>
                  <a:pt x="838962" y="345185"/>
                </a:lnTo>
                <a:lnTo>
                  <a:pt x="727329" y="446151"/>
                </a:lnTo>
                <a:lnTo>
                  <a:pt x="626364" y="345186"/>
                </a:lnTo>
                <a:lnTo>
                  <a:pt x="614934" y="345185"/>
                </a:lnTo>
                <a:lnTo>
                  <a:pt x="618744" y="337565"/>
                </a:lnTo>
                <a:lnTo>
                  <a:pt x="666750" y="340613"/>
                </a:lnTo>
                <a:lnTo>
                  <a:pt x="675894" y="345185"/>
                </a:lnTo>
                <a:lnTo>
                  <a:pt x="675894" y="291084"/>
                </a:lnTo>
                <a:lnTo>
                  <a:pt x="9906" y="295656"/>
                </a:lnTo>
                <a:lnTo>
                  <a:pt x="4572" y="291084"/>
                </a:lnTo>
                <a:lnTo>
                  <a:pt x="9905" y="291084"/>
                </a:lnTo>
                <a:close/>
              </a:path>
              <a:path w="1453896" h="459486">
                <a:moveTo>
                  <a:pt x="671322" y="300989"/>
                </a:moveTo>
                <a:lnTo>
                  <a:pt x="666750" y="295655"/>
                </a:lnTo>
                <a:lnTo>
                  <a:pt x="666749" y="336041"/>
                </a:lnTo>
                <a:lnTo>
                  <a:pt x="671322" y="336041"/>
                </a:lnTo>
                <a:lnTo>
                  <a:pt x="671322" y="300989"/>
                </a:lnTo>
                <a:close/>
              </a:path>
              <a:path w="1453896" h="459486">
                <a:moveTo>
                  <a:pt x="850391" y="336041"/>
                </a:moveTo>
                <a:lnTo>
                  <a:pt x="783336" y="336041"/>
                </a:lnTo>
                <a:lnTo>
                  <a:pt x="787908" y="300990"/>
                </a:lnTo>
                <a:lnTo>
                  <a:pt x="787908" y="295655"/>
                </a:lnTo>
                <a:lnTo>
                  <a:pt x="1444752" y="291084"/>
                </a:lnTo>
                <a:lnTo>
                  <a:pt x="778002" y="291084"/>
                </a:lnTo>
                <a:lnTo>
                  <a:pt x="783336" y="300989"/>
                </a:lnTo>
                <a:lnTo>
                  <a:pt x="778002" y="345185"/>
                </a:lnTo>
                <a:lnTo>
                  <a:pt x="828293" y="345186"/>
                </a:lnTo>
                <a:lnTo>
                  <a:pt x="727329" y="446151"/>
                </a:lnTo>
                <a:lnTo>
                  <a:pt x="838962" y="345185"/>
                </a:lnTo>
                <a:lnTo>
                  <a:pt x="835913" y="337565"/>
                </a:lnTo>
                <a:lnTo>
                  <a:pt x="787908" y="340613"/>
                </a:lnTo>
                <a:lnTo>
                  <a:pt x="850391" y="336041"/>
                </a:lnTo>
                <a:close/>
              </a:path>
              <a:path w="1453896" h="459486">
                <a:moveTo>
                  <a:pt x="1444752" y="295655"/>
                </a:moveTo>
                <a:lnTo>
                  <a:pt x="1444752" y="291084"/>
                </a:lnTo>
                <a:lnTo>
                  <a:pt x="787908" y="295655"/>
                </a:lnTo>
                <a:lnTo>
                  <a:pt x="787908" y="300990"/>
                </a:lnTo>
                <a:lnTo>
                  <a:pt x="1444752" y="295655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548767" y="688339"/>
            <a:ext cx="5586529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LANGKAH MITIGASI</a:t>
            </a:r>
            <a:r>
              <a:rPr sz="2700" b="1" spc="-14" baseline="303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BENCANA GEM</a:t>
            </a:r>
            <a:r>
              <a:rPr sz="2700" b="1" spc="-119" baseline="3034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ABUMI</a:t>
            </a:r>
            <a:r>
              <a:rPr sz="2700" b="1" spc="14" baseline="303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2700" b="1" spc="-4" baseline="303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9" baseline="3034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SUNAMI</a:t>
            </a:r>
            <a:endParaRPr sz="1800">
              <a:latin typeface="Calibri"/>
              <a:cs typeface="Calibri"/>
            </a:endParaRPr>
          </a:p>
          <a:p>
            <a:pPr marL="1576951" marR="1593479" algn="ctr">
              <a:lnSpc>
                <a:spcPts val="2160"/>
              </a:lnSpc>
              <a:spcBef>
                <a:spcPts val="11"/>
              </a:spcBef>
            </a:pPr>
            <a:r>
              <a:rPr sz="2700" b="1" spc="0" baseline="1517" dirty="0" smtClean="0">
                <a:solidFill>
                  <a:srgbClr val="FFFFFF"/>
                </a:solidFill>
                <a:latin typeface="Calibri"/>
                <a:cs typeface="Calibri"/>
              </a:rPr>
              <a:t>(PENGURANGAN RISI</a:t>
            </a:r>
            <a:r>
              <a:rPr sz="2700" b="1" spc="-79" baseline="1517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700" b="1" spc="0" baseline="1517" dirty="0" smtClean="0">
                <a:solidFill>
                  <a:srgbClr val="FFFFFF"/>
                </a:solidFill>
                <a:latin typeface="Calibri"/>
                <a:cs typeface="Calibri"/>
              </a:rPr>
              <a:t>O)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09171" y="1557781"/>
            <a:ext cx="107565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700" b="1" spc="-14" baseline="3034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60269" y="1573022"/>
            <a:ext cx="82691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700" b="1" spc="-29" baseline="3034" dirty="0" smtClean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r>
              <a:rPr sz="2700" b="1" spc="-44" baseline="3034" dirty="0" smtClean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17135" y="1589024"/>
            <a:ext cx="127698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79" baseline="3034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OORDINASI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03603" y="2075751"/>
            <a:ext cx="2137580" cy="12407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432">
              <a:lnSpc>
                <a:spcPts val="1780"/>
              </a:lnSpc>
              <a:spcBef>
                <a:spcPts val="89"/>
              </a:spcBef>
            </a:pPr>
            <a:r>
              <a:rPr sz="2475" spc="0" baseline="3309" dirty="0" smtClean="0">
                <a:latin typeface="Calibri"/>
                <a:cs typeface="Calibri"/>
              </a:rPr>
              <a:t>Ma</a:t>
            </a:r>
            <a:r>
              <a:rPr sz="2475" spc="-25" baseline="3309" dirty="0" smtClean="0">
                <a:latin typeface="Calibri"/>
                <a:cs typeface="Calibri"/>
              </a:rPr>
              <a:t>sy</a:t>
            </a:r>
            <a:r>
              <a:rPr sz="2475" spc="0" baseline="3309" dirty="0" smtClean="0">
                <a:latin typeface="Calibri"/>
                <a:cs typeface="Calibri"/>
              </a:rPr>
              <a:t>a</a:t>
            </a:r>
            <a:r>
              <a:rPr sz="2475" spc="-34" baseline="3309" dirty="0" smtClean="0">
                <a:latin typeface="Calibri"/>
                <a:cs typeface="Calibri"/>
              </a:rPr>
              <a:t>r</a:t>
            </a:r>
            <a:r>
              <a:rPr sz="2475" spc="0" baseline="3309" dirty="0" smtClean="0">
                <a:latin typeface="Calibri"/>
                <a:cs typeface="Calibri"/>
              </a:rPr>
              <a:t>a</a:t>
            </a:r>
            <a:r>
              <a:rPr sz="2475" spc="-29" baseline="3309" dirty="0" smtClean="0">
                <a:latin typeface="Calibri"/>
                <a:cs typeface="Calibri"/>
              </a:rPr>
              <a:t>k</a:t>
            </a:r>
            <a:r>
              <a:rPr sz="2475" spc="-14" baseline="3309" dirty="0" smtClean="0">
                <a:latin typeface="Calibri"/>
                <a:cs typeface="Calibri"/>
              </a:rPr>
              <a:t>a</a:t>
            </a:r>
            <a:r>
              <a:rPr sz="2475" spc="0" baseline="3309" dirty="0" smtClean="0">
                <a:latin typeface="Calibri"/>
                <a:cs typeface="Calibri"/>
              </a:rPr>
              <a:t>t </a:t>
            </a:r>
            <a:r>
              <a:rPr sz="2475" spc="-19" baseline="3309" dirty="0" smtClean="0">
                <a:latin typeface="Calibri"/>
                <a:cs typeface="Calibri"/>
              </a:rPr>
              <a:t>t</a:t>
            </a:r>
            <a:r>
              <a:rPr sz="2475" spc="0" baseline="3309" dirty="0" smtClean="0">
                <a:latin typeface="Calibri"/>
                <a:cs typeface="Calibri"/>
              </a:rPr>
              <a:t>e</a:t>
            </a:r>
            <a:r>
              <a:rPr sz="2475" spc="-34" baseline="3309" dirty="0" smtClean="0">
                <a:latin typeface="Calibri"/>
                <a:cs typeface="Calibri"/>
              </a:rPr>
              <a:t>r</a:t>
            </a:r>
            <a:r>
              <a:rPr sz="2475" spc="0" baseline="3309" dirty="0" smtClean="0">
                <a:latin typeface="Calibri"/>
                <a:cs typeface="Calibri"/>
              </a:rPr>
              <a:t>ampil</a:t>
            </a:r>
            <a:r>
              <a:rPr sz="2475" spc="-19" baseline="3309" dirty="0" smtClean="0">
                <a:latin typeface="Calibri"/>
                <a:cs typeface="Calibri"/>
              </a:rPr>
              <a:t> </a:t>
            </a:r>
            <a:r>
              <a:rPr sz="2475" spc="0" baseline="3309" dirty="0" smtClean="0">
                <a:latin typeface="Calibri"/>
                <a:cs typeface="Calibri"/>
              </a:rPr>
              <a:t>/</a:t>
            </a:r>
            <a:endParaRPr sz="1650">
              <a:latin typeface="Calibri"/>
              <a:cs typeface="Calibri"/>
            </a:endParaRPr>
          </a:p>
          <a:p>
            <a:pPr marL="12700" marR="31432">
              <a:lnSpc>
                <a:spcPts val="1980"/>
              </a:lnSpc>
              <a:spcBef>
                <a:spcPts val="9"/>
              </a:spcBef>
            </a:pPr>
            <a:r>
              <a:rPr sz="2475" spc="0" baseline="1654" dirty="0" smtClean="0">
                <a:latin typeface="Calibri"/>
                <a:cs typeface="Calibri"/>
              </a:rPr>
              <a:t>ce</a:t>
            </a:r>
            <a:r>
              <a:rPr sz="2475" spc="-29" baseline="1654" dirty="0" smtClean="0">
                <a:latin typeface="Calibri"/>
                <a:cs typeface="Calibri"/>
              </a:rPr>
              <a:t>k</a:t>
            </a:r>
            <a:r>
              <a:rPr sz="2475" spc="-14" baseline="1654" dirty="0" smtClean="0">
                <a:latin typeface="Calibri"/>
                <a:cs typeface="Calibri"/>
              </a:rPr>
              <a:t>a</a:t>
            </a:r>
            <a:r>
              <a:rPr sz="2475" spc="-19" baseline="1654" dirty="0" smtClean="0">
                <a:latin typeface="Calibri"/>
                <a:cs typeface="Calibri"/>
              </a:rPr>
              <a:t>t</a:t>
            </a:r>
            <a:r>
              <a:rPr sz="2475" spc="0" baseline="1654" dirty="0" smtClean="0">
                <a:latin typeface="Calibri"/>
                <a:cs typeface="Calibri"/>
              </a:rPr>
              <a:t>an</a:t>
            </a:r>
            <a:r>
              <a:rPr sz="2475" spc="-4" baseline="1654" dirty="0" smtClean="0">
                <a:latin typeface="Calibri"/>
                <a:cs typeface="Calibri"/>
              </a:rPr>
              <a:t> d</a:t>
            </a:r>
            <a:r>
              <a:rPr sz="2475" spc="0" baseline="1654" dirty="0" smtClean="0">
                <a:latin typeface="Calibri"/>
                <a:cs typeface="Calibri"/>
              </a:rPr>
              <a:t>alam</a:t>
            </a:r>
            <a:endParaRPr sz="1650">
              <a:latin typeface="Calibri"/>
              <a:cs typeface="Calibri"/>
            </a:endParaRPr>
          </a:p>
          <a:p>
            <a:pPr marL="12700" marR="31432">
              <a:lnSpc>
                <a:spcPts val="1980"/>
              </a:lnSpc>
            </a:pPr>
            <a:r>
              <a:rPr sz="2475" spc="0" baseline="1654" dirty="0" smtClean="0">
                <a:latin typeface="Calibri"/>
                <a:cs typeface="Calibri"/>
              </a:rPr>
              <a:t>perlindun</a:t>
            </a:r>
            <a:r>
              <a:rPr sz="2475" spc="-34" baseline="1654" dirty="0" smtClean="0">
                <a:latin typeface="Calibri"/>
                <a:cs typeface="Calibri"/>
              </a:rPr>
              <a:t>g</a:t>
            </a:r>
            <a:r>
              <a:rPr sz="2475" spc="0" baseline="1654" dirty="0" smtClean="0">
                <a:latin typeface="Calibri"/>
                <a:cs typeface="Calibri"/>
              </a:rPr>
              <a:t>an</a:t>
            </a:r>
            <a:r>
              <a:rPr sz="2475" spc="-14" baseline="1654" dirty="0" smtClean="0">
                <a:latin typeface="Calibri"/>
                <a:cs typeface="Calibri"/>
              </a:rPr>
              <a:t> </a:t>
            </a:r>
            <a:r>
              <a:rPr sz="2475" spc="0" baseline="1654" dirty="0" smtClean="0">
                <a:latin typeface="Calibri"/>
                <a:cs typeface="Calibri"/>
              </a:rPr>
              <a:t>diri</a:t>
            </a:r>
            <a:r>
              <a:rPr sz="2475" spc="-9" baseline="1654" dirty="0" smtClean="0">
                <a:latin typeface="Calibri"/>
                <a:cs typeface="Calibri"/>
              </a:rPr>
              <a:t> </a:t>
            </a:r>
            <a:r>
              <a:rPr sz="2475" spc="0" baseline="1654" dirty="0" smtClean="0">
                <a:latin typeface="Calibri"/>
                <a:cs typeface="Calibri"/>
              </a:rPr>
              <a:t>dari</a:t>
            </a:r>
            <a:endParaRPr sz="1650">
              <a:latin typeface="Calibri"/>
              <a:cs typeface="Calibri"/>
            </a:endParaRPr>
          </a:p>
          <a:p>
            <a:pPr marL="12700">
              <a:lnSpc>
                <a:spcPts val="1980"/>
              </a:lnSpc>
            </a:pPr>
            <a:r>
              <a:rPr sz="2475" spc="0" baseline="1654" dirty="0" smtClean="0">
                <a:latin typeface="Calibri"/>
                <a:cs typeface="Calibri"/>
              </a:rPr>
              <a:t>ru</a:t>
            </a:r>
            <a:r>
              <a:rPr sz="2475" spc="-19" baseline="1654" dirty="0" smtClean="0">
                <a:latin typeface="Calibri"/>
                <a:cs typeface="Calibri"/>
              </a:rPr>
              <a:t>n</a:t>
            </a:r>
            <a:r>
              <a:rPr sz="2475" spc="0" baseline="1654" dirty="0" smtClean="0">
                <a:latin typeface="Calibri"/>
                <a:cs typeface="Calibri"/>
              </a:rPr>
              <a:t>tuhan</a:t>
            </a:r>
            <a:r>
              <a:rPr sz="2475" spc="-14" baseline="1654" dirty="0" smtClean="0">
                <a:latin typeface="Calibri"/>
                <a:cs typeface="Calibri"/>
              </a:rPr>
              <a:t> </a:t>
            </a:r>
            <a:r>
              <a:rPr sz="2475" spc="-4" baseline="1654" dirty="0" smtClean="0">
                <a:latin typeface="Calibri"/>
                <a:cs typeface="Calibri"/>
              </a:rPr>
              <a:t>b</a:t>
            </a:r>
            <a:r>
              <a:rPr sz="2475" spc="0" baseline="1654" dirty="0" smtClean="0">
                <a:latin typeface="Calibri"/>
                <a:cs typeface="Calibri"/>
              </a:rPr>
              <a:t>angunan</a:t>
            </a:r>
            <a:r>
              <a:rPr sz="2475" spc="-14" baseline="1654" dirty="0" smtClean="0">
                <a:latin typeface="Calibri"/>
                <a:cs typeface="Calibri"/>
              </a:rPr>
              <a:t> </a:t>
            </a:r>
            <a:r>
              <a:rPr sz="2475" spc="4" baseline="1654" dirty="0" smtClean="0">
                <a:latin typeface="Calibri"/>
                <a:cs typeface="Calibri"/>
              </a:rPr>
              <a:t>s</a:t>
            </a:r>
            <a:r>
              <a:rPr sz="2475" spc="0" baseline="1654" dirty="0" smtClean="0">
                <a:latin typeface="Calibri"/>
                <a:cs typeface="Calibri"/>
              </a:rPr>
              <a:t>a</a:t>
            </a:r>
            <a:r>
              <a:rPr sz="2475" spc="-14" baseline="1654" dirty="0" smtClean="0">
                <a:latin typeface="Calibri"/>
                <a:cs typeface="Calibri"/>
              </a:rPr>
              <a:t>a</a:t>
            </a:r>
            <a:r>
              <a:rPr sz="2475" spc="0" baseline="1654" dirty="0" smtClean="0">
                <a:latin typeface="Calibri"/>
                <a:cs typeface="Calibri"/>
              </a:rPr>
              <a:t>t</a:t>
            </a:r>
            <a:endParaRPr sz="1650">
              <a:latin typeface="Calibri"/>
              <a:cs typeface="Calibri"/>
            </a:endParaRPr>
          </a:p>
          <a:p>
            <a:pPr marL="12700" marR="31432">
              <a:lnSpc>
                <a:spcPts val="1980"/>
              </a:lnSpc>
            </a:pPr>
            <a:r>
              <a:rPr sz="2475" spc="-14" baseline="1654" dirty="0" smtClean="0">
                <a:latin typeface="Calibri"/>
                <a:cs typeface="Calibri"/>
              </a:rPr>
              <a:t>g</a:t>
            </a:r>
            <a:r>
              <a:rPr sz="2475" spc="0" baseline="1654" dirty="0" smtClean="0">
                <a:latin typeface="Calibri"/>
                <a:cs typeface="Calibri"/>
              </a:rPr>
              <a:t>em</a:t>
            </a:r>
            <a:r>
              <a:rPr sz="2475" spc="-4" baseline="1654" dirty="0" smtClean="0">
                <a:latin typeface="Calibri"/>
                <a:cs typeface="Calibri"/>
              </a:rPr>
              <a:t>p</a:t>
            </a:r>
            <a:r>
              <a:rPr sz="2475" spc="0" baseline="1654" dirty="0" smtClean="0">
                <a:latin typeface="Calibri"/>
                <a:cs typeface="Calibri"/>
              </a:rPr>
              <a:t>a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04893" y="4014276"/>
            <a:ext cx="1931581" cy="2410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30"/>
              </a:lnSpc>
              <a:spcBef>
                <a:spcPts val="91"/>
              </a:spcBef>
            </a:pPr>
            <a:r>
              <a:rPr sz="2550" spc="-34" baseline="3212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550" spc="0" baseline="3212" dirty="0" smtClean="0">
                <a:solidFill>
                  <a:srgbClr val="FFFFFF"/>
                </a:solidFill>
                <a:latin typeface="Calibri"/>
                <a:cs typeface="Calibri"/>
              </a:rPr>
              <a:t>emp</a:t>
            </a:r>
            <a:r>
              <a:rPr sz="2550" spc="-29" baseline="3212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550" spc="-4" baseline="3212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550" spc="0" baseline="3212" dirty="0" smtClean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550" spc="-12" baseline="3212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50" spc="0" baseline="3212" dirty="0" smtClean="0">
                <a:solidFill>
                  <a:srgbClr val="FFFFFF"/>
                </a:solidFill>
                <a:latin typeface="Calibri"/>
                <a:cs typeface="Calibri"/>
              </a:rPr>
              <a:t>(Din</a:t>
            </a:r>
            <a:r>
              <a:rPr sz="2550" spc="4" baseline="3212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550" spc="0" baseline="3212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550" spc="-53" baseline="3212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50" spc="0" baseline="3212" dirty="0" smtClean="0">
                <a:solidFill>
                  <a:srgbClr val="FFFFFF"/>
                </a:solidFill>
                <a:latin typeface="Calibri"/>
                <a:cs typeface="Calibri"/>
              </a:rPr>
              <a:t>PU &amp;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04893" y="4532430"/>
            <a:ext cx="1946741" cy="2410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30"/>
              </a:lnSpc>
              <a:spcBef>
                <a:spcPts val="91"/>
              </a:spcBef>
            </a:pPr>
            <a:r>
              <a:rPr sz="2550" spc="0" baseline="3212" dirty="0" smtClean="0">
                <a:solidFill>
                  <a:srgbClr val="FFFFFF"/>
                </a:solidFill>
                <a:latin typeface="Calibri"/>
                <a:cs typeface="Calibri"/>
              </a:rPr>
              <a:t>Nasional</a:t>
            </a:r>
            <a:r>
              <a:rPr sz="2550" spc="-69" baseline="3212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50" spc="-34" baseline="3212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550" spc="0" baseline="3212" dirty="0" smtClean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550" spc="-29" baseline="3212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550" spc="-9" baseline="3212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550" spc="-19" baseline="3212" dirty="0" smtClean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550" spc="0" baseline="3212" dirty="0" smtClean="0">
                <a:solidFill>
                  <a:srgbClr val="FFFFFF"/>
                </a:solidFill>
                <a:latin typeface="Calibri"/>
                <a:cs typeface="Calibri"/>
              </a:rPr>
              <a:t>asan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0649" y="5958332"/>
            <a:ext cx="3362091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3)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34" baseline="3034" dirty="0" smtClean="0">
                <a:latin typeface="Calibri"/>
                <a:cs typeface="Calibri"/>
              </a:rPr>
              <a:t>P</a:t>
            </a:r>
            <a:r>
              <a:rPr sz="2700" spc="0" baseline="3034" dirty="0" smtClean="0">
                <a:latin typeface="Calibri"/>
                <a:cs typeface="Calibri"/>
              </a:rPr>
              <a:t>ene</a:t>
            </a:r>
            <a:r>
              <a:rPr sz="2700" spc="-34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apan</a:t>
            </a:r>
            <a:r>
              <a:rPr sz="2700" spc="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&amp; </a:t>
            </a:r>
            <a:r>
              <a:rPr sz="2700" spc="-34" baseline="3034" dirty="0" smtClean="0">
                <a:latin typeface="Calibri"/>
                <a:cs typeface="Calibri"/>
              </a:rPr>
              <a:t>P</a:t>
            </a:r>
            <a:r>
              <a:rPr sz="2700" spc="0" baseline="3034" dirty="0" smtClean="0">
                <a:latin typeface="Calibri"/>
                <a:cs typeface="Calibri"/>
              </a:rPr>
              <a:t>en</a:t>
            </a:r>
            <a:r>
              <a:rPr sz="2700" spc="-34" baseline="3034" dirty="0" smtClean="0">
                <a:latin typeface="Calibri"/>
                <a:cs typeface="Calibri"/>
              </a:rPr>
              <a:t>g</a:t>
            </a:r>
            <a:r>
              <a:rPr sz="2700" spc="-9" baseline="3034" dirty="0" smtClean="0">
                <a:latin typeface="Calibri"/>
                <a:cs typeface="Calibri"/>
              </a:rPr>
              <a:t>a</a:t>
            </a:r>
            <a:r>
              <a:rPr sz="2700" spc="-19" baseline="3034" dirty="0" smtClean="0">
                <a:latin typeface="Calibri"/>
                <a:cs typeface="Calibri"/>
              </a:rPr>
              <a:t>w</a:t>
            </a:r>
            <a:r>
              <a:rPr sz="2700" spc="0" baseline="3034" dirty="0" smtClean="0">
                <a:latin typeface="Calibri"/>
                <a:cs typeface="Calibri"/>
              </a:rPr>
              <a:t>asan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139" baseline="3034" dirty="0" smtClean="0">
                <a:latin typeface="Calibri"/>
                <a:cs typeface="Calibri"/>
              </a:rPr>
              <a:t>T</a:t>
            </a:r>
            <a:r>
              <a:rPr sz="2700" spc="-14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274835">
              <a:lnSpc>
                <a:spcPts val="2160"/>
              </a:lnSpc>
              <a:spcBef>
                <a:spcPts val="11"/>
              </a:spcBef>
            </a:pPr>
            <a:r>
              <a:rPr sz="2700" spc="0" baseline="1517" dirty="0" smtClean="0">
                <a:latin typeface="Calibri"/>
                <a:cs typeface="Calibri"/>
              </a:rPr>
              <a:t>Ruang</a:t>
            </a:r>
            <a:r>
              <a:rPr sz="2700" spc="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Berbasis </a:t>
            </a:r>
            <a:r>
              <a:rPr sz="2700" spc="4" baseline="1517" dirty="0" smtClean="0">
                <a:latin typeface="Calibri"/>
                <a:cs typeface="Calibri"/>
              </a:rPr>
              <a:t>M</a:t>
            </a:r>
            <a:r>
              <a:rPr sz="2700" spc="0" baseline="1517" dirty="0" smtClean="0">
                <a:latin typeface="Calibri"/>
                <a:cs typeface="Calibri"/>
              </a:rPr>
              <a:t>iti</a:t>
            </a:r>
            <a:r>
              <a:rPr sz="2700" spc="-34" baseline="1517" dirty="0" smtClean="0">
                <a:latin typeface="Calibri"/>
                <a:cs typeface="Calibri"/>
              </a:rPr>
              <a:t>g</a:t>
            </a:r>
            <a:r>
              <a:rPr sz="2700" spc="0" baseline="1517" dirty="0" smtClean="0">
                <a:latin typeface="Calibri"/>
                <a:cs typeface="Calibri"/>
              </a:rPr>
              <a:t>asi Ben</a:t>
            </a:r>
            <a:r>
              <a:rPr sz="2700" spc="-14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ana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11523" y="6781292"/>
            <a:ext cx="29139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55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4839" y="6912863"/>
            <a:ext cx="1632203" cy="288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2407043" y="6912863"/>
            <a:ext cx="262127" cy="288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2669171" y="6912863"/>
            <a:ext cx="1837944" cy="288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4507115" y="6912863"/>
            <a:ext cx="782573" cy="288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5289689" y="6912863"/>
            <a:ext cx="4629149" cy="288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7552067" y="5662421"/>
            <a:ext cx="2103881" cy="11239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33" marR="188722">
              <a:lnSpc>
                <a:spcPts val="2160"/>
              </a:lnSpc>
              <a:spcBef>
                <a:spcPts val="168"/>
              </a:spcBef>
            </a:pP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Bappeda</a:t>
            </a:r>
            <a:r>
              <a:rPr sz="1800" spc="1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&amp; pihak </a:t>
            </a:r>
            <a:r>
              <a:rPr sz="1800" spc="-29" dirty="0" smtClean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ang be</a:t>
            </a:r>
            <a:r>
              <a:rPr sz="1800" spc="14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spc="-19" dirty="0" smtClean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enang dalam pen</a:t>
            </a:r>
            <a:r>
              <a:rPr sz="1800" spc="-34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800" spc="-9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19" dirty="0" smtClean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asan </a:t>
            </a:r>
            <a:r>
              <a:rPr sz="1800" spc="-25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spc="-14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25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9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4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uang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77447" y="5685282"/>
            <a:ext cx="2447543" cy="1114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671" marR="556074">
              <a:lnSpc>
                <a:spcPts val="2160"/>
              </a:lnSpc>
              <a:spcBef>
                <a:spcPts val="123"/>
              </a:spcBef>
            </a:pPr>
            <a:r>
              <a:rPr sz="1800" spc="-29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eselam</a:t>
            </a:r>
            <a:r>
              <a:rPr sz="1800" spc="-14" dirty="0" smtClean="0">
                <a:latin typeface="Calibri"/>
                <a:cs typeface="Calibri"/>
              </a:rPr>
              <a:t>a</a:t>
            </a:r>
            <a:r>
              <a:rPr sz="1800" spc="-29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an ma</a:t>
            </a:r>
            <a:r>
              <a:rPr sz="1800" spc="-29" dirty="0" smtClean="0">
                <a:latin typeface="Calibri"/>
                <a:cs typeface="Calibri"/>
              </a:rPr>
              <a:t>sy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34" dirty="0" smtClean="0">
                <a:latin typeface="Calibri"/>
                <a:cs typeface="Calibri"/>
              </a:rPr>
              <a:t>r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39" dirty="0" smtClean="0">
                <a:latin typeface="Calibri"/>
                <a:cs typeface="Calibri"/>
              </a:rPr>
              <a:t>k</a:t>
            </a:r>
            <a:r>
              <a:rPr sz="1800" spc="-14" dirty="0" smtClean="0">
                <a:latin typeface="Calibri"/>
                <a:cs typeface="Calibri"/>
              </a:rPr>
              <a:t>a</a:t>
            </a:r>
            <a:r>
              <a:rPr sz="1800" spc="0" dirty="0" smtClean="0">
                <a:latin typeface="Calibri"/>
                <a:cs typeface="Calibri"/>
              </a:rPr>
              <a:t>t</a:t>
            </a:r>
            <a:r>
              <a:rPr sz="1800" spc="-14" dirty="0" smtClean="0">
                <a:latin typeface="Calibri"/>
                <a:cs typeface="Calibri"/>
              </a:rPr>
              <a:t> </a:t>
            </a:r>
            <a:r>
              <a:rPr sz="1800" spc="0" dirty="0" smtClean="0">
                <a:latin typeface="Calibri"/>
                <a:cs typeface="Calibri"/>
              </a:rPr>
              <a:t>dan </a:t>
            </a:r>
            <a:r>
              <a:rPr sz="1800" spc="-34" dirty="0" smtClean="0">
                <a:latin typeface="Calibri"/>
                <a:cs typeface="Calibri"/>
              </a:rPr>
              <a:t>P</a:t>
            </a:r>
            <a:r>
              <a:rPr sz="1800" spc="0" dirty="0" smtClean="0">
                <a:latin typeface="Calibri"/>
                <a:cs typeface="Calibri"/>
              </a:rPr>
              <a:t>engu</a:t>
            </a:r>
            <a:r>
              <a:rPr sz="1800" spc="-34" dirty="0" smtClean="0">
                <a:latin typeface="Calibri"/>
                <a:cs typeface="Calibri"/>
              </a:rPr>
              <a:t>r</a:t>
            </a:r>
            <a:r>
              <a:rPr sz="1800" spc="0" dirty="0" smtClean="0">
                <a:latin typeface="Calibri"/>
                <a:cs typeface="Calibri"/>
              </a:rPr>
              <a:t>an</a:t>
            </a:r>
            <a:r>
              <a:rPr sz="1800" spc="-34" dirty="0" smtClean="0">
                <a:latin typeface="Calibri"/>
                <a:cs typeface="Calibri"/>
              </a:rPr>
              <a:t>g</a:t>
            </a:r>
            <a:r>
              <a:rPr sz="1800" spc="0" dirty="0" smtClean="0">
                <a:latin typeface="Calibri"/>
                <a:cs typeface="Calibri"/>
              </a:rPr>
              <a:t>an</a:t>
            </a:r>
            <a:r>
              <a:rPr sz="1800" spc="19" dirty="0" smtClean="0">
                <a:latin typeface="Calibri"/>
                <a:cs typeface="Calibri"/>
              </a:rPr>
              <a:t> </a:t>
            </a:r>
            <a:r>
              <a:rPr sz="1800" spc="4" dirty="0" smtClean="0">
                <a:latin typeface="Calibri"/>
                <a:cs typeface="Calibri"/>
              </a:rPr>
              <a:t>r</a:t>
            </a:r>
            <a:r>
              <a:rPr sz="1800" spc="0" dirty="0" smtClean="0">
                <a:latin typeface="Calibri"/>
                <a:cs typeface="Calibri"/>
              </a:rPr>
              <a:t>isi</a:t>
            </a:r>
            <a:r>
              <a:rPr sz="1800" spc="-59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o ben</a:t>
            </a:r>
            <a:r>
              <a:rPr sz="1800" spc="-14" dirty="0" smtClean="0">
                <a:latin typeface="Calibri"/>
                <a:cs typeface="Calibri"/>
              </a:rPr>
              <a:t>c</a:t>
            </a:r>
            <a:r>
              <a:rPr sz="1800" spc="0" dirty="0" smtClean="0">
                <a:latin typeface="Calibri"/>
                <a:cs typeface="Calibri"/>
              </a:rPr>
              <a:t>ana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26921" y="3621023"/>
            <a:ext cx="2138172" cy="15095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11"/>
              </a:spcBef>
            </a:pPr>
            <a:endParaRPr sz="800"/>
          </a:p>
          <a:p>
            <a:pPr marL="90671" marR="793057">
              <a:lnSpc>
                <a:spcPts val="2075"/>
              </a:lnSpc>
            </a:pPr>
            <a:r>
              <a:rPr sz="1700" spc="-29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700" spc="0" dirty="0" smtClean="0">
                <a:solidFill>
                  <a:srgbClr val="FFFFFF"/>
                </a:solidFill>
                <a:latin typeface="Calibri"/>
                <a:cs typeface="Calibri"/>
              </a:rPr>
              <a:t>emenP</a:t>
            </a:r>
            <a:r>
              <a:rPr sz="1700" spc="4" dirty="0" smtClean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700" spc="0" dirty="0" smtClean="0">
                <a:solidFill>
                  <a:srgbClr val="FFFFFF"/>
                </a:solidFill>
                <a:latin typeface="Calibri"/>
                <a:cs typeface="Calibri"/>
              </a:rPr>
              <a:t>PR, </a:t>
            </a:r>
            <a:endParaRPr sz="1700">
              <a:latin typeface="Calibri"/>
              <a:cs typeface="Calibri"/>
            </a:endParaRPr>
          </a:p>
          <a:p>
            <a:pPr marL="90671" marR="793057">
              <a:lnSpc>
                <a:spcPts val="2075"/>
              </a:lnSpc>
              <a:spcBef>
                <a:spcPts val="2004"/>
              </a:spcBef>
            </a:pPr>
            <a:r>
              <a:rPr sz="1700" spc="0" dirty="0" smtClean="0">
                <a:solidFill>
                  <a:srgbClr val="FFFFFF"/>
                </a:solidFill>
                <a:latin typeface="Calibri"/>
                <a:cs typeface="Calibri"/>
              </a:rPr>
              <a:t>BPB</a:t>
            </a:r>
            <a:r>
              <a:rPr sz="1700" spc="-50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700" spc="0" dirty="0" smtClean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700" spc="9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29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700" spc="0" dirty="0" smtClean="0">
                <a:solidFill>
                  <a:srgbClr val="FFFFFF"/>
                </a:solidFill>
                <a:latin typeface="Calibri"/>
                <a:cs typeface="Calibri"/>
              </a:rPr>
              <a:t>omi</a:t>
            </a:r>
            <a:r>
              <a:rPr sz="1700" spc="-14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700" spc="0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700">
              <a:latin typeface="Calibri"/>
              <a:cs typeface="Calibri"/>
            </a:endParaRPr>
          </a:p>
          <a:p>
            <a:pPr marL="90671">
              <a:lnSpc>
                <a:spcPct val="101725"/>
              </a:lnSpc>
              <a:spcBef>
                <a:spcPts val="2004"/>
              </a:spcBef>
            </a:pPr>
            <a:r>
              <a:rPr sz="1700" spc="0" dirty="0" smtClean="0">
                <a:solidFill>
                  <a:srgbClr val="FFFFFF"/>
                </a:solidFill>
                <a:latin typeface="Calibri"/>
                <a:cs typeface="Calibri"/>
              </a:rPr>
              <a:t>Gedung</a:t>
            </a:r>
            <a:r>
              <a:rPr sz="1700" spc="-58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0" dirty="0" smtClean="0">
                <a:solidFill>
                  <a:srgbClr val="FFFFFF"/>
                </a:solidFill>
                <a:latin typeface="Calibri"/>
                <a:cs typeface="Calibri"/>
              </a:rPr>
              <a:t>berting</a:t>
            </a:r>
            <a:r>
              <a:rPr sz="1700" spc="-29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700" spc="-14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700" spc="0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64493" y="3611879"/>
            <a:ext cx="2410206" cy="1531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12"/>
              </a:spcBef>
            </a:pPr>
            <a:endParaRPr sz="650"/>
          </a:p>
          <a:p>
            <a:pPr marL="91433" marR="287751">
              <a:lnSpc>
                <a:spcPts val="2160"/>
              </a:lnSpc>
              <a:spcBef>
                <a:spcPts val="1108"/>
              </a:spcBef>
            </a:pPr>
            <a:r>
              <a:rPr sz="1800" spc="0" dirty="0" smtClean="0">
                <a:latin typeface="Calibri"/>
                <a:cs typeface="Calibri"/>
              </a:rPr>
              <a:t>Jaminan </a:t>
            </a:r>
            <a:r>
              <a:rPr sz="1800" spc="-59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eselam</a:t>
            </a:r>
            <a:r>
              <a:rPr sz="1800" spc="-14" dirty="0" smtClean="0">
                <a:latin typeface="Calibri"/>
                <a:cs typeface="Calibri"/>
              </a:rPr>
              <a:t>a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an bagi</a:t>
            </a:r>
            <a:r>
              <a:rPr sz="1800" spc="9" dirty="0" smtClean="0">
                <a:latin typeface="Calibri"/>
                <a:cs typeface="Calibri"/>
              </a:rPr>
              <a:t> </a:t>
            </a:r>
            <a:r>
              <a:rPr sz="1800" spc="0" dirty="0" smtClean="0">
                <a:latin typeface="Calibri"/>
                <a:cs typeface="Calibri"/>
              </a:rPr>
              <a:t>penghuni bangunan/pema</a:t>
            </a:r>
            <a:r>
              <a:rPr sz="1800" spc="-29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ai </a:t>
            </a:r>
            <a:r>
              <a:rPr sz="1800" spc="-34" dirty="0" smtClean="0">
                <a:latin typeface="Calibri"/>
                <a:cs typeface="Calibri"/>
              </a:rPr>
              <a:t>f</a:t>
            </a:r>
            <a:r>
              <a:rPr sz="1800" spc="0" dirty="0" smtClean="0">
                <a:latin typeface="Calibri"/>
                <a:cs typeface="Calibri"/>
              </a:rPr>
              <a:t>asili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as</a:t>
            </a:r>
            <a:r>
              <a:rPr sz="1800" spc="-4" dirty="0" smtClean="0">
                <a:latin typeface="Calibri"/>
                <a:cs typeface="Calibri"/>
              </a:rPr>
              <a:t> </a:t>
            </a:r>
            <a:r>
              <a:rPr sz="1800" spc="0" dirty="0" smtClean="0">
                <a:latin typeface="Calibri"/>
                <a:cs typeface="Calibri"/>
              </a:rPr>
              <a:t>i</a:t>
            </a:r>
            <a:r>
              <a:rPr sz="1800" spc="-9" dirty="0" smtClean="0">
                <a:latin typeface="Calibri"/>
                <a:cs typeface="Calibri"/>
              </a:rPr>
              <a:t>n</a:t>
            </a:r>
            <a:r>
              <a:rPr sz="1800" spc="0" dirty="0" smtClean="0">
                <a:latin typeface="Calibri"/>
                <a:cs typeface="Calibri"/>
              </a:rPr>
              <a:t>f</a:t>
            </a:r>
            <a:r>
              <a:rPr sz="1800" spc="-34" dirty="0" smtClean="0">
                <a:latin typeface="Calibri"/>
                <a:cs typeface="Calibri"/>
              </a:rPr>
              <a:t>r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19" dirty="0" smtClean="0">
                <a:latin typeface="Calibri"/>
                <a:cs typeface="Calibri"/>
              </a:rPr>
              <a:t>s</a:t>
            </a:r>
            <a:r>
              <a:rPr sz="1800" spc="0" dirty="0" smtClean="0">
                <a:latin typeface="Calibri"/>
                <a:cs typeface="Calibri"/>
              </a:rPr>
              <a:t>tru</a:t>
            </a:r>
            <a:r>
              <a:rPr sz="1800" spc="-14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tur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9723" y="3475482"/>
            <a:ext cx="3621024" cy="18920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38"/>
              </a:spcBef>
            </a:pPr>
            <a:endParaRPr sz="900"/>
          </a:p>
          <a:p>
            <a:pPr marL="90672">
              <a:lnSpc>
                <a:spcPct val="101725"/>
              </a:lnSpc>
            </a:pPr>
            <a:r>
              <a:rPr sz="1800" spc="0" dirty="0" smtClean="0">
                <a:latin typeface="Calibri"/>
                <a:cs typeface="Calibri"/>
              </a:rPr>
              <a:t>2)</a:t>
            </a:r>
            <a:r>
              <a:rPr sz="1800" spc="14" dirty="0" smtClean="0">
                <a:latin typeface="Calibri"/>
                <a:cs typeface="Calibri"/>
              </a:rPr>
              <a:t> </a:t>
            </a:r>
            <a:r>
              <a:rPr sz="1800" spc="-34" dirty="0" smtClean="0">
                <a:latin typeface="Calibri"/>
                <a:cs typeface="Calibri"/>
              </a:rPr>
              <a:t>P</a:t>
            </a:r>
            <a:r>
              <a:rPr sz="1800" spc="0" dirty="0" smtClean="0">
                <a:latin typeface="Calibri"/>
                <a:cs typeface="Calibri"/>
              </a:rPr>
              <a:t>ene</a:t>
            </a:r>
            <a:r>
              <a:rPr sz="1800" spc="-34" dirty="0" smtClean="0">
                <a:latin typeface="Calibri"/>
                <a:cs typeface="Calibri"/>
              </a:rPr>
              <a:t>g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29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an</a:t>
            </a:r>
            <a:r>
              <a:rPr sz="1800" spc="14" dirty="0" smtClean="0">
                <a:latin typeface="Calibri"/>
                <a:cs typeface="Calibri"/>
              </a:rPr>
              <a:t> </a:t>
            </a:r>
            <a:r>
              <a:rPr sz="1800" spc="-29" dirty="0" smtClean="0">
                <a:latin typeface="Calibri"/>
                <a:cs typeface="Calibri"/>
              </a:rPr>
              <a:t>R</a:t>
            </a:r>
            <a:r>
              <a:rPr sz="1800" spc="0" dirty="0" smtClean="0">
                <a:latin typeface="Calibri"/>
                <a:cs typeface="Calibri"/>
              </a:rPr>
              <a:t>egulasi;</a:t>
            </a:r>
            <a:endParaRPr sz="1800">
              <a:latin typeface="Calibri"/>
              <a:cs typeface="Calibri"/>
            </a:endParaRPr>
          </a:p>
          <a:p>
            <a:pPr marL="300230">
              <a:lnSpc>
                <a:spcPts val="2160"/>
              </a:lnSpc>
              <a:spcBef>
                <a:spcPts val="108"/>
              </a:spcBef>
            </a:pPr>
            <a:r>
              <a:rPr sz="2700" spc="0" baseline="1517" dirty="0" smtClean="0">
                <a:latin typeface="Calibri"/>
                <a:cs typeface="Calibri"/>
              </a:rPr>
              <a:t>a. </a:t>
            </a:r>
            <a:r>
              <a:rPr sz="2700" spc="-34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ene</a:t>
            </a:r>
            <a:r>
              <a:rPr sz="2700" spc="-34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apan</a:t>
            </a:r>
            <a:r>
              <a:rPr sz="2700" spc="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&amp; </a:t>
            </a:r>
            <a:r>
              <a:rPr sz="2700" spc="-34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en</a:t>
            </a:r>
            <a:r>
              <a:rPr sz="2700" spc="-34" baseline="1517" dirty="0" smtClean="0">
                <a:latin typeface="Calibri"/>
                <a:cs typeface="Calibri"/>
              </a:rPr>
              <a:t>g</a:t>
            </a:r>
            <a:r>
              <a:rPr sz="2700" spc="-9" baseline="1517" dirty="0" smtClean="0">
                <a:latin typeface="Calibri"/>
                <a:cs typeface="Calibri"/>
              </a:rPr>
              <a:t>a</a:t>
            </a:r>
            <a:r>
              <a:rPr sz="2700" spc="-19" baseline="1517" dirty="0" smtClean="0">
                <a:latin typeface="Calibri"/>
                <a:cs typeface="Calibri"/>
              </a:rPr>
              <a:t>w</a:t>
            </a:r>
            <a:r>
              <a:rPr sz="2700" spc="0" baseline="1517" dirty="0" smtClean="0">
                <a:latin typeface="Calibri"/>
                <a:cs typeface="Calibri"/>
              </a:rPr>
              <a:t>asan</a:t>
            </a:r>
            <a:endParaRPr sz="1800">
              <a:latin typeface="Calibri"/>
              <a:cs typeface="Calibri"/>
            </a:endParaRPr>
          </a:p>
          <a:p>
            <a:pPr marL="562366">
              <a:lnSpc>
                <a:spcPts val="2160"/>
              </a:lnSpc>
            </a:pPr>
            <a:r>
              <a:rPr sz="2700" spc="-29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-29" baseline="1517" dirty="0" smtClean="0">
                <a:latin typeface="Calibri"/>
                <a:cs typeface="Calibri"/>
              </a:rPr>
              <a:t>rsy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r</a:t>
            </a:r>
            <a:r>
              <a:rPr sz="2700" spc="-14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an</a:t>
            </a:r>
            <a:r>
              <a:rPr sz="2700" spc="-9" baseline="1517" dirty="0" smtClean="0">
                <a:latin typeface="Calibri"/>
                <a:cs typeface="Calibri"/>
              </a:rPr>
              <a:t> </a:t>
            </a:r>
            <a:r>
              <a:rPr sz="2700" spc="-29" baseline="1517" dirty="0" smtClean="0">
                <a:latin typeface="Calibri"/>
                <a:cs typeface="Calibri"/>
              </a:rPr>
              <a:t>K</a:t>
            </a:r>
            <a:r>
              <a:rPr sz="2700" spc="0" baseline="1517" dirty="0" smtClean="0">
                <a:latin typeface="Calibri"/>
                <a:cs typeface="Calibri"/>
              </a:rPr>
              <a:t>eamanan</a:t>
            </a:r>
            <a:endParaRPr sz="1800">
              <a:latin typeface="Calibri"/>
              <a:cs typeface="Calibri"/>
            </a:endParaRPr>
          </a:p>
          <a:p>
            <a:pPr marL="562366">
              <a:lnSpc>
                <a:spcPts val="2160"/>
              </a:lnSpc>
            </a:pPr>
            <a:r>
              <a:rPr sz="2700" spc="0" baseline="1517" dirty="0" smtClean="0">
                <a:latin typeface="Calibri"/>
                <a:cs typeface="Calibri"/>
              </a:rPr>
              <a:t>Bangunan 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(Building</a:t>
            </a:r>
            <a:r>
              <a:rPr sz="2700" spc="14" baseline="1517" dirty="0" smtClean="0">
                <a:latin typeface="Calibri"/>
                <a:cs typeface="Calibri"/>
              </a:rPr>
              <a:t> </a:t>
            </a:r>
            <a:r>
              <a:rPr sz="2700" spc="-14" baseline="1517" dirty="0" smtClean="0">
                <a:latin typeface="Calibri"/>
                <a:cs typeface="Calibri"/>
              </a:rPr>
              <a:t>c</a:t>
            </a:r>
            <a:r>
              <a:rPr sz="2700" spc="0" baseline="1517" dirty="0" smtClean="0">
                <a:latin typeface="Calibri"/>
                <a:cs typeface="Calibri"/>
              </a:rPr>
              <a:t>ode)</a:t>
            </a:r>
            <a:endParaRPr sz="1800">
              <a:latin typeface="Calibri"/>
              <a:cs typeface="Calibri"/>
            </a:endParaRPr>
          </a:p>
          <a:p>
            <a:pPr marL="352808">
              <a:lnSpc>
                <a:spcPts val="2160"/>
              </a:lnSpc>
            </a:pPr>
            <a:r>
              <a:rPr sz="2700" spc="0" baseline="1517" dirty="0" smtClean="0">
                <a:latin typeface="Calibri"/>
                <a:cs typeface="Calibri"/>
              </a:rPr>
              <a:t>b. Audit </a:t>
            </a:r>
            <a:r>
              <a:rPr sz="2700" spc="-59" baseline="1517" dirty="0" smtClean="0">
                <a:latin typeface="Calibri"/>
                <a:cs typeface="Calibri"/>
              </a:rPr>
              <a:t>k</a:t>
            </a:r>
            <a:r>
              <a:rPr sz="2700" spc="0" baseline="1517" dirty="0" smtClean="0">
                <a:latin typeface="Calibri"/>
                <a:cs typeface="Calibri"/>
              </a:rPr>
              <a:t>eseh</a:t>
            </a:r>
            <a:r>
              <a:rPr sz="2700" spc="-14" baseline="1517" dirty="0" smtClean="0">
                <a:latin typeface="Calibri"/>
                <a:cs typeface="Calibri"/>
              </a:rPr>
              <a:t>a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an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/</a:t>
            </a:r>
            <a:r>
              <a:rPr sz="2700" spc="-59" baseline="1517" dirty="0" smtClean="0">
                <a:latin typeface="Calibri"/>
                <a:cs typeface="Calibri"/>
              </a:rPr>
              <a:t>k</a:t>
            </a:r>
            <a:r>
              <a:rPr sz="2700" spc="0" baseline="1517" dirty="0" smtClean="0">
                <a:latin typeface="Calibri"/>
                <a:cs typeface="Calibri"/>
              </a:rPr>
              <a:t>eamanan</a:t>
            </a:r>
            <a:endParaRPr sz="1800">
              <a:latin typeface="Calibri"/>
              <a:cs typeface="Calibri"/>
            </a:endParaRPr>
          </a:p>
          <a:p>
            <a:pPr marL="562366">
              <a:lnSpc>
                <a:spcPts val="2160"/>
              </a:lnSpc>
            </a:pPr>
            <a:r>
              <a:rPr sz="2700" spc="-59" baseline="1517" dirty="0" smtClean="0">
                <a:latin typeface="Calibri"/>
                <a:cs typeface="Calibri"/>
              </a:rPr>
              <a:t>k</a:t>
            </a:r>
            <a:r>
              <a:rPr sz="2700" spc="0" baseline="1517" dirty="0" smtClean="0">
                <a:latin typeface="Calibri"/>
                <a:cs typeface="Calibri"/>
              </a:rPr>
              <a:t>on</a:t>
            </a:r>
            <a:r>
              <a:rPr sz="2700" spc="-19" baseline="1517" dirty="0" smtClean="0">
                <a:latin typeface="Calibri"/>
                <a:cs typeface="Calibri"/>
              </a:rPr>
              <a:t>s</a:t>
            </a:r>
            <a:r>
              <a:rPr sz="2700" spc="0" baseline="1517" dirty="0" smtClean="0">
                <a:latin typeface="Calibri"/>
                <a:cs typeface="Calibri"/>
              </a:rPr>
              <a:t>tru</a:t>
            </a:r>
            <a:r>
              <a:rPr sz="2700" spc="-19" baseline="1517" dirty="0" smtClean="0">
                <a:latin typeface="Calibri"/>
                <a:cs typeface="Calibri"/>
              </a:rPr>
              <a:t>k</a:t>
            </a:r>
            <a:r>
              <a:rPr sz="2700" spc="0" baseline="1517" dirty="0" smtClean="0">
                <a:latin typeface="Calibri"/>
                <a:cs typeface="Calibri"/>
              </a:rPr>
              <a:t>si</a:t>
            </a:r>
            <a:r>
              <a:rPr sz="2700" spc="-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bangunan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36065" y="2049779"/>
            <a:ext cx="2105405" cy="1225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33" marR="147657">
              <a:lnSpc>
                <a:spcPts val="2160"/>
              </a:lnSpc>
              <a:spcBef>
                <a:spcPts val="563"/>
              </a:spcBef>
            </a:pP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BNPB‐BPB</a:t>
            </a:r>
            <a:r>
              <a:rPr sz="1800" spc="-44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800" spc="-9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BM</a:t>
            </a:r>
            <a:r>
              <a:rPr sz="1800" spc="-69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G, Media, Se</a:t>
            </a:r>
            <a:r>
              <a:rPr sz="1800" spc="-59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olah, pihak‐pihak </a:t>
            </a:r>
            <a:r>
              <a:rPr sz="1800" spc="-25" dirty="0" smtClean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g </a:t>
            </a:r>
            <a:r>
              <a:rPr sz="1800" spc="-59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omp</a:t>
            </a:r>
            <a:r>
              <a:rPr sz="1800" spc="-14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spc="-19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36967" y="2042922"/>
            <a:ext cx="3560826" cy="12321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0"/>
              </a:spcBef>
            </a:pPr>
            <a:endParaRPr sz="500"/>
          </a:p>
          <a:p>
            <a:pPr marL="91434">
              <a:lnSpc>
                <a:spcPct val="101725"/>
              </a:lnSpc>
            </a:pPr>
            <a:r>
              <a:rPr sz="1800" spc="0" dirty="0" smtClean="0">
                <a:latin typeface="Calibri"/>
                <a:cs typeface="Calibri"/>
              </a:rPr>
              <a:t>1)</a:t>
            </a:r>
            <a:r>
              <a:rPr sz="1800" spc="14" dirty="0" smtClean="0">
                <a:latin typeface="Calibri"/>
                <a:cs typeface="Calibri"/>
              </a:rPr>
              <a:t> </a:t>
            </a:r>
            <a:r>
              <a:rPr sz="1800" spc="-25" dirty="0" smtClean="0">
                <a:latin typeface="Calibri"/>
                <a:cs typeface="Calibri"/>
              </a:rPr>
              <a:t>E</a:t>
            </a:r>
            <a:r>
              <a:rPr sz="1800" spc="0" dirty="0" smtClean="0">
                <a:latin typeface="Calibri"/>
                <a:cs typeface="Calibri"/>
              </a:rPr>
              <a:t>du</a:t>
            </a:r>
            <a:r>
              <a:rPr sz="1800" spc="-29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asi </a:t>
            </a:r>
            <a:r>
              <a:rPr sz="1800" spc="4" dirty="0" smtClean="0">
                <a:latin typeface="Calibri"/>
                <a:cs typeface="Calibri"/>
              </a:rPr>
              <a:t>M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29" dirty="0" smtClean="0">
                <a:latin typeface="Calibri"/>
                <a:cs typeface="Calibri"/>
              </a:rPr>
              <a:t>sy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34" dirty="0" smtClean="0">
                <a:latin typeface="Calibri"/>
                <a:cs typeface="Calibri"/>
              </a:rPr>
              <a:t>r</a:t>
            </a:r>
            <a:r>
              <a:rPr sz="1800" spc="-4" dirty="0" smtClean="0">
                <a:latin typeface="Calibri"/>
                <a:cs typeface="Calibri"/>
              </a:rPr>
              <a:t>a</a:t>
            </a:r>
            <a:r>
              <a:rPr sz="1800" spc="-29" dirty="0" smtClean="0">
                <a:latin typeface="Calibri"/>
                <a:cs typeface="Calibri"/>
              </a:rPr>
              <a:t>k</a:t>
            </a:r>
            <a:r>
              <a:rPr sz="1800" spc="-14" dirty="0" smtClean="0">
                <a:latin typeface="Calibri"/>
                <a:cs typeface="Calibri"/>
              </a:rPr>
              <a:t>a</a:t>
            </a:r>
            <a:r>
              <a:rPr sz="1800" spc="0" dirty="0" smtClean="0"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  <a:p>
            <a:pPr marL="353570">
              <a:lnSpc>
                <a:spcPts val="2160"/>
              </a:lnSpc>
              <a:spcBef>
                <a:spcPts val="108"/>
              </a:spcBef>
            </a:pPr>
            <a:r>
              <a:rPr sz="2700" spc="0" baseline="1517" dirty="0" smtClean="0">
                <a:latin typeface="Calibri"/>
                <a:cs typeface="Calibri"/>
              </a:rPr>
              <a:t>‐ Se</a:t>
            </a:r>
            <a:r>
              <a:rPr sz="2700" spc="-59" baseline="1517" dirty="0" smtClean="0">
                <a:latin typeface="Calibri"/>
                <a:cs typeface="Calibri"/>
              </a:rPr>
              <a:t>k</a:t>
            </a:r>
            <a:r>
              <a:rPr sz="2700" spc="0" baseline="1517" dirty="0" smtClean="0">
                <a:latin typeface="Calibri"/>
                <a:cs typeface="Calibri"/>
              </a:rPr>
              <a:t>olah/</a:t>
            </a:r>
            <a:r>
              <a:rPr sz="2700" spc="-34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-19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guruan</a:t>
            </a:r>
            <a:r>
              <a:rPr sz="2700" spc="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Tin</a:t>
            </a:r>
            <a:r>
              <a:rPr sz="2700" spc="14" baseline="1517" dirty="0" smtClean="0">
                <a:latin typeface="Calibri"/>
                <a:cs typeface="Calibri"/>
              </a:rPr>
              <a:t>g</a:t>
            </a:r>
            <a:r>
              <a:rPr sz="2700" spc="0" baseline="1517" dirty="0" smtClean="0">
                <a:latin typeface="Calibri"/>
                <a:cs typeface="Calibri"/>
              </a:rPr>
              <a:t>gi</a:t>
            </a:r>
            <a:endParaRPr sz="1800">
              <a:latin typeface="Calibri"/>
              <a:cs typeface="Calibri"/>
            </a:endParaRPr>
          </a:p>
          <a:p>
            <a:pPr marL="353570">
              <a:lnSpc>
                <a:spcPts val="2160"/>
              </a:lnSpc>
            </a:pPr>
            <a:r>
              <a:rPr sz="2700" spc="0" baseline="1517" dirty="0" smtClean="0">
                <a:latin typeface="Calibri"/>
                <a:cs typeface="Calibri"/>
              </a:rPr>
              <a:t>‐ </a:t>
            </a:r>
            <a:r>
              <a:rPr sz="2700" spc="-34" baseline="1517" dirty="0" smtClean="0">
                <a:latin typeface="Calibri"/>
                <a:cs typeface="Calibri"/>
              </a:rPr>
              <a:t>P</a:t>
            </a:r>
            <a:r>
              <a:rPr sz="2700" spc="0" baseline="1517" dirty="0" smtClean="0">
                <a:latin typeface="Calibri"/>
                <a:cs typeface="Calibri"/>
              </a:rPr>
              <a:t>e</a:t>
            </a:r>
            <a:r>
              <a:rPr sz="2700" spc="4" baseline="1517" dirty="0" smtClean="0">
                <a:latin typeface="Calibri"/>
                <a:cs typeface="Calibri"/>
              </a:rPr>
              <a:t>r</a:t>
            </a:r>
            <a:r>
              <a:rPr sz="2700" spc="-29" baseline="1517" dirty="0" smtClean="0">
                <a:latin typeface="Calibri"/>
                <a:cs typeface="Calibri"/>
              </a:rPr>
              <a:t>k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14" baseline="1517" dirty="0" smtClean="0">
                <a:latin typeface="Calibri"/>
                <a:cs typeface="Calibri"/>
              </a:rPr>
              <a:t>n</a:t>
            </a:r>
            <a:r>
              <a:rPr sz="2700" spc="-19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o</a:t>
            </a:r>
            <a:r>
              <a:rPr sz="2700" spc="-34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an</a:t>
            </a:r>
            <a:endParaRPr sz="1800">
              <a:latin typeface="Calibri"/>
              <a:cs typeface="Calibri"/>
            </a:endParaRPr>
          </a:p>
          <a:p>
            <a:pPr marL="353570">
              <a:lnSpc>
                <a:spcPts val="2160"/>
              </a:lnSpc>
            </a:pPr>
            <a:r>
              <a:rPr sz="2700" spc="0" baseline="1517" dirty="0" smtClean="0">
                <a:latin typeface="Calibri"/>
                <a:cs typeface="Calibri"/>
              </a:rPr>
              <a:t>‐</a:t>
            </a:r>
            <a:r>
              <a:rPr sz="2700" spc="4" baseline="1517" dirty="0" smtClean="0">
                <a:latin typeface="Calibri"/>
                <a:cs typeface="Calibri"/>
              </a:rPr>
              <a:t> </a:t>
            </a:r>
            <a:r>
              <a:rPr sz="2700" spc="-29" baseline="1517" dirty="0" smtClean="0">
                <a:latin typeface="Calibri"/>
                <a:cs typeface="Calibri"/>
              </a:rPr>
              <a:t>K</a:t>
            </a:r>
            <a:r>
              <a:rPr sz="2700" spc="0" baseline="1517" dirty="0" smtClean="0">
                <a:latin typeface="Calibri"/>
                <a:cs typeface="Calibri"/>
              </a:rPr>
              <a:t>elompok</a:t>
            </a:r>
            <a:r>
              <a:rPr sz="2700" spc="4" baseline="1517" dirty="0" smtClean="0">
                <a:latin typeface="Calibri"/>
                <a:cs typeface="Calibri"/>
              </a:rPr>
              <a:t> M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sy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39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r>
              <a:rPr sz="2700" spc="-39" baseline="1517" dirty="0" smtClean="0">
                <a:latin typeface="Calibri"/>
                <a:cs typeface="Calibri"/>
              </a:rPr>
              <a:t>k</a:t>
            </a:r>
            <a:r>
              <a:rPr sz="2700" spc="-14" baseline="1517" dirty="0" smtClean="0">
                <a:latin typeface="Calibri"/>
                <a:cs typeface="Calibri"/>
              </a:rPr>
              <a:t>a</a:t>
            </a:r>
            <a:r>
              <a:rPr sz="2700" spc="0" baseline="1517" dirty="0" smtClean="0">
                <a:latin typeface="Calibri"/>
                <a:cs typeface="Calibri"/>
              </a:rPr>
              <a:t>t</a:t>
            </a:r>
            <a:r>
              <a:rPr sz="2700" spc="-14" baseline="1517" dirty="0" smtClean="0">
                <a:latin typeface="Calibri"/>
                <a:cs typeface="Calibri"/>
              </a:rPr>
              <a:t> </a:t>
            </a:r>
            <a:r>
              <a:rPr sz="2700" spc="-4" baseline="1517" dirty="0" smtClean="0">
                <a:latin typeface="Calibri"/>
                <a:cs typeface="Calibri"/>
              </a:rPr>
              <a:t>U</a:t>
            </a:r>
            <a:r>
              <a:rPr sz="2700" spc="0" baseline="1517" dirty="0" smtClean="0">
                <a:latin typeface="Calibri"/>
                <a:cs typeface="Calibri"/>
              </a:rPr>
              <a:t>mum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object 177"/>
          <p:cNvSpPr txBox="1"/>
          <p:nvPr/>
        </p:nvSpPr>
        <p:spPr>
          <a:xfrm>
            <a:off x="5274449" y="6906006"/>
            <a:ext cx="4644389" cy="2903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30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56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992771" y="1052322"/>
            <a:ext cx="3754374" cy="17129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10"/>
              </a:spcBef>
            </a:pPr>
            <a:endParaRPr sz="550"/>
          </a:p>
          <a:p>
            <a:pPr marL="79242">
              <a:lnSpc>
                <a:spcPct val="101725"/>
              </a:lnSpc>
              <a:spcBef>
                <a:spcPts val="1000"/>
              </a:spcBef>
            </a:pPr>
            <a:r>
              <a:rPr sz="1600" b="1" spc="0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1600" b="1" spc="-59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1600" b="1" spc="0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683649" y="7196328"/>
            <a:ext cx="1799844" cy="10668"/>
          </a:xfrm>
          <a:custGeom>
            <a:avLst/>
            <a:gdLst/>
            <a:ahLst/>
            <a:cxnLst/>
            <a:rect l="l" t="t" r="r" b="b"/>
            <a:pathLst>
              <a:path w="1799844" h="10668">
                <a:moveTo>
                  <a:pt x="0" y="0"/>
                </a:moveTo>
                <a:lnTo>
                  <a:pt x="0" y="10668"/>
                </a:lnTo>
                <a:lnTo>
                  <a:pt x="1799844" y="10668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74839" y="6906006"/>
            <a:ext cx="1632203" cy="290322"/>
          </a:xfrm>
          <a:custGeom>
            <a:avLst/>
            <a:gdLst/>
            <a:ahLst/>
            <a:cxnLst/>
            <a:rect l="l" t="t" r="r" b="b"/>
            <a:pathLst>
              <a:path w="1632203" h="290322">
                <a:moveTo>
                  <a:pt x="0" y="0"/>
                </a:moveTo>
                <a:lnTo>
                  <a:pt x="0" y="290322"/>
                </a:lnTo>
                <a:lnTo>
                  <a:pt x="1632203" y="290322"/>
                </a:lnTo>
                <a:lnTo>
                  <a:pt x="163220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407043" y="6906006"/>
            <a:ext cx="2882646" cy="290322"/>
          </a:xfrm>
          <a:custGeom>
            <a:avLst/>
            <a:gdLst/>
            <a:ahLst/>
            <a:cxnLst/>
            <a:rect l="l" t="t" r="r" b="b"/>
            <a:pathLst>
              <a:path w="2882645" h="290322">
                <a:moveTo>
                  <a:pt x="0" y="0"/>
                </a:moveTo>
                <a:lnTo>
                  <a:pt x="0" y="290322"/>
                </a:lnTo>
                <a:lnTo>
                  <a:pt x="2882646" y="290322"/>
                </a:lnTo>
                <a:lnTo>
                  <a:pt x="2882646" y="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274449" y="6906006"/>
            <a:ext cx="4644389" cy="290322"/>
          </a:xfrm>
          <a:custGeom>
            <a:avLst/>
            <a:gdLst/>
            <a:ahLst/>
            <a:cxnLst/>
            <a:rect l="l" t="t" r="r" b="b"/>
            <a:pathLst>
              <a:path w="4644389" h="290322">
                <a:moveTo>
                  <a:pt x="0" y="0"/>
                </a:moveTo>
                <a:lnTo>
                  <a:pt x="0" y="290322"/>
                </a:lnTo>
                <a:lnTo>
                  <a:pt x="4644389" y="290322"/>
                </a:lnTo>
                <a:lnTo>
                  <a:pt x="46443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144915" y="560831"/>
            <a:ext cx="1444752" cy="448818"/>
          </a:xfrm>
          <a:custGeom>
            <a:avLst/>
            <a:gdLst/>
            <a:ahLst/>
            <a:cxnLst/>
            <a:rect l="l" t="t" r="r" b="b"/>
            <a:pathLst>
              <a:path w="1444752" h="448818">
                <a:moveTo>
                  <a:pt x="835152" y="336803"/>
                </a:moveTo>
                <a:lnTo>
                  <a:pt x="834390" y="336803"/>
                </a:lnTo>
                <a:lnTo>
                  <a:pt x="723138" y="448055"/>
                </a:lnTo>
                <a:lnTo>
                  <a:pt x="835152" y="336803"/>
                </a:lnTo>
                <a:close/>
              </a:path>
              <a:path w="1444752" h="448818">
                <a:moveTo>
                  <a:pt x="722758" y="448438"/>
                </a:moveTo>
                <a:lnTo>
                  <a:pt x="611124" y="336803"/>
                </a:lnTo>
                <a:lnTo>
                  <a:pt x="610362" y="336803"/>
                </a:lnTo>
                <a:lnTo>
                  <a:pt x="722376" y="448818"/>
                </a:lnTo>
                <a:lnTo>
                  <a:pt x="722758" y="448438"/>
                </a:lnTo>
                <a:close/>
              </a:path>
              <a:path w="1444752" h="448818">
                <a:moveTo>
                  <a:pt x="1444752" y="0"/>
                </a:moveTo>
                <a:lnTo>
                  <a:pt x="0" y="0"/>
                </a:lnTo>
                <a:lnTo>
                  <a:pt x="144475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140343" y="555498"/>
            <a:ext cx="1453896" cy="461010"/>
          </a:xfrm>
          <a:custGeom>
            <a:avLst/>
            <a:gdLst/>
            <a:ahLst/>
            <a:cxnLst/>
            <a:rect l="l" t="t" r="r" b="b"/>
            <a:pathLst>
              <a:path w="1453896" h="461010">
                <a:moveTo>
                  <a:pt x="1453896" y="0"/>
                </a:moveTo>
                <a:lnTo>
                  <a:pt x="9906" y="5333"/>
                </a:lnTo>
                <a:lnTo>
                  <a:pt x="1449324" y="5333"/>
                </a:lnTo>
                <a:lnTo>
                  <a:pt x="1449324" y="291845"/>
                </a:lnTo>
                <a:lnTo>
                  <a:pt x="1453896" y="301751"/>
                </a:lnTo>
                <a:lnTo>
                  <a:pt x="1453896" y="0"/>
                </a:lnTo>
                <a:close/>
              </a:path>
              <a:path w="1453896" h="461010">
                <a:moveTo>
                  <a:pt x="616356" y="342798"/>
                </a:moveTo>
                <a:lnTo>
                  <a:pt x="614934" y="346709"/>
                </a:lnTo>
                <a:lnTo>
                  <a:pt x="620268" y="346710"/>
                </a:lnTo>
                <a:lnTo>
                  <a:pt x="616356" y="342798"/>
                </a:lnTo>
                <a:close/>
              </a:path>
              <a:path w="1453896" h="461010">
                <a:moveTo>
                  <a:pt x="617982" y="338327"/>
                </a:moveTo>
                <a:lnTo>
                  <a:pt x="616596" y="342137"/>
                </a:lnTo>
                <a:lnTo>
                  <a:pt x="665987" y="342137"/>
                </a:lnTo>
                <a:lnTo>
                  <a:pt x="617982" y="338327"/>
                </a:lnTo>
                <a:close/>
              </a:path>
              <a:path w="1453896" h="461010">
                <a:moveTo>
                  <a:pt x="9906" y="297179"/>
                </a:moveTo>
                <a:lnTo>
                  <a:pt x="9905" y="297179"/>
                </a:lnTo>
                <a:lnTo>
                  <a:pt x="9906" y="297180"/>
                </a:lnTo>
                <a:close/>
              </a:path>
              <a:path w="1453896" h="461010">
                <a:moveTo>
                  <a:pt x="730758" y="451104"/>
                </a:moveTo>
                <a:lnTo>
                  <a:pt x="729995" y="451104"/>
                </a:lnTo>
                <a:lnTo>
                  <a:pt x="727709" y="453389"/>
                </a:lnTo>
                <a:lnTo>
                  <a:pt x="727709" y="454151"/>
                </a:lnTo>
                <a:lnTo>
                  <a:pt x="724661" y="451104"/>
                </a:lnTo>
                <a:lnTo>
                  <a:pt x="723900" y="451104"/>
                </a:lnTo>
                <a:lnTo>
                  <a:pt x="726948" y="461009"/>
                </a:lnTo>
                <a:lnTo>
                  <a:pt x="730758" y="451104"/>
                </a:lnTo>
                <a:close/>
              </a:path>
              <a:path w="1453896" h="461010">
                <a:moveTo>
                  <a:pt x="787907" y="336803"/>
                </a:moveTo>
                <a:lnTo>
                  <a:pt x="787907" y="301751"/>
                </a:lnTo>
                <a:lnTo>
                  <a:pt x="783336" y="336803"/>
                </a:lnTo>
                <a:lnTo>
                  <a:pt x="787907" y="336803"/>
                </a:lnTo>
                <a:close/>
              </a:path>
              <a:path w="1453896" h="461010">
                <a:moveTo>
                  <a:pt x="1449324" y="291845"/>
                </a:moveTo>
                <a:lnTo>
                  <a:pt x="1449324" y="297179"/>
                </a:lnTo>
                <a:lnTo>
                  <a:pt x="1444752" y="297179"/>
                </a:lnTo>
                <a:lnTo>
                  <a:pt x="787907" y="301751"/>
                </a:lnTo>
                <a:lnTo>
                  <a:pt x="1453896" y="301751"/>
                </a:lnTo>
                <a:lnTo>
                  <a:pt x="1449324" y="291845"/>
                </a:lnTo>
                <a:close/>
              </a:path>
              <a:path w="1453896" h="461010">
                <a:moveTo>
                  <a:pt x="4571" y="9906"/>
                </a:moveTo>
                <a:lnTo>
                  <a:pt x="4571" y="5333"/>
                </a:lnTo>
                <a:lnTo>
                  <a:pt x="9906" y="5333"/>
                </a:lnTo>
                <a:lnTo>
                  <a:pt x="1453896" y="0"/>
                </a:lnTo>
                <a:lnTo>
                  <a:pt x="0" y="0"/>
                </a:lnTo>
                <a:lnTo>
                  <a:pt x="0" y="301752"/>
                </a:lnTo>
                <a:lnTo>
                  <a:pt x="4571" y="9906"/>
                </a:lnTo>
                <a:close/>
              </a:path>
              <a:path w="1453896" h="461010">
                <a:moveTo>
                  <a:pt x="851154" y="336803"/>
                </a:moveTo>
                <a:lnTo>
                  <a:pt x="787908" y="342137"/>
                </a:lnTo>
                <a:lnTo>
                  <a:pt x="835913" y="338327"/>
                </a:lnTo>
                <a:lnTo>
                  <a:pt x="837645" y="342137"/>
                </a:lnTo>
                <a:lnTo>
                  <a:pt x="838962" y="342137"/>
                </a:lnTo>
                <a:lnTo>
                  <a:pt x="838057" y="343042"/>
                </a:lnTo>
                <a:lnTo>
                  <a:pt x="839724" y="346709"/>
                </a:lnTo>
                <a:lnTo>
                  <a:pt x="787373" y="393726"/>
                </a:lnTo>
                <a:lnTo>
                  <a:pt x="729995" y="451104"/>
                </a:lnTo>
                <a:lnTo>
                  <a:pt x="730758" y="451104"/>
                </a:lnTo>
                <a:lnTo>
                  <a:pt x="726948" y="461009"/>
                </a:lnTo>
                <a:lnTo>
                  <a:pt x="851154" y="336803"/>
                </a:lnTo>
                <a:close/>
              </a:path>
              <a:path w="1453896" h="461010">
                <a:moveTo>
                  <a:pt x="723900" y="451104"/>
                </a:moveTo>
                <a:lnTo>
                  <a:pt x="724661" y="451104"/>
                </a:lnTo>
                <a:lnTo>
                  <a:pt x="620268" y="346710"/>
                </a:lnTo>
                <a:lnTo>
                  <a:pt x="614934" y="346709"/>
                </a:lnTo>
                <a:lnTo>
                  <a:pt x="616356" y="342798"/>
                </a:lnTo>
                <a:lnTo>
                  <a:pt x="615695" y="342137"/>
                </a:lnTo>
                <a:lnTo>
                  <a:pt x="616596" y="342137"/>
                </a:lnTo>
                <a:lnTo>
                  <a:pt x="617982" y="338327"/>
                </a:lnTo>
                <a:lnTo>
                  <a:pt x="665987" y="342137"/>
                </a:lnTo>
                <a:lnTo>
                  <a:pt x="671321" y="342137"/>
                </a:lnTo>
                <a:lnTo>
                  <a:pt x="671321" y="336803"/>
                </a:lnTo>
                <a:lnTo>
                  <a:pt x="603504" y="336803"/>
                </a:lnTo>
                <a:lnTo>
                  <a:pt x="726948" y="461009"/>
                </a:lnTo>
                <a:lnTo>
                  <a:pt x="723900" y="451104"/>
                </a:lnTo>
                <a:close/>
              </a:path>
              <a:path w="1453896" h="461010">
                <a:moveTo>
                  <a:pt x="665987" y="301751"/>
                </a:moveTo>
                <a:lnTo>
                  <a:pt x="665988" y="297179"/>
                </a:lnTo>
                <a:lnTo>
                  <a:pt x="671321" y="301751"/>
                </a:lnTo>
                <a:lnTo>
                  <a:pt x="671321" y="297179"/>
                </a:lnTo>
                <a:lnTo>
                  <a:pt x="9906" y="297179"/>
                </a:lnTo>
                <a:lnTo>
                  <a:pt x="4571" y="297179"/>
                </a:lnTo>
                <a:lnTo>
                  <a:pt x="4571" y="9906"/>
                </a:lnTo>
                <a:lnTo>
                  <a:pt x="0" y="301752"/>
                </a:lnTo>
                <a:lnTo>
                  <a:pt x="665987" y="301751"/>
                </a:lnTo>
                <a:close/>
              </a:path>
              <a:path w="1453896" h="461010">
                <a:moveTo>
                  <a:pt x="671321" y="336803"/>
                </a:moveTo>
                <a:lnTo>
                  <a:pt x="671321" y="301751"/>
                </a:lnTo>
                <a:lnTo>
                  <a:pt x="665988" y="297179"/>
                </a:lnTo>
                <a:lnTo>
                  <a:pt x="665988" y="336804"/>
                </a:lnTo>
                <a:lnTo>
                  <a:pt x="671321" y="336803"/>
                </a:lnTo>
                <a:close/>
              </a:path>
              <a:path w="1453896" h="461010">
                <a:moveTo>
                  <a:pt x="839724" y="346709"/>
                </a:moveTo>
                <a:lnTo>
                  <a:pt x="838057" y="343042"/>
                </a:lnTo>
                <a:lnTo>
                  <a:pt x="787373" y="393726"/>
                </a:lnTo>
                <a:lnTo>
                  <a:pt x="839724" y="346709"/>
                </a:lnTo>
                <a:close/>
              </a:path>
              <a:path w="1453896" h="461010">
                <a:moveTo>
                  <a:pt x="835913" y="338327"/>
                </a:moveTo>
                <a:lnTo>
                  <a:pt x="787908" y="342137"/>
                </a:lnTo>
                <a:lnTo>
                  <a:pt x="837645" y="342137"/>
                </a:lnTo>
                <a:lnTo>
                  <a:pt x="835913" y="338327"/>
                </a:lnTo>
                <a:close/>
              </a:path>
              <a:path w="1453896" h="461010">
                <a:moveTo>
                  <a:pt x="851154" y="336803"/>
                </a:moveTo>
                <a:lnTo>
                  <a:pt x="783336" y="336803"/>
                </a:lnTo>
                <a:lnTo>
                  <a:pt x="783336" y="342137"/>
                </a:lnTo>
                <a:lnTo>
                  <a:pt x="787908" y="342137"/>
                </a:lnTo>
                <a:lnTo>
                  <a:pt x="851154" y="336803"/>
                </a:lnTo>
                <a:close/>
              </a:path>
              <a:path w="1453896" h="461010">
                <a:moveTo>
                  <a:pt x="787907" y="301751"/>
                </a:moveTo>
                <a:lnTo>
                  <a:pt x="787908" y="297179"/>
                </a:lnTo>
                <a:lnTo>
                  <a:pt x="783336" y="297179"/>
                </a:lnTo>
                <a:lnTo>
                  <a:pt x="783336" y="336803"/>
                </a:lnTo>
                <a:lnTo>
                  <a:pt x="787907" y="301751"/>
                </a:lnTo>
                <a:close/>
              </a:path>
              <a:path w="1453896" h="461010">
                <a:moveTo>
                  <a:pt x="1444752" y="297179"/>
                </a:moveTo>
                <a:lnTo>
                  <a:pt x="787908" y="297179"/>
                </a:lnTo>
                <a:lnTo>
                  <a:pt x="787907" y="301751"/>
                </a:lnTo>
                <a:lnTo>
                  <a:pt x="1444752" y="297179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144915" y="560831"/>
            <a:ext cx="1444752" cy="448818"/>
          </a:xfrm>
          <a:custGeom>
            <a:avLst/>
            <a:gdLst/>
            <a:ahLst/>
            <a:cxnLst/>
            <a:rect l="l" t="t" r="r" b="b"/>
            <a:pathLst>
              <a:path w="1444752" h="448818">
                <a:moveTo>
                  <a:pt x="1444752" y="0"/>
                </a:moveTo>
                <a:lnTo>
                  <a:pt x="0" y="0"/>
                </a:lnTo>
                <a:lnTo>
                  <a:pt x="0" y="291846"/>
                </a:lnTo>
                <a:lnTo>
                  <a:pt x="666750" y="291845"/>
                </a:lnTo>
                <a:lnTo>
                  <a:pt x="666750" y="336803"/>
                </a:lnTo>
                <a:lnTo>
                  <a:pt x="610362" y="336803"/>
                </a:lnTo>
                <a:lnTo>
                  <a:pt x="722376" y="448818"/>
                </a:lnTo>
                <a:lnTo>
                  <a:pt x="835152" y="336803"/>
                </a:lnTo>
                <a:lnTo>
                  <a:pt x="778764" y="336803"/>
                </a:lnTo>
                <a:lnTo>
                  <a:pt x="778764" y="291845"/>
                </a:lnTo>
                <a:lnTo>
                  <a:pt x="1444752" y="291845"/>
                </a:lnTo>
                <a:lnTo>
                  <a:pt x="144475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140343" y="555498"/>
            <a:ext cx="1453896" cy="461010"/>
          </a:xfrm>
          <a:custGeom>
            <a:avLst/>
            <a:gdLst/>
            <a:ahLst/>
            <a:cxnLst/>
            <a:rect l="l" t="t" r="r" b="b"/>
            <a:pathLst>
              <a:path w="1453896" h="461010">
                <a:moveTo>
                  <a:pt x="9906" y="5333"/>
                </a:moveTo>
                <a:lnTo>
                  <a:pt x="1444752" y="5333"/>
                </a:lnTo>
                <a:lnTo>
                  <a:pt x="1449324" y="9905"/>
                </a:lnTo>
                <a:lnTo>
                  <a:pt x="1449324" y="291845"/>
                </a:lnTo>
                <a:lnTo>
                  <a:pt x="1453896" y="301751"/>
                </a:lnTo>
                <a:lnTo>
                  <a:pt x="1453896" y="0"/>
                </a:lnTo>
                <a:lnTo>
                  <a:pt x="9906" y="5333"/>
                </a:lnTo>
                <a:close/>
              </a:path>
              <a:path w="1453896" h="461010">
                <a:moveTo>
                  <a:pt x="626364" y="346710"/>
                </a:moveTo>
                <a:lnTo>
                  <a:pt x="675894" y="346709"/>
                </a:lnTo>
                <a:lnTo>
                  <a:pt x="665988" y="342138"/>
                </a:lnTo>
                <a:lnTo>
                  <a:pt x="617982" y="338327"/>
                </a:lnTo>
                <a:lnTo>
                  <a:pt x="614934" y="346709"/>
                </a:lnTo>
                <a:lnTo>
                  <a:pt x="626364" y="346710"/>
                </a:lnTo>
                <a:close/>
              </a:path>
              <a:path w="1453896" h="461010">
                <a:moveTo>
                  <a:pt x="9906" y="297180"/>
                </a:moveTo>
                <a:lnTo>
                  <a:pt x="675894" y="291845"/>
                </a:lnTo>
                <a:lnTo>
                  <a:pt x="4572" y="291846"/>
                </a:lnTo>
                <a:lnTo>
                  <a:pt x="9906" y="297180"/>
                </a:lnTo>
                <a:close/>
              </a:path>
              <a:path w="1453896" h="461010">
                <a:moveTo>
                  <a:pt x="783336" y="301752"/>
                </a:moveTo>
                <a:lnTo>
                  <a:pt x="778764" y="291845"/>
                </a:lnTo>
                <a:lnTo>
                  <a:pt x="778764" y="346709"/>
                </a:lnTo>
                <a:lnTo>
                  <a:pt x="783336" y="301752"/>
                </a:lnTo>
                <a:close/>
              </a:path>
              <a:path w="1453896" h="461010">
                <a:moveTo>
                  <a:pt x="723900" y="451104"/>
                </a:moveTo>
                <a:lnTo>
                  <a:pt x="726948" y="461009"/>
                </a:lnTo>
                <a:lnTo>
                  <a:pt x="730758" y="451104"/>
                </a:lnTo>
                <a:lnTo>
                  <a:pt x="723900" y="451104"/>
                </a:lnTo>
                <a:close/>
              </a:path>
              <a:path w="1453896" h="461010">
                <a:moveTo>
                  <a:pt x="787907" y="336803"/>
                </a:moveTo>
                <a:lnTo>
                  <a:pt x="787907" y="301751"/>
                </a:lnTo>
                <a:lnTo>
                  <a:pt x="783336" y="336803"/>
                </a:lnTo>
                <a:lnTo>
                  <a:pt x="787907" y="336803"/>
                </a:lnTo>
                <a:close/>
              </a:path>
              <a:path w="1453896" h="461010">
                <a:moveTo>
                  <a:pt x="787907" y="301751"/>
                </a:moveTo>
                <a:lnTo>
                  <a:pt x="1453896" y="301751"/>
                </a:lnTo>
                <a:lnTo>
                  <a:pt x="1449324" y="291845"/>
                </a:lnTo>
                <a:lnTo>
                  <a:pt x="1449324" y="9905"/>
                </a:lnTo>
                <a:lnTo>
                  <a:pt x="1444752" y="5333"/>
                </a:lnTo>
                <a:lnTo>
                  <a:pt x="9906" y="5333"/>
                </a:lnTo>
                <a:lnTo>
                  <a:pt x="1453896" y="0"/>
                </a:lnTo>
                <a:lnTo>
                  <a:pt x="0" y="0"/>
                </a:lnTo>
                <a:lnTo>
                  <a:pt x="0" y="301752"/>
                </a:lnTo>
                <a:lnTo>
                  <a:pt x="4572" y="9906"/>
                </a:lnTo>
                <a:lnTo>
                  <a:pt x="1444752" y="9906"/>
                </a:lnTo>
                <a:lnTo>
                  <a:pt x="1444752" y="297179"/>
                </a:lnTo>
                <a:lnTo>
                  <a:pt x="787907" y="301751"/>
                </a:lnTo>
                <a:close/>
              </a:path>
              <a:path w="1453896" h="461010">
                <a:moveTo>
                  <a:pt x="9905" y="291845"/>
                </a:moveTo>
                <a:lnTo>
                  <a:pt x="9906" y="9906"/>
                </a:lnTo>
                <a:lnTo>
                  <a:pt x="4572" y="9906"/>
                </a:lnTo>
                <a:lnTo>
                  <a:pt x="0" y="301752"/>
                </a:lnTo>
                <a:lnTo>
                  <a:pt x="665987" y="301751"/>
                </a:lnTo>
                <a:lnTo>
                  <a:pt x="665988" y="297179"/>
                </a:lnTo>
                <a:lnTo>
                  <a:pt x="671322" y="301752"/>
                </a:lnTo>
                <a:lnTo>
                  <a:pt x="671322" y="336803"/>
                </a:lnTo>
                <a:lnTo>
                  <a:pt x="603504" y="336803"/>
                </a:lnTo>
                <a:lnTo>
                  <a:pt x="726948" y="461009"/>
                </a:lnTo>
                <a:lnTo>
                  <a:pt x="723900" y="451104"/>
                </a:lnTo>
                <a:lnTo>
                  <a:pt x="730758" y="451104"/>
                </a:lnTo>
                <a:lnTo>
                  <a:pt x="726948" y="461009"/>
                </a:lnTo>
                <a:lnTo>
                  <a:pt x="851154" y="336803"/>
                </a:lnTo>
                <a:lnTo>
                  <a:pt x="787908" y="342138"/>
                </a:lnTo>
                <a:lnTo>
                  <a:pt x="835913" y="338327"/>
                </a:lnTo>
                <a:lnTo>
                  <a:pt x="839724" y="346709"/>
                </a:lnTo>
                <a:lnTo>
                  <a:pt x="727317" y="447663"/>
                </a:lnTo>
                <a:lnTo>
                  <a:pt x="626364" y="346710"/>
                </a:lnTo>
                <a:lnTo>
                  <a:pt x="614934" y="346709"/>
                </a:lnTo>
                <a:lnTo>
                  <a:pt x="617982" y="338327"/>
                </a:lnTo>
                <a:lnTo>
                  <a:pt x="665988" y="342138"/>
                </a:lnTo>
                <a:lnTo>
                  <a:pt x="675894" y="346709"/>
                </a:lnTo>
                <a:lnTo>
                  <a:pt x="675894" y="291845"/>
                </a:lnTo>
                <a:lnTo>
                  <a:pt x="9906" y="297180"/>
                </a:lnTo>
                <a:lnTo>
                  <a:pt x="4572" y="291846"/>
                </a:lnTo>
                <a:lnTo>
                  <a:pt x="9905" y="291845"/>
                </a:lnTo>
                <a:close/>
              </a:path>
              <a:path w="1453896" h="461010">
                <a:moveTo>
                  <a:pt x="671322" y="301752"/>
                </a:moveTo>
                <a:lnTo>
                  <a:pt x="665988" y="297179"/>
                </a:lnTo>
                <a:lnTo>
                  <a:pt x="665988" y="336804"/>
                </a:lnTo>
                <a:lnTo>
                  <a:pt x="671322" y="336803"/>
                </a:lnTo>
                <a:lnTo>
                  <a:pt x="671322" y="301752"/>
                </a:lnTo>
                <a:close/>
              </a:path>
              <a:path w="1453896" h="461010">
                <a:moveTo>
                  <a:pt x="851154" y="336803"/>
                </a:moveTo>
                <a:lnTo>
                  <a:pt x="783336" y="336803"/>
                </a:lnTo>
                <a:lnTo>
                  <a:pt x="787907" y="301751"/>
                </a:lnTo>
                <a:lnTo>
                  <a:pt x="787908" y="297179"/>
                </a:lnTo>
                <a:lnTo>
                  <a:pt x="1444752" y="291846"/>
                </a:lnTo>
                <a:lnTo>
                  <a:pt x="778764" y="291845"/>
                </a:lnTo>
                <a:lnTo>
                  <a:pt x="783336" y="301752"/>
                </a:lnTo>
                <a:lnTo>
                  <a:pt x="778764" y="346709"/>
                </a:lnTo>
                <a:lnTo>
                  <a:pt x="827588" y="346710"/>
                </a:lnTo>
                <a:lnTo>
                  <a:pt x="727317" y="447663"/>
                </a:lnTo>
                <a:lnTo>
                  <a:pt x="839724" y="346709"/>
                </a:lnTo>
                <a:lnTo>
                  <a:pt x="835913" y="338327"/>
                </a:lnTo>
                <a:lnTo>
                  <a:pt x="787908" y="342138"/>
                </a:lnTo>
                <a:lnTo>
                  <a:pt x="851154" y="336803"/>
                </a:lnTo>
                <a:close/>
              </a:path>
              <a:path w="1453896" h="461010">
                <a:moveTo>
                  <a:pt x="1444752" y="297179"/>
                </a:moveTo>
                <a:lnTo>
                  <a:pt x="1444752" y="291846"/>
                </a:lnTo>
                <a:lnTo>
                  <a:pt x="787908" y="297179"/>
                </a:lnTo>
                <a:lnTo>
                  <a:pt x="787907" y="301751"/>
                </a:lnTo>
                <a:lnTo>
                  <a:pt x="1444752" y="297179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92771" y="1052322"/>
            <a:ext cx="3754374" cy="1712976"/>
          </a:xfrm>
          <a:custGeom>
            <a:avLst/>
            <a:gdLst/>
            <a:ahLst/>
            <a:cxnLst/>
            <a:rect l="l" t="t" r="r" b="b"/>
            <a:pathLst>
              <a:path w="3754374" h="1712976">
                <a:moveTo>
                  <a:pt x="3754374" y="0"/>
                </a:moveTo>
                <a:lnTo>
                  <a:pt x="0" y="0"/>
                </a:lnTo>
                <a:lnTo>
                  <a:pt x="3754374" y="0"/>
                </a:lnTo>
                <a:close/>
              </a:path>
            </a:pathLst>
          </a:custGeom>
          <a:solidFill>
            <a:srgbClr val="94B2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97343" y="1047750"/>
            <a:ext cx="3754373" cy="1722882"/>
          </a:xfrm>
          <a:custGeom>
            <a:avLst/>
            <a:gdLst/>
            <a:ahLst/>
            <a:cxnLst/>
            <a:rect l="l" t="t" r="r" b="b"/>
            <a:pathLst>
              <a:path w="3754373" h="1722882">
                <a:moveTo>
                  <a:pt x="3754373" y="0"/>
                </a:moveTo>
                <a:lnTo>
                  <a:pt x="0" y="4571"/>
                </a:lnTo>
                <a:lnTo>
                  <a:pt x="3745229" y="4571"/>
                </a:lnTo>
                <a:lnTo>
                  <a:pt x="3749802" y="4572"/>
                </a:lnTo>
                <a:lnTo>
                  <a:pt x="3749802" y="1712975"/>
                </a:lnTo>
                <a:lnTo>
                  <a:pt x="3754373" y="1722881"/>
                </a:lnTo>
                <a:lnTo>
                  <a:pt x="3754373" y="0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88199" y="1047750"/>
            <a:ext cx="3763517" cy="1722882"/>
          </a:xfrm>
          <a:custGeom>
            <a:avLst/>
            <a:gdLst/>
            <a:ahLst/>
            <a:cxnLst/>
            <a:rect l="l" t="t" r="r" b="b"/>
            <a:pathLst>
              <a:path w="3763517" h="1722882">
                <a:moveTo>
                  <a:pt x="3763517" y="1722881"/>
                </a:moveTo>
                <a:lnTo>
                  <a:pt x="3758946" y="1712976"/>
                </a:lnTo>
                <a:lnTo>
                  <a:pt x="3758946" y="1717548"/>
                </a:lnTo>
                <a:lnTo>
                  <a:pt x="4572" y="1717548"/>
                </a:lnTo>
                <a:lnTo>
                  <a:pt x="4572" y="1712976"/>
                </a:lnTo>
                <a:lnTo>
                  <a:pt x="0" y="1722882"/>
                </a:lnTo>
                <a:lnTo>
                  <a:pt x="3763517" y="1722881"/>
                </a:lnTo>
                <a:close/>
              </a:path>
              <a:path w="3763517" h="1722882">
                <a:moveTo>
                  <a:pt x="4571" y="9906"/>
                </a:moveTo>
                <a:lnTo>
                  <a:pt x="4571" y="4572"/>
                </a:lnTo>
                <a:lnTo>
                  <a:pt x="3754374" y="4572"/>
                </a:lnTo>
                <a:lnTo>
                  <a:pt x="9143" y="4571"/>
                </a:lnTo>
                <a:lnTo>
                  <a:pt x="3763517" y="0"/>
                </a:lnTo>
                <a:lnTo>
                  <a:pt x="0" y="0"/>
                </a:lnTo>
                <a:lnTo>
                  <a:pt x="0" y="1722882"/>
                </a:lnTo>
                <a:lnTo>
                  <a:pt x="4571" y="9906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88199" y="1057655"/>
            <a:ext cx="3754373" cy="1712976"/>
          </a:xfrm>
          <a:custGeom>
            <a:avLst/>
            <a:gdLst/>
            <a:ahLst/>
            <a:cxnLst/>
            <a:rect l="l" t="t" r="r" b="b"/>
            <a:pathLst>
              <a:path w="3754373" h="1712976">
                <a:moveTo>
                  <a:pt x="4571" y="1703070"/>
                </a:moveTo>
                <a:lnTo>
                  <a:pt x="4571" y="0"/>
                </a:lnTo>
                <a:lnTo>
                  <a:pt x="0" y="1712976"/>
                </a:lnTo>
                <a:lnTo>
                  <a:pt x="4571" y="1703070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92771" y="1052322"/>
            <a:ext cx="3754374" cy="1712976"/>
          </a:xfrm>
          <a:custGeom>
            <a:avLst/>
            <a:gdLst/>
            <a:ahLst/>
            <a:cxnLst/>
            <a:rect l="l" t="t" r="r" b="b"/>
            <a:pathLst>
              <a:path w="3754374" h="1712976">
                <a:moveTo>
                  <a:pt x="0" y="0"/>
                </a:moveTo>
                <a:lnTo>
                  <a:pt x="0" y="1712976"/>
                </a:lnTo>
                <a:lnTo>
                  <a:pt x="3754374" y="1712975"/>
                </a:lnTo>
                <a:lnTo>
                  <a:pt x="3754374" y="0"/>
                </a:lnTo>
                <a:lnTo>
                  <a:pt x="0" y="0"/>
                </a:lnTo>
                <a:close/>
              </a:path>
            </a:pathLst>
          </a:custGeom>
          <a:solidFill>
            <a:srgbClr val="94B2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97343" y="1047750"/>
            <a:ext cx="3754373" cy="1722882"/>
          </a:xfrm>
          <a:custGeom>
            <a:avLst/>
            <a:gdLst/>
            <a:ahLst/>
            <a:cxnLst/>
            <a:rect l="l" t="t" r="r" b="b"/>
            <a:pathLst>
              <a:path w="3754373" h="1722882">
                <a:moveTo>
                  <a:pt x="0" y="4571"/>
                </a:moveTo>
                <a:lnTo>
                  <a:pt x="3745229" y="4571"/>
                </a:lnTo>
                <a:lnTo>
                  <a:pt x="3749802" y="9905"/>
                </a:lnTo>
                <a:lnTo>
                  <a:pt x="3749802" y="1712975"/>
                </a:lnTo>
                <a:lnTo>
                  <a:pt x="3754373" y="1722881"/>
                </a:lnTo>
                <a:lnTo>
                  <a:pt x="3754373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88199" y="1047750"/>
            <a:ext cx="3763517" cy="1722882"/>
          </a:xfrm>
          <a:custGeom>
            <a:avLst/>
            <a:gdLst/>
            <a:ahLst/>
            <a:cxnLst/>
            <a:rect l="l" t="t" r="r" b="b"/>
            <a:pathLst>
              <a:path w="3763517" h="1722882">
                <a:moveTo>
                  <a:pt x="0" y="1722882"/>
                </a:moveTo>
                <a:lnTo>
                  <a:pt x="3763517" y="1722881"/>
                </a:lnTo>
                <a:lnTo>
                  <a:pt x="3758946" y="1712975"/>
                </a:lnTo>
                <a:lnTo>
                  <a:pt x="3758946" y="9905"/>
                </a:lnTo>
                <a:lnTo>
                  <a:pt x="3754374" y="4571"/>
                </a:lnTo>
                <a:lnTo>
                  <a:pt x="9143" y="4571"/>
                </a:lnTo>
                <a:lnTo>
                  <a:pt x="3763517" y="0"/>
                </a:lnTo>
                <a:lnTo>
                  <a:pt x="0" y="0"/>
                </a:lnTo>
                <a:lnTo>
                  <a:pt x="0" y="1722882"/>
                </a:lnTo>
                <a:lnTo>
                  <a:pt x="4571" y="9906"/>
                </a:lnTo>
                <a:lnTo>
                  <a:pt x="3754374" y="9906"/>
                </a:lnTo>
                <a:lnTo>
                  <a:pt x="3754374" y="1717547"/>
                </a:lnTo>
                <a:lnTo>
                  <a:pt x="9144" y="1717548"/>
                </a:lnTo>
                <a:lnTo>
                  <a:pt x="4572" y="1712976"/>
                </a:lnTo>
                <a:lnTo>
                  <a:pt x="0" y="1722882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8199" y="1057655"/>
            <a:ext cx="3754373" cy="1712976"/>
          </a:xfrm>
          <a:custGeom>
            <a:avLst/>
            <a:gdLst/>
            <a:ahLst/>
            <a:cxnLst/>
            <a:rect l="l" t="t" r="r" b="b"/>
            <a:pathLst>
              <a:path w="3754373" h="1712976">
                <a:moveTo>
                  <a:pt x="3754373" y="1707642"/>
                </a:moveTo>
                <a:lnTo>
                  <a:pt x="3754373" y="1703069"/>
                </a:lnTo>
                <a:lnTo>
                  <a:pt x="9143" y="1703069"/>
                </a:lnTo>
                <a:lnTo>
                  <a:pt x="9144" y="0"/>
                </a:lnTo>
                <a:lnTo>
                  <a:pt x="4571" y="0"/>
                </a:lnTo>
                <a:lnTo>
                  <a:pt x="0" y="1712976"/>
                </a:lnTo>
                <a:lnTo>
                  <a:pt x="4571" y="1703070"/>
                </a:lnTo>
                <a:lnTo>
                  <a:pt x="9143" y="1707642"/>
                </a:lnTo>
                <a:lnTo>
                  <a:pt x="3754373" y="1707642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016893" y="1154429"/>
            <a:ext cx="2051303" cy="1440942"/>
          </a:xfrm>
          <a:custGeom>
            <a:avLst/>
            <a:gdLst/>
            <a:ahLst/>
            <a:cxnLst/>
            <a:rect l="l" t="t" r="r" b="b"/>
            <a:pathLst>
              <a:path w="2051303" h="1440941">
                <a:moveTo>
                  <a:pt x="2051303" y="0"/>
                </a:moveTo>
                <a:lnTo>
                  <a:pt x="0" y="4571"/>
                </a:lnTo>
                <a:lnTo>
                  <a:pt x="2041397" y="4571"/>
                </a:lnTo>
                <a:lnTo>
                  <a:pt x="2046732" y="4572"/>
                </a:lnTo>
                <a:lnTo>
                  <a:pt x="2046732" y="1431823"/>
                </a:lnTo>
                <a:lnTo>
                  <a:pt x="2051303" y="1440942"/>
                </a:lnTo>
                <a:lnTo>
                  <a:pt x="2051303" y="0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007749" y="1154429"/>
            <a:ext cx="2060447" cy="1440942"/>
          </a:xfrm>
          <a:custGeom>
            <a:avLst/>
            <a:gdLst/>
            <a:ahLst/>
            <a:cxnLst/>
            <a:rect l="l" t="t" r="r" b="b"/>
            <a:pathLst>
              <a:path w="2060447" h="1440941">
                <a:moveTo>
                  <a:pt x="2055876" y="1431823"/>
                </a:moveTo>
                <a:lnTo>
                  <a:pt x="2055876" y="1436370"/>
                </a:lnTo>
                <a:lnTo>
                  <a:pt x="4572" y="1436370"/>
                </a:lnTo>
                <a:lnTo>
                  <a:pt x="4572" y="1431797"/>
                </a:lnTo>
                <a:lnTo>
                  <a:pt x="0" y="1440942"/>
                </a:lnTo>
                <a:lnTo>
                  <a:pt x="2060447" y="1440942"/>
                </a:lnTo>
                <a:lnTo>
                  <a:pt x="2055876" y="1431823"/>
                </a:lnTo>
                <a:close/>
              </a:path>
              <a:path w="2060447" h="1440941">
                <a:moveTo>
                  <a:pt x="4572" y="9143"/>
                </a:moveTo>
                <a:lnTo>
                  <a:pt x="4572" y="4572"/>
                </a:lnTo>
                <a:lnTo>
                  <a:pt x="2050542" y="4572"/>
                </a:lnTo>
                <a:lnTo>
                  <a:pt x="9144" y="4571"/>
                </a:lnTo>
                <a:lnTo>
                  <a:pt x="2060447" y="0"/>
                </a:lnTo>
                <a:lnTo>
                  <a:pt x="0" y="0"/>
                </a:lnTo>
                <a:lnTo>
                  <a:pt x="0" y="1440942"/>
                </a:lnTo>
                <a:lnTo>
                  <a:pt x="4572" y="9143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007749" y="1163573"/>
            <a:ext cx="2050542" cy="1431798"/>
          </a:xfrm>
          <a:custGeom>
            <a:avLst/>
            <a:gdLst/>
            <a:ahLst/>
            <a:cxnLst/>
            <a:rect l="l" t="t" r="r" b="b"/>
            <a:pathLst>
              <a:path w="2050542" h="1431798">
                <a:moveTo>
                  <a:pt x="4572" y="1422654"/>
                </a:moveTo>
                <a:lnTo>
                  <a:pt x="4572" y="0"/>
                </a:lnTo>
                <a:lnTo>
                  <a:pt x="0" y="1431798"/>
                </a:lnTo>
                <a:lnTo>
                  <a:pt x="4572" y="1422654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012321" y="1159002"/>
            <a:ext cx="2051304" cy="1431798"/>
          </a:xfrm>
          <a:custGeom>
            <a:avLst/>
            <a:gdLst/>
            <a:ahLst/>
            <a:cxnLst/>
            <a:rect l="l" t="t" r="r" b="b"/>
            <a:pathLst>
              <a:path w="2051303" h="1431798">
                <a:moveTo>
                  <a:pt x="0" y="0"/>
                </a:moveTo>
                <a:lnTo>
                  <a:pt x="0" y="1431797"/>
                </a:lnTo>
                <a:lnTo>
                  <a:pt x="2051304" y="1431797"/>
                </a:lnTo>
                <a:lnTo>
                  <a:pt x="20513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E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016893" y="1154429"/>
            <a:ext cx="2051303" cy="1440942"/>
          </a:xfrm>
          <a:custGeom>
            <a:avLst/>
            <a:gdLst/>
            <a:ahLst/>
            <a:cxnLst/>
            <a:rect l="l" t="t" r="r" b="b"/>
            <a:pathLst>
              <a:path w="2051303" h="1440941">
                <a:moveTo>
                  <a:pt x="0" y="4571"/>
                </a:moveTo>
                <a:lnTo>
                  <a:pt x="2041397" y="4571"/>
                </a:lnTo>
                <a:lnTo>
                  <a:pt x="2046719" y="9143"/>
                </a:lnTo>
                <a:lnTo>
                  <a:pt x="2046719" y="1431797"/>
                </a:lnTo>
                <a:lnTo>
                  <a:pt x="2051303" y="1440942"/>
                </a:lnTo>
                <a:lnTo>
                  <a:pt x="2051303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007749" y="1154429"/>
            <a:ext cx="2060447" cy="1440942"/>
          </a:xfrm>
          <a:custGeom>
            <a:avLst/>
            <a:gdLst/>
            <a:ahLst/>
            <a:cxnLst/>
            <a:rect l="l" t="t" r="r" b="b"/>
            <a:pathLst>
              <a:path w="2060447" h="1440941">
                <a:moveTo>
                  <a:pt x="0" y="1440942"/>
                </a:moveTo>
                <a:lnTo>
                  <a:pt x="2060447" y="1440942"/>
                </a:lnTo>
                <a:lnTo>
                  <a:pt x="2055863" y="1431797"/>
                </a:lnTo>
                <a:lnTo>
                  <a:pt x="2055863" y="9143"/>
                </a:lnTo>
                <a:lnTo>
                  <a:pt x="2050541" y="4571"/>
                </a:lnTo>
                <a:lnTo>
                  <a:pt x="9144" y="4571"/>
                </a:lnTo>
                <a:lnTo>
                  <a:pt x="2060447" y="0"/>
                </a:lnTo>
                <a:lnTo>
                  <a:pt x="0" y="0"/>
                </a:lnTo>
                <a:lnTo>
                  <a:pt x="0" y="1440942"/>
                </a:lnTo>
                <a:lnTo>
                  <a:pt x="4572" y="9143"/>
                </a:lnTo>
                <a:lnTo>
                  <a:pt x="2050542" y="9144"/>
                </a:lnTo>
                <a:lnTo>
                  <a:pt x="2050541" y="1436370"/>
                </a:lnTo>
                <a:lnTo>
                  <a:pt x="9144" y="1436370"/>
                </a:lnTo>
                <a:lnTo>
                  <a:pt x="4572" y="1431797"/>
                </a:lnTo>
                <a:lnTo>
                  <a:pt x="0" y="1440942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007749" y="1163573"/>
            <a:ext cx="2050542" cy="1431798"/>
          </a:xfrm>
          <a:custGeom>
            <a:avLst/>
            <a:gdLst/>
            <a:ahLst/>
            <a:cxnLst/>
            <a:rect l="l" t="t" r="r" b="b"/>
            <a:pathLst>
              <a:path w="2050542" h="1431798">
                <a:moveTo>
                  <a:pt x="2050541" y="1427226"/>
                </a:moveTo>
                <a:lnTo>
                  <a:pt x="2050542" y="1422654"/>
                </a:lnTo>
                <a:lnTo>
                  <a:pt x="9144" y="1422654"/>
                </a:lnTo>
                <a:lnTo>
                  <a:pt x="9143" y="0"/>
                </a:lnTo>
                <a:lnTo>
                  <a:pt x="4572" y="0"/>
                </a:lnTo>
                <a:lnTo>
                  <a:pt x="0" y="1431798"/>
                </a:lnTo>
                <a:lnTo>
                  <a:pt x="4572" y="1422654"/>
                </a:lnTo>
                <a:lnTo>
                  <a:pt x="9144" y="1427226"/>
                </a:lnTo>
                <a:lnTo>
                  <a:pt x="2050541" y="1427226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349363" y="1176527"/>
            <a:ext cx="2302763" cy="1414272"/>
          </a:xfrm>
          <a:custGeom>
            <a:avLst/>
            <a:gdLst/>
            <a:ahLst/>
            <a:cxnLst/>
            <a:rect l="l" t="t" r="r" b="b"/>
            <a:pathLst>
              <a:path w="2302763" h="1414272">
                <a:moveTo>
                  <a:pt x="2302763" y="0"/>
                </a:moveTo>
                <a:lnTo>
                  <a:pt x="0" y="0"/>
                </a:lnTo>
                <a:lnTo>
                  <a:pt x="230276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353947" y="1171955"/>
            <a:ext cx="2303525" cy="1423415"/>
          </a:xfrm>
          <a:custGeom>
            <a:avLst/>
            <a:gdLst/>
            <a:ahLst/>
            <a:cxnLst/>
            <a:rect l="l" t="t" r="r" b="b"/>
            <a:pathLst>
              <a:path w="2303525" h="1423415">
                <a:moveTo>
                  <a:pt x="2303525" y="0"/>
                </a:moveTo>
                <a:lnTo>
                  <a:pt x="0" y="4571"/>
                </a:lnTo>
                <a:lnTo>
                  <a:pt x="2293619" y="4571"/>
                </a:lnTo>
                <a:lnTo>
                  <a:pt x="2298179" y="4572"/>
                </a:lnTo>
                <a:lnTo>
                  <a:pt x="2298179" y="1414271"/>
                </a:lnTo>
                <a:lnTo>
                  <a:pt x="2303525" y="1423415"/>
                </a:lnTo>
                <a:lnTo>
                  <a:pt x="2303525" y="0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344041" y="1171955"/>
            <a:ext cx="2313431" cy="1423416"/>
          </a:xfrm>
          <a:custGeom>
            <a:avLst/>
            <a:gdLst/>
            <a:ahLst/>
            <a:cxnLst/>
            <a:rect l="l" t="t" r="r" b="b"/>
            <a:pathLst>
              <a:path w="2313431" h="1423416">
                <a:moveTo>
                  <a:pt x="2313431" y="1423415"/>
                </a:moveTo>
                <a:lnTo>
                  <a:pt x="2308085" y="1414271"/>
                </a:lnTo>
                <a:lnTo>
                  <a:pt x="2308085" y="1418843"/>
                </a:lnTo>
                <a:lnTo>
                  <a:pt x="5321" y="1418844"/>
                </a:lnTo>
                <a:lnTo>
                  <a:pt x="5321" y="1414271"/>
                </a:lnTo>
                <a:lnTo>
                  <a:pt x="0" y="1423416"/>
                </a:lnTo>
                <a:lnTo>
                  <a:pt x="2313431" y="1423415"/>
                </a:lnTo>
                <a:close/>
              </a:path>
              <a:path w="2313431" h="1423416">
                <a:moveTo>
                  <a:pt x="5321" y="9143"/>
                </a:moveTo>
                <a:lnTo>
                  <a:pt x="5321" y="4572"/>
                </a:lnTo>
                <a:lnTo>
                  <a:pt x="2303526" y="4572"/>
                </a:lnTo>
                <a:lnTo>
                  <a:pt x="9906" y="4571"/>
                </a:lnTo>
                <a:lnTo>
                  <a:pt x="2313431" y="0"/>
                </a:lnTo>
                <a:lnTo>
                  <a:pt x="0" y="0"/>
                </a:lnTo>
                <a:lnTo>
                  <a:pt x="0" y="1423416"/>
                </a:lnTo>
                <a:lnTo>
                  <a:pt x="5321" y="9143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344041" y="1181099"/>
            <a:ext cx="2303526" cy="1414272"/>
          </a:xfrm>
          <a:custGeom>
            <a:avLst/>
            <a:gdLst/>
            <a:ahLst/>
            <a:cxnLst/>
            <a:rect l="l" t="t" r="r" b="b"/>
            <a:pathLst>
              <a:path w="2303526" h="1414272">
                <a:moveTo>
                  <a:pt x="5321" y="1405128"/>
                </a:moveTo>
                <a:lnTo>
                  <a:pt x="5321" y="0"/>
                </a:lnTo>
                <a:lnTo>
                  <a:pt x="0" y="1414272"/>
                </a:lnTo>
                <a:lnTo>
                  <a:pt x="5321" y="1405128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349363" y="1176527"/>
            <a:ext cx="2302763" cy="1414272"/>
          </a:xfrm>
          <a:custGeom>
            <a:avLst/>
            <a:gdLst/>
            <a:ahLst/>
            <a:cxnLst/>
            <a:rect l="l" t="t" r="r" b="b"/>
            <a:pathLst>
              <a:path w="2302763" h="1414272">
                <a:moveTo>
                  <a:pt x="0" y="0"/>
                </a:moveTo>
                <a:lnTo>
                  <a:pt x="0" y="1414271"/>
                </a:lnTo>
                <a:lnTo>
                  <a:pt x="2302763" y="1414271"/>
                </a:lnTo>
                <a:lnTo>
                  <a:pt x="2302763" y="0"/>
                </a:lnTo>
                <a:lnTo>
                  <a:pt x="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353947" y="1171955"/>
            <a:ext cx="2303525" cy="1423415"/>
          </a:xfrm>
          <a:custGeom>
            <a:avLst/>
            <a:gdLst/>
            <a:ahLst/>
            <a:cxnLst/>
            <a:rect l="l" t="t" r="r" b="b"/>
            <a:pathLst>
              <a:path w="2303525" h="1423415">
                <a:moveTo>
                  <a:pt x="0" y="4571"/>
                </a:moveTo>
                <a:lnTo>
                  <a:pt x="2293619" y="4571"/>
                </a:lnTo>
                <a:lnTo>
                  <a:pt x="2298179" y="9143"/>
                </a:lnTo>
                <a:lnTo>
                  <a:pt x="2298179" y="1414271"/>
                </a:lnTo>
                <a:lnTo>
                  <a:pt x="2303525" y="1423415"/>
                </a:lnTo>
                <a:lnTo>
                  <a:pt x="2303525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344041" y="1171955"/>
            <a:ext cx="2313431" cy="1423416"/>
          </a:xfrm>
          <a:custGeom>
            <a:avLst/>
            <a:gdLst/>
            <a:ahLst/>
            <a:cxnLst/>
            <a:rect l="l" t="t" r="r" b="b"/>
            <a:pathLst>
              <a:path w="2313431" h="1423416">
                <a:moveTo>
                  <a:pt x="0" y="1423416"/>
                </a:moveTo>
                <a:lnTo>
                  <a:pt x="2313431" y="1423415"/>
                </a:lnTo>
                <a:lnTo>
                  <a:pt x="2308085" y="1414271"/>
                </a:lnTo>
                <a:lnTo>
                  <a:pt x="2308085" y="9143"/>
                </a:lnTo>
                <a:lnTo>
                  <a:pt x="2303526" y="4571"/>
                </a:lnTo>
                <a:lnTo>
                  <a:pt x="9906" y="4571"/>
                </a:lnTo>
                <a:lnTo>
                  <a:pt x="2313431" y="0"/>
                </a:lnTo>
                <a:lnTo>
                  <a:pt x="0" y="0"/>
                </a:lnTo>
                <a:lnTo>
                  <a:pt x="0" y="1423416"/>
                </a:lnTo>
                <a:lnTo>
                  <a:pt x="5321" y="9143"/>
                </a:lnTo>
                <a:lnTo>
                  <a:pt x="2303525" y="9143"/>
                </a:lnTo>
                <a:lnTo>
                  <a:pt x="2303526" y="1418843"/>
                </a:lnTo>
                <a:lnTo>
                  <a:pt x="9906" y="1418844"/>
                </a:lnTo>
                <a:lnTo>
                  <a:pt x="5321" y="1414271"/>
                </a:lnTo>
                <a:lnTo>
                  <a:pt x="0" y="1423416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344041" y="1181099"/>
            <a:ext cx="2303526" cy="1414272"/>
          </a:xfrm>
          <a:custGeom>
            <a:avLst/>
            <a:gdLst/>
            <a:ahLst/>
            <a:cxnLst/>
            <a:rect l="l" t="t" r="r" b="b"/>
            <a:pathLst>
              <a:path w="2303526" h="1414272">
                <a:moveTo>
                  <a:pt x="2303526" y="1409700"/>
                </a:moveTo>
                <a:lnTo>
                  <a:pt x="2303525" y="1405127"/>
                </a:lnTo>
                <a:lnTo>
                  <a:pt x="9905" y="1405127"/>
                </a:lnTo>
                <a:lnTo>
                  <a:pt x="9905" y="0"/>
                </a:lnTo>
                <a:lnTo>
                  <a:pt x="5321" y="0"/>
                </a:lnTo>
                <a:lnTo>
                  <a:pt x="0" y="1414272"/>
                </a:lnTo>
                <a:lnTo>
                  <a:pt x="5321" y="1405128"/>
                </a:lnTo>
                <a:lnTo>
                  <a:pt x="9906" y="1409700"/>
                </a:lnTo>
                <a:lnTo>
                  <a:pt x="2303526" y="1409700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028560" y="1703069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2">
                <a:moveTo>
                  <a:pt x="40386" y="236219"/>
                </a:moveTo>
                <a:lnTo>
                  <a:pt x="19812" y="236219"/>
                </a:lnTo>
                <a:lnTo>
                  <a:pt x="19812" y="0"/>
                </a:lnTo>
                <a:lnTo>
                  <a:pt x="40386" y="0"/>
                </a:lnTo>
                <a:lnTo>
                  <a:pt x="19812" y="0"/>
                </a:lnTo>
                <a:lnTo>
                  <a:pt x="19812" y="236220"/>
                </a:lnTo>
                <a:lnTo>
                  <a:pt x="40386" y="236220"/>
                </a:lnTo>
                <a:close/>
              </a:path>
              <a:path w="323850" h="355092">
                <a:moveTo>
                  <a:pt x="323850" y="118109"/>
                </a:moveTo>
                <a:lnTo>
                  <a:pt x="323012" y="116887"/>
                </a:lnTo>
                <a:lnTo>
                  <a:pt x="322325" y="119634"/>
                </a:lnTo>
                <a:lnTo>
                  <a:pt x="319278" y="123443"/>
                </a:lnTo>
                <a:lnTo>
                  <a:pt x="317220" y="127152"/>
                </a:lnTo>
                <a:lnTo>
                  <a:pt x="314490" y="130403"/>
                </a:lnTo>
                <a:lnTo>
                  <a:pt x="312432" y="134112"/>
                </a:lnTo>
                <a:lnTo>
                  <a:pt x="310908" y="135636"/>
                </a:lnTo>
                <a:lnTo>
                  <a:pt x="308241" y="139661"/>
                </a:lnTo>
                <a:lnTo>
                  <a:pt x="305663" y="143573"/>
                </a:lnTo>
                <a:lnTo>
                  <a:pt x="304038" y="146304"/>
                </a:lnTo>
                <a:lnTo>
                  <a:pt x="303275" y="147065"/>
                </a:lnTo>
                <a:lnTo>
                  <a:pt x="300990" y="150113"/>
                </a:lnTo>
                <a:lnTo>
                  <a:pt x="298424" y="154210"/>
                </a:lnTo>
                <a:lnTo>
                  <a:pt x="291235" y="164691"/>
                </a:lnTo>
                <a:lnTo>
                  <a:pt x="284225" y="175260"/>
                </a:lnTo>
                <a:lnTo>
                  <a:pt x="282702" y="177546"/>
                </a:lnTo>
                <a:lnTo>
                  <a:pt x="280202" y="180577"/>
                </a:lnTo>
                <a:lnTo>
                  <a:pt x="273196" y="191133"/>
                </a:lnTo>
                <a:lnTo>
                  <a:pt x="266017" y="201634"/>
                </a:lnTo>
                <a:lnTo>
                  <a:pt x="258781" y="212116"/>
                </a:lnTo>
                <a:lnTo>
                  <a:pt x="251604" y="222616"/>
                </a:lnTo>
                <a:lnTo>
                  <a:pt x="244602" y="233172"/>
                </a:lnTo>
                <a:lnTo>
                  <a:pt x="243840" y="233934"/>
                </a:lnTo>
                <a:lnTo>
                  <a:pt x="241566" y="236982"/>
                </a:lnTo>
                <a:lnTo>
                  <a:pt x="234707" y="247165"/>
                </a:lnTo>
                <a:lnTo>
                  <a:pt x="227586" y="257679"/>
                </a:lnTo>
                <a:lnTo>
                  <a:pt x="220440" y="268179"/>
                </a:lnTo>
                <a:lnTo>
                  <a:pt x="213276" y="278668"/>
                </a:lnTo>
                <a:lnTo>
                  <a:pt x="206100" y="289149"/>
                </a:lnTo>
                <a:lnTo>
                  <a:pt x="198916" y="299625"/>
                </a:lnTo>
                <a:lnTo>
                  <a:pt x="191730" y="310100"/>
                </a:lnTo>
                <a:lnTo>
                  <a:pt x="184548" y="320576"/>
                </a:lnTo>
                <a:lnTo>
                  <a:pt x="177375" y="331056"/>
                </a:lnTo>
                <a:lnTo>
                  <a:pt x="170218" y="341544"/>
                </a:lnTo>
                <a:lnTo>
                  <a:pt x="163080" y="352043"/>
                </a:lnTo>
                <a:lnTo>
                  <a:pt x="161971" y="353708"/>
                </a:lnTo>
                <a:lnTo>
                  <a:pt x="323850" y="118109"/>
                </a:lnTo>
                <a:close/>
              </a:path>
              <a:path w="323850" h="355092">
                <a:moveTo>
                  <a:pt x="161556" y="354311"/>
                </a:moveTo>
                <a:lnTo>
                  <a:pt x="161556" y="236219"/>
                </a:lnTo>
                <a:lnTo>
                  <a:pt x="50304" y="236219"/>
                </a:lnTo>
                <a:lnTo>
                  <a:pt x="50304" y="0"/>
                </a:lnTo>
                <a:lnTo>
                  <a:pt x="161556" y="0"/>
                </a:lnTo>
                <a:lnTo>
                  <a:pt x="161556" y="-118110"/>
                </a:lnTo>
                <a:lnTo>
                  <a:pt x="162331" y="-117722"/>
                </a:lnTo>
                <a:lnTo>
                  <a:pt x="161544" y="-118872"/>
                </a:lnTo>
                <a:lnTo>
                  <a:pt x="161544" y="0"/>
                </a:lnTo>
                <a:lnTo>
                  <a:pt x="50292" y="0"/>
                </a:lnTo>
                <a:lnTo>
                  <a:pt x="50292" y="236220"/>
                </a:lnTo>
                <a:lnTo>
                  <a:pt x="161544" y="236220"/>
                </a:lnTo>
                <a:lnTo>
                  <a:pt x="161544" y="354330"/>
                </a:lnTo>
                <a:close/>
              </a:path>
              <a:path w="323850" h="355092">
                <a:moveTo>
                  <a:pt x="9906" y="236219"/>
                </a:moveTo>
                <a:lnTo>
                  <a:pt x="0" y="236219"/>
                </a:lnTo>
                <a:lnTo>
                  <a:pt x="9906" y="236220"/>
                </a:lnTo>
                <a:close/>
              </a:path>
              <a:path w="323850" h="355092">
                <a:moveTo>
                  <a:pt x="9906" y="0"/>
                </a:moveTo>
                <a:lnTo>
                  <a:pt x="0" y="0"/>
                </a:lnTo>
                <a:lnTo>
                  <a:pt x="990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023227" y="1584197"/>
            <a:ext cx="333756" cy="481584"/>
          </a:xfrm>
          <a:custGeom>
            <a:avLst/>
            <a:gdLst/>
            <a:ahLst/>
            <a:cxnLst/>
            <a:rect l="l" t="t" r="r" b="b"/>
            <a:pathLst>
              <a:path w="333755" h="481584">
                <a:moveTo>
                  <a:pt x="166878" y="113538"/>
                </a:moveTo>
                <a:lnTo>
                  <a:pt x="55626" y="113538"/>
                </a:lnTo>
                <a:lnTo>
                  <a:pt x="51053" y="115824"/>
                </a:lnTo>
                <a:lnTo>
                  <a:pt x="51053" y="118872"/>
                </a:lnTo>
                <a:lnTo>
                  <a:pt x="162306" y="118872"/>
                </a:lnTo>
                <a:lnTo>
                  <a:pt x="166878" y="113538"/>
                </a:lnTo>
                <a:close/>
              </a:path>
              <a:path w="333755" h="481584">
                <a:moveTo>
                  <a:pt x="333756" y="237744"/>
                </a:moveTo>
                <a:lnTo>
                  <a:pt x="332994" y="233934"/>
                </a:lnTo>
                <a:lnTo>
                  <a:pt x="327279" y="233934"/>
                </a:lnTo>
                <a:lnTo>
                  <a:pt x="328422" y="235458"/>
                </a:lnTo>
                <a:lnTo>
                  <a:pt x="327659" y="238506"/>
                </a:lnTo>
                <a:lnTo>
                  <a:pt x="327050" y="239268"/>
                </a:lnTo>
                <a:lnTo>
                  <a:pt x="332994" y="239268"/>
                </a:lnTo>
                <a:lnTo>
                  <a:pt x="333756" y="237744"/>
                </a:lnTo>
                <a:close/>
              </a:path>
              <a:path w="333755" h="481584">
                <a:moveTo>
                  <a:pt x="55638" y="123443"/>
                </a:moveTo>
                <a:lnTo>
                  <a:pt x="55638" y="123431"/>
                </a:lnTo>
                <a:lnTo>
                  <a:pt x="55626" y="123444"/>
                </a:lnTo>
                <a:close/>
              </a:path>
              <a:path w="333755" h="481584">
                <a:moveTo>
                  <a:pt x="19812" y="355092"/>
                </a:moveTo>
                <a:lnTo>
                  <a:pt x="15240" y="350520"/>
                </a:lnTo>
                <a:lnTo>
                  <a:pt x="15240" y="355091"/>
                </a:lnTo>
                <a:lnTo>
                  <a:pt x="10668" y="355091"/>
                </a:lnTo>
                <a:lnTo>
                  <a:pt x="2286" y="359664"/>
                </a:lnTo>
                <a:lnTo>
                  <a:pt x="17526" y="359664"/>
                </a:lnTo>
                <a:lnTo>
                  <a:pt x="19812" y="355092"/>
                </a:lnTo>
                <a:close/>
              </a:path>
              <a:path w="333755" h="481584">
                <a:moveTo>
                  <a:pt x="5333" y="123444"/>
                </a:moveTo>
                <a:lnTo>
                  <a:pt x="5333" y="118872"/>
                </a:lnTo>
                <a:lnTo>
                  <a:pt x="19812" y="118872"/>
                </a:lnTo>
                <a:lnTo>
                  <a:pt x="19812" y="115824"/>
                </a:lnTo>
                <a:lnTo>
                  <a:pt x="15240" y="113538"/>
                </a:lnTo>
                <a:lnTo>
                  <a:pt x="2285" y="113538"/>
                </a:lnTo>
                <a:lnTo>
                  <a:pt x="0" y="115824"/>
                </a:lnTo>
                <a:lnTo>
                  <a:pt x="0" y="355092"/>
                </a:lnTo>
                <a:lnTo>
                  <a:pt x="5333" y="123444"/>
                </a:lnTo>
                <a:close/>
              </a:path>
              <a:path w="333755" h="481584">
                <a:moveTo>
                  <a:pt x="10668" y="355091"/>
                </a:moveTo>
                <a:lnTo>
                  <a:pt x="9905" y="355091"/>
                </a:lnTo>
                <a:lnTo>
                  <a:pt x="10668" y="355092"/>
                </a:lnTo>
                <a:close/>
              </a:path>
              <a:path w="333755" h="481584">
                <a:moveTo>
                  <a:pt x="5333" y="350520"/>
                </a:moveTo>
                <a:lnTo>
                  <a:pt x="5333" y="123444"/>
                </a:lnTo>
                <a:lnTo>
                  <a:pt x="0" y="355092"/>
                </a:lnTo>
                <a:lnTo>
                  <a:pt x="5333" y="350520"/>
                </a:lnTo>
                <a:close/>
              </a:path>
              <a:path w="333755" h="481584">
                <a:moveTo>
                  <a:pt x="19812" y="118872"/>
                </a:moveTo>
                <a:lnTo>
                  <a:pt x="15240" y="118872"/>
                </a:lnTo>
                <a:lnTo>
                  <a:pt x="15240" y="350520"/>
                </a:lnTo>
                <a:lnTo>
                  <a:pt x="19812" y="355092"/>
                </a:lnTo>
                <a:lnTo>
                  <a:pt x="19812" y="118872"/>
                </a:lnTo>
                <a:close/>
              </a:path>
              <a:path w="333755" h="481584">
                <a:moveTo>
                  <a:pt x="10668" y="355092"/>
                </a:moveTo>
                <a:lnTo>
                  <a:pt x="9906" y="355092"/>
                </a:lnTo>
                <a:lnTo>
                  <a:pt x="5333" y="355091"/>
                </a:lnTo>
                <a:lnTo>
                  <a:pt x="5333" y="350520"/>
                </a:lnTo>
                <a:lnTo>
                  <a:pt x="0" y="355092"/>
                </a:lnTo>
                <a:lnTo>
                  <a:pt x="2286" y="359664"/>
                </a:lnTo>
                <a:lnTo>
                  <a:pt x="10668" y="355092"/>
                </a:lnTo>
                <a:close/>
              </a:path>
              <a:path w="333755" h="481584">
                <a:moveTo>
                  <a:pt x="171450" y="473202"/>
                </a:moveTo>
                <a:lnTo>
                  <a:pt x="167592" y="472149"/>
                </a:lnTo>
                <a:lnTo>
                  <a:pt x="166890" y="473202"/>
                </a:lnTo>
                <a:lnTo>
                  <a:pt x="166890" y="471958"/>
                </a:lnTo>
                <a:lnTo>
                  <a:pt x="163068" y="470916"/>
                </a:lnTo>
                <a:lnTo>
                  <a:pt x="166878" y="359664"/>
                </a:lnTo>
                <a:lnTo>
                  <a:pt x="166890" y="359939"/>
                </a:lnTo>
                <a:lnTo>
                  <a:pt x="166890" y="355092"/>
                </a:lnTo>
                <a:lnTo>
                  <a:pt x="162306" y="355092"/>
                </a:lnTo>
                <a:lnTo>
                  <a:pt x="51054" y="357378"/>
                </a:lnTo>
                <a:lnTo>
                  <a:pt x="55626" y="359664"/>
                </a:lnTo>
                <a:lnTo>
                  <a:pt x="162305" y="359663"/>
                </a:lnTo>
                <a:lnTo>
                  <a:pt x="162306" y="473202"/>
                </a:lnTo>
                <a:lnTo>
                  <a:pt x="163830" y="477012"/>
                </a:lnTo>
                <a:lnTo>
                  <a:pt x="171450" y="473202"/>
                </a:lnTo>
                <a:close/>
              </a:path>
              <a:path w="333755" h="481584">
                <a:moveTo>
                  <a:pt x="162306" y="355092"/>
                </a:moveTo>
                <a:lnTo>
                  <a:pt x="166890" y="355092"/>
                </a:lnTo>
                <a:lnTo>
                  <a:pt x="55638" y="355091"/>
                </a:lnTo>
                <a:lnTo>
                  <a:pt x="55638" y="350520"/>
                </a:lnTo>
                <a:lnTo>
                  <a:pt x="51054" y="355092"/>
                </a:lnTo>
                <a:lnTo>
                  <a:pt x="51054" y="357378"/>
                </a:lnTo>
                <a:lnTo>
                  <a:pt x="162306" y="355092"/>
                </a:lnTo>
                <a:close/>
              </a:path>
              <a:path w="333755" h="481584">
                <a:moveTo>
                  <a:pt x="55626" y="350520"/>
                </a:moveTo>
                <a:lnTo>
                  <a:pt x="55638" y="123443"/>
                </a:lnTo>
                <a:lnTo>
                  <a:pt x="55638" y="118872"/>
                </a:lnTo>
                <a:lnTo>
                  <a:pt x="51053" y="118872"/>
                </a:lnTo>
                <a:lnTo>
                  <a:pt x="51054" y="355092"/>
                </a:lnTo>
                <a:lnTo>
                  <a:pt x="55626" y="350520"/>
                </a:lnTo>
                <a:close/>
              </a:path>
              <a:path w="333755" h="481584">
                <a:moveTo>
                  <a:pt x="166890" y="8611"/>
                </a:moveTo>
                <a:lnTo>
                  <a:pt x="163068" y="3048"/>
                </a:lnTo>
                <a:lnTo>
                  <a:pt x="166890" y="1657"/>
                </a:lnTo>
                <a:lnTo>
                  <a:pt x="166890" y="762"/>
                </a:lnTo>
                <a:lnTo>
                  <a:pt x="167928" y="1280"/>
                </a:lnTo>
                <a:lnTo>
                  <a:pt x="171450" y="0"/>
                </a:lnTo>
                <a:lnTo>
                  <a:pt x="162306" y="0"/>
                </a:lnTo>
                <a:lnTo>
                  <a:pt x="162305" y="113537"/>
                </a:lnTo>
                <a:lnTo>
                  <a:pt x="166878" y="113538"/>
                </a:lnTo>
                <a:lnTo>
                  <a:pt x="162306" y="118872"/>
                </a:lnTo>
                <a:lnTo>
                  <a:pt x="166890" y="118872"/>
                </a:lnTo>
                <a:lnTo>
                  <a:pt x="166890" y="8611"/>
                </a:lnTo>
                <a:close/>
              </a:path>
              <a:path w="333755" h="481584">
                <a:moveTo>
                  <a:pt x="166890" y="359939"/>
                </a:moveTo>
                <a:lnTo>
                  <a:pt x="166878" y="359664"/>
                </a:lnTo>
                <a:lnTo>
                  <a:pt x="163068" y="470916"/>
                </a:lnTo>
                <a:lnTo>
                  <a:pt x="166890" y="471958"/>
                </a:lnTo>
                <a:lnTo>
                  <a:pt x="166890" y="359939"/>
                </a:lnTo>
                <a:close/>
              </a:path>
              <a:path w="333755" h="481584">
                <a:moveTo>
                  <a:pt x="170688" y="476250"/>
                </a:moveTo>
                <a:lnTo>
                  <a:pt x="332994" y="239268"/>
                </a:lnTo>
                <a:lnTo>
                  <a:pt x="327050" y="239268"/>
                </a:lnTo>
                <a:lnTo>
                  <a:pt x="324612" y="242315"/>
                </a:lnTo>
                <a:lnTo>
                  <a:pt x="322554" y="246024"/>
                </a:lnTo>
                <a:lnTo>
                  <a:pt x="319824" y="249275"/>
                </a:lnTo>
                <a:lnTo>
                  <a:pt x="317766" y="252984"/>
                </a:lnTo>
                <a:lnTo>
                  <a:pt x="316242" y="254508"/>
                </a:lnTo>
                <a:lnTo>
                  <a:pt x="313575" y="258533"/>
                </a:lnTo>
                <a:lnTo>
                  <a:pt x="310997" y="262445"/>
                </a:lnTo>
                <a:lnTo>
                  <a:pt x="309372" y="265176"/>
                </a:lnTo>
                <a:lnTo>
                  <a:pt x="308609" y="265938"/>
                </a:lnTo>
                <a:lnTo>
                  <a:pt x="306324" y="268986"/>
                </a:lnTo>
                <a:lnTo>
                  <a:pt x="303758" y="273082"/>
                </a:lnTo>
                <a:lnTo>
                  <a:pt x="296569" y="283563"/>
                </a:lnTo>
                <a:lnTo>
                  <a:pt x="289559" y="294132"/>
                </a:lnTo>
                <a:lnTo>
                  <a:pt x="288036" y="296418"/>
                </a:lnTo>
                <a:lnTo>
                  <a:pt x="285536" y="299449"/>
                </a:lnTo>
                <a:lnTo>
                  <a:pt x="278530" y="310005"/>
                </a:lnTo>
                <a:lnTo>
                  <a:pt x="271351" y="320506"/>
                </a:lnTo>
                <a:lnTo>
                  <a:pt x="264115" y="330988"/>
                </a:lnTo>
                <a:lnTo>
                  <a:pt x="256938" y="341488"/>
                </a:lnTo>
                <a:lnTo>
                  <a:pt x="249936" y="352044"/>
                </a:lnTo>
                <a:lnTo>
                  <a:pt x="249174" y="352806"/>
                </a:lnTo>
                <a:lnTo>
                  <a:pt x="246900" y="355854"/>
                </a:lnTo>
                <a:lnTo>
                  <a:pt x="240041" y="366037"/>
                </a:lnTo>
                <a:lnTo>
                  <a:pt x="232920" y="376551"/>
                </a:lnTo>
                <a:lnTo>
                  <a:pt x="225774" y="387051"/>
                </a:lnTo>
                <a:lnTo>
                  <a:pt x="218610" y="397540"/>
                </a:lnTo>
                <a:lnTo>
                  <a:pt x="211434" y="408021"/>
                </a:lnTo>
                <a:lnTo>
                  <a:pt x="204250" y="418497"/>
                </a:lnTo>
                <a:lnTo>
                  <a:pt x="197064" y="428972"/>
                </a:lnTo>
                <a:lnTo>
                  <a:pt x="189882" y="439448"/>
                </a:lnTo>
                <a:lnTo>
                  <a:pt x="182709" y="449928"/>
                </a:lnTo>
                <a:lnTo>
                  <a:pt x="175552" y="460416"/>
                </a:lnTo>
                <a:lnTo>
                  <a:pt x="168414" y="470915"/>
                </a:lnTo>
                <a:lnTo>
                  <a:pt x="167592" y="472149"/>
                </a:lnTo>
                <a:lnTo>
                  <a:pt x="171450" y="473202"/>
                </a:lnTo>
                <a:lnTo>
                  <a:pt x="163830" y="477012"/>
                </a:lnTo>
                <a:lnTo>
                  <a:pt x="167640" y="478536"/>
                </a:lnTo>
                <a:lnTo>
                  <a:pt x="170688" y="476250"/>
                </a:lnTo>
                <a:close/>
              </a:path>
              <a:path w="333755" h="481584">
                <a:moveTo>
                  <a:pt x="166890" y="1657"/>
                </a:moveTo>
                <a:lnTo>
                  <a:pt x="163068" y="3048"/>
                </a:lnTo>
                <a:lnTo>
                  <a:pt x="166890" y="8611"/>
                </a:lnTo>
                <a:lnTo>
                  <a:pt x="166890" y="1657"/>
                </a:lnTo>
                <a:close/>
              </a:path>
              <a:path w="333755" h="481584">
                <a:moveTo>
                  <a:pt x="170688" y="-2285"/>
                </a:moveTo>
                <a:lnTo>
                  <a:pt x="167640" y="-4571"/>
                </a:lnTo>
                <a:lnTo>
                  <a:pt x="163830" y="-3809"/>
                </a:lnTo>
                <a:lnTo>
                  <a:pt x="162306" y="0"/>
                </a:lnTo>
                <a:lnTo>
                  <a:pt x="171450" y="0"/>
                </a:lnTo>
                <a:lnTo>
                  <a:pt x="167928" y="1280"/>
                </a:lnTo>
                <a:lnTo>
                  <a:pt x="168414" y="1524"/>
                </a:lnTo>
                <a:lnTo>
                  <a:pt x="170700" y="5334"/>
                </a:lnTo>
                <a:lnTo>
                  <a:pt x="173736" y="9144"/>
                </a:lnTo>
                <a:lnTo>
                  <a:pt x="176022" y="12954"/>
                </a:lnTo>
                <a:lnTo>
                  <a:pt x="178320" y="16002"/>
                </a:lnTo>
                <a:lnTo>
                  <a:pt x="180594" y="19812"/>
                </a:lnTo>
                <a:lnTo>
                  <a:pt x="182892" y="22860"/>
                </a:lnTo>
                <a:lnTo>
                  <a:pt x="185178" y="25908"/>
                </a:lnTo>
                <a:lnTo>
                  <a:pt x="187464" y="29718"/>
                </a:lnTo>
                <a:lnTo>
                  <a:pt x="189750" y="32765"/>
                </a:lnTo>
                <a:lnTo>
                  <a:pt x="192024" y="35813"/>
                </a:lnTo>
                <a:lnTo>
                  <a:pt x="194309" y="39624"/>
                </a:lnTo>
                <a:lnTo>
                  <a:pt x="196596" y="42672"/>
                </a:lnTo>
                <a:lnTo>
                  <a:pt x="198894" y="46482"/>
                </a:lnTo>
                <a:lnTo>
                  <a:pt x="201942" y="50291"/>
                </a:lnTo>
                <a:lnTo>
                  <a:pt x="204228" y="54102"/>
                </a:lnTo>
                <a:lnTo>
                  <a:pt x="206514" y="57150"/>
                </a:lnTo>
                <a:lnTo>
                  <a:pt x="208800" y="60960"/>
                </a:lnTo>
                <a:lnTo>
                  <a:pt x="211836" y="64770"/>
                </a:lnTo>
                <a:lnTo>
                  <a:pt x="214122" y="68580"/>
                </a:lnTo>
                <a:lnTo>
                  <a:pt x="216420" y="71628"/>
                </a:lnTo>
                <a:lnTo>
                  <a:pt x="218694" y="75437"/>
                </a:lnTo>
                <a:lnTo>
                  <a:pt x="221754" y="79248"/>
                </a:lnTo>
                <a:lnTo>
                  <a:pt x="224040" y="83058"/>
                </a:lnTo>
                <a:lnTo>
                  <a:pt x="226326" y="86106"/>
                </a:lnTo>
                <a:lnTo>
                  <a:pt x="228600" y="89915"/>
                </a:lnTo>
                <a:lnTo>
                  <a:pt x="231648" y="93726"/>
                </a:lnTo>
                <a:lnTo>
                  <a:pt x="233946" y="97536"/>
                </a:lnTo>
                <a:lnTo>
                  <a:pt x="236220" y="100584"/>
                </a:lnTo>
                <a:lnTo>
                  <a:pt x="238518" y="104394"/>
                </a:lnTo>
                <a:lnTo>
                  <a:pt x="241566" y="108204"/>
                </a:lnTo>
                <a:lnTo>
                  <a:pt x="243852" y="112013"/>
                </a:lnTo>
                <a:lnTo>
                  <a:pt x="246138" y="115062"/>
                </a:lnTo>
                <a:lnTo>
                  <a:pt x="248412" y="118872"/>
                </a:lnTo>
                <a:lnTo>
                  <a:pt x="251459" y="122682"/>
                </a:lnTo>
                <a:lnTo>
                  <a:pt x="253746" y="126491"/>
                </a:lnTo>
                <a:lnTo>
                  <a:pt x="256044" y="129539"/>
                </a:lnTo>
                <a:lnTo>
                  <a:pt x="258330" y="133350"/>
                </a:lnTo>
                <a:lnTo>
                  <a:pt x="261378" y="137160"/>
                </a:lnTo>
                <a:lnTo>
                  <a:pt x="263664" y="140970"/>
                </a:lnTo>
                <a:lnTo>
                  <a:pt x="265950" y="144018"/>
                </a:lnTo>
                <a:lnTo>
                  <a:pt x="268224" y="147828"/>
                </a:lnTo>
                <a:lnTo>
                  <a:pt x="270509" y="150876"/>
                </a:lnTo>
                <a:lnTo>
                  <a:pt x="272796" y="153924"/>
                </a:lnTo>
                <a:lnTo>
                  <a:pt x="275094" y="157734"/>
                </a:lnTo>
                <a:lnTo>
                  <a:pt x="277380" y="160782"/>
                </a:lnTo>
                <a:lnTo>
                  <a:pt x="279666" y="163830"/>
                </a:lnTo>
                <a:lnTo>
                  <a:pt x="281952" y="167639"/>
                </a:lnTo>
                <a:lnTo>
                  <a:pt x="284238" y="170687"/>
                </a:lnTo>
                <a:lnTo>
                  <a:pt x="286512" y="174498"/>
                </a:lnTo>
                <a:lnTo>
                  <a:pt x="289559" y="178308"/>
                </a:lnTo>
                <a:lnTo>
                  <a:pt x="291846" y="182118"/>
                </a:lnTo>
                <a:lnTo>
                  <a:pt x="294144" y="185165"/>
                </a:lnTo>
                <a:lnTo>
                  <a:pt x="296430" y="188976"/>
                </a:lnTo>
                <a:lnTo>
                  <a:pt x="299478" y="192786"/>
                </a:lnTo>
                <a:lnTo>
                  <a:pt x="301764" y="196596"/>
                </a:lnTo>
                <a:lnTo>
                  <a:pt x="304050" y="199644"/>
                </a:lnTo>
                <a:lnTo>
                  <a:pt x="306324" y="203454"/>
                </a:lnTo>
                <a:lnTo>
                  <a:pt x="309372" y="207263"/>
                </a:lnTo>
                <a:lnTo>
                  <a:pt x="311670" y="211074"/>
                </a:lnTo>
                <a:lnTo>
                  <a:pt x="313944" y="214122"/>
                </a:lnTo>
                <a:lnTo>
                  <a:pt x="316242" y="217932"/>
                </a:lnTo>
                <a:lnTo>
                  <a:pt x="319290" y="221741"/>
                </a:lnTo>
                <a:lnTo>
                  <a:pt x="321576" y="225552"/>
                </a:lnTo>
                <a:lnTo>
                  <a:pt x="323850" y="228600"/>
                </a:lnTo>
                <a:lnTo>
                  <a:pt x="326136" y="232410"/>
                </a:lnTo>
                <a:lnTo>
                  <a:pt x="327279" y="233934"/>
                </a:lnTo>
                <a:lnTo>
                  <a:pt x="332994" y="233934"/>
                </a:lnTo>
                <a:lnTo>
                  <a:pt x="170688" y="-2285"/>
                </a:lnTo>
                <a:close/>
              </a:path>
              <a:path w="333755" h="481584">
                <a:moveTo>
                  <a:pt x="50292" y="355092"/>
                </a:moveTo>
                <a:lnTo>
                  <a:pt x="45720" y="350520"/>
                </a:lnTo>
                <a:lnTo>
                  <a:pt x="45720" y="355091"/>
                </a:lnTo>
                <a:lnTo>
                  <a:pt x="41148" y="355091"/>
                </a:lnTo>
                <a:lnTo>
                  <a:pt x="20574" y="357378"/>
                </a:lnTo>
                <a:lnTo>
                  <a:pt x="25146" y="359664"/>
                </a:lnTo>
                <a:lnTo>
                  <a:pt x="48006" y="359664"/>
                </a:lnTo>
                <a:lnTo>
                  <a:pt x="50292" y="355092"/>
                </a:lnTo>
                <a:close/>
              </a:path>
              <a:path w="333755" h="481584">
                <a:moveTo>
                  <a:pt x="25146" y="123444"/>
                </a:moveTo>
                <a:lnTo>
                  <a:pt x="25146" y="118872"/>
                </a:lnTo>
                <a:lnTo>
                  <a:pt x="50292" y="118872"/>
                </a:lnTo>
                <a:lnTo>
                  <a:pt x="50292" y="115824"/>
                </a:lnTo>
                <a:lnTo>
                  <a:pt x="45720" y="113538"/>
                </a:lnTo>
                <a:lnTo>
                  <a:pt x="25146" y="113538"/>
                </a:lnTo>
                <a:lnTo>
                  <a:pt x="20574" y="115824"/>
                </a:lnTo>
                <a:lnTo>
                  <a:pt x="20574" y="355092"/>
                </a:lnTo>
                <a:lnTo>
                  <a:pt x="25146" y="123444"/>
                </a:lnTo>
                <a:close/>
              </a:path>
              <a:path w="333755" h="481584">
                <a:moveTo>
                  <a:pt x="41148" y="355091"/>
                </a:moveTo>
                <a:lnTo>
                  <a:pt x="30479" y="355091"/>
                </a:lnTo>
                <a:lnTo>
                  <a:pt x="41148" y="355092"/>
                </a:lnTo>
                <a:close/>
              </a:path>
              <a:path w="333755" h="481584">
                <a:moveTo>
                  <a:pt x="25146" y="350520"/>
                </a:moveTo>
                <a:lnTo>
                  <a:pt x="25146" y="123444"/>
                </a:lnTo>
                <a:lnTo>
                  <a:pt x="20574" y="355092"/>
                </a:lnTo>
                <a:lnTo>
                  <a:pt x="25146" y="350520"/>
                </a:lnTo>
                <a:close/>
              </a:path>
              <a:path w="333755" h="481584">
                <a:moveTo>
                  <a:pt x="50292" y="118872"/>
                </a:moveTo>
                <a:lnTo>
                  <a:pt x="45720" y="118872"/>
                </a:lnTo>
                <a:lnTo>
                  <a:pt x="45720" y="350520"/>
                </a:lnTo>
                <a:lnTo>
                  <a:pt x="50292" y="355092"/>
                </a:lnTo>
                <a:lnTo>
                  <a:pt x="50292" y="118872"/>
                </a:lnTo>
                <a:close/>
              </a:path>
              <a:path w="333755" h="481584">
                <a:moveTo>
                  <a:pt x="41148" y="355092"/>
                </a:moveTo>
                <a:lnTo>
                  <a:pt x="30480" y="355092"/>
                </a:lnTo>
                <a:lnTo>
                  <a:pt x="25146" y="355091"/>
                </a:lnTo>
                <a:lnTo>
                  <a:pt x="25146" y="350520"/>
                </a:lnTo>
                <a:lnTo>
                  <a:pt x="20574" y="355092"/>
                </a:lnTo>
                <a:lnTo>
                  <a:pt x="20574" y="357378"/>
                </a:lnTo>
                <a:lnTo>
                  <a:pt x="41148" y="35509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028560" y="1703069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2">
                <a:moveTo>
                  <a:pt x="40386" y="0"/>
                </a:moveTo>
                <a:lnTo>
                  <a:pt x="19812" y="0"/>
                </a:lnTo>
                <a:lnTo>
                  <a:pt x="19812" y="236220"/>
                </a:lnTo>
                <a:lnTo>
                  <a:pt x="40386" y="236220"/>
                </a:lnTo>
                <a:lnTo>
                  <a:pt x="40386" y="0"/>
                </a:lnTo>
                <a:close/>
              </a:path>
              <a:path w="323850" h="355092">
                <a:moveTo>
                  <a:pt x="323850" y="118109"/>
                </a:moveTo>
                <a:lnTo>
                  <a:pt x="161544" y="-118872"/>
                </a:lnTo>
                <a:lnTo>
                  <a:pt x="161544" y="0"/>
                </a:lnTo>
                <a:lnTo>
                  <a:pt x="50292" y="0"/>
                </a:lnTo>
                <a:lnTo>
                  <a:pt x="50292" y="236220"/>
                </a:lnTo>
                <a:lnTo>
                  <a:pt x="161544" y="236220"/>
                </a:lnTo>
                <a:lnTo>
                  <a:pt x="161544" y="354330"/>
                </a:lnTo>
                <a:lnTo>
                  <a:pt x="323850" y="118109"/>
                </a:lnTo>
                <a:close/>
              </a:path>
              <a:path w="323850" h="355092">
                <a:moveTo>
                  <a:pt x="9906" y="0"/>
                </a:moveTo>
                <a:lnTo>
                  <a:pt x="0" y="0"/>
                </a:lnTo>
                <a:lnTo>
                  <a:pt x="0" y="236220"/>
                </a:lnTo>
                <a:lnTo>
                  <a:pt x="9906" y="236220"/>
                </a:lnTo>
                <a:lnTo>
                  <a:pt x="990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033514" y="1703069"/>
            <a:ext cx="0" cy="236220"/>
          </a:xfrm>
          <a:custGeom>
            <a:avLst/>
            <a:gdLst/>
            <a:ahLst/>
            <a:cxnLst/>
            <a:rect l="l" t="t" r="r" b="b"/>
            <a:pathLst>
              <a:path h="236219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117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058659" y="1703069"/>
            <a:ext cx="0" cy="236220"/>
          </a:xfrm>
          <a:custGeom>
            <a:avLst/>
            <a:gdLst/>
            <a:ahLst/>
            <a:cxnLst/>
            <a:rect l="l" t="t" r="r" b="b"/>
            <a:pathLst>
              <a:path h="236219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21844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023227" y="1584197"/>
            <a:ext cx="333756" cy="481584"/>
          </a:xfrm>
          <a:custGeom>
            <a:avLst/>
            <a:gdLst/>
            <a:ahLst/>
            <a:cxnLst/>
            <a:rect l="l" t="t" r="r" b="b"/>
            <a:pathLst>
              <a:path w="333755" h="481584">
                <a:moveTo>
                  <a:pt x="162306" y="118872"/>
                </a:moveTo>
                <a:lnTo>
                  <a:pt x="166878" y="113538"/>
                </a:lnTo>
                <a:lnTo>
                  <a:pt x="55626" y="113538"/>
                </a:lnTo>
                <a:lnTo>
                  <a:pt x="51053" y="115824"/>
                </a:lnTo>
                <a:lnTo>
                  <a:pt x="51053" y="118872"/>
                </a:lnTo>
                <a:lnTo>
                  <a:pt x="162306" y="118872"/>
                </a:lnTo>
                <a:close/>
              </a:path>
              <a:path w="333755" h="481584">
                <a:moveTo>
                  <a:pt x="325374" y="239268"/>
                </a:moveTo>
                <a:lnTo>
                  <a:pt x="332994" y="239268"/>
                </a:lnTo>
                <a:lnTo>
                  <a:pt x="333756" y="237744"/>
                </a:lnTo>
                <a:lnTo>
                  <a:pt x="332994" y="233934"/>
                </a:lnTo>
                <a:lnTo>
                  <a:pt x="325374" y="233934"/>
                </a:lnTo>
                <a:lnTo>
                  <a:pt x="325374" y="239268"/>
                </a:lnTo>
                <a:close/>
              </a:path>
              <a:path w="333755" h="481584">
                <a:moveTo>
                  <a:pt x="60197" y="123443"/>
                </a:moveTo>
                <a:lnTo>
                  <a:pt x="60198" y="118872"/>
                </a:lnTo>
                <a:lnTo>
                  <a:pt x="55626" y="123444"/>
                </a:lnTo>
                <a:lnTo>
                  <a:pt x="60197" y="123443"/>
                </a:lnTo>
                <a:close/>
              </a:path>
              <a:path w="333755" h="481584">
                <a:moveTo>
                  <a:pt x="0" y="115824"/>
                </a:moveTo>
                <a:lnTo>
                  <a:pt x="0" y="355092"/>
                </a:lnTo>
                <a:lnTo>
                  <a:pt x="5334" y="123444"/>
                </a:lnTo>
                <a:lnTo>
                  <a:pt x="10668" y="123444"/>
                </a:lnTo>
                <a:lnTo>
                  <a:pt x="10668" y="355092"/>
                </a:lnTo>
                <a:lnTo>
                  <a:pt x="2286" y="359664"/>
                </a:lnTo>
                <a:lnTo>
                  <a:pt x="17526" y="359664"/>
                </a:lnTo>
                <a:lnTo>
                  <a:pt x="19812" y="355092"/>
                </a:lnTo>
                <a:lnTo>
                  <a:pt x="15240" y="350520"/>
                </a:lnTo>
                <a:lnTo>
                  <a:pt x="15240" y="123444"/>
                </a:lnTo>
                <a:lnTo>
                  <a:pt x="10668" y="118872"/>
                </a:lnTo>
                <a:lnTo>
                  <a:pt x="9906" y="118872"/>
                </a:lnTo>
                <a:lnTo>
                  <a:pt x="19812" y="118872"/>
                </a:lnTo>
                <a:lnTo>
                  <a:pt x="19812" y="115824"/>
                </a:lnTo>
                <a:lnTo>
                  <a:pt x="15240" y="113538"/>
                </a:lnTo>
                <a:lnTo>
                  <a:pt x="2285" y="113538"/>
                </a:lnTo>
                <a:lnTo>
                  <a:pt x="0" y="115824"/>
                </a:lnTo>
                <a:close/>
              </a:path>
              <a:path w="333755" h="481584">
                <a:moveTo>
                  <a:pt x="10668" y="355092"/>
                </a:moveTo>
                <a:lnTo>
                  <a:pt x="10668" y="350520"/>
                </a:lnTo>
                <a:lnTo>
                  <a:pt x="9906" y="350520"/>
                </a:lnTo>
                <a:lnTo>
                  <a:pt x="9906" y="123444"/>
                </a:lnTo>
                <a:lnTo>
                  <a:pt x="5334" y="123444"/>
                </a:lnTo>
                <a:lnTo>
                  <a:pt x="0" y="355092"/>
                </a:lnTo>
                <a:lnTo>
                  <a:pt x="5334" y="350520"/>
                </a:lnTo>
                <a:lnTo>
                  <a:pt x="9906" y="355092"/>
                </a:lnTo>
                <a:lnTo>
                  <a:pt x="10668" y="355092"/>
                </a:lnTo>
                <a:close/>
              </a:path>
              <a:path w="333755" h="481584">
                <a:moveTo>
                  <a:pt x="9906" y="118872"/>
                </a:moveTo>
                <a:lnTo>
                  <a:pt x="10668" y="118872"/>
                </a:lnTo>
                <a:lnTo>
                  <a:pt x="15240" y="123444"/>
                </a:lnTo>
                <a:lnTo>
                  <a:pt x="15240" y="350520"/>
                </a:lnTo>
                <a:lnTo>
                  <a:pt x="19812" y="355092"/>
                </a:lnTo>
                <a:lnTo>
                  <a:pt x="19812" y="118872"/>
                </a:lnTo>
                <a:lnTo>
                  <a:pt x="9906" y="118872"/>
                </a:lnTo>
                <a:close/>
              </a:path>
              <a:path w="333755" h="481584">
                <a:moveTo>
                  <a:pt x="9906" y="355092"/>
                </a:moveTo>
                <a:lnTo>
                  <a:pt x="5334" y="350520"/>
                </a:lnTo>
                <a:lnTo>
                  <a:pt x="0" y="355092"/>
                </a:lnTo>
                <a:lnTo>
                  <a:pt x="2286" y="359664"/>
                </a:lnTo>
                <a:lnTo>
                  <a:pt x="10668" y="355092"/>
                </a:lnTo>
                <a:lnTo>
                  <a:pt x="9906" y="355092"/>
                </a:lnTo>
                <a:close/>
              </a:path>
              <a:path w="333755" h="481584">
                <a:moveTo>
                  <a:pt x="171450" y="458677"/>
                </a:moveTo>
                <a:lnTo>
                  <a:pt x="171450" y="355092"/>
                </a:lnTo>
                <a:lnTo>
                  <a:pt x="162306" y="355092"/>
                </a:lnTo>
                <a:lnTo>
                  <a:pt x="51054" y="357378"/>
                </a:lnTo>
                <a:lnTo>
                  <a:pt x="55626" y="359664"/>
                </a:lnTo>
                <a:lnTo>
                  <a:pt x="162305" y="359663"/>
                </a:lnTo>
                <a:lnTo>
                  <a:pt x="162306" y="473202"/>
                </a:lnTo>
                <a:lnTo>
                  <a:pt x="163830" y="477012"/>
                </a:lnTo>
                <a:lnTo>
                  <a:pt x="171450" y="473202"/>
                </a:lnTo>
                <a:lnTo>
                  <a:pt x="163068" y="470916"/>
                </a:lnTo>
                <a:lnTo>
                  <a:pt x="166878" y="359664"/>
                </a:lnTo>
                <a:lnTo>
                  <a:pt x="171450" y="458677"/>
                </a:lnTo>
                <a:close/>
              </a:path>
              <a:path w="333755" h="481584">
                <a:moveTo>
                  <a:pt x="60198" y="355092"/>
                </a:moveTo>
                <a:lnTo>
                  <a:pt x="51054" y="357378"/>
                </a:lnTo>
                <a:lnTo>
                  <a:pt x="162306" y="355092"/>
                </a:lnTo>
                <a:lnTo>
                  <a:pt x="171450" y="355092"/>
                </a:lnTo>
                <a:lnTo>
                  <a:pt x="171450" y="352044"/>
                </a:lnTo>
                <a:lnTo>
                  <a:pt x="169926" y="350520"/>
                </a:lnTo>
                <a:lnTo>
                  <a:pt x="55626" y="350520"/>
                </a:lnTo>
                <a:lnTo>
                  <a:pt x="51054" y="355092"/>
                </a:lnTo>
                <a:lnTo>
                  <a:pt x="51054" y="357378"/>
                </a:lnTo>
                <a:lnTo>
                  <a:pt x="60198" y="355092"/>
                </a:lnTo>
                <a:close/>
              </a:path>
              <a:path w="333755" h="481584">
                <a:moveTo>
                  <a:pt x="169926" y="123444"/>
                </a:moveTo>
                <a:lnTo>
                  <a:pt x="171450" y="118872"/>
                </a:lnTo>
                <a:lnTo>
                  <a:pt x="171450" y="15247"/>
                </a:lnTo>
                <a:lnTo>
                  <a:pt x="163068" y="3048"/>
                </a:lnTo>
                <a:lnTo>
                  <a:pt x="171450" y="0"/>
                </a:lnTo>
                <a:lnTo>
                  <a:pt x="162306" y="0"/>
                </a:lnTo>
                <a:lnTo>
                  <a:pt x="162305" y="113537"/>
                </a:lnTo>
                <a:lnTo>
                  <a:pt x="166878" y="113538"/>
                </a:lnTo>
                <a:lnTo>
                  <a:pt x="162306" y="118872"/>
                </a:lnTo>
                <a:lnTo>
                  <a:pt x="51053" y="118872"/>
                </a:lnTo>
                <a:lnTo>
                  <a:pt x="51054" y="355092"/>
                </a:lnTo>
                <a:lnTo>
                  <a:pt x="55626" y="350520"/>
                </a:lnTo>
                <a:lnTo>
                  <a:pt x="60197" y="350519"/>
                </a:lnTo>
                <a:lnTo>
                  <a:pt x="60197" y="123443"/>
                </a:lnTo>
                <a:lnTo>
                  <a:pt x="55626" y="123444"/>
                </a:lnTo>
                <a:lnTo>
                  <a:pt x="60198" y="118872"/>
                </a:lnTo>
                <a:lnTo>
                  <a:pt x="60197" y="123443"/>
                </a:lnTo>
                <a:lnTo>
                  <a:pt x="169926" y="123444"/>
                </a:lnTo>
                <a:close/>
              </a:path>
              <a:path w="333755" h="481584">
                <a:moveTo>
                  <a:pt x="163830" y="-3809"/>
                </a:moveTo>
                <a:lnTo>
                  <a:pt x="162306" y="0"/>
                </a:lnTo>
                <a:lnTo>
                  <a:pt x="171450" y="0"/>
                </a:lnTo>
                <a:lnTo>
                  <a:pt x="163068" y="3048"/>
                </a:lnTo>
                <a:lnTo>
                  <a:pt x="171450" y="15247"/>
                </a:lnTo>
                <a:lnTo>
                  <a:pt x="323544" y="236605"/>
                </a:lnTo>
                <a:lnTo>
                  <a:pt x="171450" y="458677"/>
                </a:lnTo>
                <a:lnTo>
                  <a:pt x="166878" y="359664"/>
                </a:lnTo>
                <a:lnTo>
                  <a:pt x="163068" y="470916"/>
                </a:lnTo>
                <a:lnTo>
                  <a:pt x="171450" y="473202"/>
                </a:lnTo>
                <a:lnTo>
                  <a:pt x="163830" y="477012"/>
                </a:lnTo>
                <a:lnTo>
                  <a:pt x="167640" y="478536"/>
                </a:lnTo>
                <a:lnTo>
                  <a:pt x="170688" y="476250"/>
                </a:lnTo>
                <a:lnTo>
                  <a:pt x="332994" y="239268"/>
                </a:lnTo>
                <a:lnTo>
                  <a:pt x="325374" y="239268"/>
                </a:lnTo>
                <a:lnTo>
                  <a:pt x="325374" y="233934"/>
                </a:lnTo>
                <a:lnTo>
                  <a:pt x="332994" y="233934"/>
                </a:lnTo>
                <a:lnTo>
                  <a:pt x="170688" y="-2285"/>
                </a:lnTo>
                <a:lnTo>
                  <a:pt x="167640" y="-4571"/>
                </a:lnTo>
                <a:lnTo>
                  <a:pt x="163830" y="-3809"/>
                </a:lnTo>
                <a:close/>
              </a:path>
              <a:path w="333755" h="481584">
                <a:moveTo>
                  <a:pt x="25146" y="359664"/>
                </a:moveTo>
                <a:lnTo>
                  <a:pt x="48006" y="359664"/>
                </a:lnTo>
                <a:lnTo>
                  <a:pt x="50292" y="355092"/>
                </a:lnTo>
                <a:lnTo>
                  <a:pt x="45720" y="350520"/>
                </a:lnTo>
                <a:lnTo>
                  <a:pt x="45720" y="123444"/>
                </a:lnTo>
                <a:lnTo>
                  <a:pt x="41148" y="118872"/>
                </a:lnTo>
                <a:lnTo>
                  <a:pt x="30480" y="118872"/>
                </a:lnTo>
                <a:lnTo>
                  <a:pt x="50292" y="118872"/>
                </a:lnTo>
                <a:lnTo>
                  <a:pt x="50292" y="115824"/>
                </a:lnTo>
                <a:lnTo>
                  <a:pt x="45720" y="113538"/>
                </a:lnTo>
                <a:lnTo>
                  <a:pt x="25146" y="113538"/>
                </a:lnTo>
                <a:lnTo>
                  <a:pt x="20574" y="115824"/>
                </a:lnTo>
                <a:lnTo>
                  <a:pt x="20574" y="355092"/>
                </a:lnTo>
                <a:lnTo>
                  <a:pt x="25146" y="123444"/>
                </a:lnTo>
                <a:lnTo>
                  <a:pt x="41148" y="123444"/>
                </a:lnTo>
                <a:lnTo>
                  <a:pt x="41148" y="355092"/>
                </a:lnTo>
                <a:lnTo>
                  <a:pt x="20574" y="357378"/>
                </a:lnTo>
                <a:lnTo>
                  <a:pt x="25146" y="359664"/>
                </a:lnTo>
                <a:close/>
              </a:path>
              <a:path w="333755" h="481584">
                <a:moveTo>
                  <a:pt x="41148" y="355092"/>
                </a:moveTo>
                <a:lnTo>
                  <a:pt x="41148" y="350520"/>
                </a:lnTo>
                <a:lnTo>
                  <a:pt x="30479" y="350519"/>
                </a:lnTo>
                <a:lnTo>
                  <a:pt x="30479" y="123443"/>
                </a:lnTo>
                <a:lnTo>
                  <a:pt x="25146" y="123444"/>
                </a:lnTo>
                <a:lnTo>
                  <a:pt x="20574" y="355092"/>
                </a:lnTo>
                <a:lnTo>
                  <a:pt x="25146" y="350520"/>
                </a:lnTo>
                <a:lnTo>
                  <a:pt x="30480" y="355092"/>
                </a:lnTo>
                <a:lnTo>
                  <a:pt x="41148" y="355092"/>
                </a:lnTo>
                <a:close/>
              </a:path>
              <a:path w="333755" h="481584">
                <a:moveTo>
                  <a:pt x="30480" y="118872"/>
                </a:moveTo>
                <a:lnTo>
                  <a:pt x="41148" y="118872"/>
                </a:lnTo>
                <a:lnTo>
                  <a:pt x="45720" y="123444"/>
                </a:lnTo>
                <a:lnTo>
                  <a:pt x="45720" y="350520"/>
                </a:lnTo>
                <a:lnTo>
                  <a:pt x="50292" y="355092"/>
                </a:lnTo>
                <a:lnTo>
                  <a:pt x="50292" y="118872"/>
                </a:lnTo>
                <a:lnTo>
                  <a:pt x="30480" y="118872"/>
                </a:lnTo>
                <a:close/>
              </a:path>
              <a:path w="333755" h="481584">
                <a:moveTo>
                  <a:pt x="30480" y="355092"/>
                </a:moveTo>
                <a:lnTo>
                  <a:pt x="25146" y="350520"/>
                </a:lnTo>
                <a:lnTo>
                  <a:pt x="20574" y="355092"/>
                </a:lnTo>
                <a:lnTo>
                  <a:pt x="20574" y="357378"/>
                </a:lnTo>
                <a:lnTo>
                  <a:pt x="41148" y="355092"/>
                </a:lnTo>
                <a:lnTo>
                  <a:pt x="30480" y="35509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672469" y="1775459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2">
                <a:moveTo>
                  <a:pt x="20574" y="0"/>
                </a:moveTo>
                <a:lnTo>
                  <a:pt x="40386" y="0"/>
                </a:lnTo>
                <a:lnTo>
                  <a:pt x="20574" y="0"/>
                </a:lnTo>
                <a:lnTo>
                  <a:pt x="20574" y="236982"/>
                </a:lnTo>
                <a:lnTo>
                  <a:pt x="20574" y="0"/>
                </a:lnTo>
                <a:close/>
              </a:path>
              <a:path w="323850" h="355092">
                <a:moveTo>
                  <a:pt x="323850" y="118871"/>
                </a:moveTo>
                <a:lnTo>
                  <a:pt x="323577" y="118472"/>
                </a:lnTo>
                <a:lnTo>
                  <a:pt x="321563" y="121158"/>
                </a:lnTo>
                <a:lnTo>
                  <a:pt x="319384" y="124401"/>
                </a:lnTo>
                <a:lnTo>
                  <a:pt x="312287" y="134921"/>
                </a:lnTo>
                <a:lnTo>
                  <a:pt x="305138" y="145450"/>
                </a:lnTo>
                <a:lnTo>
                  <a:pt x="297944" y="155957"/>
                </a:lnTo>
                <a:lnTo>
                  <a:pt x="290717" y="166412"/>
                </a:lnTo>
                <a:lnTo>
                  <a:pt x="283463" y="176784"/>
                </a:lnTo>
                <a:lnTo>
                  <a:pt x="282701" y="178308"/>
                </a:lnTo>
                <a:lnTo>
                  <a:pt x="280350" y="181449"/>
                </a:lnTo>
                <a:lnTo>
                  <a:pt x="273242" y="191969"/>
                </a:lnTo>
                <a:lnTo>
                  <a:pt x="266070" y="202455"/>
                </a:lnTo>
                <a:lnTo>
                  <a:pt x="258877" y="212929"/>
                </a:lnTo>
                <a:lnTo>
                  <a:pt x="251707" y="223415"/>
                </a:lnTo>
                <a:lnTo>
                  <a:pt x="244601" y="233934"/>
                </a:lnTo>
                <a:lnTo>
                  <a:pt x="242315" y="236982"/>
                </a:lnTo>
                <a:lnTo>
                  <a:pt x="235439" y="247155"/>
                </a:lnTo>
                <a:lnTo>
                  <a:pt x="228299" y="257656"/>
                </a:lnTo>
                <a:lnTo>
                  <a:pt x="221136" y="268144"/>
                </a:lnTo>
                <a:lnTo>
                  <a:pt x="213956" y="278623"/>
                </a:lnTo>
                <a:lnTo>
                  <a:pt x="206768" y="289095"/>
                </a:lnTo>
                <a:lnTo>
                  <a:pt x="199577" y="299566"/>
                </a:lnTo>
                <a:lnTo>
                  <a:pt x="192390" y="310040"/>
                </a:lnTo>
                <a:lnTo>
                  <a:pt x="185215" y="320520"/>
                </a:lnTo>
                <a:lnTo>
                  <a:pt x="178059" y="331011"/>
                </a:lnTo>
                <a:lnTo>
                  <a:pt x="170928" y="341518"/>
                </a:lnTo>
                <a:lnTo>
                  <a:pt x="163829" y="352044"/>
                </a:lnTo>
                <a:lnTo>
                  <a:pt x="162306" y="354329"/>
                </a:lnTo>
                <a:lnTo>
                  <a:pt x="162306" y="355092"/>
                </a:lnTo>
                <a:lnTo>
                  <a:pt x="323850" y="118871"/>
                </a:lnTo>
                <a:close/>
              </a:path>
              <a:path w="323850" h="355092">
                <a:moveTo>
                  <a:pt x="162305" y="0"/>
                </a:moveTo>
                <a:lnTo>
                  <a:pt x="50292" y="0"/>
                </a:lnTo>
                <a:lnTo>
                  <a:pt x="162305" y="0"/>
                </a:lnTo>
                <a:close/>
              </a:path>
              <a:path w="323850" h="355092">
                <a:moveTo>
                  <a:pt x="220817" y="-32274"/>
                </a:moveTo>
                <a:lnTo>
                  <a:pt x="220979" y="-32003"/>
                </a:lnTo>
                <a:lnTo>
                  <a:pt x="221129" y="-31817"/>
                </a:lnTo>
                <a:lnTo>
                  <a:pt x="220817" y="-32274"/>
                </a:lnTo>
                <a:close/>
              </a:path>
              <a:path w="323850" h="355092">
                <a:moveTo>
                  <a:pt x="210641" y="-47202"/>
                </a:moveTo>
                <a:lnTo>
                  <a:pt x="211074" y="-46481"/>
                </a:lnTo>
                <a:lnTo>
                  <a:pt x="211471" y="-45985"/>
                </a:lnTo>
                <a:lnTo>
                  <a:pt x="210641" y="-47202"/>
                </a:lnTo>
                <a:close/>
              </a:path>
              <a:path w="323850" h="355092">
                <a:moveTo>
                  <a:pt x="199193" y="-63996"/>
                </a:moveTo>
                <a:lnTo>
                  <a:pt x="199643" y="-63246"/>
                </a:lnTo>
                <a:lnTo>
                  <a:pt x="200316" y="-62349"/>
                </a:lnTo>
                <a:lnTo>
                  <a:pt x="199193" y="-63996"/>
                </a:lnTo>
                <a:close/>
              </a:path>
              <a:path w="323850" h="355092">
                <a:moveTo>
                  <a:pt x="191561" y="-75192"/>
                </a:moveTo>
                <a:lnTo>
                  <a:pt x="192786" y="-73151"/>
                </a:lnTo>
                <a:lnTo>
                  <a:pt x="194614" y="-70713"/>
                </a:lnTo>
                <a:lnTo>
                  <a:pt x="191561" y="-75192"/>
                </a:lnTo>
                <a:close/>
              </a:path>
              <a:path w="323850" h="355092">
                <a:moveTo>
                  <a:pt x="187745" y="-80790"/>
                </a:moveTo>
                <a:lnTo>
                  <a:pt x="188213" y="-80009"/>
                </a:lnTo>
                <a:lnTo>
                  <a:pt x="188913" y="-79077"/>
                </a:lnTo>
                <a:lnTo>
                  <a:pt x="187745" y="-80790"/>
                </a:lnTo>
                <a:close/>
              </a:path>
              <a:path w="323850" h="355092">
                <a:moveTo>
                  <a:pt x="181385" y="-90120"/>
                </a:moveTo>
                <a:lnTo>
                  <a:pt x="182879" y="-87629"/>
                </a:lnTo>
                <a:lnTo>
                  <a:pt x="184254" y="-85911"/>
                </a:lnTo>
                <a:lnTo>
                  <a:pt x="181385" y="-90120"/>
                </a:lnTo>
                <a:close/>
              </a:path>
              <a:path w="323850" h="355092">
                <a:moveTo>
                  <a:pt x="177569" y="-95718"/>
                </a:moveTo>
                <a:lnTo>
                  <a:pt x="178308" y="-94487"/>
                </a:lnTo>
                <a:lnTo>
                  <a:pt x="179410" y="-93017"/>
                </a:lnTo>
                <a:lnTo>
                  <a:pt x="177569" y="-95718"/>
                </a:lnTo>
                <a:close/>
              </a:path>
              <a:path w="323850" h="355092">
                <a:moveTo>
                  <a:pt x="171209" y="-105048"/>
                </a:moveTo>
                <a:lnTo>
                  <a:pt x="172974" y="-102107"/>
                </a:lnTo>
                <a:lnTo>
                  <a:pt x="174597" y="-100078"/>
                </a:lnTo>
                <a:lnTo>
                  <a:pt x="171209" y="-105048"/>
                </a:lnTo>
                <a:close/>
              </a:path>
              <a:path w="323850" h="355092">
                <a:moveTo>
                  <a:pt x="167393" y="-110646"/>
                </a:moveTo>
                <a:lnTo>
                  <a:pt x="168401" y="-108965"/>
                </a:lnTo>
                <a:lnTo>
                  <a:pt x="169908" y="-106957"/>
                </a:lnTo>
                <a:lnTo>
                  <a:pt x="167393" y="-110646"/>
                </a:lnTo>
                <a:close/>
              </a:path>
              <a:path w="323850" h="355092">
                <a:moveTo>
                  <a:pt x="162306" y="-118110"/>
                </a:moveTo>
                <a:lnTo>
                  <a:pt x="162306" y="-116585"/>
                </a:lnTo>
                <a:lnTo>
                  <a:pt x="163067" y="-116585"/>
                </a:lnTo>
                <a:lnTo>
                  <a:pt x="164939" y="-114246"/>
                </a:lnTo>
                <a:lnTo>
                  <a:pt x="162306" y="-118110"/>
                </a:lnTo>
                <a:close/>
              </a:path>
              <a:path w="323850" h="355092">
                <a:moveTo>
                  <a:pt x="9906" y="0"/>
                </a:moveTo>
                <a:lnTo>
                  <a:pt x="0" y="0"/>
                </a:lnTo>
                <a:lnTo>
                  <a:pt x="9905" y="0"/>
                </a:lnTo>
                <a:lnTo>
                  <a:pt x="9905" y="236982"/>
                </a:lnTo>
                <a:lnTo>
                  <a:pt x="990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667897" y="1657349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5" h="482346">
                <a:moveTo>
                  <a:pt x="333756" y="237744"/>
                </a:moveTo>
                <a:lnTo>
                  <a:pt x="332232" y="233934"/>
                </a:lnTo>
                <a:lnTo>
                  <a:pt x="327050" y="233934"/>
                </a:lnTo>
                <a:lnTo>
                  <a:pt x="328422" y="236220"/>
                </a:lnTo>
                <a:lnTo>
                  <a:pt x="326136" y="239268"/>
                </a:lnTo>
                <a:lnTo>
                  <a:pt x="332232" y="239268"/>
                </a:lnTo>
                <a:lnTo>
                  <a:pt x="333756" y="237744"/>
                </a:lnTo>
                <a:close/>
              </a:path>
              <a:path w="333755" h="482346">
                <a:moveTo>
                  <a:pt x="54863" y="123444"/>
                </a:moveTo>
                <a:lnTo>
                  <a:pt x="50292" y="118110"/>
                </a:lnTo>
                <a:lnTo>
                  <a:pt x="50292" y="355092"/>
                </a:lnTo>
                <a:lnTo>
                  <a:pt x="54863" y="123444"/>
                </a:lnTo>
                <a:close/>
              </a:path>
              <a:path w="333755" h="482346">
                <a:moveTo>
                  <a:pt x="4572" y="350520"/>
                </a:moveTo>
                <a:lnTo>
                  <a:pt x="4572" y="123443"/>
                </a:lnTo>
                <a:lnTo>
                  <a:pt x="0" y="355092"/>
                </a:lnTo>
                <a:lnTo>
                  <a:pt x="4572" y="350520"/>
                </a:lnTo>
                <a:close/>
              </a:path>
              <a:path w="333755" h="482346">
                <a:moveTo>
                  <a:pt x="9905" y="355092"/>
                </a:moveTo>
                <a:lnTo>
                  <a:pt x="4572" y="355092"/>
                </a:lnTo>
                <a:lnTo>
                  <a:pt x="4572" y="350520"/>
                </a:lnTo>
                <a:lnTo>
                  <a:pt x="0" y="355092"/>
                </a:lnTo>
                <a:lnTo>
                  <a:pt x="0" y="357378"/>
                </a:lnTo>
                <a:lnTo>
                  <a:pt x="9905" y="355092"/>
                </a:lnTo>
                <a:close/>
              </a:path>
              <a:path w="333755" h="482346">
                <a:moveTo>
                  <a:pt x="19812" y="355092"/>
                </a:moveTo>
                <a:lnTo>
                  <a:pt x="14478" y="350520"/>
                </a:lnTo>
                <a:lnTo>
                  <a:pt x="14478" y="123444"/>
                </a:lnTo>
                <a:lnTo>
                  <a:pt x="14477" y="355092"/>
                </a:lnTo>
                <a:lnTo>
                  <a:pt x="9905" y="355092"/>
                </a:lnTo>
                <a:lnTo>
                  <a:pt x="0" y="357378"/>
                </a:lnTo>
                <a:lnTo>
                  <a:pt x="4572" y="359664"/>
                </a:lnTo>
                <a:lnTo>
                  <a:pt x="17526" y="359664"/>
                </a:lnTo>
                <a:lnTo>
                  <a:pt x="19812" y="355092"/>
                </a:lnTo>
                <a:close/>
              </a:path>
              <a:path w="333755" h="482346">
                <a:moveTo>
                  <a:pt x="25146" y="350520"/>
                </a:moveTo>
                <a:lnTo>
                  <a:pt x="25146" y="123443"/>
                </a:lnTo>
                <a:lnTo>
                  <a:pt x="19812" y="118110"/>
                </a:lnTo>
                <a:lnTo>
                  <a:pt x="17526" y="113538"/>
                </a:lnTo>
                <a:lnTo>
                  <a:pt x="2285" y="113538"/>
                </a:lnTo>
                <a:lnTo>
                  <a:pt x="0" y="118110"/>
                </a:lnTo>
                <a:lnTo>
                  <a:pt x="0" y="355092"/>
                </a:lnTo>
                <a:lnTo>
                  <a:pt x="4572" y="123444"/>
                </a:lnTo>
                <a:lnTo>
                  <a:pt x="4572" y="118110"/>
                </a:lnTo>
                <a:lnTo>
                  <a:pt x="14477" y="118110"/>
                </a:lnTo>
                <a:lnTo>
                  <a:pt x="14477" y="123444"/>
                </a:lnTo>
                <a:lnTo>
                  <a:pt x="14478" y="350520"/>
                </a:lnTo>
                <a:lnTo>
                  <a:pt x="19812" y="355092"/>
                </a:lnTo>
                <a:lnTo>
                  <a:pt x="25146" y="350520"/>
                </a:lnTo>
                <a:close/>
              </a:path>
              <a:path w="333755" h="482346">
                <a:moveTo>
                  <a:pt x="49530" y="118110"/>
                </a:moveTo>
                <a:lnTo>
                  <a:pt x="44958" y="118110"/>
                </a:lnTo>
                <a:lnTo>
                  <a:pt x="44958" y="355092"/>
                </a:lnTo>
                <a:lnTo>
                  <a:pt x="49530" y="355092"/>
                </a:lnTo>
                <a:lnTo>
                  <a:pt x="49530" y="118110"/>
                </a:lnTo>
                <a:close/>
              </a:path>
              <a:path w="333755" h="482346">
                <a:moveTo>
                  <a:pt x="25146" y="123443"/>
                </a:moveTo>
                <a:lnTo>
                  <a:pt x="25146" y="118110"/>
                </a:lnTo>
                <a:lnTo>
                  <a:pt x="49530" y="118110"/>
                </a:lnTo>
                <a:lnTo>
                  <a:pt x="48006" y="113538"/>
                </a:lnTo>
                <a:lnTo>
                  <a:pt x="22098" y="113538"/>
                </a:lnTo>
                <a:lnTo>
                  <a:pt x="19812" y="118110"/>
                </a:lnTo>
                <a:lnTo>
                  <a:pt x="25146" y="123444"/>
                </a:lnTo>
                <a:close/>
              </a:path>
              <a:path w="333755" h="482346">
                <a:moveTo>
                  <a:pt x="49530" y="355092"/>
                </a:moveTo>
                <a:lnTo>
                  <a:pt x="44958" y="355092"/>
                </a:lnTo>
                <a:lnTo>
                  <a:pt x="25146" y="355092"/>
                </a:lnTo>
                <a:lnTo>
                  <a:pt x="25146" y="350520"/>
                </a:lnTo>
                <a:lnTo>
                  <a:pt x="19812" y="355092"/>
                </a:lnTo>
                <a:lnTo>
                  <a:pt x="22098" y="359664"/>
                </a:lnTo>
                <a:lnTo>
                  <a:pt x="48006" y="359664"/>
                </a:lnTo>
                <a:lnTo>
                  <a:pt x="49530" y="355092"/>
                </a:lnTo>
                <a:close/>
              </a:path>
              <a:path w="333755" h="482346">
                <a:moveTo>
                  <a:pt x="171450" y="473202"/>
                </a:moveTo>
                <a:lnTo>
                  <a:pt x="167293" y="471816"/>
                </a:lnTo>
                <a:lnTo>
                  <a:pt x="166877" y="472439"/>
                </a:lnTo>
                <a:lnTo>
                  <a:pt x="166877" y="471678"/>
                </a:lnTo>
                <a:lnTo>
                  <a:pt x="162306" y="470154"/>
                </a:lnTo>
                <a:lnTo>
                  <a:pt x="166877" y="359664"/>
                </a:lnTo>
                <a:lnTo>
                  <a:pt x="166877" y="355092"/>
                </a:lnTo>
                <a:lnTo>
                  <a:pt x="161543" y="355092"/>
                </a:lnTo>
                <a:lnTo>
                  <a:pt x="50292" y="357378"/>
                </a:lnTo>
                <a:lnTo>
                  <a:pt x="54864" y="359664"/>
                </a:lnTo>
                <a:lnTo>
                  <a:pt x="161543" y="359663"/>
                </a:lnTo>
                <a:lnTo>
                  <a:pt x="161544" y="473202"/>
                </a:lnTo>
                <a:lnTo>
                  <a:pt x="163068" y="477012"/>
                </a:lnTo>
                <a:lnTo>
                  <a:pt x="171450" y="473202"/>
                </a:lnTo>
                <a:close/>
              </a:path>
              <a:path w="333755" h="482346">
                <a:moveTo>
                  <a:pt x="161543" y="355092"/>
                </a:moveTo>
                <a:lnTo>
                  <a:pt x="54863" y="355092"/>
                </a:lnTo>
                <a:lnTo>
                  <a:pt x="54863" y="350520"/>
                </a:lnTo>
                <a:lnTo>
                  <a:pt x="50292" y="355092"/>
                </a:lnTo>
                <a:lnTo>
                  <a:pt x="50292" y="357378"/>
                </a:lnTo>
                <a:lnTo>
                  <a:pt x="161543" y="355092"/>
                </a:lnTo>
                <a:close/>
              </a:path>
              <a:path w="333755" h="482346">
                <a:moveTo>
                  <a:pt x="54863" y="350520"/>
                </a:moveTo>
                <a:lnTo>
                  <a:pt x="54863" y="123444"/>
                </a:lnTo>
                <a:lnTo>
                  <a:pt x="50292" y="355092"/>
                </a:lnTo>
                <a:lnTo>
                  <a:pt x="54863" y="350520"/>
                </a:lnTo>
                <a:close/>
              </a:path>
              <a:path w="333755" h="482346">
                <a:moveTo>
                  <a:pt x="54863" y="118110"/>
                </a:moveTo>
                <a:lnTo>
                  <a:pt x="161544" y="118110"/>
                </a:lnTo>
                <a:lnTo>
                  <a:pt x="166877" y="113538"/>
                </a:lnTo>
                <a:lnTo>
                  <a:pt x="166877" y="1524"/>
                </a:lnTo>
                <a:lnTo>
                  <a:pt x="167639" y="1524"/>
                </a:lnTo>
                <a:lnTo>
                  <a:pt x="170687" y="5334"/>
                </a:lnTo>
                <a:lnTo>
                  <a:pt x="171450" y="6604"/>
                </a:lnTo>
                <a:lnTo>
                  <a:pt x="171450" y="0"/>
                </a:lnTo>
                <a:lnTo>
                  <a:pt x="161544" y="0"/>
                </a:lnTo>
                <a:lnTo>
                  <a:pt x="161543" y="113537"/>
                </a:lnTo>
                <a:lnTo>
                  <a:pt x="52577" y="113538"/>
                </a:lnTo>
                <a:lnTo>
                  <a:pt x="50292" y="118110"/>
                </a:lnTo>
                <a:lnTo>
                  <a:pt x="54863" y="123444"/>
                </a:lnTo>
                <a:lnTo>
                  <a:pt x="54863" y="118110"/>
                </a:lnTo>
                <a:close/>
              </a:path>
              <a:path w="333755" h="482346">
                <a:moveTo>
                  <a:pt x="166877" y="359664"/>
                </a:moveTo>
                <a:lnTo>
                  <a:pt x="162306" y="470154"/>
                </a:lnTo>
                <a:lnTo>
                  <a:pt x="166877" y="471678"/>
                </a:lnTo>
                <a:lnTo>
                  <a:pt x="166877" y="359664"/>
                </a:lnTo>
                <a:close/>
              </a:path>
              <a:path w="333755" h="482346">
                <a:moveTo>
                  <a:pt x="170688" y="475488"/>
                </a:moveTo>
                <a:lnTo>
                  <a:pt x="332232" y="239268"/>
                </a:lnTo>
                <a:lnTo>
                  <a:pt x="326136" y="239268"/>
                </a:lnTo>
                <a:lnTo>
                  <a:pt x="323956" y="242511"/>
                </a:lnTo>
                <a:lnTo>
                  <a:pt x="316859" y="253031"/>
                </a:lnTo>
                <a:lnTo>
                  <a:pt x="309710" y="263560"/>
                </a:lnTo>
                <a:lnTo>
                  <a:pt x="302516" y="274067"/>
                </a:lnTo>
                <a:lnTo>
                  <a:pt x="295289" y="284522"/>
                </a:lnTo>
                <a:lnTo>
                  <a:pt x="288036" y="294894"/>
                </a:lnTo>
                <a:lnTo>
                  <a:pt x="287274" y="296418"/>
                </a:lnTo>
                <a:lnTo>
                  <a:pt x="284922" y="299559"/>
                </a:lnTo>
                <a:lnTo>
                  <a:pt x="277814" y="310079"/>
                </a:lnTo>
                <a:lnTo>
                  <a:pt x="270642" y="320565"/>
                </a:lnTo>
                <a:lnTo>
                  <a:pt x="263449" y="331039"/>
                </a:lnTo>
                <a:lnTo>
                  <a:pt x="256279" y="341525"/>
                </a:lnTo>
                <a:lnTo>
                  <a:pt x="249174" y="352044"/>
                </a:lnTo>
                <a:lnTo>
                  <a:pt x="246887" y="355092"/>
                </a:lnTo>
                <a:lnTo>
                  <a:pt x="240011" y="365265"/>
                </a:lnTo>
                <a:lnTo>
                  <a:pt x="232871" y="375766"/>
                </a:lnTo>
                <a:lnTo>
                  <a:pt x="225708" y="386254"/>
                </a:lnTo>
                <a:lnTo>
                  <a:pt x="218528" y="396733"/>
                </a:lnTo>
                <a:lnTo>
                  <a:pt x="211340" y="407205"/>
                </a:lnTo>
                <a:lnTo>
                  <a:pt x="204149" y="417676"/>
                </a:lnTo>
                <a:lnTo>
                  <a:pt x="196962" y="428150"/>
                </a:lnTo>
                <a:lnTo>
                  <a:pt x="189787" y="438630"/>
                </a:lnTo>
                <a:lnTo>
                  <a:pt x="182631" y="449121"/>
                </a:lnTo>
                <a:lnTo>
                  <a:pt x="175500" y="459628"/>
                </a:lnTo>
                <a:lnTo>
                  <a:pt x="168401" y="470154"/>
                </a:lnTo>
                <a:lnTo>
                  <a:pt x="167293" y="471816"/>
                </a:lnTo>
                <a:lnTo>
                  <a:pt x="171450" y="473202"/>
                </a:lnTo>
                <a:lnTo>
                  <a:pt x="163068" y="477012"/>
                </a:lnTo>
                <a:lnTo>
                  <a:pt x="166878" y="478536"/>
                </a:lnTo>
                <a:lnTo>
                  <a:pt x="170688" y="475488"/>
                </a:lnTo>
                <a:close/>
              </a:path>
              <a:path w="333755" h="482346">
                <a:moveTo>
                  <a:pt x="170688" y="-2285"/>
                </a:moveTo>
                <a:lnTo>
                  <a:pt x="166878" y="-5333"/>
                </a:lnTo>
                <a:lnTo>
                  <a:pt x="163068" y="-3809"/>
                </a:lnTo>
                <a:lnTo>
                  <a:pt x="161544" y="0"/>
                </a:lnTo>
                <a:lnTo>
                  <a:pt x="171450" y="0"/>
                </a:lnTo>
                <a:lnTo>
                  <a:pt x="171450" y="6604"/>
                </a:lnTo>
                <a:lnTo>
                  <a:pt x="172974" y="9144"/>
                </a:lnTo>
                <a:lnTo>
                  <a:pt x="175260" y="12192"/>
                </a:lnTo>
                <a:lnTo>
                  <a:pt x="177546" y="16002"/>
                </a:lnTo>
                <a:lnTo>
                  <a:pt x="180594" y="19812"/>
                </a:lnTo>
                <a:lnTo>
                  <a:pt x="182880" y="23622"/>
                </a:lnTo>
                <a:lnTo>
                  <a:pt x="185165" y="26670"/>
                </a:lnTo>
                <a:lnTo>
                  <a:pt x="187451" y="30480"/>
                </a:lnTo>
                <a:lnTo>
                  <a:pt x="190500" y="34289"/>
                </a:lnTo>
                <a:lnTo>
                  <a:pt x="192786" y="38100"/>
                </a:lnTo>
                <a:lnTo>
                  <a:pt x="195072" y="41148"/>
                </a:lnTo>
                <a:lnTo>
                  <a:pt x="197358" y="44958"/>
                </a:lnTo>
                <a:lnTo>
                  <a:pt x="199644" y="48006"/>
                </a:lnTo>
                <a:lnTo>
                  <a:pt x="201930" y="51054"/>
                </a:lnTo>
                <a:lnTo>
                  <a:pt x="204215" y="54863"/>
                </a:lnTo>
                <a:lnTo>
                  <a:pt x="206501" y="57912"/>
                </a:lnTo>
                <a:lnTo>
                  <a:pt x="208787" y="60960"/>
                </a:lnTo>
                <a:lnTo>
                  <a:pt x="211074" y="64770"/>
                </a:lnTo>
                <a:lnTo>
                  <a:pt x="213360" y="67818"/>
                </a:lnTo>
                <a:lnTo>
                  <a:pt x="215646" y="71628"/>
                </a:lnTo>
                <a:lnTo>
                  <a:pt x="218694" y="75437"/>
                </a:lnTo>
                <a:lnTo>
                  <a:pt x="220980" y="79248"/>
                </a:lnTo>
                <a:lnTo>
                  <a:pt x="223265" y="82296"/>
                </a:lnTo>
                <a:lnTo>
                  <a:pt x="225551" y="86106"/>
                </a:lnTo>
                <a:lnTo>
                  <a:pt x="228600" y="89916"/>
                </a:lnTo>
                <a:lnTo>
                  <a:pt x="230886" y="93726"/>
                </a:lnTo>
                <a:lnTo>
                  <a:pt x="233172" y="96774"/>
                </a:lnTo>
                <a:lnTo>
                  <a:pt x="235458" y="100584"/>
                </a:lnTo>
                <a:lnTo>
                  <a:pt x="238506" y="104394"/>
                </a:lnTo>
                <a:lnTo>
                  <a:pt x="240792" y="108204"/>
                </a:lnTo>
                <a:lnTo>
                  <a:pt x="243077" y="111252"/>
                </a:lnTo>
                <a:lnTo>
                  <a:pt x="245363" y="115062"/>
                </a:lnTo>
                <a:lnTo>
                  <a:pt x="248412" y="118872"/>
                </a:lnTo>
                <a:lnTo>
                  <a:pt x="250698" y="122682"/>
                </a:lnTo>
                <a:lnTo>
                  <a:pt x="252984" y="125730"/>
                </a:lnTo>
                <a:lnTo>
                  <a:pt x="255270" y="129539"/>
                </a:lnTo>
                <a:lnTo>
                  <a:pt x="257556" y="132587"/>
                </a:lnTo>
                <a:lnTo>
                  <a:pt x="259842" y="135636"/>
                </a:lnTo>
                <a:lnTo>
                  <a:pt x="262127" y="139446"/>
                </a:lnTo>
                <a:lnTo>
                  <a:pt x="264413" y="142494"/>
                </a:lnTo>
                <a:lnTo>
                  <a:pt x="266700" y="145542"/>
                </a:lnTo>
                <a:lnTo>
                  <a:pt x="268986" y="149352"/>
                </a:lnTo>
                <a:lnTo>
                  <a:pt x="271272" y="152400"/>
                </a:lnTo>
                <a:lnTo>
                  <a:pt x="273558" y="156210"/>
                </a:lnTo>
                <a:lnTo>
                  <a:pt x="276606" y="160020"/>
                </a:lnTo>
                <a:lnTo>
                  <a:pt x="278892" y="163830"/>
                </a:lnTo>
                <a:lnTo>
                  <a:pt x="281177" y="166878"/>
                </a:lnTo>
                <a:lnTo>
                  <a:pt x="283463" y="170687"/>
                </a:lnTo>
                <a:lnTo>
                  <a:pt x="286512" y="174498"/>
                </a:lnTo>
                <a:lnTo>
                  <a:pt x="288798" y="178308"/>
                </a:lnTo>
                <a:lnTo>
                  <a:pt x="291084" y="181356"/>
                </a:lnTo>
                <a:lnTo>
                  <a:pt x="293370" y="185166"/>
                </a:lnTo>
                <a:lnTo>
                  <a:pt x="296418" y="188976"/>
                </a:lnTo>
                <a:lnTo>
                  <a:pt x="298704" y="192786"/>
                </a:lnTo>
                <a:lnTo>
                  <a:pt x="300989" y="195834"/>
                </a:lnTo>
                <a:lnTo>
                  <a:pt x="303275" y="199644"/>
                </a:lnTo>
                <a:lnTo>
                  <a:pt x="306324" y="203454"/>
                </a:lnTo>
                <a:lnTo>
                  <a:pt x="308610" y="207263"/>
                </a:lnTo>
                <a:lnTo>
                  <a:pt x="310896" y="210312"/>
                </a:lnTo>
                <a:lnTo>
                  <a:pt x="313182" y="214122"/>
                </a:lnTo>
                <a:lnTo>
                  <a:pt x="316230" y="217932"/>
                </a:lnTo>
                <a:lnTo>
                  <a:pt x="318515" y="221742"/>
                </a:lnTo>
                <a:lnTo>
                  <a:pt x="320801" y="224789"/>
                </a:lnTo>
                <a:lnTo>
                  <a:pt x="323088" y="228600"/>
                </a:lnTo>
                <a:lnTo>
                  <a:pt x="326136" y="232410"/>
                </a:lnTo>
                <a:lnTo>
                  <a:pt x="327050" y="233934"/>
                </a:lnTo>
                <a:lnTo>
                  <a:pt x="332232" y="233934"/>
                </a:lnTo>
                <a:lnTo>
                  <a:pt x="170688" y="-2285"/>
                </a:lnTo>
                <a:close/>
              </a:path>
              <a:path w="333755" h="482346">
                <a:moveTo>
                  <a:pt x="166877" y="113538"/>
                </a:moveTo>
                <a:lnTo>
                  <a:pt x="161544" y="118110"/>
                </a:lnTo>
                <a:lnTo>
                  <a:pt x="166877" y="118110"/>
                </a:lnTo>
                <a:lnTo>
                  <a:pt x="166877" y="113538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672469" y="1775459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2">
                <a:moveTo>
                  <a:pt x="40386" y="0"/>
                </a:moveTo>
                <a:lnTo>
                  <a:pt x="20574" y="0"/>
                </a:lnTo>
                <a:lnTo>
                  <a:pt x="20574" y="236982"/>
                </a:lnTo>
                <a:lnTo>
                  <a:pt x="40386" y="236982"/>
                </a:lnTo>
                <a:lnTo>
                  <a:pt x="40386" y="0"/>
                </a:lnTo>
                <a:close/>
              </a:path>
              <a:path w="323850" h="355092">
                <a:moveTo>
                  <a:pt x="323850" y="118871"/>
                </a:moveTo>
                <a:lnTo>
                  <a:pt x="162306" y="-118110"/>
                </a:lnTo>
                <a:lnTo>
                  <a:pt x="162306" y="0"/>
                </a:lnTo>
                <a:lnTo>
                  <a:pt x="50292" y="0"/>
                </a:lnTo>
                <a:lnTo>
                  <a:pt x="50292" y="236982"/>
                </a:lnTo>
                <a:lnTo>
                  <a:pt x="162306" y="236982"/>
                </a:lnTo>
                <a:lnTo>
                  <a:pt x="162306" y="355092"/>
                </a:lnTo>
                <a:lnTo>
                  <a:pt x="323850" y="118871"/>
                </a:lnTo>
                <a:close/>
              </a:path>
              <a:path w="323850" h="355092">
                <a:moveTo>
                  <a:pt x="9906" y="0"/>
                </a:moveTo>
                <a:lnTo>
                  <a:pt x="0" y="0"/>
                </a:lnTo>
                <a:lnTo>
                  <a:pt x="0" y="236982"/>
                </a:lnTo>
                <a:lnTo>
                  <a:pt x="9906" y="236982"/>
                </a:lnTo>
                <a:lnTo>
                  <a:pt x="990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677422" y="1775459"/>
            <a:ext cx="0" cy="236982"/>
          </a:xfrm>
          <a:custGeom>
            <a:avLst/>
            <a:gdLst/>
            <a:ahLst/>
            <a:cxnLst/>
            <a:rect l="l" t="t" r="r" b="b"/>
            <a:pathLst>
              <a:path h="236981">
                <a:moveTo>
                  <a:pt x="0" y="0"/>
                </a:moveTo>
                <a:lnTo>
                  <a:pt x="0" y="236982"/>
                </a:lnTo>
              </a:path>
            </a:pathLst>
          </a:custGeom>
          <a:ln w="1117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702949" y="1775459"/>
            <a:ext cx="0" cy="236982"/>
          </a:xfrm>
          <a:custGeom>
            <a:avLst/>
            <a:gdLst/>
            <a:ahLst/>
            <a:cxnLst/>
            <a:rect l="l" t="t" r="r" b="b"/>
            <a:pathLst>
              <a:path h="236981">
                <a:moveTo>
                  <a:pt x="0" y="0"/>
                </a:moveTo>
                <a:lnTo>
                  <a:pt x="0" y="236982"/>
                </a:lnTo>
              </a:path>
            </a:pathLst>
          </a:custGeom>
          <a:ln w="21082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667897" y="1657349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5" h="482346">
                <a:moveTo>
                  <a:pt x="324612" y="239268"/>
                </a:moveTo>
                <a:lnTo>
                  <a:pt x="332232" y="239268"/>
                </a:lnTo>
                <a:lnTo>
                  <a:pt x="333756" y="237744"/>
                </a:lnTo>
                <a:lnTo>
                  <a:pt x="332232" y="233934"/>
                </a:lnTo>
                <a:lnTo>
                  <a:pt x="324612" y="233934"/>
                </a:lnTo>
                <a:lnTo>
                  <a:pt x="324612" y="239268"/>
                </a:lnTo>
                <a:close/>
              </a:path>
              <a:path w="333755" h="482346">
                <a:moveTo>
                  <a:pt x="54864" y="123444"/>
                </a:moveTo>
                <a:lnTo>
                  <a:pt x="50292" y="118110"/>
                </a:lnTo>
                <a:lnTo>
                  <a:pt x="50292" y="355092"/>
                </a:lnTo>
                <a:lnTo>
                  <a:pt x="54864" y="123444"/>
                </a:lnTo>
                <a:close/>
              </a:path>
              <a:path w="333755" h="482346">
                <a:moveTo>
                  <a:pt x="9144" y="123444"/>
                </a:moveTo>
                <a:lnTo>
                  <a:pt x="9906" y="118110"/>
                </a:lnTo>
                <a:lnTo>
                  <a:pt x="9144" y="118110"/>
                </a:lnTo>
                <a:lnTo>
                  <a:pt x="4572" y="123444"/>
                </a:lnTo>
                <a:lnTo>
                  <a:pt x="0" y="355092"/>
                </a:lnTo>
                <a:lnTo>
                  <a:pt x="4572" y="350520"/>
                </a:lnTo>
                <a:lnTo>
                  <a:pt x="9144" y="350520"/>
                </a:lnTo>
                <a:lnTo>
                  <a:pt x="9144" y="123444"/>
                </a:lnTo>
                <a:close/>
              </a:path>
              <a:path w="333755" h="482346">
                <a:moveTo>
                  <a:pt x="9144" y="355092"/>
                </a:moveTo>
                <a:lnTo>
                  <a:pt x="9906" y="355092"/>
                </a:lnTo>
                <a:lnTo>
                  <a:pt x="9906" y="350520"/>
                </a:lnTo>
                <a:lnTo>
                  <a:pt x="4572" y="350520"/>
                </a:lnTo>
                <a:lnTo>
                  <a:pt x="0" y="355092"/>
                </a:lnTo>
                <a:lnTo>
                  <a:pt x="0" y="357378"/>
                </a:lnTo>
                <a:lnTo>
                  <a:pt x="9906" y="355092"/>
                </a:lnTo>
                <a:lnTo>
                  <a:pt x="9144" y="355092"/>
                </a:lnTo>
                <a:close/>
              </a:path>
              <a:path w="333755" h="482346">
                <a:moveTo>
                  <a:pt x="14478" y="123444"/>
                </a:moveTo>
                <a:lnTo>
                  <a:pt x="9906" y="350520"/>
                </a:lnTo>
                <a:lnTo>
                  <a:pt x="9906" y="355092"/>
                </a:lnTo>
                <a:lnTo>
                  <a:pt x="0" y="357378"/>
                </a:lnTo>
                <a:lnTo>
                  <a:pt x="4572" y="359664"/>
                </a:lnTo>
                <a:lnTo>
                  <a:pt x="17526" y="359664"/>
                </a:lnTo>
                <a:lnTo>
                  <a:pt x="19812" y="355092"/>
                </a:lnTo>
                <a:lnTo>
                  <a:pt x="14478" y="350520"/>
                </a:lnTo>
                <a:lnTo>
                  <a:pt x="14478" y="123444"/>
                </a:lnTo>
                <a:close/>
              </a:path>
              <a:path w="333755" h="482346">
                <a:moveTo>
                  <a:pt x="0" y="118110"/>
                </a:moveTo>
                <a:lnTo>
                  <a:pt x="0" y="355092"/>
                </a:lnTo>
                <a:lnTo>
                  <a:pt x="4572" y="123444"/>
                </a:lnTo>
                <a:lnTo>
                  <a:pt x="9144" y="118110"/>
                </a:lnTo>
                <a:lnTo>
                  <a:pt x="9906" y="118110"/>
                </a:lnTo>
                <a:lnTo>
                  <a:pt x="9144" y="123444"/>
                </a:lnTo>
                <a:lnTo>
                  <a:pt x="9906" y="123444"/>
                </a:lnTo>
                <a:lnTo>
                  <a:pt x="9906" y="350520"/>
                </a:lnTo>
                <a:lnTo>
                  <a:pt x="14478" y="123444"/>
                </a:lnTo>
                <a:lnTo>
                  <a:pt x="14478" y="350520"/>
                </a:lnTo>
                <a:lnTo>
                  <a:pt x="19812" y="355092"/>
                </a:lnTo>
                <a:lnTo>
                  <a:pt x="29718" y="123443"/>
                </a:lnTo>
                <a:lnTo>
                  <a:pt x="40386" y="118110"/>
                </a:lnTo>
                <a:lnTo>
                  <a:pt x="44958" y="123444"/>
                </a:lnTo>
                <a:lnTo>
                  <a:pt x="44958" y="350520"/>
                </a:lnTo>
                <a:lnTo>
                  <a:pt x="29718" y="350520"/>
                </a:lnTo>
                <a:lnTo>
                  <a:pt x="29718" y="123443"/>
                </a:lnTo>
                <a:lnTo>
                  <a:pt x="19812" y="355092"/>
                </a:lnTo>
                <a:lnTo>
                  <a:pt x="25146" y="350520"/>
                </a:lnTo>
                <a:lnTo>
                  <a:pt x="29718" y="355092"/>
                </a:lnTo>
                <a:lnTo>
                  <a:pt x="49530" y="355092"/>
                </a:lnTo>
                <a:lnTo>
                  <a:pt x="49530" y="118110"/>
                </a:lnTo>
                <a:lnTo>
                  <a:pt x="29718" y="118110"/>
                </a:lnTo>
                <a:lnTo>
                  <a:pt x="25146" y="123444"/>
                </a:lnTo>
                <a:lnTo>
                  <a:pt x="19812" y="118110"/>
                </a:lnTo>
                <a:lnTo>
                  <a:pt x="17526" y="113538"/>
                </a:lnTo>
                <a:lnTo>
                  <a:pt x="2285" y="113538"/>
                </a:lnTo>
                <a:lnTo>
                  <a:pt x="0" y="118110"/>
                </a:lnTo>
                <a:close/>
              </a:path>
              <a:path w="333755" h="482346">
                <a:moveTo>
                  <a:pt x="40386" y="123443"/>
                </a:moveTo>
                <a:lnTo>
                  <a:pt x="40386" y="350520"/>
                </a:lnTo>
                <a:lnTo>
                  <a:pt x="44958" y="350520"/>
                </a:lnTo>
                <a:lnTo>
                  <a:pt x="44958" y="123444"/>
                </a:lnTo>
                <a:lnTo>
                  <a:pt x="40386" y="118110"/>
                </a:lnTo>
                <a:lnTo>
                  <a:pt x="29718" y="123443"/>
                </a:lnTo>
                <a:lnTo>
                  <a:pt x="40386" y="123443"/>
                </a:lnTo>
                <a:close/>
              </a:path>
              <a:path w="333755" h="482346">
                <a:moveTo>
                  <a:pt x="19812" y="118110"/>
                </a:moveTo>
                <a:lnTo>
                  <a:pt x="25146" y="123444"/>
                </a:lnTo>
                <a:lnTo>
                  <a:pt x="29718" y="118110"/>
                </a:lnTo>
                <a:lnTo>
                  <a:pt x="49530" y="118110"/>
                </a:lnTo>
                <a:lnTo>
                  <a:pt x="48006" y="113538"/>
                </a:lnTo>
                <a:lnTo>
                  <a:pt x="22098" y="113538"/>
                </a:lnTo>
                <a:lnTo>
                  <a:pt x="19812" y="118110"/>
                </a:lnTo>
                <a:close/>
              </a:path>
              <a:path w="333755" h="482346">
                <a:moveTo>
                  <a:pt x="48006" y="359664"/>
                </a:moveTo>
                <a:lnTo>
                  <a:pt x="49530" y="355092"/>
                </a:lnTo>
                <a:lnTo>
                  <a:pt x="29718" y="355092"/>
                </a:lnTo>
                <a:lnTo>
                  <a:pt x="25146" y="350520"/>
                </a:lnTo>
                <a:lnTo>
                  <a:pt x="19812" y="355092"/>
                </a:lnTo>
                <a:lnTo>
                  <a:pt x="22098" y="359664"/>
                </a:lnTo>
                <a:lnTo>
                  <a:pt x="48006" y="359664"/>
                </a:lnTo>
                <a:close/>
              </a:path>
              <a:path w="333755" h="482346">
                <a:moveTo>
                  <a:pt x="171449" y="456845"/>
                </a:moveTo>
                <a:lnTo>
                  <a:pt x="171450" y="355092"/>
                </a:lnTo>
                <a:lnTo>
                  <a:pt x="161544" y="355092"/>
                </a:lnTo>
                <a:lnTo>
                  <a:pt x="50292" y="357378"/>
                </a:lnTo>
                <a:lnTo>
                  <a:pt x="54864" y="359664"/>
                </a:lnTo>
                <a:lnTo>
                  <a:pt x="161543" y="359663"/>
                </a:lnTo>
                <a:lnTo>
                  <a:pt x="161544" y="473202"/>
                </a:lnTo>
                <a:lnTo>
                  <a:pt x="163068" y="477012"/>
                </a:lnTo>
                <a:lnTo>
                  <a:pt x="171450" y="473202"/>
                </a:lnTo>
                <a:lnTo>
                  <a:pt x="162306" y="470154"/>
                </a:lnTo>
                <a:lnTo>
                  <a:pt x="166878" y="359664"/>
                </a:lnTo>
                <a:lnTo>
                  <a:pt x="171449" y="456845"/>
                </a:lnTo>
                <a:close/>
              </a:path>
              <a:path w="333755" h="482346">
                <a:moveTo>
                  <a:pt x="60198" y="355092"/>
                </a:moveTo>
                <a:lnTo>
                  <a:pt x="50292" y="357378"/>
                </a:lnTo>
                <a:lnTo>
                  <a:pt x="161544" y="355092"/>
                </a:lnTo>
                <a:lnTo>
                  <a:pt x="171450" y="355092"/>
                </a:lnTo>
                <a:lnTo>
                  <a:pt x="171450" y="352044"/>
                </a:lnTo>
                <a:lnTo>
                  <a:pt x="166878" y="350520"/>
                </a:lnTo>
                <a:lnTo>
                  <a:pt x="60198" y="350520"/>
                </a:lnTo>
                <a:lnTo>
                  <a:pt x="60198" y="123443"/>
                </a:lnTo>
                <a:lnTo>
                  <a:pt x="54864" y="350520"/>
                </a:lnTo>
                <a:lnTo>
                  <a:pt x="50292" y="355092"/>
                </a:lnTo>
                <a:lnTo>
                  <a:pt x="50292" y="357378"/>
                </a:lnTo>
                <a:lnTo>
                  <a:pt x="60198" y="355092"/>
                </a:lnTo>
                <a:close/>
              </a:path>
              <a:path w="333755" h="482346">
                <a:moveTo>
                  <a:pt x="171450" y="118110"/>
                </a:moveTo>
                <a:lnTo>
                  <a:pt x="171450" y="0"/>
                </a:lnTo>
                <a:lnTo>
                  <a:pt x="161544" y="0"/>
                </a:lnTo>
                <a:lnTo>
                  <a:pt x="161543" y="113537"/>
                </a:lnTo>
                <a:lnTo>
                  <a:pt x="162306" y="3048"/>
                </a:lnTo>
                <a:lnTo>
                  <a:pt x="161543" y="113537"/>
                </a:lnTo>
                <a:lnTo>
                  <a:pt x="52577" y="113538"/>
                </a:lnTo>
                <a:lnTo>
                  <a:pt x="50292" y="118110"/>
                </a:lnTo>
                <a:lnTo>
                  <a:pt x="54864" y="123444"/>
                </a:lnTo>
                <a:lnTo>
                  <a:pt x="50292" y="355092"/>
                </a:lnTo>
                <a:lnTo>
                  <a:pt x="54864" y="350520"/>
                </a:lnTo>
                <a:lnTo>
                  <a:pt x="60198" y="123443"/>
                </a:lnTo>
                <a:lnTo>
                  <a:pt x="60198" y="118110"/>
                </a:lnTo>
                <a:lnTo>
                  <a:pt x="161544" y="118110"/>
                </a:lnTo>
                <a:lnTo>
                  <a:pt x="166878" y="113538"/>
                </a:lnTo>
                <a:lnTo>
                  <a:pt x="171450" y="118110"/>
                </a:lnTo>
                <a:close/>
              </a:path>
              <a:path w="333755" h="482346">
                <a:moveTo>
                  <a:pt x="163068" y="-3809"/>
                </a:moveTo>
                <a:lnTo>
                  <a:pt x="161544" y="0"/>
                </a:lnTo>
                <a:lnTo>
                  <a:pt x="171450" y="0"/>
                </a:lnTo>
                <a:lnTo>
                  <a:pt x="171450" y="16356"/>
                </a:lnTo>
                <a:lnTo>
                  <a:pt x="322779" y="236601"/>
                </a:lnTo>
                <a:lnTo>
                  <a:pt x="171449" y="456845"/>
                </a:lnTo>
                <a:lnTo>
                  <a:pt x="166878" y="359664"/>
                </a:lnTo>
                <a:lnTo>
                  <a:pt x="162306" y="470154"/>
                </a:lnTo>
                <a:lnTo>
                  <a:pt x="171450" y="473202"/>
                </a:lnTo>
                <a:lnTo>
                  <a:pt x="163068" y="477012"/>
                </a:lnTo>
                <a:lnTo>
                  <a:pt x="166878" y="478536"/>
                </a:lnTo>
                <a:lnTo>
                  <a:pt x="170688" y="475488"/>
                </a:lnTo>
                <a:lnTo>
                  <a:pt x="332232" y="239268"/>
                </a:lnTo>
                <a:lnTo>
                  <a:pt x="324612" y="239268"/>
                </a:lnTo>
                <a:lnTo>
                  <a:pt x="324612" y="233934"/>
                </a:lnTo>
                <a:lnTo>
                  <a:pt x="332232" y="233934"/>
                </a:lnTo>
                <a:lnTo>
                  <a:pt x="170688" y="-2285"/>
                </a:lnTo>
                <a:lnTo>
                  <a:pt x="166878" y="-5333"/>
                </a:lnTo>
                <a:lnTo>
                  <a:pt x="163068" y="-3809"/>
                </a:lnTo>
                <a:close/>
              </a:path>
              <a:path w="333755" h="482346">
                <a:moveTo>
                  <a:pt x="166878" y="123444"/>
                </a:moveTo>
                <a:lnTo>
                  <a:pt x="171450" y="121158"/>
                </a:lnTo>
                <a:lnTo>
                  <a:pt x="171450" y="118110"/>
                </a:lnTo>
                <a:lnTo>
                  <a:pt x="166878" y="113538"/>
                </a:lnTo>
                <a:lnTo>
                  <a:pt x="161544" y="118110"/>
                </a:lnTo>
                <a:lnTo>
                  <a:pt x="60198" y="118110"/>
                </a:lnTo>
                <a:lnTo>
                  <a:pt x="60198" y="123443"/>
                </a:lnTo>
                <a:lnTo>
                  <a:pt x="166878" y="123444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031371" y="5369051"/>
            <a:ext cx="2010917" cy="1136904"/>
          </a:xfrm>
          <a:custGeom>
            <a:avLst/>
            <a:gdLst/>
            <a:ahLst/>
            <a:cxnLst/>
            <a:rect l="l" t="t" r="r" b="b"/>
            <a:pathLst>
              <a:path w="2010917" h="1136904">
                <a:moveTo>
                  <a:pt x="2010917" y="0"/>
                </a:moveTo>
                <a:lnTo>
                  <a:pt x="0" y="4572"/>
                </a:lnTo>
                <a:lnTo>
                  <a:pt x="1000887" y="4572"/>
                </a:lnTo>
                <a:lnTo>
                  <a:pt x="2001774" y="4572"/>
                </a:lnTo>
                <a:lnTo>
                  <a:pt x="2006345" y="4572"/>
                </a:lnTo>
                <a:lnTo>
                  <a:pt x="2006345" y="1126998"/>
                </a:lnTo>
                <a:lnTo>
                  <a:pt x="2010917" y="1136904"/>
                </a:lnTo>
                <a:lnTo>
                  <a:pt x="2010917" y="0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021465" y="5369051"/>
            <a:ext cx="2020823" cy="1136904"/>
          </a:xfrm>
          <a:custGeom>
            <a:avLst/>
            <a:gdLst/>
            <a:ahLst/>
            <a:cxnLst/>
            <a:rect l="l" t="t" r="r" b="b"/>
            <a:pathLst>
              <a:path w="2020823" h="1136904">
                <a:moveTo>
                  <a:pt x="2016251" y="1126998"/>
                </a:moveTo>
                <a:lnTo>
                  <a:pt x="2016251" y="1131570"/>
                </a:lnTo>
                <a:lnTo>
                  <a:pt x="1010793" y="1131570"/>
                </a:lnTo>
                <a:lnTo>
                  <a:pt x="9906" y="1131570"/>
                </a:lnTo>
                <a:lnTo>
                  <a:pt x="5334" y="1131570"/>
                </a:lnTo>
                <a:lnTo>
                  <a:pt x="5334" y="1126998"/>
                </a:lnTo>
                <a:lnTo>
                  <a:pt x="0" y="1136904"/>
                </a:lnTo>
                <a:lnTo>
                  <a:pt x="2020823" y="1136904"/>
                </a:lnTo>
                <a:lnTo>
                  <a:pt x="2016251" y="1126998"/>
                </a:lnTo>
                <a:close/>
              </a:path>
              <a:path w="2020823" h="1136904">
                <a:moveTo>
                  <a:pt x="2011680" y="4572"/>
                </a:moveTo>
                <a:lnTo>
                  <a:pt x="1010793" y="4572"/>
                </a:lnTo>
                <a:lnTo>
                  <a:pt x="2011680" y="4572"/>
                </a:lnTo>
                <a:close/>
              </a:path>
              <a:path w="2020823" h="1136904">
                <a:moveTo>
                  <a:pt x="5333" y="9144"/>
                </a:moveTo>
                <a:lnTo>
                  <a:pt x="5333" y="4572"/>
                </a:lnTo>
                <a:lnTo>
                  <a:pt x="9906" y="4572"/>
                </a:lnTo>
                <a:lnTo>
                  <a:pt x="2020823" y="0"/>
                </a:lnTo>
                <a:lnTo>
                  <a:pt x="0" y="0"/>
                </a:lnTo>
                <a:lnTo>
                  <a:pt x="0" y="1136904"/>
                </a:lnTo>
                <a:lnTo>
                  <a:pt x="5333" y="9144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021465" y="5378196"/>
            <a:ext cx="2011680" cy="1127759"/>
          </a:xfrm>
          <a:custGeom>
            <a:avLst/>
            <a:gdLst/>
            <a:ahLst/>
            <a:cxnLst/>
            <a:rect l="l" t="t" r="r" b="b"/>
            <a:pathLst>
              <a:path w="2011680" h="1127759">
                <a:moveTo>
                  <a:pt x="1010793" y="1122425"/>
                </a:moveTo>
                <a:lnTo>
                  <a:pt x="9905" y="1122426"/>
                </a:lnTo>
                <a:lnTo>
                  <a:pt x="1010793" y="1122425"/>
                </a:lnTo>
                <a:close/>
              </a:path>
              <a:path w="2011680" h="1127759">
                <a:moveTo>
                  <a:pt x="5333" y="1117853"/>
                </a:moveTo>
                <a:lnTo>
                  <a:pt x="5333" y="0"/>
                </a:lnTo>
                <a:lnTo>
                  <a:pt x="0" y="1127759"/>
                </a:lnTo>
                <a:lnTo>
                  <a:pt x="5333" y="1117853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026799" y="5373623"/>
            <a:ext cx="2010917" cy="1126998"/>
          </a:xfrm>
          <a:custGeom>
            <a:avLst/>
            <a:gdLst/>
            <a:ahLst/>
            <a:cxnLst/>
            <a:rect l="l" t="t" r="r" b="b"/>
            <a:pathLst>
              <a:path w="2010917" h="1126998">
                <a:moveTo>
                  <a:pt x="0" y="0"/>
                </a:moveTo>
                <a:lnTo>
                  <a:pt x="0" y="1126998"/>
                </a:lnTo>
                <a:lnTo>
                  <a:pt x="2010917" y="1126998"/>
                </a:lnTo>
                <a:lnTo>
                  <a:pt x="2010917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E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031371" y="5369051"/>
            <a:ext cx="2010917" cy="1136904"/>
          </a:xfrm>
          <a:custGeom>
            <a:avLst/>
            <a:gdLst/>
            <a:ahLst/>
            <a:cxnLst/>
            <a:rect l="l" t="t" r="r" b="b"/>
            <a:pathLst>
              <a:path w="2010917" h="1136904">
                <a:moveTo>
                  <a:pt x="0" y="4572"/>
                </a:moveTo>
                <a:lnTo>
                  <a:pt x="2001774" y="4572"/>
                </a:lnTo>
                <a:lnTo>
                  <a:pt x="2006345" y="9144"/>
                </a:lnTo>
                <a:lnTo>
                  <a:pt x="2006345" y="1126998"/>
                </a:lnTo>
                <a:lnTo>
                  <a:pt x="2010917" y="1136904"/>
                </a:lnTo>
                <a:lnTo>
                  <a:pt x="2010917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021465" y="5369051"/>
            <a:ext cx="2020823" cy="1136904"/>
          </a:xfrm>
          <a:custGeom>
            <a:avLst/>
            <a:gdLst/>
            <a:ahLst/>
            <a:cxnLst/>
            <a:rect l="l" t="t" r="r" b="b"/>
            <a:pathLst>
              <a:path w="2020823" h="1136904">
                <a:moveTo>
                  <a:pt x="0" y="1136904"/>
                </a:moveTo>
                <a:lnTo>
                  <a:pt x="2020823" y="1136904"/>
                </a:lnTo>
                <a:lnTo>
                  <a:pt x="2016251" y="1126998"/>
                </a:lnTo>
                <a:lnTo>
                  <a:pt x="2016251" y="9144"/>
                </a:lnTo>
                <a:lnTo>
                  <a:pt x="2011680" y="4572"/>
                </a:lnTo>
                <a:lnTo>
                  <a:pt x="9905" y="4572"/>
                </a:lnTo>
                <a:lnTo>
                  <a:pt x="2020823" y="0"/>
                </a:lnTo>
                <a:lnTo>
                  <a:pt x="0" y="0"/>
                </a:lnTo>
                <a:lnTo>
                  <a:pt x="0" y="1136904"/>
                </a:lnTo>
                <a:lnTo>
                  <a:pt x="5333" y="9144"/>
                </a:lnTo>
                <a:lnTo>
                  <a:pt x="2011680" y="9144"/>
                </a:lnTo>
                <a:lnTo>
                  <a:pt x="2011680" y="1131570"/>
                </a:lnTo>
                <a:lnTo>
                  <a:pt x="9906" y="1131570"/>
                </a:lnTo>
                <a:lnTo>
                  <a:pt x="5334" y="1126998"/>
                </a:lnTo>
                <a:lnTo>
                  <a:pt x="0" y="1136904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021465" y="5378196"/>
            <a:ext cx="2011680" cy="1127759"/>
          </a:xfrm>
          <a:custGeom>
            <a:avLst/>
            <a:gdLst/>
            <a:ahLst/>
            <a:cxnLst/>
            <a:rect l="l" t="t" r="r" b="b"/>
            <a:pathLst>
              <a:path w="2011680" h="1127759">
                <a:moveTo>
                  <a:pt x="2011679" y="1122425"/>
                </a:moveTo>
                <a:lnTo>
                  <a:pt x="2011680" y="1117854"/>
                </a:lnTo>
                <a:lnTo>
                  <a:pt x="9906" y="1117854"/>
                </a:lnTo>
                <a:lnTo>
                  <a:pt x="9906" y="0"/>
                </a:lnTo>
                <a:lnTo>
                  <a:pt x="5333" y="0"/>
                </a:lnTo>
                <a:lnTo>
                  <a:pt x="0" y="1127759"/>
                </a:lnTo>
                <a:lnTo>
                  <a:pt x="5333" y="1117853"/>
                </a:lnTo>
                <a:lnTo>
                  <a:pt x="9905" y="1122426"/>
                </a:lnTo>
                <a:lnTo>
                  <a:pt x="2011679" y="1122425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991997" y="5763767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1">
                <a:moveTo>
                  <a:pt x="40386" y="0"/>
                </a:moveTo>
                <a:lnTo>
                  <a:pt x="19812" y="0"/>
                </a:lnTo>
                <a:lnTo>
                  <a:pt x="40373" y="0"/>
                </a:lnTo>
                <a:lnTo>
                  <a:pt x="40373" y="236220"/>
                </a:lnTo>
                <a:lnTo>
                  <a:pt x="40386" y="0"/>
                </a:lnTo>
                <a:close/>
              </a:path>
              <a:path w="323850" h="355091">
                <a:moveTo>
                  <a:pt x="161544" y="354329"/>
                </a:moveTo>
                <a:lnTo>
                  <a:pt x="161544" y="354329"/>
                </a:lnTo>
                <a:lnTo>
                  <a:pt x="161544" y="354330"/>
                </a:lnTo>
                <a:close/>
              </a:path>
              <a:path w="323850" h="355091">
                <a:moveTo>
                  <a:pt x="323850" y="118109"/>
                </a:moveTo>
                <a:lnTo>
                  <a:pt x="321987" y="115390"/>
                </a:lnTo>
                <a:lnTo>
                  <a:pt x="323075" y="118110"/>
                </a:lnTo>
                <a:lnTo>
                  <a:pt x="315081" y="129910"/>
                </a:lnTo>
                <a:lnTo>
                  <a:pt x="307073" y="141702"/>
                </a:lnTo>
                <a:lnTo>
                  <a:pt x="299053" y="153485"/>
                </a:lnTo>
                <a:lnTo>
                  <a:pt x="291021" y="165262"/>
                </a:lnTo>
                <a:lnTo>
                  <a:pt x="282980" y="177033"/>
                </a:lnTo>
                <a:lnTo>
                  <a:pt x="274930" y="188799"/>
                </a:lnTo>
                <a:lnTo>
                  <a:pt x="266874" y="200561"/>
                </a:lnTo>
                <a:lnTo>
                  <a:pt x="258814" y="212320"/>
                </a:lnTo>
                <a:lnTo>
                  <a:pt x="250750" y="224077"/>
                </a:lnTo>
                <a:lnTo>
                  <a:pt x="242685" y="235834"/>
                </a:lnTo>
                <a:lnTo>
                  <a:pt x="234620" y="247590"/>
                </a:lnTo>
                <a:lnTo>
                  <a:pt x="226557" y="259348"/>
                </a:lnTo>
                <a:lnTo>
                  <a:pt x="218497" y="271107"/>
                </a:lnTo>
                <a:lnTo>
                  <a:pt x="210442" y="282870"/>
                </a:lnTo>
                <a:lnTo>
                  <a:pt x="202394" y="294637"/>
                </a:lnTo>
                <a:lnTo>
                  <a:pt x="194353" y="306409"/>
                </a:lnTo>
                <a:lnTo>
                  <a:pt x="186323" y="318187"/>
                </a:lnTo>
                <a:lnTo>
                  <a:pt x="180760" y="326362"/>
                </a:lnTo>
                <a:lnTo>
                  <a:pt x="323850" y="118109"/>
                </a:lnTo>
                <a:close/>
              </a:path>
              <a:path w="323850" h="355091">
                <a:moveTo>
                  <a:pt x="161543" y="0"/>
                </a:moveTo>
                <a:lnTo>
                  <a:pt x="50292" y="0"/>
                </a:lnTo>
                <a:lnTo>
                  <a:pt x="161543" y="0"/>
                </a:lnTo>
                <a:close/>
              </a:path>
              <a:path w="323850" h="355091">
                <a:moveTo>
                  <a:pt x="161544" y="-118872"/>
                </a:moveTo>
                <a:lnTo>
                  <a:pt x="161544" y="-118109"/>
                </a:lnTo>
                <a:lnTo>
                  <a:pt x="162065" y="-118109"/>
                </a:lnTo>
                <a:lnTo>
                  <a:pt x="161544" y="-118872"/>
                </a:lnTo>
                <a:close/>
              </a:path>
              <a:path w="323850" h="355091">
                <a:moveTo>
                  <a:pt x="9905" y="0"/>
                </a:moveTo>
                <a:lnTo>
                  <a:pt x="0" y="0"/>
                </a:lnTo>
                <a:lnTo>
                  <a:pt x="9905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987413" y="5644895"/>
            <a:ext cx="332994" cy="481584"/>
          </a:xfrm>
          <a:custGeom>
            <a:avLst/>
            <a:gdLst/>
            <a:ahLst/>
            <a:cxnLst/>
            <a:rect l="l" t="t" r="r" b="b"/>
            <a:pathLst>
              <a:path w="332994" h="481584">
                <a:moveTo>
                  <a:pt x="40385" y="355092"/>
                </a:moveTo>
                <a:lnTo>
                  <a:pt x="24383" y="355092"/>
                </a:lnTo>
                <a:lnTo>
                  <a:pt x="24383" y="350520"/>
                </a:lnTo>
                <a:lnTo>
                  <a:pt x="19812" y="355092"/>
                </a:lnTo>
                <a:lnTo>
                  <a:pt x="19812" y="358140"/>
                </a:lnTo>
                <a:lnTo>
                  <a:pt x="40385" y="355092"/>
                </a:lnTo>
                <a:close/>
              </a:path>
              <a:path w="332994" h="481584">
                <a:moveTo>
                  <a:pt x="166116" y="113538"/>
                </a:moveTo>
                <a:lnTo>
                  <a:pt x="54864" y="113538"/>
                </a:lnTo>
                <a:lnTo>
                  <a:pt x="50292" y="115824"/>
                </a:lnTo>
                <a:lnTo>
                  <a:pt x="50292" y="118872"/>
                </a:lnTo>
                <a:lnTo>
                  <a:pt x="161544" y="118872"/>
                </a:lnTo>
                <a:lnTo>
                  <a:pt x="166116" y="113538"/>
                </a:lnTo>
                <a:close/>
              </a:path>
              <a:path w="332994" h="481584">
                <a:moveTo>
                  <a:pt x="332994" y="237744"/>
                </a:moveTo>
                <a:lnTo>
                  <a:pt x="332232" y="233934"/>
                </a:lnTo>
                <a:lnTo>
                  <a:pt x="326440" y="233934"/>
                </a:lnTo>
                <a:lnTo>
                  <a:pt x="327659" y="236982"/>
                </a:lnTo>
                <a:lnTo>
                  <a:pt x="326111" y="239268"/>
                </a:lnTo>
                <a:lnTo>
                  <a:pt x="332232" y="239268"/>
                </a:lnTo>
                <a:lnTo>
                  <a:pt x="332994" y="237744"/>
                </a:lnTo>
                <a:close/>
              </a:path>
              <a:path w="332994" h="481584">
                <a:moveTo>
                  <a:pt x="4572" y="350520"/>
                </a:moveTo>
                <a:lnTo>
                  <a:pt x="4584" y="123444"/>
                </a:lnTo>
                <a:lnTo>
                  <a:pt x="0" y="355092"/>
                </a:lnTo>
                <a:lnTo>
                  <a:pt x="4572" y="350520"/>
                </a:lnTo>
                <a:close/>
              </a:path>
              <a:path w="332994" h="481584">
                <a:moveTo>
                  <a:pt x="19050" y="118872"/>
                </a:moveTo>
                <a:lnTo>
                  <a:pt x="14490" y="118872"/>
                </a:lnTo>
                <a:lnTo>
                  <a:pt x="14490" y="350532"/>
                </a:lnTo>
                <a:lnTo>
                  <a:pt x="19050" y="355092"/>
                </a:lnTo>
                <a:lnTo>
                  <a:pt x="19050" y="118872"/>
                </a:lnTo>
                <a:close/>
              </a:path>
              <a:path w="332994" h="481584">
                <a:moveTo>
                  <a:pt x="19050" y="358140"/>
                </a:moveTo>
                <a:lnTo>
                  <a:pt x="19050" y="355092"/>
                </a:lnTo>
                <a:lnTo>
                  <a:pt x="14490" y="350532"/>
                </a:lnTo>
                <a:lnTo>
                  <a:pt x="14490" y="355092"/>
                </a:lnTo>
                <a:lnTo>
                  <a:pt x="9905" y="355092"/>
                </a:lnTo>
                <a:lnTo>
                  <a:pt x="0" y="358140"/>
                </a:lnTo>
                <a:lnTo>
                  <a:pt x="1524" y="359664"/>
                </a:lnTo>
                <a:lnTo>
                  <a:pt x="17526" y="359664"/>
                </a:lnTo>
                <a:lnTo>
                  <a:pt x="19050" y="358140"/>
                </a:lnTo>
                <a:close/>
              </a:path>
              <a:path w="332994" h="481584">
                <a:moveTo>
                  <a:pt x="4572" y="123444"/>
                </a:moveTo>
                <a:lnTo>
                  <a:pt x="4584" y="118872"/>
                </a:lnTo>
                <a:lnTo>
                  <a:pt x="19050" y="118872"/>
                </a:lnTo>
                <a:lnTo>
                  <a:pt x="19050" y="115824"/>
                </a:lnTo>
                <a:lnTo>
                  <a:pt x="17526" y="113538"/>
                </a:lnTo>
                <a:lnTo>
                  <a:pt x="1523" y="113538"/>
                </a:lnTo>
                <a:lnTo>
                  <a:pt x="0" y="115824"/>
                </a:lnTo>
                <a:lnTo>
                  <a:pt x="0" y="355092"/>
                </a:lnTo>
                <a:lnTo>
                  <a:pt x="4572" y="123444"/>
                </a:lnTo>
                <a:close/>
              </a:path>
              <a:path w="332994" h="481584">
                <a:moveTo>
                  <a:pt x="9905" y="355092"/>
                </a:moveTo>
                <a:lnTo>
                  <a:pt x="4584" y="355092"/>
                </a:lnTo>
                <a:lnTo>
                  <a:pt x="4584" y="350532"/>
                </a:lnTo>
                <a:lnTo>
                  <a:pt x="0" y="355092"/>
                </a:lnTo>
                <a:lnTo>
                  <a:pt x="0" y="358140"/>
                </a:lnTo>
                <a:lnTo>
                  <a:pt x="9905" y="355092"/>
                </a:lnTo>
                <a:close/>
              </a:path>
              <a:path w="332994" h="481584">
                <a:moveTo>
                  <a:pt x="171450" y="473202"/>
                </a:moveTo>
                <a:lnTo>
                  <a:pt x="167109" y="472116"/>
                </a:lnTo>
                <a:lnTo>
                  <a:pt x="166890" y="472440"/>
                </a:lnTo>
                <a:lnTo>
                  <a:pt x="166128" y="473202"/>
                </a:lnTo>
                <a:lnTo>
                  <a:pt x="166128" y="471871"/>
                </a:lnTo>
                <a:lnTo>
                  <a:pt x="162306" y="470916"/>
                </a:lnTo>
                <a:lnTo>
                  <a:pt x="166116" y="359664"/>
                </a:lnTo>
                <a:lnTo>
                  <a:pt x="166128" y="359897"/>
                </a:lnTo>
                <a:lnTo>
                  <a:pt x="166128" y="355092"/>
                </a:lnTo>
                <a:lnTo>
                  <a:pt x="161543" y="355092"/>
                </a:lnTo>
                <a:lnTo>
                  <a:pt x="50292" y="358140"/>
                </a:lnTo>
                <a:lnTo>
                  <a:pt x="54864" y="359664"/>
                </a:lnTo>
                <a:lnTo>
                  <a:pt x="161543" y="359663"/>
                </a:lnTo>
                <a:lnTo>
                  <a:pt x="161544" y="473202"/>
                </a:lnTo>
                <a:lnTo>
                  <a:pt x="163068" y="477012"/>
                </a:lnTo>
                <a:lnTo>
                  <a:pt x="171450" y="473202"/>
                </a:lnTo>
                <a:close/>
              </a:path>
              <a:path w="332994" h="481584">
                <a:moveTo>
                  <a:pt x="161543" y="355092"/>
                </a:moveTo>
                <a:lnTo>
                  <a:pt x="54863" y="355092"/>
                </a:lnTo>
                <a:lnTo>
                  <a:pt x="54863" y="350520"/>
                </a:lnTo>
                <a:lnTo>
                  <a:pt x="50292" y="355092"/>
                </a:lnTo>
                <a:lnTo>
                  <a:pt x="50292" y="358140"/>
                </a:lnTo>
                <a:lnTo>
                  <a:pt x="161543" y="355092"/>
                </a:lnTo>
                <a:close/>
              </a:path>
              <a:path w="332994" h="481584">
                <a:moveTo>
                  <a:pt x="54863" y="350520"/>
                </a:moveTo>
                <a:lnTo>
                  <a:pt x="54863" y="118872"/>
                </a:lnTo>
                <a:lnTo>
                  <a:pt x="50292" y="118872"/>
                </a:lnTo>
                <a:lnTo>
                  <a:pt x="50292" y="355092"/>
                </a:lnTo>
                <a:lnTo>
                  <a:pt x="54863" y="350520"/>
                </a:lnTo>
                <a:close/>
              </a:path>
              <a:path w="332994" h="481584">
                <a:moveTo>
                  <a:pt x="166128" y="8611"/>
                </a:moveTo>
                <a:lnTo>
                  <a:pt x="162306" y="3048"/>
                </a:lnTo>
                <a:lnTo>
                  <a:pt x="166128" y="1773"/>
                </a:lnTo>
                <a:lnTo>
                  <a:pt x="166128" y="762"/>
                </a:lnTo>
                <a:lnTo>
                  <a:pt x="166890" y="762"/>
                </a:lnTo>
                <a:lnTo>
                  <a:pt x="167343" y="1368"/>
                </a:lnTo>
                <a:lnTo>
                  <a:pt x="171450" y="0"/>
                </a:lnTo>
                <a:lnTo>
                  <a:pt x="161544" y="0"/>
                </a:lnTo>
                <a:lnTo>
                  <a:pt x="161543" y="113537"/>
                </a:lnTo>
                <a:lnTo>
                  <a:pt x="166116" y="113538"/>
                </a:lnTo>
                <a:lnTo>
                  <a:pt x="161544" y="118872"/>
                </a:lnTo>
                <a:lnTo>
                  <a:pt x="166128" y="118872"/>
                </a:lnTo>
                <a:lnTo>
                  <a:pt x="166128" y="8611"/>
                </a:lnTo>
                <a:close/>
              </a:path>
              <a:path w="332994" h="481584">
                <a:moveTo>
                  <a:pt x="166128" y="359897"/>
                </a:moveTo>
                <a:lnTo>
                  <a:pt x="166116" y="359664"/>
                </a:lnTo>
                <a:lnTo>
                  <a:pt x="162306" y="470916"/>
                </a:lnTo>
                <a:lnTo>
                  <a:pt x="166128" y="471871"/>
                </a:lnTo>
                <a:lnTo>
                  <a:pt x="166128" y="359897"/>
                </a:lnTo>
                <a:close/>
              </a:path>
              <a:path w="332994" h="481584">
                <a:moveTo>
                  <a:pt x="169926" y="476250"/>
                </a:moveTo>
                <a:lnTo>
                  <a:pt x="332232" y="239268"/>
                </a:lnTo>
                <a:lnTo>
                  <a:pt x="326111" y="239268"/>
                </a:lnTo>
                <a:lnTo>
                  <a:pt x="319666" y="248782"/>
                </a:lnTo>
                <a:lnTo>
                  <a:pt x="311658" y="260574"/>
                </a:lnTo>
                <a:lnTo>
                  <a:pt x="303637" y="272357"/>
                </a:lnTo>
                <a:lnTo>
                  <a:pt x="295606" y="284134"/>
                </a:lnTo>
                <a:lnTo>
                  <a:pt x="287564" y="295905"/>
                </a:lnTo>
                <a:lnTo>
                  <a:pt x="279515" y="307671"/>
                </a:lnTo>
                <a:lnTo>
                  <a:pt x="271459" y="319433"/>
                </a:lnTo>
                <a:lnTo>
                  <a:pt x="263399" y="331192"/>
                </a:lnTo>
                <a:lnTo>
                  <a:pt x="255335" y="342949"/>
                </a:lnTo>
                <a:lnTo>
                  <a:pt x="247270" y="354706"/>
                </a:lnTo>
                <a:lnTo>
                  <a:pt x="239205" y="366462"/>
                </a:lnTo>
                <a:lnTo>
                  <a:pt x="231142" y="378220"/>
                </a:lnTo>
                <a:lnTo>
                  <a:pt x="223082" y="389979"/>
                </a:lnTo>
                <a:lnTo>
                  <a:pt x="215027" y="401742"/>
                </a:lnTo>
                <a:lnTo>
                  <a:pt x="206978" y="413509"/>
                </a:lnTo>
                <a:lnTo>
                  <a:pt x="198938" y="425281"/>
                </a:lnTo>
                <a:lnTo>
                  <a:pt x="190907" y="437059"/>
                </a:lnTo>
                <a:lnTo>
                  <a:pt x="182888" y="448844"/>
                </a:lnTo>
                <a:lnTo>
                  <a:pt x="174882" y="460637"/>
                </a:lnTo>
                <a:lnTo>
                  <a:pt x="167109" y="472116"/>
                </a:lnTo>
                <a:lnTo>
                  <a:pt x="171450" y="473202"/>
                </a:lnTo>
                <a:lnTo>
                  <a:pt x="163068" y="477012"/>
                </a:lnTo>
                <a:lnTo>
                  <a:pt x="166878" y="478536"/>
                </a:lnTo>
                <a:lnTo>
                  <a:pt x="169926" y="476250"/>
                </a:lnTo>
                <a:close/>
              </a:path>
              <a:path w="332994" h="481584">
                <a:moveTo>
                  <a:pt x="166128" y="1773"/>
                </a:moveTo>
                <a:lnTo>
                  <a:pt x="162306" y="3048"/>
                </a:lnTo>
                <a:lnTo>
                  <a:pt x="166128" y="8611"/>
                </a:lnTo>
                <a:lnTo>
                  <a:pt x="166128" y="1773"/>
                </a:lnTo>
                <a:close/>
              </a:path>
              <a:path w="332994" h="481584">
                <a:moveTo>
                  <a:pt x="169926" y="-2285"/>
                </a:moveTo>
                <a:lnTo>
                  <a:pt x="166878" y="-4571"/>
                </a:lnTo>
                <a:lnTo>
                  <a:pt x="163068" y="-3809"/>
                </a:lnTo>
                <a:lnTo>
                  <a:pt x="161544" y="0"/>
                </a:lnTo>
                <a:lnTo>
                  <a:pt x="171450" y="0"/>
                </a:lnTo>
                <a:lnTo>
                  <a:pt x="167343" y="1368"/>
                </a:lnTo>
                <a:lnTo>
                  <a:pt x="169163" y="3810"/>
                </a:lnTo>
                <a:lnTo>
                  <a:pt x="171450" y="7620"/>
                </a:lnTo>
                <a:lnTo>
                  <a:pt x="174497" y="11430"/>
                </a:lnTo>
                <a:lnTo>
                  <a:pt x="176783" y="15240"/>
                </a:lnTo>
                <a:lnTo>
                  <a:pt x="179082" y="18288"/>
                </a:lnTo>
                <a:lnTo>
                  <a:pt x="181368" y="22098"/>
                </a:lnTo>
                <a:lnTo>
                  <a:pt x="184416" y="25908"/>
                </a:lnTo>
                <a:lnTo>
                  <a:pt x="186702" y="29718"/>
                </a:lnTo>
                <a:lnTo>
                  <a:pt x="188975" y="32766"/>
                </a:lnTo>
                <a:lnTo>
                  <a:pt x="191261" y="36576"/>
                </a:lnTo>
                <a:lnTo>
                  <a:pt x="194309" y="40386"/>
                </a:lnTo>
                <a:lnTo>
                  <a:pt x="196608" y="44196"/>
                </a:lnTo>
                <a:lnTo>
                  <a:pt x="198894" y="47244"/>
                </a:lnTo>
                <a:lnTo>
                  <a:pt x="201180" y="51054"/>
                </a:lnTo>
                <a:lnTo>
                  <a:pt x="203466" y="54102"/>
                </a:lnTo>
                <a:lnTo>
                  <a:pt x="205752" y="57150"/>
                </a:lnTo>
                <a:lnTo>
                  <a:pt x="208025" y="60960"/>
                </a:lnTo>
                <a:lnTo>
                  <a:pt x="210311" y="64008"/>
                </a:lnTo>
                <a:lnTo>
                  <a:pt x="212597" y="67056"/>
                </a:lnTo>
                <a:lnTo>
                  <a:pt x="214883" y="70866"/>
                </a:lnTo>
                <a:lnTo>
                  <a:pt x="217182" y="73914"/>
                </a:lnTo>
                <a:lnTo>
                  <a:pt x="219468" y="77724"/>
                </a:lnTo>
                <a:lnTo>
                  <a:pt x="222516" y="81534"/>
                </a:lnTo>
                <a:lnTo>
                  <a:pt x="224802" y="85344"/>
                </a:lnTo>
                <a:lnTo>
                  <a:pt x="227075" y="88392"/>
                </a:lnTo>
                <a:lnTo>
                  <a:pt x="229361" y="92202"/>
                </a:lnTo>
                <a:lnTo>
                  <a:pt x="232409" y="96012"/>
                </a:lnTo>
                <a:lnTo>
                  <a:pt x="234708" y="99822"/>
                </a:lnTo>
                <a:lnTo>
                  <a:pt x="236994" y="102870"/>
                </a:lnTo>
                <a:lnTo>
                  <a:pt x="239280" y="106680"/>
                </a:lnTo>
                <a:lnTo>
                  <a:pt x="242328" y="110490"/>
                </a:lnTo>
                <a:lnTo>
                  <a:pt x="244614" y="114300"/>
                </a:lnTo>
                <a:lnTo>
                  <a:pt x="246887" y="117348"/>
                </a:lnTo>
                <a:lnTo>
                  <a:pt x="249173" y="121158"/>
                </a:lnTo>
                <a:lnTo>
                  <a:pt x="252234" y="124968"/>
                </a:lnTo>
                <a:lnTo>
                  <a:pt x="254507" y="128778"/>
                </a:lnTo>
                <a:lnTo>
                  <a:pt x="256806" y="131826"/>
                </a:lnTo>
                <a:lnTo>
                  <a:pt x="259092" y="135636"/>
                </a:lnTo>
                <a:lnTo>
                  <a:pt x="262140" y="139446"/>
                </a:lnTo>
                <a:lnTo>
                  <a:pt x="264413" y="143256"/>
                </a:lnTo>
                <a:lnTo>
                  <a:pt x="266700" y="146304"/>
                </a:lnTo>
                <a:lnTo>
                  <a:pt x="268985" y="150114"/>
                </a:lnTo>
                <a:lnTo>
                  <a:pt x="272033" y="153924"/>
                </a:lnTo>
                <a:lnTo>
                  <a:pt x="274332" y="157734"/>
                </a:lnTo>
                <a:lnTo>
                  <a:pt x="276618" y="160782"/>
                </a:lnTo>
                <a:lnTo>
                  <a:pt x="278904" y="164592"/>
                </a:lnTo>
                <a:lnTo>
                  <a:pt x="281952" y="168402"/>
                </a:lnTo>
                <a:lnTo>
                  <a:pt x="284225" y="172212"/>
                </a:lnTo>
                <a:lnTo>
                  <a:pt x="286511" y="175260"/>
                </a:lnTo>
                <a:lnTo>
                  <a:pt x="288810" y="179070"/>
                </a:lnTo>
                <a:lnTo>
                  <a:pt x="291083" y="182118"/>
                </a:lnTo>
                <a:lnTo>
                  <a:pt x="293382" y="185166"/>
                </a:lnTo>
                <a:lnTo>
                  <a:pt x="295668" y="188976"/>
                </a:lnTo>
                <a:lnTo>
                  <a:pt x="297954" y="192024"/>
                </a:lnTo>
                <a:lnTo>
                  <a:pt x="300240" y="195072"/>
                </a:lnTo>
                <a:lnTo>
                  <a:pt x="302513" y="198882"/>
                </a:lnTo>
                <a:lnTo>
                  <a:pt x="304800" y="201930"/>
                </a:lnTo>
                <a:lnTo>
                  <a:pt x="307085" y="205740"/>
                </a:lnTo>
                <a:lnTo>
                  <a:pt x="310133" y="209550"/>
                </a:lnTo>
                <a:lnTo>
                  <a:pt x="312432" y="213360"/>
                </a:lnTo>
                <a:lnTo>
                  <a:pt x="314718" y="216408"/>
                </a:lnTo>
                <a:lnTo>
                  <a:pt x="317004" y="220218"/>
                </a:lnTo>
                <a:lnTo>
                  <a:pt x="319290" y="223266"/>
                </a:lnTo>
                <a:lnTo>
                  <a:pt x="321563" y="226314"/>
                </a:lnTo>
                <a:lnTo>
                  <a:pt x="323850" y="230124"/>
                </a:lnTo>
                <a:lnTo>
                  <a:pt x="326135" y="233172"/>
                </a:lnTo>
                <a:lnTo>
                  <a:pt x="326440" y="233934"/>
                </a:lnTo>
                <a:lnTo>
                  <a:pt x="332232" y="233934"/>
                </a:lnTo>
                <a:lnTo>
                  <a:pt x="169926" y="-2285"/>
                </a:lnTo>
                <a:close/>
              </a:path>
              <a:path w="332994" h="481584">
                <a:moveTo>
                  <a:pt x="49530" y="358140"/>
                </a:moveTo>
                <a:lnTo>
                  <a:pt x="49530" y="355092"/>
                </a:lnTo>
                <a:lnTo>
                  <a:pt x="44958" y="350520"/>
                </a:lnTo>
                <a:lnTo>
                  <a:pt x="44958" y="123444"/>
                </a:lnTo>
                <a:lnTo>
                  <a:pt x="44957" y="355092"/>
                </a:lnTo>
                <a:lnTo>
                  <a:pt x="40385" y="355092"/>
                </a:lnTo>
                <a:lnTo>
                  <a:pt x="19812" y="358140"/>
                </a:lnTo>
                <a:lnTo>
                  <a:pt x="24384" y="359664"/>
                </a:lnTo>
                <a:lnTo>
                  <a:pt x="44958" y="359664"/>
                </a:lnTo>
                <a:lnTo>
                  <a:pt x="49530" y="358140"/>
                </a:lnTo>
                <a:close/>
              </a:path>
              <a:path w="332994" h="481584">
                <a:moveTo>
                  <a:pt x="24383" y="123444"/>
                </a:moveTo>
                <a:lnTo>
                  <a:pt x="24383" y="118872"/>
                </a:lnTo>
                <a:lnTo>
                  <a:pt x="49530" y="118872"/>
                </a:lnTo>
                <a:lnTo>
                  <a:pt x="49530" y="115824"/>
                </a:lnTo>
                <a:lnTo>
                  <a:pt x="44958" y="113538"/>
                </a:lnTo>
                <a:lnTo>
                  <a:pt x="24384" y="113538"/>
                </a:lnTo>
                <a:lnTo>
                  <a:pt x="19812" y="115824"/>
                </a:lnTo>
                <a:lnTo>
                  <a:pt x="19812" y="355092"/>
                </a:lnTo>
                <a:lnTo>
                  <a:pt x="24383" y="123444"/>
                </a:lnTo>
                <a:close/>
              </a:path>
              <a:path w="332994" h="481584">
                <a:moveTo>
                  <a:pt x="24383" y="350520"/>
                </a:moveTo>
                <a:lnTo>
                  <a:pt x="24383" y="123444"/>
                </a:lnTo>
                <a:lnTo>
                  <a:pt x="19812" y="355092"/>
                </a:lnTo>
                <a:lnTo>
                  <a:pt x="24383" y="350520"/>
                </a:lnTo>
                <a:close/>
              </a:path>
              <a:path w="332994" h="481584">
                <a:moveTo>
                  <a:pt x="49530" y="118872"/>
                </a:moveTo>
                <a:lnTo>
                  <a:pt x="44957" y="118872"/>
                </a:lnTo>
                <a:lnTo>
                  <a:pt x="44957" y="123443"/>
                </a:lnTo>
                <a:lnTo>
                  <a:pt x="44958" y="350520"/>
                </a:lnTo>
                <a:lnTo>
                  <a:pt x="49530" y="355092"/>
                </a:lnTo>
                <a:lnTo>
                  <a:pt x="49530" y="11887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991997" y="5763767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1">
                <a:moveTo>
                  <a:pt x="40386" y="0"/>
                </a:moveTo>
                <a:lnTo>
                  <a:pt x="19812" y="0"/>
                </a:lnTo>
                <a:lnTo>
                  <a:pt x="19812" y="236220"/>
                </a:lnTo>
                <a:lnTo>
                  <a:pt x="40386" y="236220"/>
                </a:lnTo>
                <a:lnTo>
                  <a:pt x="40386" y="0"/>
                </a:lnTo>
                <a:close/>
              </a:path>
              <a:path w="323850" h="355091">
                <a:moveTo>
                  <a:pt x="323850" y="118109"/>
                </a:moveTo>
                <a:lnTo>
                  <a:pt x="161544" y="-118872"/>
                </a:lnTo>
                <a:lnTo>
                  <a:pt x="161544" y="0"/>
                </a:lnTo>
                <a:lnTo>
                  <a:pt x="50292" y="0"/>
                </a:lnTo>
                <a:lnTo>
                  <a:pt x="50292" y="236220"/>
                </a:lnTo>
                <a:lnTo>
                  <a:pt x="161544" y="236220"/>
                </a:lnTo>
                <a:lnTo>
                  <a:pt x="161544" y="354330"/>
                </a:lnTo>
                <a:lnTo>
                  <a:pt x="323850" y="118109"/>
                </a:lnTo>
                <a:close/>
              </a:path>
              <a:path w="323850" h="355091">
                <a:moveTo>
                  <a:pt x="9905" y="0"/>
                </a:moveTo>
                <a:lnTo>
                  <a:pt x="0" y="0"/>
                </a:lnTo>
                <a:lnTo>
                  <a:pt x="0" y="236220"/>
                </a:lnTo>
                <a:lnTo>
                  <a:pt x="9905" y="236220"/>
                </a:lnTo>
                <a:lnTo>
                  <a:pt x="9905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96950" y="5763767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1175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22096" y="5763767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21844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987413" y="5644895"/>
            <a:ext cx="332994" cy="481584"/>
          </a:xfrm>
          <a:custGeom>
            <a:avLst/>
            <a:gdLst/>
            <a:ahLst/>
            <a:cxnLst/>
            <a:rect l="l" t="t" r="r" b="b"/>
            <a:pathLst>
              <a:path w="332994" h="481584">
                <a:moveTo>
                  <a:pt x="29718" y="355092"/>
                </a:moveTo>
                <a:lnTo>
                  <a:pt x="24384" y="350520"/>
                </a:lnTo>
                <a:lnTo>
                  <a:pt x="19812" y="355092"/>
                </a:lnTo>
                <a:lnTo>
                  <a:pt x="19812" y="358140"/>
                </a:lnTo>
                <a:lnTo>
                  <a:pt x="40386" y="355092"/>
                </a:lnTo>
                <a:lnTo>
                  <a:pt x="29718" y="355092"/>
                </a:lnTo>
                <a:close/>
              </a:path>
              <a:path w="332994" h="481584">
                <a:moveTo>
                  <a:pt x="161544" y="118872"/>
                </a:moveTo>
                <a:lnTo>
                  <a:pt x="166116" y="113538"/>
                </a:lnTo>
                <a:lnTo>
                  <a:pt x="54864" y="113538"/>
                </a:lnTo>
                <a:lnTo>
                  <a:pt x="50292" y="115824"/>
                </a:lnTo>
                <a:lnTo>
                  <a:pt x="50292" y="118872"/>
                </a:lnTo>
                <a:lnTo>
                  <a:pt x="161544" y="118872"/>
                </a:lnTo>
                <a:close/>
              </a:path>
              <a:path w="332994" h="481584">
                <a:moveTo>
                  <a:pt x="324612" y="239268"/>
                </a:moveTo>
                <a:lnTo>
                  <a:pt x="332232" y="239268"/>
                </a:lnTo>
                <a:lnTo>
                  <a:pt x="332994" y="237744"/>
                </a:lnTo>
                <a:lnTo>
                  <a:pt x="332232" y="233934"/>
                </a:lnTo>
                <a:lnTo>
                  <a:pt x="324612" y="233934"/>
                </a:lnTo>
                <a:lnTo>
                  <a:pt x="324612" y="239268"/>
                </a:lnTo>
                <a:close/>
              </a:path>
              <a:path w="332994" h="481584">
                <a:moveTo>
                  <a:pt x="59435" y="123443"/>
                </a:moveTo>
                <a:lnTo>
                  <a:pt x="59436" y="118872"/>
                </a:lnTo>
                <a:lnTo>
                  <a:pt x="54864" y="123444"/>
                </a:lnTo>
                <a:lnTo>
                  <a:pt x="59435" y="123443"/>
                </a:lnTo>
                <a:close/>
              </a:path>
              <a:path w="332994" h="481584">
                <a:moveTo>
                  <a:pt x="9906" y="355092"/>
                </a:moveTo>
                <a:lnTo>
                  <a:pt x="9906" y="350520"/>
                </a:lnTo>
                <a:lnTo>
                  <a:pt x="9144" y="350520"/>
                </a:lnTo>
                <a:lnTo>
                  <a:pt x="9144" y="123444"/>
                </a:lnTo>
                <a:lnTo>
                  <a:pt x="4572" y="123444"/>
                </a:lnTo>
                <a:lnTo>
                  <a:pt x="0" y="355092"/>
                </a:lnTo>
                <a:lnTo>
                  <a:pt x="4572" y="350520"/>
                </a:lnTo>
                <a:lnTo>
                  <a:pt x="9144" y="355092"/>
                </a:lnTo>
                <a:lnTo>
                  <a:pt x="9906" y="355092"/>
                </a:lnTo>
                <a:close/>
              </a:path>
              <a:path w="332994" h="481584">
                <a:moveTo>
                  <a:pt x="9144" y="118872"/>
                </a:moveTo>
                <a:lnTo>
                  <a:pt x="9906" y="118872"/>
                </a:lnTo>
                <a:lnTo>
                  <a:pt x="14478" y="123444"/>
                </a:lnTo>
                <a:lnTo>
                  <a:pt x="14478" y="350520"/>
                </a:lnTo>
                <a:lnTo>
                  <a:pt x="19050" y="355092"/>
                </a:lnTo>
                <a:lnTo>
                  <a:pt x="19050" y="118872"/>
                </a:lnTo>
                <a:lnTo>
                  <a:pt x="9144" y="118872"/>
                </a:lnTo>
                <a:close/>
              </a:path>
              <a:path w="332994" h="481584">
                <a:moveTo>
                  <a:pt x="4572" y="113538"/>
                </a:moveTo>
                <a:lnTo>
                  <a:pt x="1523" y="113538"/>
                </a:lnTo>
                <a:lnTo>
                  <a:pt x="0" y="115824"/>
                </a:lnTo>
                <a:lnTo>
                  <a:pt x="0" y="355092"/>
                </a:lnTo>
                <a:lnTo>
                  <a:pt x="4572" y="123444"/>
                </a:lnTo>
                <a:lnTo>
                  <a:pt x="9906" y="123444"/>
                </a:lnTo>
                <a:lnTo>
                  <a:pt x="9906" y="355092"/>
                </a:lnTo>
                <a:lnTo>
                  <a:pt x="0" y="358140"/>
                </a:lnTo>
                <a:lnTo>
                  <a:pt x="1524" y="359664"/>
                </a:lnTo>
                <a:lnTo>
                  <a:pt x="17526" y="359664"/>
                </a:lnTo>
                <a:lnTo>
                  <a:pt x="19050" y="358140"/>
                </a:lnTo>
                <a:lnTo>
                  <a:pt x="19050" y="355092"/>
                </a:lnTo>
                <a:lnTo>
                  <a:pt x="14478" y="350520"/>
                </a:lnTo>
                <a:lnTo>
                  <a:pt x="14478" y="123444"/>
                </a:lnTo>
                <a:lnTo>
                  <a:pt x="9906" y="118872"/>
                </a:lnTo>
                <a:lnTo>
                  <a:pt x="9144" y="118872"/>
                </a:lnTo>
                <a:lnTo>
                  <a:pt x="19050" y="118872"/>
                </a:lnTo>
                <a:lnTo>
                  <a:pt x="19050" y="115824"/>
                </a:lnTo>
                <a:lnTo>
                  <a:pt x="17526" y="113538"/>
                </a:lnTo>
                <a:lnTo>
                  <a:pt x="4572" y="113538"/>
                </a:lnTo>
                <a:close/>
              </a:path>
              <a:path w="332994" h="481584">
                <a:moveTo>
                  <a:pt x="9144" y="355092"/>
                </a:moveTo>
                <a:lnTo>
                  <a:pt x="4572" y="350520"/>
                </a:lnTo>
                <a:lnTo>
                  <a:pt x="0" y="355092"/>
                </a:lnTo>
                <a:lnTo>
                  <a:pt x="0" y="358140"/>
                </a:lnTo>
                <a:lnTo>
                  <a:pt x="9906" y="355092"/>
                </a:lnTo>
                <a:lnTo>
                  <a:pt x="9144" y="355092"/>
                </a:lnTo>
                <a:close/>
              </a:path>
              <a:path w="332994" h="481584">
                <a:moveTo>
                  <a:pt x="171450" y="457564"/>
                </a:moveTo>
                <a:lnTo>
                  <a:pt x="171450" y="355092"/>
                </a:lnTo>
                <a:lnTo>
                  <a:pt x="161544" y="355092"/>
                </a:lnTo>
                <a:lnTo>
                  <a:pt x="50292" y="358140"/>
                </a:lnTo>
                <a:lnTo>
                  <a:pt x="54864" y="359664"/>
                </a:lnTo>
                <a:lnTo>
                  <a:pt x="161543" y="359663"/>
                </a:lnTo>
                <a:lnTo>
                  <a:pt x="161544" y="473202"/>
                </a:lnTo>
                <a:lnTo>
                  <a:pt x="163068" y="477012"/>
                </a:lnTo>
                <a:lnTo>
                  <a:pt x="171450" y="473202"/>
                </a:lnTo>
                <a:lnTo>
                  <a:pt x="162306" y="470916"/>
                </a:lnTo>
                <a:lnTo>
                  <a:pt x="166116" y="359664"/>
                </a:lnTo>
                <a:lnTo>
                  <a:pt x="171450" y="457564"/>
                </a:lnTo>
                <a:close/>
              </a:path>
              <a:path w="332994" h="481584">
                <a:moveTo>
                  <a:pt x="59436" y="355092"/>
                </a:moveTo>
                <a:lnTo>
                  <a:pt x="50292" y="358140"/>
                </a:lnTo>
                <a:lnTo>
                  <a:pt x="161544" y="355092"/>
                </a:lnTo>
                <a:lnTo>
                  <a:pt x="171450" y="355092"/>
                </a:lnTo>
                <a:lnTo>
                  <a:pt x="169164" y="350520"/>
                </a:lnTo>
                <a:lnTo>
                  <a:pt x="54864" y="350520"/>
                </a:lnTo>
                <a:lnTo>
                  <a:pt x="50292" y="355092"/>
                </a:lnTo>
                <a:lnTo>
                  <a:pt x="50292" y="358140"/>
                </a:lnTo>
                <a:lnTo>
                  <a:pt x="59436" y="355092"/>
                </a:lnTo>
                <a:close/>
              </a:path>
              <a:path w="332994" h="481584">
                <a:moveTo>
                  <a:pt x="169164" y="123444"/>
                </a:moveTo>
                <a:lnTo>
                  <a:pt x="171450" y="118872"/>
                </a:lnTo>
                <a:lnTo>
                  <a:pt x="171449" y="16356"/>
                </a:lnTo>
                <a:lnTo>
                  <a:pt x="162306" y="3048"/>
                </a:lnTo>
                <a:lnTo>
                  <a:pt x="171450" y="0"/>
                </a:lnTo>
                <a:lnTo>
                  <a:pt x="161544" y="0"/>
                </a:lnTo>
                <a:lnTo>
                  <a:pt x="161543" y="113537"/>
                </a:lnTo>
                <a:lnTo>
                  <a:pt x="166116" y="113538"/>
                </a:lnTo>
                <a:lnTo>
                  <a:pt x="161544" y="118872"/>
                </a:lnTo>
                <a:lnTo>
                  <a:pt x="50292" y="118872"/>
                </a:lnTo>
                <a:lnTo>
                  <a:pt x="50292" y="355092"/>
                </a:lnTo>
                <a:lnTo>
                  <a:pt x="54864" y="350520"/>
                </a:lnTo>
                <a:lnTo>
                  <a:pt x="59435" y="350519"/>
                </a:lnTo>
                <a:lnTo>
                  <a:pt x="59435" y="123443"/>
                </a:lnTo>
                <a:lnTo>
                  <a:pt x="54864" y="123444"/>
                </a:lnTo>
                <a:lnTo>
                  <a:pt x="59436" y="118872"/>
                </a:lnTo>
                <a:lnTo>
                  <a:pt x="59435" y="123443"/>
                </a:lnTo>
                <a:lnTo>
                  <a:pt x="169164" y="123444"/>
                </a:lnTo>
                <a:close/>
              </a:path>
              <a:path w="332994" h="481584">
                <a:moveTo>
                  <a:pt x="163068" y="-3809"/>
                </a:moveTo>
                <a:lnTo>
                  <a:pt x="161544" y="0"/>
                </a:lnTo>
                <a:lnTo>
                  <a:pt x="171450" y="0"/>
                </a:lnTo>
                <a:lnTo>
                  <a:pt x="162306" y="3048"/>
                </a:lnTo>
                <a:lnTo>
                  <a:pt x="171449" y="16356"/>
                </a:lnTo>
                <a:lnTo>
                  <a:pt x="322782" y="236605"/>
                </a:lnTo>
                <a:lnTo>
                  <a:pt x="171450" y="457564"/>
                </a:lnTo>
                <a:lnTo>
                  <a:pt x="166116" y="359664"/>
                </a:lnTo>
                <a:lnTo>
                  <a:pt x="162306" y="470916"/>
                </a:lnTo>
                <a:lnTo>
                  <a:pt x="171450" y="473202"/>
                </a:lnTo>
                <a:lnTo>
                  <a:pt x="163068" y="477012"/>
                </a:lnTo>
                <a:lnTo>
                  <a:pt x="166878" y="478536"/>
                </a:lnTo>
                <a:lnTo>
                  <a:pt x="169926" y="476250"/>
                </a:lnTo>
                <a:lnTo>
                  <a:pt x="332232" y="239268"/>
                </a:lnTo>
                <a:lnTo>
                  <a:pt x="324612" y="239268"/>
                </a:lnTo>
                <a:lnTo>
                  <a:pt x="324612" y="233934"/>
                </a:lnTo>
                <a:lnTo>
                  <a:pt x="332232" y="233934"/>
                </a:lnTo>
                <a:lnTo>
                  <a:pt x="169926" y="-2285"/>
                </a:lnTo>
                <a:lnTo>
                  <a:pt x="166878" y="-4571"/>
                </a:lnTo>
                <a:lnTo>
                  <a:pt x="163068" y="-3809"/>
                </a:lnTo>
                <a:close/>
              </a:path>
              <a:path w="332994" h="481584">
                <a:moveTo>
                  <a:pt x="24384" y="359664"/>
                </a:moveTo>
                <a:lnTo>
                  <a:pt x="44958" y="359664"/>
                </a:lnTo>
                <a:lnTo>
                  <a:pt x="49530" y="358140"/>
                </a:lnTo>
                <a:lnTo>
                  <a:pt x="49530" y="355092"/>
                </a:lnTo>
                <a:lnTo>
                  <a:pt x="44958" y="350520"/>
                </a:lnTo>
                <a:lnTo>
                  <a:pt x="44958" y="123444"/>
                </a:lnTo>
                <a:lnTo>
                  <a:pt x="40386" y="118872"/>
                </a:lnTo>
                <a:lnTo>
                  <a:pt x="29718" y="118872"/>
                </a:lnTo>
                <a:lnTo>
                  <a:pt x="49530" y="118872"/>
                </a:lnTo>
                <a:lnTo>
                  <a:pt x="49530" y="115824"/>
                </a:lnTo>
                <a:lnTo>
                  <a:pt x="44958" y="113538"/>
                </a:lnTo>
                <a:lnTo>
                  <a:pt x="24384" y="113538"/>
                </a:lnTo>
                <a:lnTo>
                  <a:pt x="19812" y="115824"/>
                </a:lnTo>
                <a:lnTo>
                  <a:pt x="19812" y="355092"/>
                </a:lnTo>
                <a:lnTo>
                  <a:pt x="24384" y="123444"/>
                </a:lnTo>
                <a:lnTo>
                  <a:pt x="40386" y="123444"/>
                </a:lnTo>
                <a:lnTo>
                  <a:pt x="40386" y="355092"/>
                </a:lnTo>
                <a:lnTo>
                  <a:pt x="19812" y="358140"/>
                </a:lnTo>
                <a:lnTo>
                  <a:pt x="24384" y="359664"/>
                </a:lnTo>
                <a:close/>
              </a:path>
              <a:path w="332994" h="481584">
                <a:moveTo>
                  <a:pt x="40386" y="355092"/>
                </a:moveTo>
                <a:lnTo>
                  <a:pt x="40386" y="350520"/>
                </a:lnTo>
                <a:lnTo>
                  <a:pt x="29717" y="350519"/>
                </a:lnTo>
                <a:lnTo>
                  <a:pt x="29717" y="123443"/>
                </a:lnTo>
                <a:lnTo>
                  <a:pt x="24384" y="123444"/>
                </a:lnTo>
                <a:lnTo>
                  <a:pt x="19812" y="355092"/>
                </a:lnTo>
                <a:lnTo>
                  <a:pt x="24384" y="350520"/>
                </a:lnTo>
                <a:lnTo>
                  <a:pt x="29718" y="355092"/>
                </a:lnTo>
                <a:lnTo>
                  <a:pt x="40386" y="355092"/>
                </a:lnTo>
                <a:close/>
              </a:path>
              <a:path w="332994" h="481584">
                <a:moveTo>
                  <a:pt x="29718" y="118872"/>
                </a:moveTo>
                <a:lnTo>
                  <a:pt x="40386" y="118872"/>
                </a:lnTo>
                <a:lnTo>
                  <a:pt x="44958" y="123444"/>
                </a:lnTo>
                <a:lnTo>
                  <a:pt x="44958" y="350520"/>
                </a:lnTo>
                <a:lnTo>
                  <a:pt x="49530" y="355092"/>
                </a:lnTo>
                <a:lnTo>
                  <a:pt x="49530" y="118872"/>
                </a:lnTo>
                <a:lnTo>
                  <a:pt x="29718" y="11887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285117" y="576072"/>
            <a:ext cx="1444752" cy="448056"/>
          </a:xfrm>
          <a:custGeom>
            <a:avLst/>
            <a:gdLst/>
            <a:ahLst/>
            <a:cxnLst/>
            <a:rect l="l" t="t" r="r" b="b"/>
            <a:pathLst>
              <a:path w="1444752" h="448056">
                <a:moveTo>
                  <a:pt x="834390" y="336041"/>
                </a:moveTo>
                <a:lnTo>
                  <a:pt x="723138" y="447293"/>
                </a:lnTo>
                <a:lnTo>
                  <a:pt x="834390" y="336041"/>
                </a:lnTo>
                <a:close/>
              </a:path>
              <a:path w="1444752" h="448056">
                <a:moveTo>
                  <a:pt x="722757" y="447674"/>
                </a:moveTo>
                <a:lnTo>
                  <a:pt x="611124" y="336041"/>
                </a:lnTo>
                <a:lnTo>
                  <a:pt x="610362" y="336041"/>
                </a:lnTo>
                <a:lnTo>
                  <a:pt x="722376" y="448056"/>
                </a:lnTo>
                <a:lnTo>
                  <a:pt x="722757" y="447674"/>
                </a:lnTo>
                <a:close/>
              </a:path>
              <a:path w="1444752" h="448056">
                <a:moveTo>
                  <a:pt x="666750" y="291084"/>
                </a:moveTo>
                <a:lnTo>
                  <a:pt x="0" y="291083"/>
                </a:lnTo>
                <a:lnTo>
                  <a:pt x="666750" y="291084"/>
                </a:lnTo>
                <a:close/>
              </a:path>
              <a:path w="1444752" h="448056">
                <a:moveTo>
                  <a:pt x="778764" y="291084"/>
                </a:moveTo>
                <a:lnTo>
                  <a:pt x="1444752" y="291083"/>
                </a:lnTo>
                <a:lnTo>
                  <a:pt x="1444752" y="0"/>
                </a:lnTo>
                <a:lnTo>
                  <a:pt x="0" y="0"/>
                </a:lnTo>
                <a:lnTo>
                  <a:pt x="1444751" y="0"/>
                </a:lnTo>
                <a:lnTo>
                  <a:pt x="1444751" y="291083"/>
                </a:lnTo>
                <a:lnTo>
                  <a:pt x="778763" y="291083"/>
                </a:lnTo>
                <a:lnTo>
                  <a:pt x="778763" y="336041"/>
                </a:lnTo>
                <a:lnTo>
                  <a:pt x="778764" y="2910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280545" y="571500"/>
            <a:ext cx="1453896" cy="459486"/>
          </a:xfrm>
          <a:custGeom>
            <a:avLst/>
            <a:gdLst/>
            <a:ahLst/>
            <a:cxnLst/>
            <a:rect l="l" t="t" r="r" b="b"/>
            <a:pathLst>
              <a:path w="1453895" h="459486">
                <a:moveTo>
                  <a:pt x="1453896" y="0"/>
                </a:moveTo>
                <a:lnTo>
                  <a:pt x="9144" y="4571"/>
                </a:lnTo>
                <a:lnTo>
                  <a:pt x="1444752" y="4571"/>
                </a:lnTo>
                <a:lnTo>
                  <a:pt x="1449323" y="4572"/>
                </a:lnTo>
                <a:lnTo>
                  <a:pt x="1449323" y="9905"/>
                </a:lnTo>
                <a:lnTo>
                  <a:pt x="1449324" y="291083"/>
                </a:lnTo>
                <a:lnTo>
                  <a:pt x="1453896" y="300227"/>
                </a:lnTo>
                <a:lnTo>
                  <a:pt x="1453896" y="0"/>
                </a:lnTo>
                <a:close/>
              </a:path>
              <a:path w="1453895" h="459486">
                <a:moveTo>
                  <a:pt x="616712" y="341629"/>
                </a:moveTo>
                <a:lnTo>
                  <a:pt x="614934" y="345185"/>
                </a:lnTo>
                <a:lnTo>
                  <a:pt x="620268" y="345186"/>
                </a:lnTo>
                <a:lnTo>
                  <a:pt x="616712" y="341629"/>
                </a:lnTo>
                <a:close/>
              </a:path>
              <a:path w="1453895" h="459486">
                <a:moveTo>
                  <a:pt x="618744" y="337565"/>
                </a:moveTo>
                <a:lnTo>
                  <a:pt x="617220" y="340613"/>
                </a:lnTo>
                <a:lnTo>
                  <a:pt x="665987" y="340613"/>
                </a:lnTo>
                <a:lnTo>
                  <a:pt x="618744" y="337565"/>
                </a:lnTo>
                <a:close/>
              </a:path>
              <a:path w="1453895" h="459486">
                <a:moveTo>
                  <a:pt x="9144" y="295655"/>
                </a:moveTo>
                <a:lnTo>
                  <a:pt x="9143" y="295655"/>
                </a:lnTo>
                <a:lnTo>
                  <a:pt x="9144" y="295656"/>
                </a:lnTo>
                <a:close/>
              </a:path>
              <a:path w="1453895" h="459486">
                <a:moveTo>
                  <a:pt x="4572" y="291084"/>
                </a:moveTo>
                <a:lnTo>
                  <a:pt x="4572" y="291084"/>
                </a:lnTo>
                <a:lnTo>
                  <a:pt x="4572" y="291084"/>
                </a:lnTo>
                <a:close/>
              </a:path>
              <a:path w="1453895" h="459486">
                <a:moveTo>
                  <a:pt x="730758" y="448818"/>
                </a:moveTo>
                <a:lnTo>
                  <a:pt x="727710" y="451865"/>
                </a:lnTo>
                <a:lnTo>
                  <a:pt x="727710" y="452627"/>
                </a:lnTo>
                <a:lnTo>
                  <a:pt x="723900" y="448818"/>
                </a:lnTo>
                <a:lnTo>
                  <a:pt x="726948" y="459486"/>
                </a:lnTo>
                <a:lnTo>
                  <a:pt x="730758" y="448818"/>
                </a:lnTo>
                <a:close/>
              </a:path>
              <a:path w="1453895" h="459486">
                <a:moveTo>
                  <a:pt x="787907" y="300227"/>
                </a:moveTo>
                <a:lnTo>
                  <a:pt x="783336" y="336041"/>
                </a:lnTo>
                <a:lnTo>
                  <a:pt x="787908" y="336042"/>
                </a:lnTo>
                <a:lnTo>
                  <a:pt x="787907" y="300227"/>
                </a:lnTo>
                <a:close/>
              </a:path>
              <a:path w="1453895" h="459486">
                <a:moveTo>
                  <a:pt x="1449324" y="291083"/>
                </a:moveTo>
                <a:lnTo>
                  <a:pt x="1449324" y="9905"/>
                </a:lnTo>
                <a:lnTo>
                  <a:pt x="1449323" y="295655"/>
                </a:lnTo>
                <a:lnTo>
                  <a:pt x="1444752" y="295655"/>
                </a:lnTo>
                <a:lnTo>
                  <a:pt x="787907" y="300227"/>
                </a:lnTo>
                <a:lnTo>
                  <a:pt x="1453896" y="300227"/>
                </a:lnTo>
                <a:lnTo>
                  <a:pt x="1449324" y="291083"/>
                </a:lnTo>
                <a:close/>
              </a:path>
              <a:path w="1453895" h="459486">
                <a:moveTo>
                  <a:pt x="4572" y="9906"/>
                </a:moveTo>
                <a:lnTo>
                  <a:pt x="4572" y="4572"/>
                </a:lnTo>
                <a:lnTo>
                  <a:pt x="1444752" y="4572"/>
                </a:lnTo>
                <a:lnTo>
                  <a:pt x="9144" y="4571"/>
                </a:lnTo>
                <a:lnTo>
                  <a:pt x="1453896" y="0"/>
                </a:lnTo>
                <a:lnTo>
                  <a:pt x="0" y="0"/>
                </a:lnTo>
                <a:lnTo>
                  <a:pt x="0" y="300228"/>
                </a:lnTo>
                <a:lnTo>
                  <a:pt x="4572" y="9906"/>
                </a:lnTo>
                <a:close/>
              </a:path>
              <a:path w="1453895" h="459486">
                <a:moveTo>
                  <a:pt x="850391" y="336041"/>
                </a:moveTo>
                <a:lnTo>
                  <a:pt x="787908" y="340613"/>
                </a:lnTo>
                <a:lnTo>
                  <a:pt x="835913" y="337565"/>
                </a:lnTo>
                <a:lnTo>
                  <a:pt x="837133" y="340613"/>
                </a:lnTo>
                <a:lnTo>
                  <a:pt x="838962" y="340613"/>
                </a:lnTo>
                <a:lnTo>
                  <a:pt x="837655" y="341920"/>
                </a:lnTo>
                <a:lnTo>
                  <a:pt x="838962" y="345185"/>
                </a:lnTo>
                <a:lnTo>
                  <a:pt x="794217" y="385358"/>
                </a:lnTo>
                <a:lnTo>
                  <a:pt x="730757" y="448818"/>
                </a:lnTo>
                <a:lnTo>
                  <a:pt x="726948" y="459486"/>
                </a:lnTo>
                <a:lnTo>
                  <a:pt x="850391" y="336041"/>
                </a:lnTo>
                <a:close/>
              </a:path>
              <a:path w="1453895" h="459486">
                <a:moveTo>
                  <a:pt x="723900" y="448818"/>
                </a:moveTo>
                <a:lnTo>
                  <a:pt x="620268" y="345186"/>
                </a:lnTo>
                <a:lnTo>
                  <a:pt x="614934" y="345185"/>
                </a:lnTo>
                <a:lnTo>
                  <a:pt x="616712" y="341629"/>
                </a:lnTo>
                <a:lnTo>
                  <a:pt x="615696" y="340613"/>
                </a:lnTo>
                <a:lnTo>
                  <a:pt x="617220" y="340613"/>
                </a:lnTo>
                <a:lnTo>
                  <a:pt x="618744" y="337565"/>
                </a:lnTo>
                <a:lnTo>
                  <a:pt x="665987" y="340613"/>
                </a:lnTo>
                <a:lnTo>
                  <a:pt x="671322" y="340613"/>
                </a:lnTo>
                <a:lnTo>
                  <a:pt x="671322" y="295655"/>
                </a:lnTo>
                <a:lnTo>
                  <a:pt x="9144" y="295655"/>
                </a:lnTo>
                <a:lnTo>
                  <a:pt x="4572" y="295655"/>
                </a:lnTo>
                <a:lnTo>
                  <a:pt x="4572" y="291084"/>
                </a:lnTo>
                <a:lnTo>
                  <a:pt x="4572" y="9906"/>
                </a:lnTo>
                <a:lnTo>
                  <a:pt x="0" y="300228"/>
                </a:lnTo>
                <a:lnTo>
                  <a:pt x="665987" y="300227"/>
                </a:lnTo>
                <a:lnTo>
                  <a:pt x="665988" y="295655"/>
                </a:lnTo>
                <a:lnTo>
                  <a:pt x="671322" y="300227"/>
                </a:lnTo>
                <a:lnTo>
                  <a:pt x="671322" y="336041"/>
                </a:lnTo>
                <a:lnTo>
                  <a:pt x="603504" y="336041"/>
                </a:lnTo>
                <a:lnTo>
                  <a:pt x="726948" y="459486"/>
                </a:lnTo>
                <a:lnTo>
                  <a:pt x="723900" y="448818"/>
                </a:lnTo>
                <a:close/>
              </a:path>
              <a:path w="1453895" h="459486">
                <a:moveTo>
                  <a:pt x="671322" y="336041"/>
                </a:moveTo>
                <a:lnTo>
                  <a:pt x="671322" y="300227"/>
                </a:lnTo>
                <a:lnTo>
                  <a:pt x="665988" y="295655"/>
                </a:lnTo>
                <a:lnTo>
                  <a:pt x="665988" y="336042"/>
                </a:lnTo>
                <a:lnTo>
                  <a:pt x="671322" y="336041"/>
                </a:lnTo>
                <a:close/>
              </a:path>
              <a:path w="1453895" h="459486">
                <a:moveTo>
                  <a:pt x="838962" y="345185"/>
                </a:moveTo>
                <a:lnTo>
                  <a:pt x="837655" y="341920"/>
                </a:lnTo>
                <a:lnTo>
                  <a:pt x="794217" y="385358"/>
                </a:lnTo>
                <a:lnTo>
                  <a:pt x="838962" y="345185"/>
                </a:lnTo>
                <a:close/>
              </a:path>
              <a:path w="1453895" h="459486">
                <a:moveTo>
                  <a:pt x="835913" y="337565"/>
                </a:moveTo>
                <a:lnTo>
                  <a:pt x="787908" y="340613"/>
                </a:lnTo>
                <a:lnTo>
                  <a:pt x="837133" y="340613"/>
                </a:lnTo>
                <a:lnTo>
                  <a:pt x="835913" y="337565"/>
                </a:lnTo>
                <a:close/>
              </a:path>
              <a:path w="1453895" h="459486">
                <a:moveTo>
                  <a:pt x="850391" y="336041"/>
                </a:moveTo>
                <a:lnTo>
                  <a:pt x="783336" y="336041"/>
                </a:lnTo>
                <a:lnTo>
                  <a:pt x="783336" y="340613"/>
                </a:lnTo>
                <a:lnTo>
                  <a:pt x="787908" y="340613"/>
                </a:lnTo>
                <a:lnTo>
                  <a:pt x="850391" y="336041"/>
                </a:lnTo>
                <a:close/>
              </a:path>
              <a:path w="1453895" h="459486">
                <a:moveTo>
                  <a:pt x="787907" y="300227"/>
                </a:moveTo>
                <a:lnTo>
                  <a:pt x="787908" y="295655"/>
                </a:lnTo>
                <a:lnTo>
                  <a:pt x="783336" y="295655"/>
                </a:lnTo>
                <a:lnTo>
                  <a:pt x="783336" y="336041"/>
                </a:lnTo>
                <a:lnTo>
                  <a:pt x="787907" y="300227"/>
                </a:lnTo>
                <a:close/>
              </a:path>
              <a:path w="1453895" h="459486">
                <a:moveTo>
                  <a:pt x="1444752" y="295655"/>
                </a:moveTo>
                <a:lnTo>
                  <a:pt x="787908" y="295655"/>
                </a:lnTo>
                <a:lnTo>
                  <a:pt x="787907" y="300227"/>
                </a:lnTo>
                <a:lnTo>
                  <a:pt x="1444752" y="295655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285117" y="576072"/>
            <a:ext cx="1444752" cy="448056"/>
          </a:xfrm>
          <a:custGeom>
            <a:avLst/>
            <a:gdLst/>
            <a:ahLst/>
            <a:cxnLst/>
            <a:rect l="l" t="t" r="r" b="b"/>
            <a:pathLst>
              <a:path w="1444752" h="448056">
                <a:moveTo>
                  <a:pt x="1444752" y="0"/>
                </a:moveTo>
                <a:lnTo>
                  <a:pt x="0" y="0"/>
                </a:lnTo>
                <a:lnTo>
                  <a:pt x="0" y="291084"/>
                </a:lnTo>
                <a:lnTo>
                  <a:pt x="666750" y="291084"/>
                </a:lnTo>
                <a:lnTo>
                  <a:pt x="666750" y="336041"/>
                </a:lnTo>
                <a:lnTo>
                  <a:pt x="610362" y="336041"/>
                </a:lnTo>
                <a:lnTo>
                  <a:pt x="722376" y="448056"/>
                </a:lnTo>
                <a:lnTo>
                  <a:pt x="834390" y="336041"/>
                </a:lnTo>
                <a:lnTo>
                  <a:pt x="778764" y="336041"/>
                </a:lnTo>
                <a:lnTo>
                  <a:pt x="778764" y="291084"/>
                </a:lnTo>
                <a:lnTo>
                  <a:pt x="1444752" y="291083"/>
                </a:lnTo>
                <a:lnTo>
                  <a:pt x="144475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280545" y="571500"/>
            <a:ext cx="1453896" cy="459486"/>
          </a:xfrm>
          <a:custGeom>
            <a:avLst/>
            <a:gdLst/>
            <a:ahLst/>
            <a:cxnLst/>
            <a:rect l="l" t="t" r="r" b="b"/>
            <a:pathLst>
              <a:path w="1453895" h="459486">
                <a:moveTo>
                  <a:pt x="9144" y="4571"/>
                </a:moveTo>
                <a:lnTo>
                  <a:pt x="1444752" y="4571"/>
                </a:lnTo>
                <a:lnTo>
                  <a:pt x="1449324" y="9905"/>
                </a:lnTo>
                <a:lnTo>
                  <a:pt x="1449324" y="291083"/>
                </a:lnTo>
                <a:lnTo>
                  <a:pt x="1453896" y="300227"/>
                </a:lnTo>
                <a:lnTo>
                  <a:pt x="1453896" y="0"/>
                </a:lnTo>
                <a:lnTo>
                  <a:pt x="9144" y="4571"/>
                </a:lnTo>
                <a:close/>
              </a:path>
              <a:path w="1453895" h="459486">
                <a:moveTo>
                  <a:pt x="626416" y="345186"/>
                </a:moveTo>
                <a:lnTo>
                  <a:pt x="675894" y="345185"/>
                </a:lnTo>
                <a:lnTo>
                  <a:pt x="665988" y="340613"/>
                </a:lnTo>
                <a:lnTo>
                  <a:pt x="618744" y="337565"/>
                </a:lnTo>
                <a:lnTo>
                  <a:pt x="614934" y="345185"/>
                </a:lnTo>
                <a:lnTo>
                  <a:pt x="626416" y="345186"/>
                </a:lnTo>
                <a:close/>
              </a:path>
              <a:path w="1453895" h="459486">
                <a:moveTo>
                  <a:pt x="9144" y="295656"/>
                </a:moveTo>
                <a:lnTo>
                  <a:pt x="675894" y="291084"/>
                </a:lnTo>
                <a:lnTo>
                  <a:pt x="4572" y="291084"/>
                </a:lnTo>
                <a:lnTo>
                  <a:pt x="9144" y="295656"/>
                </a:lnTo>
                <a:close/>
              </a:path>
              <a:path w="1453895" h="459486">
                <a:moveTo>
                  <a:pt x="783336" y="300227"/>
                </a:moveTo>
                <a:lnTo>
                  <a:pt x="778002" y="291084"/>
                </a:lnTo>
                <a:lnTo>
                  <a:pt x="778002" y="345185"/>
                </a:lnTo>
                <a:lnTo>
                  <a:pt x="783336" y="300227"/>
                </a:lnTo>
                <a:close/>
              </a:path>
              <a:path w="1453895" h="459486">
                <a:moveTo>
                  <a:pt x="723900" y="448818"/>
                </a:moveTo>
                <a:lnTo>
                  <a:pt x="726948" y="459486"/>
                </a:lnTo>
                <a:lnTo>
                  <a:pt x="730758" y="448818"/>
                </a:lnTo>
                <a:lnTo>
                  <a:pt x="723900" y="448818"/>
                </a:lnTo>
                <a:close/>
              </a:path>
              <a:path w="1453895" h="459486">
                <a:moveTo>
                  <a:pt x="787908" y="336042"/>
                </a:moveTo>
                <a:lnTo>
                  <a:pt x="787907" y="300227"/>
                </a:lnTo>
                <a:lnTo>
                  <a:pt x="783336" y="336041"/>
                </a:lnTo>
                <a:lnTo>
                  <a:pt x="787908" y="336042"/>
                </a:lnTo>
                <a:close/>
              </a:path>
              <a:path w="1453895" h="459486">
                <a:moveTo>
                  <a:pt x="787907" y="300227"/>
                </a:moveTo>
                <a:lnTo>
                  <a:pt x="1453896" y="300227"/>
                </a:lnTo>
                <a:lnTo>
                  <a:pt x="1449324" y="291083"/>
                </a:lnTo>
                <a:lnTo>
                  <a:pt x="1449324" y="9905"/>
                </a:lnTo>
                <a:lnTo>
                  <a:pt x="1444752" y="4571"/>
                </a:lnTo>
                <a:lnTo>
                  <a:pt x="9144" y="4571"/>
                </a:lnTo>
                <a:lnTo>
                  <a:pt x="1453896" y="0"/>
                </a:lnTo>
                <a:lnTo>
                  <a:pt x="0" y="0"/>
                </a:lnTo>
                <a:lnTo>
                  <a:pt x="0" y="300228"/>
                </a:lnTo>
                <a:lnTo>
                  <a:pt x="4572" y="9906"/>
                </a:lnTo>
                <a:lnTo>
                  <a:pt x="1444751" y="9906"/>
                </a:lnTo>
                <a:lnTo>
                  <a:pt x="1444752" y="295655"/>
                </a:lnTo>
                <a:lnTo>
                  <a:pt x="787907" y="300227"/>
                </a:lnTo>
                <a:close/>
              </a:path>
              <a:path w="1453895" h="459486">
                <a:moveTo>
                  <a:pt x="9144" y="291084"/>
                </a:moveTo>
                <a:lnTo>
                  <a:pt x="9144" y="9906"/>
                </a:lnTo>
                <a:lnTo>
                  <a:pt x="4572" y="9906"/>
                </a:lnTo>
                <a:lnTo>
                  <a:pt x="0" y="300228"/>
                </a:lnTo>
                <a:lnTo>
                  <a:pt x="665987" y="300227"/>
                </a:lnTo>
                <a:lnTo>
                  <a:pt x="665988" y="295655"/>
                </a:lnTo>
                <a:lnTo>
                  <a:pt x="671322" y="300227"/>
                </a:lnTo>
                <a:lnTo>
                  <a:pt x="671322" y="336041"/>
                </a:lnTo>
                <a:lnTo>
                  <a:pt x="603504" y="336041"/>
                </a:lnTo>
                <a:lnTo>
                  <a:pt x="726948" y="459486"/>
                </a:lnTo>
                <a:lnTo>
                  <a:pt x="723900" y="448818"/>
                </a:lnTo>
                <a:lnTo>
                  <a:pt x="730758" y="448818"/>
                </a:lnTo>
                <a:lnTo>
                  <a:pt x="726948" y="459486"/>
                </a:lnTo>
                <a:lnTo>
                  <a:pt x="850391" y="336041"/>
                </a:lnTo>
                <a:lnTo>
                  <a:pt x="787908" y="340613"/>
                </a:lnTo>
                <a:lnTo>
                  <a:pt x="835913" y="337565"/>
                </a:lnTo>
                <a:lnTo>
                  <a:pt x="838962" y="345185"/>
                </a:lnTo>
                <a:lnTo>
                  <a:pt x="727329" y="445412"/>
                </a:lnTo>
                <a:lnTo>
                  <a:pt x="626416" y="345186"/>
                </a:lnTo>
                <a:lnTo>
                  <a:pt x="614934" y="345185"/>
                </a:lnTo>
                <a:lnTo>
                  <a:pt x="618744" y="337565"/>
                </a:lnTo>
                <a:lnTo>
                  <a:pt x="665988" y="340613"/>
                </a:lnTo>
                <a:lnTo>
                  <a:pt x="675894" y="345185"/>
                </a:lnTo>
                <a:lnTo>
                  <a:pt x="675894" y="291084"/>
                </a:lnTo>
                <a:lnTo>
                  <a:pt x="9144" y="295656"/>
                </a:lnTo>
                <a:lnTo>
                  <a:pt x="4572" y="291084"/>
                </a:lnTo>
                <a:lnTo>
                  <a:pt x="9144" y="291084"/>
                </a:lnTo>
                <a:close/>
              </a:path>
              <a:path w="1453895" h="459486">
                <a:moveTo>
                  <a:pt x="671322" y="300227"/>
                </a:moveTo>
                <a:lnTo>
                  <a:pt x="665988" y="295655"/>
                </a:lnTo>
                <a:lnTo>
                  <a:pt x="665988" y="336042"/>
                </a:lnTo>
                <a:lnTo>
                  <a:pt x="671322" y="336041"/>
                </a:lnTo>
                <a:lnTo>
                  <a:pt x="671322" y="300227"/>
                </a:lnTo>
                <a:close/>
              </a:path>
              <a:path w="1453895" h="459486">
                <a:moveTo>
                  <a:pt x="850391" y="336041"/>
                </a:moveTo>
                <a:lnTo>
                  <a:pt x="783336" y="336041"/>
                </a:lnTo>
                <a:lnTo>
                  <a:pt x="787907" y="300227"/>
                </a:lnTo>
                <a:lnTo>
                  <a:pt x="787908" y="295655"/>
                </a:lnTo>
                <a:lnTo>
                  <a:pt x="1444752" y="291084"/>
                </a:lnTo>
                <a:lnTo>
                  <a:pt x="778002" y="291084"/>
                </a:lnTo>
                <a:lnTo>
                  <a:pt x="783336" y="300227"/>
                </a:lnTo>
                <a:lnTo>
                  <a:pt x="778002" y="345185"/>
                </a:lnTo>
                <a:lnTo>
                  <a:pt x="828241" y="345186"/>
                </a:lnTo>
                <a:lnTo>
                  <a:pt x="727329" y="445412"/>
                </a:lnTo>
                <a:lnTo>
                  <a:pt x="838962" y="345185"/>
                </a:lnTo>
                <a:lnTo>
                  <a:pt x="835913" y="337565"/>
                </a:lnTo>
                <a:lnTo>
                  <a:pt x="787908" y="340613"/>
                </a:lnTo>
                <a:lnTo>
                  <a:pt x="850391" y="336041"/>
                </a:lnTo>
                <a:close/>
              </a:path>
              <a:path w="1453895" h="459486">
                <a:moveTo>
                  <a:pt x="1444752" y="295655"/>
                </a:moveTo>
                <a:lnTo>
                  <a:pt x="1444752" y="291084"/>
                </a:lnTo>
                <a:lnTo>
                  <a:pt x="787908" y="295655"/>
                </a:lnTo>
                <a:lnTo>
                  <a:pt x="787907" y="300227"/>
                </a:lnTo>
                <a:lnTo>
                  <a:pt x="1444752" y="295655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629791" y="592074"/>
            <a:ext cx="1443228" cy="448056"/>
          </a:xfrm>
          <a:custGeom>
            <a:avLst/>
            <a:gdLst/>
            <a:ahLst/>
            <a:cxnLst/>
            <a:rect l="l" t="t" r="r" b="b"/>
            <a:pathLst>
              <a:path w="1443227" h="448056">
                <a:moveTo>
                  <a:pt x="833628" y="336041"/>
                </a:moveTo>
                <a:lnTo>
                  <a:pt x="832865" y="336041"/>
                </a:lnTo>
                <a:lnTo>
                  <a:pt x="722376" y="446531"/>
                </a:lnTo>
                <a:lnTo>
                  <a:pt x="720851" y="446531"/>
                </a:lnTo>
                <a:lnTo>
                  <a:pt x="610362" y="336041"/>
                </a:lnTo>
                <a:lnTo>
                  <a:pt x="609600" y="336041"/>
                </a:lnTo>
                <a:lnTo>
                  <a:pt x="721614" y="448056"/>
                </a:lnTo>
                <a:lnTo>
                  <a:pt x="833628" y="336041"/>
                </a:lnTo>
                <a:close/>
              </a:path>
              <a:path w="1443227" h="448056">
                <a:moveTo>
                  <a:pt x="665988" y="291083"/>
                </a:moveTo>
                <a:lnTo>
                  <a:pt x="0" y="291083"/>
                </a:lnTo>
                <a:lnTo>
                  <a:pt x="665988" y="291084"/>
                </a:lnTo>
                <a:lnTo>
                  <a:pt x="665988" y="336041"/>
                </a:lnTo>
                <a:lnTo>
                  <a:pt x="665988" y="291083"/>
                </a:lnTo>
                <a:close/>
              </a:path>
              <a:path w="1443227" h="448056">
                <a:moveTo>
                  <a:pt x="778002" y="291084"/>
                </a:moveTo>
                <a:lnTo>
                  <a:pt x="1443228" y="291083"/>
                </a:lnTo>
                <a:lnTo>
                  <a:pt x="1443228" y="0"/>
                </a:lnTo>
                <a:lnTo>
                  <a:pt x="0" y="0"/>
                </a:lnTo>
                <a:lnTo>
                  <a:pt x="1443227" y="0"/>
                </a:lnTo>
                <a:lnTo>
                  <a:pt x="1443227" y="291083"/>
                </a:lnTo>
                <a:lnTo>
                  <a:pt x="778001" y="291083"/>
                </a:lnTo>
                <a:lnTo>
                  <a:pt x="778001" y="336041"/>
                </a:lnTo>
                <a:lnTo>
                  <a:pt x="778002" y="2910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625219" y="587501"/>
            <a:ext cx="1452372" cy="459486"/>
          </a:xfrm>
          <a:custGeom>
            <a:avLst/>
            <a:gdLst/>
            <a:ahLst/>
            <a:cxnLst/>
            <a:rect l="l" t="t" r="r" b="b"/>
            <a:pathLst>
              <a:path w="1452372" h="459486">
                <a:moveTo>
                  <a:pt x="1452372" y="0"/>
                </a:moveTo>
                <a:lnTo>
                  <a:pt x="9906" y="4571"/>
                </a:lnTo>
                <a:lnTo>
                  <a:pt x="1443228" y="4571"/>
                </a:lnTo>
                <a:lnTo>
                  <a:pt x="1447800" y="4572"/>
                </a:lnTo>
                <a:lnTo>
                  <a:pt x="1447800" y="291083"/>
                </a:lnTo>
                <a:lnTo>
                  <a:pt x="1452372" y="300227"/>
                </a:lnTo>
                <a:lnTo>
                  <a:pt x="1452372" y="0"/>
                </a:lnTo>
                <a:close/>
              </a:path>
              <a:path w="1452372" h="459486">
                <a:moveTo>
                  <a:pt x="615838" y="341518"/>
                </a:moveTo>
                <a:lnTo>
                  <a:pt x="614172" y="345185"/>
                </a:lnTo>
                <a:lnTo>
                  <a:pt x="619506" y="345186"/>
                </a:lnTo>
                <a:lnTo>
                  <a:pt x="615838" y="341518"/>
                </a:lnTo>
                <a:close/>
              </a:path>
              <a:path w="1452372" h="459486">
                <a:moveTo>
                  <a:pt x="617982" y="336803"/>
                </a:moveTo>
                <a:lnTo>
                  <a:pt x="616250" y="340613"/>
                </a:lnTo>
                <a:lnTo>
                  <a:pt x="665225" y="340613"/>
                </a:lnTo>
                <a:lnTo>
                  <a:pt x="617982" y="336803"/>
                </a:lnTo>
                <a:close/>
              </a:path>
              <a:path w="1452372" h="459486">
                <a:moveTo>
                  <a:pt x="9906" y="295655"/>
                </a:moveTo>
                <a:lnTo>
                  <a:pt x="9905" y="295655"/>
                </a:lnTo>
                <a:lnTo>
                  <a:pt x="9906" y="295656"/>
                </a:lnTo>
                <a:close/>
              </a:path>
              <a:path w="1452372" h="459486">
                <a:moveTo>
                  <a:pt x="4572" y="291084"/>
                </a:moveTo>
                <a:lnTo>
                  <a:pt x="4572" y="291084"/>
                </a:lnTo>
                <a:lnTo>
                  <a:pt x="4572" y="291084"/>
                </a:lnTo>
                <a:close/>
              </a:path>
              <a:path w="1452372" h="459486">
                <a:moveTo>
                  <a:pt x="838200" y="345185"/>
                </a:moveTo>
                <a:lnTo>
                  <a:pt x="836777" y="341274"/>
                </a:lnTo>
                <a:lnTo>
                  <a:pt x="786104" y="391947"/>
                </a:lnTo>
                <a:lnTo>
                  <a:pt x="838200" y="345185"/>
                </a:lnTo>
                <a:close/>
              </a:path>
              <a:path w="1452372" h="459486">
                <a:moveTo>
                  <a:pt x="835152" y="336803"/>
                </a:moveTo>
                <a:lnTo>
                  <a:pt x="787146" y="340613"/>
                </a:lnTo>
                <a:lnTo>
                  <a:pt x="836537" y="340613"/>
                </a:lnTo>
                <a:lnTo>
                  <a:pt x="835152" y="336803"/>
                </a:lnTo>
                <a:close/>
              </a:path>
              <a:path w="1452372" h="459486">
                <a:moveTo>
                  <a:pt x="729996" y="448818"/>
                </a:moveTo>
                <a:lnTo>
                  <a:pt x="729233" y="448818"/>
                </a:lnTo>
                <a:lnTo>
                  <a:pt x="726948" y="451103"/>
                </a:lnTo>
                <a:lnTo>
                  <a:pt x="725424" y="451103"/>
                </a:lnTo>
                <a:lnTo>
                  <a:pt x="723138" y="448818"/>
                </a:lnTo>
                <a:lnTo>
                  <a:pt x="726186" y="459486"/>
                </a:lnTo>
                <a:lnTo>
                  <a:pt x="729996" y="448818"/>
                </a:lnTo>
                <a:close/>
              </a:path>
              <a:path w="1452372" h="459486">
                <a:moveTo>
                  <a:pt x="787145" y="300227"/>
                </a:moveTo>
                <a:lnTo>
                  <a:pt x="782574" y="336041"/>
                </a:lnTo>
                <a:lnTo>
                  <a:pt x="787146" y="336042"/>
                </a:lnTo>
                <a:lnTo>
                  <a:pt x="787145" y="300227"/>
                </a:lnTo>
                <a:close/>
              </a:path>
              <a:path w="1452372" h="459486">
                <a:moveTo>
                  <a:pt x="1447800" y="291083"/>
                </a:moveTo>
                <a:lnTo>
                  <a:pt x="1447800" y="295655"/>
                </a:lnTo>
                <a:lnTo>
                  <a:pt x="1443228" y="295655"/>
                </a:lnTo>
                <a:lnTo>
                  <a:pt x="787145" y="300227"/>
                </a:lnTo>
                <a:lnTo>
                  <a:pt x="1452372" y="300227"/>
                </a:lnTo>
                <a:lnTo>
                  <a:pt x="1447800" y="291083"/>
                </a:lnTo>
                <a:close/>
              </a:path>
              <a:path w="1452372" h="459486">
                <a:moveTo>
                  <a:pt x="4572" y="9144"/>
                </a:moveTo>
                <a:lnTo>
                  <a:pt x="4572" y="4572"/>
                </a:lnTo>
                <a:lnTo>
                  <a:pt x="1443228" y="4572"/>
                </a:lnTo>
                <a:lnTo>
                  <a:pt x="9906" y="4571"/>
                </a:lnTo>
                <a:lnTo>
                  <a:pt x="1452372" y="0"/>
                </a:lnTo>
                <a:lnTo>
                  <a:pt x="0" y="0"/>
                </a:lnTo>
                <a:lnTo>
                  <a:pt x="0" y="300228"/>
                </a:lnTo>
                <a:lnTo>
                  <a:pt x="4572" y="9144"/>
                </a:lnTo>
                <a:close/>
              </a:path>
              <a:path w="1452372" h="459486">
                <a:moveTo>
                  <a:pt x="849630" y="336041"/>
                </a:moveTo>
                <a:lnTo>
                  <a:pt x="782574" y="336041"/>
                </a:lnTo>
                <a:lnTo>
                  <a:pt x="782574" y="340613"/>
                </a:lnTo>
                <a:lnTo>
                  <a:pt x="787146" y="340613"/>
                </a:lnTo>
                <a:lnTo>
                  <a:pt x="835152" y="336803"/>
                </a:lnTo>
                <a:lnTo>
                  <a:pt x="836537" y="340613"/>
                </a:lnTo>
                <a:lnTo>
                  <a:pt x="837438" y="340613"/>
                </a:lnTo>
                <a:lnTo>
                  <a:pt x="836777" y="341274"/>
                </a:lnTo>
                <a:lnTo>
                  <a:pt x="838200" y="345185"/>
                </a:lnTo>
                <a:lnTo>
                  <a:pt x="786104" y="391947"/>
                </a:lnTo>
                <a:lnTo>
                  <a:pt x="729233" y="448818"/>
                </a:lnTo>
                <a:lnTo>
                  <a:pt x="729996" y="448818"/>
                </a:lnTo>
                <a:lnTo>
                  <a:pt x="726186" y="459486"/>
                </a:lnTo>
                <a:lnTo>
                  <a:pt x="849630" y="336041"/>
                </a:lnTo>
                <a:close/>
              </a:path>
              <a:path w="1452372" h="459486">
                <a:moveTo>
                  <a:pt x="723138" y="448818"/>
                </a:moveTo>
                <a:lnTo>
                  <a:pt x="619506" y="345186"/>
                </a:lnTo>
                <a:lnTo>
                  <a:pt x="614172" y="345185"/>
                </a:lnTo>
                <a:lnTo>
                  <a:pt x="615838" y="341518"/>
                </a:lnTo>
                <a:lnTo>
                  <a:pt x="614934" y="340613"/>
                </a:lnTo>
                <a:lnTo>
                  <a:pt x="616250" y="340613"/>
                </a:lnTo>
                <a:lnTo>
                  <a:pt x="617982" y="336803"/>
                </a:lnTo>
                <a:lnTo>
                  <a:pt x="665225" y="340613"/>
                </a:lnTo>
                <a:lnTo>
                  <a:pt x="670560" y="340613"/>
                </a:lnTo>
                <a:lnTo>
                  <a:pt x="670560" y="295655"/>
                </a:lnTo>
                <a:lnTo>
                  <a:pt x="9906" y="295655"/>
                </a:lnTo>
                <a:lnTo>
                  <a:pt x="4572" y="295655"/>
                </a:lnTo>
                <a:lnTo>
                  <a:pt x="4572" y="291084"/>
                </a:lnTo>
                <a:lnTo>
                  <a:pt x="4572" y="9144"/>
                </a:lnTo>
                <a:lnTo>
                  <a:pt x="0" y="300228"/>
                </a:lnTo>
                <a:lnTo>
                  <a:pt x="665225" y="300227"/>
                </a:lnTo>
                <a:lnTo>
                  <a:pt x="665226" y="295655"/>
                </a:lnTo>
                <a:lnTo>
                  <a:pt x="670560" y="300227"/>
                </a:lnTo>
                <a:lnTo>
                  <a:pt x="670560" y="336041"/>
                </a:lnTo>
                <a:lnTo>
                  <a:pt x="602742" y="336041"/>
                </a:lnTo>
                <a:lnTo>
                  <a:pt x="726186" y="459486"/>
                </a:lnTo>
                <a:lnTo>
                  <a:pt x="723138" y="448818"/>
                </a:lnTo>
                <a:close/>
              </a:path>
              <a:path w="1452372" h="459486">
                <a:moveTo>
                  <a:pt x="787145" y="300227"/>
                </a:moveTo>
                <a:lnTo>
                  <a:pt x="787146" y="295655"/>
                </a:lnTo>
                <a:lnTo>
                  <a:pt x="782574" y="295655"/>
                </a:lnTo>
                <a:lnTo>
                  <a:pt x="782574" y="336041"/>
                </a:lnTo>
                <a:lnTo>
                  <a:pt x="787145" y="300227"/>
                </a:lnTo>
                <a:close/>
              </a:path>
              <a:path w="1452372" h="459486">
                <a:moveTo>
                  <a:pt x="670560" y="336041"/>
                </a:moveTo>
                <a:lnTo>
                  <a:pt x="670560" y="300227"/>
                </a:lnTo>
                <a:lnTo>
                  <a:pt x="665226" y="295655"/>
                </a:lnTo>
                <a:lnTo>
                  <a:pt x="665226" y="336042"/>
                </a:lnTo>
                <a:lnTo>
                  <a:pt x="670560" y="336041"/>
                </a:lnTo>
                <a:close/>
              </a:path>
              <a:path w="1452372" h="459486">
                <a:moveTo>
                  <a:pt x="1443228" y="295655"/>
                </a:moveTo>
                <a:lnTo>
                  <a:pt x="787146" y="295655"/>
                </a:lnTo>
                <a:lnTo>
                  <a:pt x="787145" y="300227"/>
                </a:lnTo>
                <a:lnTo>
                  <a:pt x="1443228" y="295655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629791" y="592074"/>
            <a:ext cx="1443228" cy="448056"/>
          </a:xfrm>
          <a:custGeom>
            <a:avLst/>
            <a:gdLst/>
            <a:ahLst/>
            <a:cxnLst/>
            <a:rect l="l" t="t" r="r" b="b"/>
            <a:pathLst>
              <a:path w="1443227" h="448056">
                <a:moveTo>
                  <a:pt x="1443228" y="0"/>
                </a:moveTo>
                <a:lnTo>
                  <a:pt x="0" y="0"/>
                </a:lnTo>
                <a:lnTo>
                  <a:pt x="0" y="291084"/>
                </a:lnTo>
                <a:lnTo>
                  <a:pt x="665988" y="291084"/>
                </a:lnTo>
                <a:lnTo>
                  <a:pt x="665988" y="336041"/>
                </a:lnTo>
                <a:lnTo>
                  <a:pt x="609600" y="336041"/>
                </a:lnTo>
                <a:lnTo>
                  <a:pt x="721614" y="448056"/>
                </a:lnTo>
                <a:lnTo>
                  <a:pt x="833628" y="336041"/>
                </a:lnTo>
                <a:lnTo>
                  <a:pt x="778002" y="336041"/>
                </a:lnTo>
                <a:lnTo>
                  <a:pt x="778002" y="291084"/>
                </a:lnTo>
                <a:lnTo>
                  <a:pt x="1443228" y="291083"/>
                </a:lnTo>
                <a:lnTo>
                  <a:pt x="144322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625219" y="587501"/>
            <a:ext cx="1452372" cy="459486"/>
          </a:xfrm>
          <a:custGeom>
            <a:avLst/>
            <a:gdLst/>
            <a:ahLst/>
            <a:cxnLst/>
            <a:rect l="l" t="t" r="r" b="b"/>
            <a:pathLst>
              <a:path w="1452372" h="459486">
                <a:moveTo>
                  <a:pt x="9906" y="4571"/>
                </a:moveTo>
                <a:lnTo>
                  <a:pt x="1443228" y="4571"/>
                </a:lnTo>
                <a:lnTo>
                  <a:pt x="1447800" y="9143"/>
                </a:lnTo>
                <a:lnTo>
                  <a:pt x="1447800" y="291083"/>
                </a:lnTo>
                <a:lnTo>
                  <a:pt x="1452372" y="300227"/>
                </a:lnTo>
                <a:lnTo>
                  <a:pt x="1452372" y="0"/>
                </a:lnTo>
                <a:lnTo>
                  <a:pt x="9906" y="4571"/>
                </a:lnTo>
                <a:close/>
              </a:path>
              <a:path w="1452372" h="459486">
                <a:moveTo>
                  <a:pt x="626364" y="345186"/>
                </a:moveTo>
                <a:lnTo>
                  <a:pt x="675132" y="345185"/>
                </a:lnTo>
                <a:lnTo>
                  <a:pt x="665226" y="340613"/>
                </a:lnTo>
                <a:lnTo>
                  <a:pt x="617982" y="336803"/>
                </a:lnTo>
                <a:lnTo>
                  <a:pt x="614172" y="345185"/>
                </a:lnTo>
                <a:lnTo>
                  <a:pt x="626364" y="345186"/>
                </a:lnTo>
                <a:close/>
              </a:path>
              <a:path w="1452372" h="459486">
                <a:moveTo>
                  <a:pt x="9906" y="295656"/>
                </a:moveTo>
                <a:lnTo>
                  <a:pt x="675132" y="291084"/>
                </a:lnTo>
                <a:lnTo>
                  <a:pt x="4572" y="291084"/>
                </a:lnTo>
                <a:lnTo>
                  <a:pt x="9906" y="295656"/>
                </a:lnTo>
                <a:close/>
              </a:path>
              <a:path w="1452372" h="459486">
                <a:moveTo>
                  <a:pt x="826769" y="345185"/>
                </a:moveTo>
                <a:lnTo>
                  <a:pt x="726567" y="445389"/>
                </a:lnTo>
                <a:lnTo>
                  <a:pt x="838200" y="345185"/>
                </a:lnTo>
                <a:lnTo>
                  <a:pt x="835152" y="336803"/>
                </a:lnTo>
                <a:lnTo>
                  <a:pt x="787146" y="340613"/>
                </a:lnTo>
                <a:lnTo>
                  <a:pt x="777240" y="345185"/>
                </a:lnTo>
                <a:lnTo>
                  <a:pt x="826769" y="345185"/>
                </a:lnTo>
                <a:close/>
              </a:path>
              <a:path w="1452372" h="459486">
                <a:moveTo>
                  <a:pt x="782574" y="300227"/>
                </a:moveTo>
                <a:lnTo>
                  <a:pt x="777240" y="291084"/>
                </a:lnTo>
                <a:lnTo>
                  <a:pt x="777240" y="345185"/>
                </a:lnTo>
                <a:lnTo>
                  <a:pt x="782574" y="300227"/>
                </a:lnTo>
                <a:close/>
              </a:path>
              <a:path w="1452372" h="459486">
                <a:moveTo>
                  <a:pt x="723138" y="448818"/>
                </a:moveTo>
                <a:lnTo>
                  <a:pt x="726186" y="459486"/>
                </a:lnTo>
                <a:lnTo>
                  <a:pt x="729996" y="448818"/>
                </a:lnTo>
                <a:lnTo>
                  <a:pt x="723138" y="448818"/>
                </a:lnTo>
                <a:close/>
              </a:path>
              <a:path w="1452372" h="459486">
                <a:moveTo>
                  <a:pt x="787146" y="336042"/>
                </a:moveTo>
                <a:lnTo>
                  <a:pt x="787145" y="300227"/>
                </a:lnTo>
                <a:lnTo>
                  <a:pt x="782574" y="336041"/>
                </a:lnTo>
                <a:lnTo>
                  <a:pt x="787146" y="336042"/>
                </a:lnTo>
                <a:close/>
              </a:path>
              <a:path w="1452372" h="459486">
                <a:moveTo>
                  <a:pt x="787145" y="300227"/>
                </a:moveTo>
                <a:lnTo>
                  <a:pt x="1452372" y="300227"/>
                </a:lnTo>
                <a:lnTo>
                  <a:pt x="1447800" y="291083"/>
                </a:lnTo>
                <a:lnTo>
                  <a:pt x="1447800" y="9143"/>
                </a:lnTo>
                <a:lnTo>
                  <a:pt x="1443228" y="4571"/>
                </a:lnTo>
                <a:lnTo>
                  <a:pt x="9906" y="4571"/>
                </a:lnTo>
                <a:lnTo>
                  <a:pt x="1452372" y="0"/>
                </a:lnTo>
                <a:lnTo>
                  <a:pt x="0" y="0"/>
                </a:lnTo>
                <a:lnTo>
                  <a:pt x="0" y="300228"/>
                </a:lnTo>
                <a:lnTo>
                  <a:pt x="4572" y="9144"/>
                </a:lnTo>
                <a:lnTo>
                  <a:pt x="1443228" y="9143"/>
                </a:lnTo>
                <a:lnTo>
                  <a:pt x="1443228" y="295655"/>
                </a:lnTo>
                <a:lnTo>
                  <a:pt x="787145" y="300227"/>
                </a:lnTo>
                <a:close/>
              </a:path>
              <a:path w="1452372" h="459486">
                <a:moveTo>
                  <a:pt x="9905" y="291083"/>
                </a:moveTo>
                <a:lnTo>
                  <a:pt x="9906" y="9143"/>
                </a:lnTo>
                <a:lnTo>
                  <a:pt x="4572" y="9144"/>
                </a:lnTo>
                <a:lnTo>
                  <a:pt x="0" y="300228"/>
                </a:lnTo>
                <a:lnTo>
                  <a:pt x="665225" y="300227"/>
                </a:lnTo>
                <a:lnTo>
                  <a:pt x="665226" y="295655"/>
                </a:lnTo>
                <a:lnTo>
                  <a:pt x="670560" y="300227"/>
                </a:lnTo>
                <a:lnTo>
                  <a:pt x="670560" y="336041"/>
                </a:lnTo>
                <a:lnTo>
                  <a:pt x="602742" y="336041"/>
                </a:lnTo>
                <a:lnTo>
                  <a:pt x="726186" y="459486"/>
                </a:lnTo>
                <a:lnTo>
                  <a:pt x="723138" y="448818"/>
                </a:lnTo>
                <a:lnTo>
                  <a:pt x="729996" y="448818"/>
                </a:lnTo>
                <a:lnTo>
                  <a:pt x="726186" y="459486"/>
                </a:lnTo>
                <a:lnTo>
                  <a:pt x="849630" y="336041"/>
                </a:lnTo>
                <a:lnTo>
                  <a:pt x="782574" y="336041"/>
                </a:lnTo>
                <a:lnTo>
                  <a:pt x="787145" y="300227"/>
                </a:lnTo>
                <a:lnTo>
                  <a:pt x="787146" y="295655"/>
                </a:lnTo>
                <a:lnTo>
                  <a:pt x="1443227" y="291083"/>
                </a:lnTo>
                <a:lnTo>
                  <a:pt x="777240" y="291084"/>
                </a:lnTo>
                <a:lnTo>
                  <a:pt x="782574" y="300227"/>
                </a:lnTo>
                <a:lnTo>
                  <a:pt x="777240" y="345185"/>
                </a:lnTo>
                <a:lnTo>
                  <a:pt x="787146" y="340613"/>
                </a:lnTo>
                <a:lnTo>
                  <a:pt x="835152" y="336803"/>
                </a:lnTo>
                <a:lnTo>
                  <a:pt x="838200" y="345185"/>
                </a:lnTo>
                <a:lnTo>
                  <a:pt x="726567" y="445389"/>
                </a:lnTo>
                <a:lnTo>
                  <a:pt x="626364" y="345186"/>
                </a:lnTo>
                <a:lnTo>
                  <a:pt x="614172" y="345185"/>
                </a:lnTo>
                <a:lnTo>
                  <a:pt x="617982" y="336803"/>
                </a:lnTo>
                <a:lnTo>
                  <a:pt x="665226" y="340613"/>
                </a:lnTo>
                <a:lnTo>
                  <a:pt x="675132" y="345185"/>
                </a:lnTo>
                <a:lnTo>
                  <a:pt x="675132" y="291084"/>
                </a:lnTo>
                <a:lnTo>
                  <a:pt x="9906" y="295656"/>
                </a:lnTo>
                <a:lnTo>
                  <a:pt x="4572" y="291084"/>
                </a:lnTo>
                <a:lnTo>
                  <a:pt x="9905" y="291083"/>
                </a:lnTo>
                <a:close/>
              </a:path>
              <a:path w="1452372" h="459486">
                <a:moveTo>
                  <a:pt x="670560" y="300227"/>
                </a:moveTo>
                <a:lnTo>
                  <a:pt x="665226" y="295655"/>
                </a:lnTo>
                <a:lnTo>
                  <a:pt x="665226" y="336042"/>
                </a:lnTo>
                <a:lnTo>
                  <a:pt x="670560" y="336041"/>
                </a:lnTo>
                <a:lnTo>
                  <a:pt x="670560" y="300227"/>
                </a:lnTo>
                <a:close/>
              </a:path>
              <a:path w="1452372" h="459486">
                <a:moveTo>
                  <a:pt x="1443228" y="295655"/>
                </a:moveTo>
                <a:lnTo>
                  <a:pt x="1443227" y="291083"/>
                </a:lnTo>
                <a:lnTo>
                  <a:pt x="787146" y="295655"/>
                </a:lnTo>
                <a:lnTo>
                  <a:pt x="787145" y="300227"/>
                </a:lnTo>
                <a:lnTo>
                  <a:pt x="1443228" y="295655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97343" y="2916174"/>
            <a:ext cx="3717797" cy="787908"/>
          </a:xfrm>
          <a:custGeom>
            <a:avLst/>
            <a:gdLst/>
            <a:ahLst/>
            <a:cxnLst/>
            <a:rect l="l" t="t" r="r" b="b"/>
            <a:pathLst>
              <a:path w="3717797" h="787908">
                <a:moveTo>
                  <a:pt x="3717797" y="0"/>
                </a:moveTo>
                <a:lnTo>
                  <a:pt x="0" y="4571"/>
                </a:lnTo>
                <a:lnTo>
                  <a:pt x="3708654" y="4571"/>
                </a:lnTo>
                <a:lnTo>
                  <a:pt x="3713226" y="4571"/>
                </a:lnTo>
                <a:lnTo>
                  <a:pt x="3713226" y="778001"/>
                </a:lnTo>
                <a:lnTo>
                  <a:pt x="3717797" y="787908"/>
                </a:lnTo>
                <a:lnTo>
                  <a:pt x="3717797" y="0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88199" y="2916174"/>
            <a:ext cx="3726941" cy="787908"/>
          </a:xfrm>
          <a:custGeom>
            <a:avLst/>
            <a:gdLst/>
            <a:ahLst/>
            <a:cxnLst/>
            <a:rect l="l" t="t" r="r" b="b"/>
            <a:pathLst>
              <a:path w="3726941" h="787908">
                <a:moveTo>
                  <a:pt x="3722369" y="778001"/>
                </a:moveTo>
                <a:lnTo>
                  <a:pt x="3722369" y="782574"/>
                </a:lnTo>
                <a:lnTo>
                  <a:pt x="4571" y="782574"/>
                </a:lnTo>
                <a:lnTo>
                  <a:pt x="4571" y="778001"/>
                </a:lnTo>
                <a:lnTo>
                  <a:pt x="0" y="787908"/>
                </a:lnTo>
                <a:lnTo>
                  <a:pt x="3726941" y="787908"/>
                </a:lnTo>
                <a:lnTo>
                  <a:pt x="3722369" y="778001"/>
                </a:lnTo>
                <a:close/>
              </a:path>
              <a:path w="3726941" h="787908">
                <a:moveTo>
                  <a:pt x="4571" y="9906"/>
                </a:moveTo>
                <a:lnTo>
                  <a:pt x="4571" y="4572"/>
                </a:lnTo>
                <a:lnTo>
                  <a:pt x="3717797" y="4571"/>
                </a:lnTo>
                <a:lnTo>
                  <a:pt x="9143" y="4571"/>
                </a:lnTo>
                <a:lnTo>
                  <a:pt x="3726941" y="0"/>
                </a:lnTo>
                <a:lnTo>
                  <a:pt x="0" y="0"/>
                </a:lnTo>
                <a:lnTo>
                  <a:pt x="0" y="787908"/>
                </a:lnTo>
                <a:lnTo>
                  <a:pt x="4571" y="9906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88199" y="2926079"/>
            <a:ext cx="3717798" cy="778002"/>
          </a:xfrm>
          <a:custGeom>
            <a:avLst/>
            <a:gdLst/>
            <a:ahLst/>
            <a:cxnLst/>
            <a:rect l="l" t="t" r="r" b="b"/>
            <a:pathLst>
              <a:path w="3717798" h="778002">
                <a:moveTo>
                  <a:pt x="4571" y="768096"/>
                </a:moveTo>
                <a:lnTo>
                  <a:pt x="4571" y="0"/>
                </a:lnTo>
                <a:lnTo>
                  <a:pt x="0" y="778002"/>
                </a:lnTo>
                <a:lnTo>
                  <a:pt x="4571" y="768096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92771" y="2920745"/>
            <a:ext cx="3717798" cy="778002"/>
          </a:xfrm>
          <a:custGeom>
            <a:avLst/>
            <a:gdLst/>
            <a:ahLst/>
            <a:cxnLst/>
            <a:rect l="l" t="t" r="r" b="b"/>
            <a:pathLst>
              <a:path w="3717798" h="778002">
                <a:moveTo>
                  <a:pt x="0" y="0"/>
                </a:moveTo>
                <a:lnTo>
                  <a:pt x="0" y="778002"/>
                </a:lnTo>
                <a:lnTo>
                  <a:pt x="3717798" y="778002"/>
                </a:lnTo>
                <a:lnTo>
                  <a:pt x="3717798" y="0"/>
                </a:lnTo>
                <a:lnTo>
                  <a:pt x="0" y="0"/>
                </a:lnTo>
                <a:close/>
              </a:path>
            </a:pathLst>
          </a:custGeom>
          <a:solidFill>
            <a:srgbClr val="9CC2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97343" y="2916174"/>
            <a:ext cx="3717797" cy="787908"/>
          </a:xfrm>
          <a:custGeom>
            <a:avLst/>
            <a:gdLst/>
            <a:ahLst/>
            <a:cxnLst/>
            <a:rect l="l" t="t" r="r" b="b"/>
            <a:pathLst>
              <a:path w="3717797" h="787908">
                <a:moveTo>
                  <a:pt x="0" y="4571"/>
                </a:moveTo>
                <a:lnTo>
                  <a:pt x="3708654" y="4571"/>
                </a:lnTo>
                <a:lnTo>
                  <a:pt x="3713226" y="9905"/>
                </a:lnTo>
                <a:lnTo>
                  <a:pt x="3713226" y="778001"/>
                </a:lnTo>
                <a:lnTo>
                  <a:pt x="3717797" y="787908"/>
                </a:lnTo>
                <a:lnTo>
                  <a:pt x="3717797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88199" y="2916174"/>
            <a:ext cx="3726941" cy="787908"/>
          </a:xfrm>
          <a:custGeom>
            <a:avLst/>
            <a:gdLst/>
            <a:ahLst/>
            <a:cxnLst/>
            <a:rect l="l" t="t" r="r" b="b"/>
            <a:pathLst>
              <a:path w="3726941" h="787908">
                <a:moveTo>
                  <a:pt x="0" y="787908"/>
                </a:moveTo>
                <a:lnTo>
                  <a:pt x="3726941" y="787908"/>
                </a:lnTo>
                <a:lnTo>
                  <a:pt x="3722369" y="778001"/>
                </a:lnTo>
                <a:lnTo>
                  <a:pt x="3722369" y="9905"/>
                </a:lnTo>
                <a:lnTo>
                  <a:pt x="3717797" y="4571"/>
                </a:lnTo>
                <a:lnTo>
                  <a:pt x="9143" y="4571"/>
                </a:lnTo>
                <a:lnTo>
                  <a:pt x="3726941" y="0"/>
                </a:lnTo>
                <a:lnTo>
                  <a:pt x="0" y="0"/>
                </a:lnTo>
                <a:lnTo>
                  <a:pt x="0" y="787908"/>
                </a:lnTo>
                <a:lnTo>
                  <a:pt x="4571" y="9906"/>
                </a:lnTo>
                <a:lnTo>
                  <a:pt x="3717798" y="9906"/>
                </a:lnTo>
                <a:lnTo>
                  <a:pt x="3717797" y="782574"/>
                </a:lnTo>
                <a:lnTo>
                  <a:pt x="9143" y="782574"/>
                </a:lnTo>
                <a:lnTo>
                  <a:pt x="4571" y="778001"/>
                </a:lnTo>
                <a:lnTo>
                  <a:pt x="0" y="787908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88199" y="2926079"/>
            <a:ext cx="3717798" cy="778002"/>
          </a:xfrm>
          <a:custGeom>
            <a:avLst/>
            <a:gdLst/>
            <a:ahLst/>
            <a:cxnLst/>
            <a:rect l="l" t="t" r="r" b="b"/>
            <a:pathLst>
              <a:path w="3717798" h="778002">
                <a:moveTo>
                  <a:pt x="3717797" y="772668"/>
                </a:moveTo>
                <a:lnTo>
                  <a:pt x="3717798" y="768096"/>
                </a:lnTo>
                <a:lnTo>
                  <a:pt x="9144" y="768096"/>
                </a:lnTo>
                <a:lnTo>
                  <a:pt x="9143" y="0"/>
                </a:lnTo>
                <a:lnTo>
                  <a:pt x="4571" y="0"/>
                </a:lnTo>
                <a:lnTo>
                  <a:pt x="0" y="778002"/>
                </a:lnTo>
                <a:lnTo>
                  <a:pt x="4571" y="768096"/>
                </a:lnTo>
                <a:lnTo>
                  <a:pt x="9143" y="772668"/>
                </a:lnTo>
                <a:lnTo>
                  <a:pt x="3717797" y="772668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650371" y="3234689"/>
            <a:ext cx="323850" cy="354330"/>
          </a:xfrm>
          <a:custGeom>
            <a:avLst/>
            <a:gdLst/>
            <a:ahLst/>
            <a:cxnLst/>
            <a:rect l="l" t="t" r="r" b="b"/>
            <a:pathLst>
              <a:path w="323850" h="354329">
                <a:moveTo>
                  <a:pt x="19812" y="0"/>
                </a:moveTo>
                <a:lnTo>
                  <a:pt x="40386" y="0"/>
                </a:lnTo>
                <a:lnTo>
                  <a:pt x="19812" y="0"/>
                </a:lnTo>
                <a:lnTo>
                  <a:pt x="19812" y="236220"/>
                </a:lnTo>
                <a:lnTo>
                  <a:pt x="19812" y="0"/>
                </a:lnTo>
                <a:close/>
              </a:path>
              <a:path w="323850" h="354329">
                <a:moveTo>
                  <a:pt x="323850" y="118109"/>
                </a:moveTo>
                <a:lnTo>
                  <a:pt x="323011" y="116890"/>
                </a:lnTo>
                <a:lnTo>
                  <a:pt x="322325" y="119634"/>
                </a:lnTo>
                <a:lnTo>
                  <a:pt x="314394" y="131313"/>
                </a:lnTo>
                <a:lnTo>
                  <a:pt x="306451" y="142985"/>
                </a:lnTo>
                <a:lnTo>
                  <a:pt x="298498" y="154650"/>
                </a:lnTo>
                <a:lnTo>
                  <a:pt x="290536" y="166309"/>
                </a:lnTo>
                <a:lnTo>
                  <a:pt x="282566" y="177964"/>
                </a:lnTo>
                <a:lnTo>
                  <a:pt x="274591" y="189615"/>
                </a:lnTo>
                <a:lnTo>
                  <a:pt x="266610" y="201262"/>
                </a:lnTo>
                <a:lnTo>
                  <a:pt x="258626" y="212908"/>
                </a:lnTo>
                <a:lnTo>
                  <a:pt x="250640" y="224552"/>
                </a:lnTo>
                <a:lnTo>
                  <a:pt x="242654" y="236196"/>
                </a:lnTo>
                <a:lnTo>
                  <a:pt x="234668" y="247840"/>
                </a:lnTo>
                <a:lnTo>
                  <a:pt x="226685" y="259485"/>
                </a:lnTo>
                <a:lnTo>
                  <a:pt x="218705" y="271133"/>
                </a:lnTo>
                <a:lnTo>
                  <a:pt x="210730" y="282784"/>
                </a:lnTo>
                <a:lnTo>
                  <a:pt x="202762" y="294439"/>
                </a:lnTo>
                <a:lnTo>
                  <a:pt x="194802" y="306099"/>
                </a:lnTo>
                <a:lnTo>
                  <a:pt x="186851" y="317765"/>
                </a:lnTo>
                <a:lnTo>
                  <a:pt x="178911" y="329437"/>
                </a:lnTo>
                <a:lnTo>
                  <a:pt x="170982" y="341117"/>
                </a:lnTo>
                <a:lnTo>
                  <a:pt x="163068" y="352806"/>
                </a:lnTo>
                <a:lnTo>
                  <a:pt x="161544" y="354330"/>
                </a:lnTo>
                <a:lnTo>
                  <a:pt x="161544" y="236220"/>
                </a:lnTo>
                <a:lnTo>
                  <a:pt x="161544" y="355092"/>
                </a:lnTo>
                <a:lnTo>
                  <a:pt x="323850" y="118109"/>
                </a:lnTo>
                <a:close/>
              </a:path>
              <a:path w="323850" h="354329">
                <a:moveTo>
                  <a:pt x="161544" y="-118109"/>
                </a:moveTo>
                <a:lnTo>
                  <a:pt x="161544" y="0"/>
                </a:lnTo>
                <a:lnTo>
                  <a:pt x="50292" y="0"/>
                </a:lnTo>
                <a:lnTo>
                  <a:pt x="161544" y="0"/>
                </a:lnTo>
                <a:lnTo>
                  <a:pt x="161544" y="-118109"/>
                </a:lnTo>
                <a:close/>
              </a:path>
              <a:path w="323850" h="354329">
                <a:moveTo>
                  <a:pt x="9906" y="0"/>
                </a:moveTo>
                <a:lnTo>
                  <a:pt x="0" y="0"/>
                </a:lnTo>
                <a:lnTo>
                  <a:pt x="9905" y="0"/>
                </a:lnTo>
                <a:lnTo>
                  <a:pt x="9905" y="236220"/>
                </a:lnTo>
                <a:lnTo>
                  <a:pt x="990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645799" y="3116579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6" h="482346">
                <a:moveTo>
                  <a:pt x="40385" y="354330"/>
                </a:moveTo>
                <a:lnTo>
                  <a:pt x="24384" y="354330"/>
                </a:lnTo>
                <a:lnTo>
                  <a:pt x="24384" y="349758"/>
                </a:lnTo>
                <a:lnTo>
                  <a:pt x="19812" y="354330"/>
                </a:lnTo>
                <a:lnTo>
                  <a:pt x="19812" y="357378"/>
                </a:lnTo>
                <a:lnTo>
                  <a:pt x="40385" y="354330"/>
                </a:lnTo>
                <a:close/>
              </a:path>
              <a:path w="333756" h="482346">
                <a:moveTo>
                  <a:pt x="166116" y="113538"/>
                </a:moveTo>
                <a:lnTo>
                  <a:pt x="54864" y="113538"/>
                </a:lnTo>
                <a:lnTo>
                  <a:pt x="50292" y="115062"/>
                </a:lnTo>
                <a:lnTo>
                  <a:pt x="50292" y="118110"/>
                </a:lnTo>
                <a:lnTo>
                  <a:pt x="161544" y="118110"/>
                </a:lnTo>
                <a:lnTo>
                  <a:pt x="166116" y="113538"/>
                </a:lnTo>
                <a:close/>
              </a:path>
              <a:path w="333756" h="482346">
                <a:moveTo>
                  <a:pt x="333756" y="237744"/>
                </a:moveTo>
                <a:lnTo>
                  <a:pt x="332232" y="233934"/>
                </a:lnTo>
                <a:lnTo>
                  <a:pt x="327088" y="233934"/>
                </a:lnTo>
                <a:lnTo>
                  <a:pt x="327660" y="234696"/>
                </a:lnTo>
                <a:lnTo>
                  <a:pt x="326898" y="237744"/>
                </a:lnTo>
                <a:lnTo>
                  <a:pt x="325863" y="239268"/>
                </a:lnTo>
                <a:lnTo>
                  <a:pt x="332232" y="239268"/>
                </a:lnTo>
                <a:lnTo>
                  <a:pt x="333756" y="237744"/>
                </a:lnTo>
                <a:close/>
              </a:path>
              <a:path w="333756" h="482346">
                <a:moveTo>
                  <a:pt x="4572" y="349758"/>
                </a:moveTo>
                <a:lnTo>
                  <a:pt x="4572" y="122682"/>
                </a:lnTo>
                <a:lnTo>
                  <a:pt x="0" y="354330"/>
                </a:lnTo>
                <a:lnTo>
                  <a:pt x="4572" y="349758"/>
                </a:lnTo>
                <a:close/>
              </a:path>
              <a:path w="333756" h="482346">
                <a:moveTo>
                  <a:pt x="19050" y="118110"/>
                </a:moveTo>
                <a:lnTo>
                  <a:pt x="14477" y="118110"/>
                </a:lnTo>
                <a:lnTo>
                  <a:pt x="14477" y="122681"/>
                </a:lnTo>
                <a:lnTo>
                  <a:pt x="14478" y="349758"/>
                </a:lnTo>
                <a:lnTo>
                  <a:pt x="19050" y="354330"/>
                </a:lnTo>
                <a:lnTo>
                  <a:pt x="19050" y="118110"/>
                </a:lnTo>
                <a:close/>
              </a:path>
              <a:path w="333756" h="482346">
                <a:moveTo>
                  <a:pt x="19050" y="357378"/>
                </a:moveTo>
                <a:lnTo>
                  <a:pt x="19050" y="354330"/>
                </a:lnTo>
                <a:lnTo>
                  <a:pt x="14478" y="349758"/>
                </a:lnTo>
                <a:lnTo>
                  <a:pt x="14478" y="122682"/>
                </a:lnTo>
                <a:lnTo>
                  <a:pt x="14477" y="354330"/>
                </a:lnTo>
                <a:lnTo>
                  <a:pt x="9905" y="354330"/>
                </a:lnTo>
                <a:lnTo>
                  <a:pt x="0" y="357378"/>
                </a:lnTo>
                <a:lnTo>
                  <a:pt x="1524" y="359664"/>
                </a:lnTo>
                <a:lnTo>
                  <a:pt x="17526" y="359664"/>
                </a:lnTo>
                <a:lnTo>
                  <a:pt x="19050" y="357378"/>
                </a:lnTo>
                <a:close/>
              </a:path>
              <a:path w="333756" h="482346">
                <a:moveTo>
                  <a:pt x="4572" y="122682"/>
                </a:moveTo>
                <a:lnTo>
                  <a:pt x="4572" y="118110"/>
                </a:lnTo>
                <a:lnTo>
                  <a:pt x="19050" y="118110"/>
                </a:lnTo>
                <a:lnTo>
                  <a:pt x="19050" y="115062"/>
                </a:lnTo>
                <a:lnTo>
                  <a:pt x="17526" y="113538"/>
                </a:lnTo>
                <a:lnTo>
                  <a:pt x="1523" y="113538"/>
                </a:lnTo>
                <a:lnTo>
                  <a:pt x="0" y="115062"/>
                </a:lnTo>
                <a:lnTo>
                  <a:pt x="0" y="354330"/>
                </a:lnTo>
                <a:lnTo>
                  <a:pt x="4572" y="122682"/>
                </a:lnTo>
                <a:close/>
              </a:path>
              <a:path w="333756" h="482346">
                <a:moveTo>
                  <a:pt x="9905" y="354330"/>
                </a:moveTo>
                <a:lnTo>
                  <a:pt x="4572" y="354330"/>
                </a:lnTo>
                <a:lnTo>
                  <a:pt x="4572" y="349758"/>
                </a:lnTo>
                <a:lnTo>
                  <a:pt x="0" y="354330"/>
                </a:lnTo>
                <a:lnTo>
                  <a:pt x="0" y="357378"/>
                </a:lnTo>
                <a:lnTo>
                  <a:pt x="9905" y="354330"/>
                </a:lnTo>
                <a:close/>
              </a:path>
              <a:path w="333756" h="482346">
                <a:moveTo>
                  <a:pt x="171450" y="473202"/>
                </a:moveTo>
                <a:lnTo>
                  <a:pt x="166878" y="471678"/>
                </a:lnTo>
                <a:lnTo>
                  <a:pt x="166116" y="472440"/>
                </a:lnTo>
                <a:lnTo>
                  <a:pt x="166116" y="471424"/>
                </a:lnTo>
                <a:lnTo>
                  <a:pt x="162306" y="470154"/>
                </a:lnTo>
                <a:lnTo>
                  <a:pt x="166116" y="359664"/>
                </a:lnTo>
                <a:lnTo>
                  <a:pt x="166116" y="354330"/>
                </a:lnTo>
                <a:lnTo>
                  <a:pt x="161543" y="354330"/>
                </a:lnTo>
                <a:lnTo>
                  <a:pt x="50292" y="357378"/>
                </a:lnTo>
                <a:lnTo>
                  <a:pt x="54864" y="359664"/>
                </a:lnTo>
                <a:lnTo>
                  <a:pt x="161543" y="359663"/>
                </a:lnTo>
                <a:lnTo>
                  <a:pt x="161544" y="473202"/>
                </a:lnTo>
                <a:lnTo>
                  <a:pt x="163068" y="477012"/>
                </a:lnTo>
                <a:lnTo>
                  <a:pt x="171450" y="473202"/>
                </a:lnTo>
                <a:close/>
              </a:path>
              <a:path w="333756" h="482346">
                <a:moveTo>
                  <a:pt x="161543" y="354330"/>
                </a:moveTo>
                <a:lnTo>
                  <a:pt x="54863" y="354330"/>
                </a:lnTo>
                <a:lnTo>
                  <a:pt x="54863" y="349758"/>
                </a:lnTo>
                <a:lnTo>
                  <a:pt x="50292" y="354330"/>
                </a:lnTo>
                <a:lnTo>
                  <a:pt x="50292" y="357378"/>
                </a:lnTo>
                <a:lnTo>
                  <a:pt x="161543" y="354330"/>
                </a:lnTo>
                <a:close/>
              </a:path>
              <a:path w="333756" h="482346">
                <a:moveTo>
                  <a:pt x="54863" y="349758"/>
                </a:moveTo>
                <a:lnTo>
                  <a:pt x="54863" y="118110"/>
                </a:lnTo>
                <a:lnTo>
                  <a:pt x="50292" y="118110"/>
                </a:lnTo>
                <a:lnTo>
                  <a:pt x="50292" y="354330"/>
                </a:lnTo>
                <a:lnTo>
                  <a:pt x="54863" y="349758"/>
                </a:lnTo>
                <a:close/>
              </a:path>
              <a:path w="333756" h="482346">
                <a:moveTo>
                  <a:pt x="166116" y="7848"/>
                </a:moveTo>
                <a:lnTo>
                  <a:pt x="162306" y="2286"/>
                </a:lnTo>
                <a:lnTo>
                  <a:pt x="166116" y="1333"/>
                </a:lnTo>
                <a:lnTo>
                  <a:pt x="166116" y="0"/>
                </a:lnTo>
                <a:lnTo>
                  <a:pt x="167182" y="1066"/>
                </a:lnTo>
                <a:lnTo>
                  <a:pt x="171450" y="0"/>
                </a:lnTo>
                <a:lnTo>
                  <a:pt x="161544" y="0"/>
                </a:lnTo>
                <a:lnTo>
                  <a:pt x="161543" y="113538"/>
                </a:lnTo>
                <a:lnTo>
                  <a:pt x="166116" y="113538"/>
                </a:lnTo>
                <a:lnTo>
                  <a:pt x="161544" y="118110"/>
                </a:lnTo>
                <a:lnTo>
                  <a:pt x="166116" y="118110"/>
                </a:lnTo>
                <a:lnTo>
                  <a:pt x="166116" y="7848"/>
                </a:lnTo>
                <a:close/>
              </a:path>
              <a:path w="333756" h="482346">
                <a:moveTo>
                  <a:pt x="166116" y="359664"/>
                </a:moveTo>
                <a:lnTo>
                  <a:pt x="162306" y="470154"/>
                </a:lnTo>
                <a:lnTo>
                  <a:pt x="166116" y="471424"/>
                </a:lnTo>
                <a:lnTo>
                  <a:pt x="166116" y="359664"/>
                </a:lnTo>
                <a:close/>
              </a:path>
              <a:path w="333756" h="482346">
                <a:moveTo>
                  <a:pt x="170688" y="475488"/>
                </a:moveTo>
                <a:lnTo>
                  <a:pt x="332232" y="239268"/>
                </a:lnTo>
                <a:lnTo>
                  <a:pt x="325863" y="239268"/>
                </a:lnTo>
                <a:lnTo>
                  <a:pt x="318966" y="249423"/>
                </a:lnTo>
                <a:lnTo>
                  <a:pt x="311023" y="261095"/>
                </a:lnTo>
                <a:lnTo>
                  <a:pt x="303070" y="272760"/>
                </a:lnTo>
                <a:lnTo>
                  <a:pt x="295108" y="284419"/>
                </a:lnTo>
                <a:lnTo>
                  <a:pt x="287138" y="296074"/>
                </a:lnTo>
                <a:lnTo>
                  <a:pt x="279163" y="307725"/>
                </a:lnTo>
                <a:lnTo>
                  <a:pt x="271182" y="319372"/>
                </a:lnTo>
                <a:lnTo>
                  <a:pt x="263198" y="331018"/>
                </a:lnTo>
                <a:lnTo>
                  <a:pt x="255212" y="342662"/>
                </a:lnTo>
                <a:lnTo>
                  <a:pt x="247226" y="354306"/>
                </a:lnTo>
                <a:lnTo>
                  <a:pt x="239240" y="365950"/>
                </a:lnTo>
                <a:lnTo>
                  <a:pt x="231257" y="377595"/>
                </a:lnTo>
                <a:lnTo>
                  <a:pt x="223277" y="389243"/>
                </a:lnTo>
                <a:lnTo>
                  <a:pt x="215302" y="400894"/>
                </a:lnTo>
                <a:lnTo>
                  <a:pt x="207334" y="412549"/>
                </a:lnTo>
                <a:lnTo>
                  <a:pt x="199374" y="424209"/>
                </a:lnTo>
                <a:lnTo>
                  <a:pt x="191423" y="435875"/>
                </a:lnTo>
                <a:lnTo>
                  <a:pt x="183483" y="447547"/>
                </a:lnTo>
                <a:lnTo>
                  <a:pt x="175554" y="459227"/>
                </a:lnTo>
                <a:lnTo>
                  <a:pt x="167640" y="470916"/>
                </a:lnTo>
                <a:lnTo>
                  <a:pt x="166878" y="471678"/>
                </a:lnTo>
                <a:lnTo>
                  <a:pt x="171450" y="473202"/>
                </a:lnTo>
                <a:lnTo>
                  <a:pt x="163068" y="477012"/>
                </a:lnTo>
                <a:lnTo>
                  <a:pt x="166878" y="477774"/>
                </a:lnTo>
                <a:lnTo>
                  <a:pt x="170688" y="475488"/>
                </a:lnTo>
                <a:close/>
              </a:path>
              <a:path w="333756" h="482346">
                <a:moveTo>
                  <a:pt x="166116" y="1333"/>
                </a:moveTo>
                <a:lnTo>
                  <a:pt x="162306" y="2286"/>
                </a:lnTo>
                <a:lnTo>
                  <a:pt x="166116" y="7848"/>
                </a:lnTo>
                <a:lnTo>
                  <a:pt x="166116" y="1333"/>
                </a:lnTo>
                <a:close/>
              </a:path>
              <a:path w="333756" h="482346">
                <a:moveTo>
                  <a:pt x="170688" y="-3047"/>
                </a:moveTo>
                <a:lnTo>
                  <a:pt x="166878" y="-5333"/>
                </a:lnTo>
                <a:lnTo>
                  <a:pt x="163068" y="-3809"/>
                </a:lnTo>
                <a:lnTo>
                  <a:pt x="161544" y="0"/>
                </a:lnTo>
                <a:lnTo>
                  <a:pt x="171450" y="0"/>
                </a:lnTo>
                <a:lnTo>
                  <a:pt x="167182" y="1066"/>
                </a:lnTo>
                <a:lnTo>
                  <a:pt x="168402" y="2286"/>
                </a:lnTo>
                <a:lnTo>
                  <a:pt x="170687" y="5334"/>
                </a:lnTo>
                <a:lnTo>
                  <a:pt x="172974" y="9144"/>
                </a:lnTo>
                <a:lnTo>
                  <a:pt x="176022" y="12954"/>
                </a:lnTo>
                <a:lnTo>
                  <a:pt x="178308" y="16764"/>
                </a:lnTo>
                <a:lnTo>
                  <a:pt x="180594" y="19812"/>
                </a:lnTo>
                <a:lnTo>
                  <a:pt x="182880" y="23622"/>
                </a:lnTo>
                <a:lnTo>
                  <a:pt x="185928" y="27432"/>
                </a:lnTo>
                <a:lnTo>
                  <a:pt x="188213" y="31242"/>
                </a:lnTo>
                <a:lnTo>
                  <a:pt x="190500" y="34290"/>
                </a:lnTo>
                <a:lnTo>
                  <a:pt x="192786" y="38100"/>
                </a:lnTo>
                <a:lnTo>
                  <a:pt x="195072" y="41148"/>
                </a:lnTo>
                <a:lnTo>
                  <a:pt x="197358" y="44196"/>
                </a:lnTo>
                <a:lnTo>
                  <a:pt x="199644" y="48006"/>
                </a:lnTo>
                <a:lnTo>
                  <a:pt x="201930" y="51054"/>
                </a:lnTo>
                <a:lnTo>
                  <a:pt x="204216" y="54102"/>
                </a:lnTo>
                <a:lnTo>
                  <a:pt x="206502" y="57912"/>
                </a:lnTo>
                <a:lnTo>
                  <a:pt x="208787" y="60960"/>
                </a:lnTo>
                <a:lnTo>
                  <a:pt x="211074" y="64770"/>
                </a:lnTo>
                <a:lnTo>
                  <a:pt x="214122" y="68580"/>
                </a:lnTo>
                <a:lnTo>
                  <a:pt x="216408" y="72390"/>
                </a:lnTo>
                <a:lnTo>
                  <a:pt x="218694" y="75438"/>
                </a:lnTo>
                <a:lnTo>
                  <a:pt x="220980" y="79248"/>
                </a:lnTo>
                <a:lnTo>
                  <a:pt x="224028" y="83058"/>
                </a:lnTo>
                <a:lnTo>
                  <a:pt x="226313" y="86868"/>
                </a:lnTo>
                <a:lnTo>
                  <a:pt x="228600" y="89916"/>
                </a:lnTo>
                <a:lnTo>
                  <a:pt x="230886" y="93726"/>
                </a:lnTo>
                <a:lnTo>
                  <a:pt x="233934" y="97536"/>
                </a:lnTo>
                <a:lnTo>
                  <a:pt x="236220" y="101346"/>
                </a:lnTo>
                <a:lnTo>
                  <a:pt x="238506" y="104394"/>
                </a:lnTo>
                <a:lnTo>
                  <a:pt x="240792" y="108204"/>
                </a:lnTo>
                <a:lnTo>
                  <a:pt x="243840" y="112014"/>
                </a:lnTo>
                <a:lnTo>
                  <a:pt x="246125" y="115824"/>
                </a:lnTo>
                <a:lnTo>
                  <a:pt x="248412" y="118872"/>
                </a:lnTo>
                <a:lnTo>
                  <a:pt x="250698" y="122682"/>
                </a:lnTo>
                <a:lnTo>
                  <a:pt x="253746" y="126492"/>
                </a:lnTo>
                <a:lnTo>
                  <a:pt x="256032" y="130302"/>
                </a:lnTo>
                <a:lnTo>
                  <a:pt x="258318" y="133350"/>
                </a:lnTo>
                <a:lnTo>
                  <a:pt x="260604" y="137160"/>
                </a:lnTo>
                <a:lnTo>
                  <a:pt x="263652" y="140970"/>
                </a:lnTo>
                <a:lnTo>
                  <a:pt x="265938" y="144780"/>
                </a:lnTo>
                <a:lnTo>
                  <a:pt x="268224" y="147828"/>
                </a:lnTo>
                <a:lnTo>
                  <a:pt x="270510" y="151638"/>
                </a:lnTo>
                <a:lnTo>
                  <a:pt x="273558" y="155448"/>
                </a:lnTo>
                <a:lnTo>
                  <a:pt x="275844" y="159258"/>
                </a:lnTo>
                <a:lnTo>
                  <a:pt x="278130" y="162306"/>
                </a:lnTo>
                <a:lnTo>
                  <a:pt x="280416" y="166116"/>
                </a:lnTo>
                <a:lnTo>
                  <a:pt x="282702" y="169164"/>
                </a:lnTo>
                <a:lnTo>
                  <a:pt x="284988" y="172212"/>
                </a:lnTo>
                <a:lnTo>
                  <a:pt x="287274" y="176022"/>
                </a:lnTo>
                <a:lnTo>
                  <a:pt x="289560" y="179070"/>
                </a:lnTo>
                <a:lnTo>
                  <a:pt x="291846" y="182118"/>
                </a:lnTo>
                <a:lnTo>
                  <a:pt x="294132" y="185928"/>
                </a:lnTo>
                <a:lnTo>
                  <a:pt x="296418" y="188976"/>
                </a:lnTo>
                <a:lnTo>
                  <a:pt x="298704" y="192786"/>
                </a:lnTo>
                <a:lnTo>
                  <a:pt x="301752" y="196596"/>
                </a:lnTo>
                <a:lnTo>
                  <a:pt x="304038" y="200406"/>
                </a:lnTo>
                <a:lnTo>
                  <a:pt x="306324" y="203454"/>
                </a:lnTo>
                <a:lnTo>
                  <a:pt x="308610" y="207264"/>
                </a:lnTo>
                <a:lnTo>
                  <a:pt x="311658" y="211074"/>
                </a:lnTo>
                <a:lnTo>
                  <a:pt x="313944" y="214884"/>
                </a:lnTo>
                <a:lnTo>
                  <a:pt x="316230" y="217932"/>
                </a:lnTo>
                <a:lnTo>
                  <a:pt x="318516" y="221742"/>
                </a:lnTo>
                <a:lnTo>
                  <a:pt x="320802" y="224790"/>
                </a:lnTo>
                <a:lnTo>
                  <a:pt x="323088" y="227838"/>
                </a:lnTo>
                <a:lnTo>
                  <a:pt x="325374" y="231648"/>
                </a:lnTo>
                <a:lnTo>
                  <a:pt x="327088" y="233934"/>
                </a:lnTo>
                <a:lnTo>
                  <a:pt x="332232" y="233934"/>
                </a:lnTo>
                <a:lnTo>
                  <a:pt x="170688" y="-3047"/>
                </a:lnTo>
                <a:close/>
              </a:path>
              <a:path w="333756" h="482346">
                <a:moveTo>
                  <a:pt x="49530" y="357378"/>
                </a:moveTo>
                <a:lnTo>
                  <a:pt x="49530" y="354330"/>
                </a:lnTo>
                <a:lnTo>
                  <a:pt x="44958" y="349758"/>
                </a:lnTo>
                <a:lnTo>
                  <a:pt x="44958" y="354330"/>
                </a:lnTo>
                <a:lnTo>
                  <a:pt x="40385" y="354330"/>
                </a:lnTo>
                <a:lnTo>
                  <a:pt x="19812" y="357378"/>
                </a:lnTo>
                <a:lnTo>
                  <a:pt x="24384" y="359664"/>
                </a:lnTo>
                <a:lnTo>
                  <a:pt x="44958" y="359664"/>
                </a:lnTo>
                <a:lnTo>
                  <a:pt x="49530" y="357378"/>
                </a:lnTo>
                <a:close/>
              </a:path>
              <a:path w="333756" h="482346">
                <a:moveTo>
                  <a:pt x="24384" y="122682"/>
                </a:moveTo>
                <a:lnTo>
                  <a:pt x="24384" y="118110"/>
                </a:lnTo>
                <a:lnTo>
                  <a:pt x="49530" y="118110"/>
                </a:lnTo>
                <a:lnTo>
                  <a:pt x="49530" y="115062"/>
                </a:lnTo>
                <a:lnTo>
                  <a:pt x="44958" y="113538"/>
                </a:lnTo>
                <a:lnTo>
                  <a:pt x="24384" y="113538"/>
                </a:lnTo>
                <a:lnTo>
                  <a:pt x="19812" y="115062"/>
                </a:lnTo>
                <a:lnTo>
                  <a:pt x="19812" y="354330"/>
                </a:lnTo>
                <a:lnTo>
                  <a:pt x="24384" y="122682"/>
                </a:lnTo>
                <a:close/>
              </a:path>
              <a:path w="333756" h="482346">
                <a:moveTo>
                  <a:pt x="24384" y="349758"/>
                </a:moveTo>
                <a:lnTo>
                  <a:pt x="24384" y="122682"/>
                </a:lnTo>
                <a:lnTo>
                  <a:pt x="19812" y="354330"/>
                </a:lnTo>
                <a:lnTo>
                  <a:pt x="24384" y="349758"/>
                </a:lnTo>
                <a:close/>
              </a:path>
              <a:path w="333756" h="482346">
                <a:moveTo>
                  <a:pt x="49530" y="118110"/>
                </a:moveTo>
                <a:lnTo>
                  <a:pt x="44958" y="118110"/>
                </a:lnTo>
                <a:lnTo>
                  <a:pt x="44958" y="349758"/>
                </a:lnTo>
                <a:lnTo>
                  <a:pt x="49530" y="354330"/>
                </a:lnTo>
                <a:lnTo>
                  <a:pt x="49530" y="11811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650371" y="3234689"/>
            <a:ext cx="323850" cy="354330"/>
          </a:xfrm>
          <a:custGeom>
            <a:avLst/>
            <a:gdLst/>
            <a:ahLst/>
            <a:cxnLst/>
            <a:rect l="l" t="t" r="r" b="b"/>
            <a:pathLst>
              <a:path w="323850" h="354329">
                <a:moveTo>
                  <a:pt x="40386" y="0"/>
                </a:moveTo>
                <a:lnTo>
                  <a:pt x="19812" y="0"/>
                </a:lnTo>
                <a:lnTo>
                  <a:pt x="19812" y="236220"/>
                </a:lnTo>
                <a:lnTo>
                  <a:pt x="40386" y="236220"/>
                </a:lnTo>
                <a:lnTo>
                  <a:pt x="40386" y="0"/>
                </a:lnTo>
                <a:close/>
              </a:path>
              <a:path w="323850" h="354329">
                <a:moveTo>
                  <a:pt x="323850" y="118109"/>
                </a:moveTo>
                <a:lnTo>
                  <a:pt x="161544" y="-118110"/>
                </a:lnTo>
                <a:lnTo>
                  <a:pt x="161544" y="0"/>
                </a:lnTo>
                <a:lnTo>
                  <a:pt x="50292" y="0"/>
                </a:lnTo>
                <a:lnTo>
                  <a:pt x="50292" y="236220"/>
                </a:lnTo>
                <a:lnTo>
                  <a:pt x="161544" y="236220"/>
                </a:lnTo>
                <a:lnTo>
                  <a:pt x="161544" y="355092"/>
                </a:lnTo>
                <a:lnTo>
                  <a:pt x="323850" y="118109"/>
                </a:lnTo>
                <a:close/>
              </a:path>
              <a:path w="323850" h="354329">
                <a:moveTo>
                  <a:pt x="9906" y="0"/>
                </a:moveTo>
                <a:lnTo>
                  <a:pt x="0" y="0"/>
                </a:lnTo>
                <a:lnTo>
                  <a:pt x="0" y="236220"/>
                </a:lnTo>
                <a:lnTo>
                  <a:pt x="9906" y="236220"/>
                </a:lnTo>
                <a:lnTo>
                  <a:pt x="990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655324" y="3234689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1176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680470" y="3234689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21844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645799" y="3116579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6" h="482346">
                <a:moveTo>
                  <a:pt x="29718" y="354330"/>
                </a:moveTo>
                <a:lnTo>
                  <a:pt x="24384" y="349758"/>
                </a:lnTo>
                <a:lnTo>
                  <a:pt x="19812" y="354330"/>
                </a:lnTo>
                <a:lnTo>
                  <a:pt x="19812" y="357378"/>
                </a:lnTo>
                <a:lnTo>
                  <a:pt x="40386" y="354330"/>
                </a:lnTo>
                <a:lnTo>
                  <a:pt x="29718" y="354330"/>
                </a:lnTo>
                <a:close/>
              </a:path>
              <a:path w="333756" h="482346">
                <a:moveTo>
                  <a:pt x="161544" y="118110"/>
                </a:moveTo>
                <a:lnTo>
                  <a:pt x="166116" y="113538"/>
                </a:lnTo>
                <a:lnTo>
                  <a:pt x="54864" y="113538"/>
                </a:lnTo>
                <a:lnTo>
                  <a:pt x="50292" y="115062"/>
                </a:lnTo>
                <a:lnTo>
                  <a:pt x="50292" y="118110"/>
                </a:lnTo>
                <a:lnTo>
                  <a:pt x="161544" y="118110"/>
                </a:lnTo>
                <a:close/>
              </a:path>
              <a:path w="333756" h="482346">
                <a:moveTo>
                  <a:pt x="324612" y="239268"/>
                </a:moveTo>
                <a:lnTo>
                  <a:pt x="332232" y="239268"/>
                </a:lnTo>
                <a:lnTo>
                  <a:pt x="333756" y="237744"/>
                </a:lnTo>
                <a:lnTo>
                  <a:pt x="332232" y="233934"/>
                </a:lnTo>
                <a:lnTo>
                  <a:pt x="324612" y="233934"/>
                </a:lnTo>
                <a:lnTo>
                  <a:pt x="324612" y="239268"/>
                </a:lnTo>
                <a:close/>
              </a:path>
              <a:path w="333756" h="482346">
                <a:moveTo>
                  <a:pt x="60198" y="122682"/>
                </a:moveTo>
                <a:lnTo>
                  <a:pt x="60198" y="118110"/>
                </a:lnTo>
                <a:lnTo>
                  <a:pt x="54864" y="122682"/>
                </a:lnTo>
                <a:lnTo>
                  <a:pt x="60198" y="122682"/>
                </a:lnTo>
                <a:close/>
              </a:path>
              <a:path w="333756" h="482346">
                <a:moveTo>
                  <a:pt x="9906" y="354330"/>
                </a:moveTo>
                <a:lnTo>
                  <a:pt x="9906" y="349758"/>
                </a:lnTo>
                <a:lnTo>
                  <a:pt x="9144" y="349758"/>
                </a:lnTo>
                <a:lnTo>
                  <a:pt x="9144" y="122682"/>
                </a:lnTo>
                <a:lnTo>
                  <a:pt x="4572" y="122682"/>
                </a:lnTo>
                <a:lnTo>
                  <a:pt x="0" y="354330"/>
                </a:lnTo>
                <a:lnTo>
                  <a:pt x="4572" y="349758"/>
                </a:lnTo>
                <a:lnTo>
                  <a:pt x="9144" y="354330"/>
                </a:lnTo>
                <a:lnTo>
                  <a:pt x="9906" y="354330"/>
                </a:lnTo>
                <a:close/>
              </a:path>
              <a:path w="333756" h="482346">
                <a:moveTo>
                  <a:pt x="9144" y="118110"/>
                </a:moveTo>
                <a:lnTo>
                  <a:pt x="9906" y="118110"/>
                </a:lnTo>
                <a:lnTo>
                  <a:pt x="14478" y="122682"/>
                </a:lnTo>
                <a:lnTo>
                  <a:pt x="14478" y="349758"/>
                </a:lnTo>
                <a:lnTo>
                  <a:pt x="19050" y="354330"/>
                </a:lnTo>
                <a:lnTo>
                  <a:pt x="19050" y="118110"/>
                </a:lnTo>
                <a:lnTo>
                  <a:pt x="9144" y="118110"/>
                </a:lnTo>
                <a:close/>
              </a:path>
              <a:path w="333756" h="482346">
                <a:moveTo>
                  <a:pt x="4572" y="113538"/>
                </a:moveTo>
                <a:lnTo>
                  <a:pt x="1523" y="113538"/>
                </a:lnTo>
                <a:lnTo>
                  <a:pt x="0" y="115062"/>
                </a:lnTo>
                <a:lnTo>
                  <a:pt x="0" y="354330"/>
                </a:lnTo>
                <a:lnTo>
                  <a:pt x="4572" y="122682"/>
                </a:lnTo>
                <a:lnTo>
                  <a:pt x="9906" y="122682"/>
                </a:lnTo>
                <a:lnTo>
                  <a:pt x="9906" y="354330"/>
                </a:lnTo>
                <a:lnTo>
                  <a:pt x="0" y="357378"/>
                </a:lnTo>
                <a:lnTo>
                  <a:pt x="1524" y="359664"/>
                </a:lnTo>
                <a:lnTo>
                  <a:pt x="17526" y="359664"/>
                </a:lnTo>
                <a:lnTo>
                  <a:pt x="19050" y="357378"/>
                </a:lnTo>
                <a:lnTo>
                  <a:pt x="19050" y="354330"/>
                </a:lnTo>
                <a:lnTo>
                  <a:pt x="14478" y="349758"/>
                </a:lnTo>
                <a:lnTo>
                  <a:pt x="14478" y="122682"/>
                </a:lnTo>
                <a:lnTo>
                  <a:pt x="9906" y="118110"/>
                </a:lnTo>
                <a:lnTo>
                  <a:pt x="9144" y="118110"/>
                </a:lnTo>
                <a:lnTo>
                  <a:pt x="19050" y="118110"/>
                </a:lnTo>
                <a:lnTo>
                  <a:pt x="19050" y="115062"/>
                </a:lnTo>
                <a:lnTo>
                  <a:pt x="17526" y="113538"/>
                </a:lnTo>
                <a:lnTo>
                  <a:pt x="4572" y="113538"/>
                </a:lnTo>
                <a:close/>
              </a:path>
              <a:path w="333756" h="482346">
                <a:moveTo>
                  <a:pt x="9144" y="354330"/>
                </a:moveTo>
                <a:lnTo>
                  <a:pt x="4572" y="349758"/>
                </a:lnTo>
                <a:lnTo>
                  <a:pt x="0" y="354330"/>
                </a:lnTo>
                <a:lnTo>
                  <a:pt x="0" y="357378"/>
                </a:lnTo>
                <a:lnTo>
                  <a:pt x="9906" y="354330"/>
                </a:lnTo>
                <a:lnTo>
                  <a:pt x="9144" y="354330"/>
                </a:lnTo>
                <a:close/>
              </a:path>
              <a:path w="333756" h="482346">
                <a:moveTo>
                  <a:pt x="171449" y="456845"/>
                </a:moveTo>
                <a:lnTo>
                  <a:pt x="171450" y="354330"/>
                </a:lnTo>
                <a:lnTo>
                  <a:pt x="161544" y="354330"/>
                </a:lnTo>
                <a:lnTo>
                  <a:pt x="50292" y="357378"/>
                </a:lnTo>
                <a:lnTo>
                  <a:pt x="54864" y="359664"/>
                </a:lnTo>
                <a:lnTo>
                  <a:pt x="161543" y="359663"/>
                </a:lnTo>
                <a:lnTo>
                  <a:pt x="161544" y="473202"/>
                </a:lnTo>
                <a:lnTo>
                  <a:pt x="163068" y="477012"/>
                </a:lnTo>
                <a:lnTo>
                  <a:pt x="171450" y="473202"/>
                </a:lnTo>
                <a:lnTo>
                  <a:pt x="162306" y="470154"/>
                </a:lnTo>
                <a:lnTo>
                  <a:pt x="166116" y="359664"/>
                </a:lnTo>
                <a:lnTo>
                  <a:pt x="171449" y="456845"/>
                </a:lnTo>
                <a:close/>
              </a:path>
              <a:path w="333756" h="482346">
                <a:moveTo>
                  <a:pt x="60198" y="354330"/>
                </a:moveTo>
                <a:lnTo>
                  <a:pt x="50292" y="357378"/>
                </a:lnTo>
                <a:lnTo>
                  <a:pt x="161544" y="354330"/>
                </a:lnTo>
                <a:lnTo>
                  <a:pt x="171450" y="354330"/>
                </a:lnTo>
                <a:lnTo>
                  <a:pt x="169164" y="349758"/>
                </a:lnTo>
                <a:lnTo>
                  <a:pt x="54864" y="349758"/>
                </a:lnTo>
                <a:lnTo>
                  <a:pt x="50292" y="354330"/>
                </a:lnTo>
                <a:lnTo>
                  <a:pt x="50292" y="357378"/>
                </a:lnTo>
                <a:lnTo>
                  <a:pt x="60198" y="354330"/>
                </a:lnTo>
                <a:close/>
              </a:path>
              <a:path w="333756" h="482346">
                <a:moveTo>
                  <a:pt x="169164" y="122682"/>
                </a:moveTo>
                <a:lnTo>
                  <a:pt x="171450" y="118110"/>
                </a:lnTo>
                <a:lnTo>
                  <a:pt x="171450" y="15637"/>
                </a:lnTo>
                <a:lnTo>
                  <a:pt x="162306" y="2286"/>
                </a:lnTo>
                <a:lnTo>
                  <a:pt x="171450" y="0"/>
                </a:lnTo>
                <a:lnTo>
                  <a:pt x="161544" y="0"/>
                </a:lnTo>
                <a:lnTo>
                  <a:pt x="161543" y="113538"/>
                </a:lnTo>
                <a:lnTo>
                  <a:pt x="166116" y="113538"/>
                </a:lnTo>
                <a:lnTo>
                  <a:pt x="161544" y="118110"/>
                </a:lnTo>
                <a:lnTo>
                  <a:pt x="50292" y="118110"/>
                </a:lnTo>
                <a:lnTo>
                  <a:pt x="50292" y="354330"/>
                </a:lnTo>
                <a:lnTo>
                  <a:pt x="54864" y="349758"/>
                </a:lnTo>
                <a:lnTo>
                  <a:pt x="60198" y="349758"/>
                </a:lnTo>
                <a:lnTo>
                  <a:pt x="60198" y="122682"/>
                </a:lnTo>
                <a:lnTo>
                  <a:pt x="54864" y="122682"/>
                </a:lnTo>
                <a:lnTo>
                  <a:pt x="60198" y="118110"/>
                </a:lnTo>
                <a:lnTo>
                  <a:pt x="60198" y="122682"/>
                </a:lnTo>
                <a:lnTo>
                  <a:pt x="169164" y="122682"/>
                </a:lnTo>
                <a:close/>
              </a:path>
              <a:path w="333756" h="482346">
                <a:moveTo>
                  <a:pt x="163068" y="-3809"/>
                </a:moveTo>
                <a:lnTo>
                  <a:pt x="161544" y="0"/>
                </a:lnTo>
                <a:lnTo>
                  <a:pt x="171450" y="0"/>
                </a:lnTo>
                <a:lnTo>
                  <a:pt x="162306" y="2286"/>
                </a:lnTo>
                <a:lnTo>
                  <a:pt x="171450" y="15637"/>
                </a:lnTo>
                <a:lnTo>
                  <a:pt x="322782" y="236596"/>
                </a:lnTo>
                <a:lnTo>
                  <a:pt x="171449" y="456845"/>
                </a:lnTo>
                <a:lnTo>
                  <a:pt x="166116" y="359664"/>
                </a:lnTo>
                <a:lnTo>
                  <a:pt x="162306" y="470154"/>
                </a:lnTo>
                <a:lnTo>
                  <a:pt x="171450" y="473202"/>
                </a:lnTo>
                <a:lnTo>
                  <a:pt x="163068" y="477012"/>
                </a:lnTo>
                <a:lnTo>
                  <a:pt x="166878" y="477774"/>
                </a:lnTo>
                <a:lnTo>
                  <a:pt x="170688" y="475488"/>
                </a:lnTo>
                <a:lnTo>
                  <a:pt x="332232" y="239268"/>
                </a:lnTo>
                <a:lnTo>
                  <a:pt x="324612" y="239268"/>
                </a:lnTo>
                <a:lnTo>
                  <a:pt x="324612" y="233934"/>
                </a:lnTo>
                <a:lnTo>
                  <a:pt x="332232" y="233934"/>
                </a:lnTo>
                <a:lnTo>
                  <a:pt x="170688" y="-3047"/>
                </a:lnTo>
                <a:lnTo>
                  <a:pt x="166878" y="-5333"/>
                </a:lnTo>
                <a:lnTo>
                  <a:pt x="163068" y="-3809"/>
                </a:lnTo>
                <a:close/>
              </a:path>
              <a:path w="333756" h="482346">
                <a:moveTo>
                  <a:pt x="24384" y="359664"/>
                </a:moveTo>
                <a:lnTo>
                  <a:pt x="44958" y="359664"/>
                </a:lnTo>
                <a:lnTo>
                  <a:pt x="49530" y="357378"/>
                </a:lnTo>
                <a:lnTo>
                  <a:pt x="49530" y="354330"/>
                </a:lnTo>
                <a:lnTo>
                  <a:pt x="44958" y="349758"/>
                </a:lnTo>
                <a:lnTo>
                  <a:pt x="44958" y="122682"/>
                </a:lnTo>
                <a:lnTo>
                  <a:pt x="40386" y="118110"/>
                </a:lnTo>
                <a:lnTo>
                  <a:pt x="29718" y="118110"/>
                </a:lnTo>
                <a:lnTo>
                  <a:pt x="49530" y="118110"/>
                </a:lnTo>
                <a:lnTo>
                  <a:pt x="49530" y="115062"/>
                </a:lnTo>
                <a:lnTo>
                  <a:pt x="44958" y="113538"/>
                </a:lnTo>
                <a:lnTo>
                  <a:pt x="24384" y="113538"/>
                </a:lnTo>
                <a:lnTo>
                  <a:pt x="19812" y="115062"/>
                </a:lnTo>
                <a:lnTo>
                  <a:pt x="19812" y="354330"/>
                </a:lnTo>
                <a:lnTo>
                  <a:pt x="24384" y="122682"/>
                </a:lnTo>
                <a:lnTo>
                  <a:pt x="40386" y="122682"/>
                </a:lnTo>
                <a:lnTo>
                  <a:pt x="40386" y="354330"/>
                </a:lnTo>
                <a:lnTo>
                  <a:pt x="19812" y="357378"/>
                </a:lnTo>
                <a:lnTo>
                  <a:pt x="24384" y="359664"/>
                </a:lnTo>
                <a:close/>
              </a:path>
              <a:path w="333756" h="482346">
                <a:moveTo>
                  <a:pt x="40386" y="354330"/>
                </a:moveTo>
                <a:lnTo>
                  <a:pt x="40386" y="349758"/>
                </a:lnTo>
                <a:lnTo>
                  <a:pt x="29717" y="349757"/>
                </a:lnTo>
                <a:lnTo>
                  <a:pt x="29717" y="122681"/>
                </a:lnTo>
                <a:lnTo>
                  <a:pt x="24384" y="122682"/>
                </a:lnTo>
                <a:lnTo>
                  <a:pt x="19812" y="354330"/>
                </a:lnTo>
                <a:lnTo>
                  <a:pt x="24384" y="349758"/>
                </a:lnTo>
                <a:lnTo>
                  <a:pt x="29718" y="354330"/>
                </a:lnTo>
                <a:lnTo>
                  <a:pt x="40386" y="354330"/>
                </a:lnTo>
                <a:close/>
              </a:path>
              <a:path w="333756" h="482346">
                <a:moveTo>
                  <a:pt x="29718" y="118110"/>
                </a:moveTo>
                <a:lnTo>
                  <a:pt x="40386" y="118110"/>
                </a:lnTo>
                <a:lnTo>
                  <a:pt x="44958" y="122682"/>
                </a:lnTo>
                <a:lnTo>
                  <a:pt x="44958" y="349758"/>
                </a:lnTo>
                <a:lnTo>
                  <a:pt x="49530" y="354330"/>
                </a:lnTo>
                <a:lnTo>
                  <a:pt x="49530" y="118110"/>
                </a:lnTo>
                <a:lnTo>
                  <a:pt x="29718" y="11811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91247" y="5250180"/>
            <a:ext cx="3711702" cy="1504950"/>
          </a:xfrm>
          <a:custGeom>
            <a:avLst/>
            <a:gdLst/>
            <a:ahLst/>
            <a:cxnLst/>
            <a:rect l="l" t="t" r="r" b="b"/>
            <a:pathLst>
              <a:path w="3711702" h="1504950">
                <a:moveTo>
                  <a:pt x="3711702" y="0"/>
                </a:moveTo>
                <a:lnTo>
                  <a:pt x="0" y="4572"/>
                </a:lnTo>
                <a:lnTo>
                  <a:pt x="3706367" y="4572"/>
                </a:lnTo>
                <a:lnTo>
                  <a:pt x="3706367" y="9143"/>
                </a:lnTo>
                <a:lnTo>
                  <a:pt x="3706368" y="1495044"/>
                </a:lnTo>
                <a:lnTo>
                  <a:pt x="3711702" y="1504950"/>
                </a:lnTo>
                <a:lnTo>
                  <a:pt x="3711702" y="0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81341" y="5250180"/>
            <a:ext cx="3721608" cy="1504950"/>
          </a:xfrm>
          <a:custGeom>
            <a:avLst/>
            <a:gdLst/>
            <a:ahLst/>
            <a:cxnLst/>
            <a:rect l="l" t="t" r="r" b="b"/>
            <a:pathLst>
              <a:path w="3721608" h="1504950">
                <a:moveTo>
                  <a:pt x="3716274" y="1495044"/>
                </a:moveTo>
                <a:lnTo>
                  <a:pt x="3716274" y="9144"/>
                </a:lnTo>
                <a:lnTo>
                  <a:pt x="3716274" y="1499616"/>
                </a:lnTo>
                <a:lnTo>
                  <a:pt x="5334" y="1499616"/>
                </a:lnTo>
                <a:lnTo>
                  <a:pt x="5334" y="1495044"/>
                </a:lnTo>
                <a:lnTo>
                  <a:pt x="0" y="1504950"/>
                </a:lnTo>
                <a:lnTo>
                  <a:pt x="3721608" y="1504950"/>
                </a:lnTo>
                <a:lnTo>
                  <a:pt x="3716274" y="1495044"/>
                </a:lnTo>
                <a:close/>
              </a:path>
              <a:path w="3721608" h="1504950">
                <a:moveTo>
                  <a:pt x="5334" y="9144"/>
                </a:moveTo>
                <a:lnTo>
                  <a:pt x="5334" y="4572"/>
                </a:lnTo>
                <a:lnTo>
                  <a:pt x="9906" y="4572"/>
                </a:lnTo>
                <a:lnTo>
                  <a:pt x="3721608" y="0"/>
                </a:lnTo>
                <a:lnTo>
                  <a:pt x="0" y="0"/>
                </a:lnTo>
                <a:lnTo>
                  <a:pt x="0" y="1504950"/>
                </a:lnTo>
                <a:lnTo>
                  <a:pt x="5334" y="9144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81341" y="5259324"/>
            <a:ext cx="3711702" cy="1495805"/>
          </a:xfrm>
          <a:custGeom>
            <a:avLst/>
            <a:gdLst/>
            <a:ahLst/>
            <a:cxnLst/>
            <a:rect l="l" t="t" r="r" b="b"/>
            <a:pathLst>
              <a:path w="3711702" h="1495805">
                <a:moveTo>
                  <a:pt x="5334" y="1485900"/>
                </a:moveTo>
                <a:lnTo>
                  <a:pt x="5334" y="0"/>
                </a:lnTo>
                <a:lnTo>
                  <a:pt x="0" y="1495805"/>
                </a:lnTo>
                <a:lnTo>
                  <a:pt x="5334" y="1485900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86675" y="5254752"/>
            <a:ext cx="3710940" cy="1495044"/>
          </a:xfrm>
          <a:custGeom>
            <a:avLst/>
            <a:gdLst/>
            <a:ahLst/>
            <a:cxnLst/>
            <a:rect l="l" t="t" r="r" b="b"/>
            <a:pathLst>
              <a:path w="3710940" h="1495044">
                <a:moveTo>
                  <a:pt x="0" y="0"/>
                </a:moveTo>
                <a:lnTo>
                  <a:pt x="0" y="1495044"/>
                </a:lnTo>
                <a:lnTo>
                  <a:pt x="3710940" y="1495044"/>
                </a:lnTo>
                <a:lnTo>
                  <a:pt x="3710939" y="0"/>
                </a:lnTo>
                <a:lnTo>
                  <a:pt x="0" y="0"/>
                </a:lnTo>
                <a:close/>
              </a:path>
            </a:pathLst>
          </a:custGeom>
          <a:solidFill>
            <a:srgbClr val="9CC2E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91247" y="5250180"/>
            <a:ext cx="3711702" cy="1504950"/>
          </a:xfrm>
          <a:custGeom>
            <a:avLst/>
            <a:gdLst/>
            <a:ahLst/>
            <a:cxnLst/>
            <a:rect l="l" t="t" r="r" b="b"/>
            <a:pathLst>
              <a:path w="3711702" h="1504950">
                <a:moveTo>
                  <a:pt x="0" y="4572"/>
                </a:moveTo>
                <a:lnTo>
                  <a:pt x="3701795" y="4572"/>
                </a:lnTo>
                <a:lnTo>
                  <a:pt x="3706367" y="9144"/>
                </a:lnTo>
                <a:lnTo>
                  <a:pt x="3706368" y="1495044"/>
                </a:lnTo>
                <a:lnTo>
                  <a:pt x="3711702" y="1504950"/>
                </a:lnTo>
                <a:lnTo>
                  <a:pt x="3711702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81341" y="5250180"/>
            <a:ext cx="3721608" cy="1504950"/>
          </a:xfrm>
          <a:custGeom>
            <a:avLst/>
            <a:gdLst/>
            <a:ahLst/>
            <a:cxnLst/>
            <a:rect l="l" t="t" r="r" b="b"/>
            <a:pathLst>
              <a:path w="3721608" h="1504950">
                <a:moveTo>
                  <a:pt x="0" y="1504950"/>
                </a:moveTo>
                <a:lnTo>
                  <a:pt x="3721608" y="1504950"/>
                </a:lnTo>
                <a:lnTo>
                  <a:pt x="3716274" y="1495044"/>
                </a:lnTo>
                <a:lnTo>
                  <a:pt x="3716274" y="9144"/>
                </a:lnTo>
                <a:lnTo>
                  <a:pt x="3711702" y="4572"/>
                </a:lnTo>
                <a:lnTo>
                  <a:pt x="9906" y="4572"/>
                </a:lnTo>
                <a:lnTo>
                  <a:pt x="3721608" y="0"/>
                </a:lnTo>
                <a:lnTo>
                  <a:pt x="0" y="0"/>
                </a:lnTo>
                <a:lnTo>
                  <a:pt x="0" y="1504950"/>
                </a:lnTo>
                <a:lnTo>
                  <a:pt x="5334" y="9144"/>
                </a:lnTo>
                <a:lnTo>
                  <a:pt x="3711702" y="9144"/>
                </a:lnTo>
                <a:lnTo>
                  <a:pt x="3711702" y="1499616"/>
                </a:lnTo>
                <a:lnTo>
                  <a:pt x="9906" y="1499616"/>
                </a:lnTo>
                <a:lnTo>
                  <a:pt x="5334" y="1495044"/>
                </a:lnTo>
                <a:lnTo>
                  <a:pt x="0" y="1504950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81341" y="5259324"/>
            <a:ext cx="3711702" cy="1495805"/>
          </a:xfrm>
          <a:custGeom>
            <a:avLst/>
            <a:gdLst/>
            <a:ahLst/>
            <a:cxnLst/>
            <a:rect l="l" t="t" r="r" b="b"/>
            <a:pathLst>
              <a:path w="3711702" h="1495805">
                <a:moveTo>
                  <a:pt x="3711702" y="1490472"/>
                </a:moveTo>
                <a:lnTo>
                  <a:pt x="3711701" y="1485899"/>
                </a:lnTo>
                <a:lnTo>
                  <a:pt x="9905" y="1485899"/>
                </a:lnTo>
                <a:lnTo>
                  <a:pt x="9906" y="0"/>
                </a:lnTo>
                <a:lnTo>
                  <a:pt x="5334" y="0"/>
                </a:lnTo>
                <a:lnTo>
                  <a:pt x="0" y="1495805"/>
                </a:lnTo>
                <a:lnTo>
                  <a:pt x="5334" y="1485900"/>
                </a:lnTo>
                <a:lnTo>
                  <a:pt x="9906" y="1490472"/>
                </a:lnTo>
                <a:lnTo>
                  <a:pt x="3711702" y="1490472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628273" y="5839968"/>
            <a:ext cx="323850" cy="356616"/>
          </a:xfrm>
          <a:custGeom>
            <a:avLst/>
            <a:gdLst/>
            <a:ahLst/>
            <a:cxnLst/>
            <a:rect l="l" t="t" r="r" b="b"/>
            <a:pathLst>
              <a:path w="323850" h="356615">
                <a:moveTo>
                  <a:pt x="19812" y="237743"/>
                </a:moveTo>
                <a:lnTo>
                  <a:pt x="19812" y="0"/>
                </a:lnTo>
                <a:lnTo>
                  <a:pt x="40386" y="0"/>
                </a:lnTo>
                <a:lnTo>
                  <a:pt x="19812" y="0"/>
                </a:lnTo>
                <a:lnTo>
                  <a:pt x="19812" y="237744"/>
                </a:lnTo>
                <a:lnTo>
                  <a:pt x="35052" y="237744"/>
                </a:lnTo>
                <a:lnTo>
                  <a:pt x="19812" y="237743"/>
                </a:lnTo>
                <a:close/>
              </a:path>
              <a:path w="323850" h="356615">
                <a:moveTo>
                  <a:pt x="173137" y="338926"/>
                </a:moveTo>
                <a:lnTo>
                  <a:pt x="172974" y="339090"/>
                </a:lnTo>
                <a:lnTo>
                  <a:pt x="170167" y="342595"/>
                </a:lnTo>
                <a:lnTo>
                  <a:pt x="167073" y="347780"/>
                </a:lnTo>
                <a:lnTo>
                  <a:pt x="173137" y="338926"/>
                </a:lnTo>
                <a:close/>
              </a:path>
              <a:path w="323850" h="356615">
                <a:moveTo>
                  <a:pt x="177385" y="332723"/>
                </a:moveTo>
                <a:lnTo>
                  <a:pt x="175793" y="334619"/>
                </a:lnTo>
                <a:lnTo>
                  <a:pt x="174540" y="336877"/>
                </a:lnTo>
                <a:lnTo>
                  <a:pt x="177385" y="332723"/>
                </a:lnTo>
                <a:close/>
              </a:path>
              <a:path w="323850" h="356615">
                <a:moveTo>
                  <a:pt x="182398" y="325403"/>
                </a:moveTo>
                <a:lnTo>
                  <a:pt x="180594" y="327660"/>
                </a:lnTo>
                <a:lnTo>
                  <a:pt x="179449" y="329710"/>
                </a:lnTo>
                <a:lnTo>
                  <a:pt x="182398" y="325403"/>
                </a:lnTo>
                <a:close/>
              </a:path>
              <a:path w="323850" h="356615">
                <a:moveTo>
                  <a:pt x="161544" y="355853"/>
                </a:moveTo>
                <a:lnTo>
                  <a:pt x="161544" y="237744"/>
                </a:lnTo>
                <a:lnTo>
                  <a:pt x="161544" y="355854"/>
                </a:lnTo>
                <a:close/>
              </a:path>
              <a:path w="323850" h="356615">
                <a:moveTo>
                  <a:pt x="323850" y="118871"/>
                </a:moveTo>
                <a:lnTo>
                  <a:pt x="323013" y="117646"/>
                </a:lnTo>
                <a:lnTo>
                  <a:pt x="322326" y="120396"/>
                </a:lnTo>
                <a:lnTo>
                  <a:pt x="320040" y="123444"/>
                </a:lnTo>
                <a:lnTo>
                  <a:pt x="316766" y="128309"/>
                </a:lnTo>
                <a:lnTo>
                  <a:pt x="309614" y="138834"/>
                </a:lnTo>
                <a:lnTo>
                  <a:pt x="302514" y="149352"/>
                </a:lnTo>
                <a:lnTo>
                  <a:pt x="300228" y="152400"/>
                </a:lnTo>
                <a:lnTo>
                  <a:pt x="298094" y="156210"/>
                </a:lnTo>
                <a:lnTo>
                  <a:pt x="294894" y="160274"/>
                </a:lnTo>
                <a:lnTo>
                  <a:pt x="292608" y="163830"/>
                </a:lnTo>
                <a:lnTo>
                  <a:pt x="291846" y="164592"/>
                </a:lnTo>
                <a:lnTo>
                  <a:pt x="289179" y="168617"/>
                </a:lnTo>
                <a:lnTo>
                  <a:pt x="286600" y="172529"/>
                </a:lnTo>
                <a:lnTo>
                  <a:pt x="284988" y="175260"/>
                </a:lnTo>
                <a:lnTo>
                  <a:pt x="283464" y="177546"/>
                </a:lnTo>
                <a:lnTo>
                  <a:pt x="280416" y="181356"/>
                </a:lnTo>
                <a:lnTo>
                  <a:pt x="277845" y="185452"/>
                </a:lnTo>
                <a:lnTo>
                  <a:pt x="270652" y="195933"/>
                </a:lnTo>
                <a:lnTo>
                  <a:pt x="263652" y="206502"/>
                </a:lnTo>
                <a:lnTo>
                  <a:pt x="262128" y="208787"/>
                </a:lnTo>
                <a:lnTo>
                  <a:pt x="259050" y="212995"/>
                </a:lnTo>
                <a:lnTo>
                  <a:pt x="251873" y="223489"/>
                </a:lnTo>
                <a:lnTo>
                  <a:pt x="244602" y="233934"/>
                </a:lnTo>
                <a:lnTo>
                  <a:pt x="243078" y="236220"/>
                </a:lnTo>
                <a:lnTo>
                  <a:pt x="240792" y="240030"/>
                </a:lnTo>
                <a:lnTo>
                  <a:pt x="238537" y="243222"/>
                </a:lnTo>
                <a:lnTo>
                  <a:pt x="231293" y="253632"/>
                </a:lnTo>
                <a:lnTo>
                  <a:pt x="224113" y="264125"/>
                </a:lnTo>
                <a:lnTo>
                  <a:pt x="216970" y="274656"/>
                </a:lnTo>
                <a:lnTo>
                  <a:pt x="209838" y="285181"/>
                </a:lnTo>
                <a:lnTo>
                  <a:pt x="202692" y="295656"/>
                </a:lnTo>
                <a:lnTo>
                  <a:pt x="200406" y="298704"/>
                </a:lnTo>
                <a:lnTo>
                  <a:pt x="197830" y="302770"/>
                </a:lnTo>
                <a:lnTo>
                  <a:pt x="190632" y="313225"/>
                </a:lnTo>
                <a:lnTo>
                  <a:pt x="188020" y="317196"/>
                </a:lnTo>
                <a:lnTo>
                  <a:pt x="323850" y="118871"/>
                </a:lnTo>
                <a:close/>
              </a:path>
              <a:path w="323850" h="356615">
                <a:moveTo>
                  <a:pt x="313784" y="104128"/>
                </a:moveTo>
                <a:lnTo>
                  <a:pt x="313944" y="104394"/>
                </a:lnTo>
                <a:lnTo>
                  <a:pt x="314188" y="104720"/>
                </a:lnTo>
                <a:lnTo>
                  <a:pt x="313784" y="104128"/>
                </a:lnTo>
                <a:close/>
              </a:path>
              <a:path w="323850" h="356615">
                <a:moveTo>
                  <a:pt x="302460" y="87541"/>
                </a:moveTo>
                <a:lnTo>
                  <a:pt x="302595" y="87738"/>
                </a:lnTo>
                <a:lnTo>
                  <a:pt x="302460" y="87541"/>
                </a:lnTo>
                <a:close/>
              </a:path>
              <a:path w="323850" h="356615">
                <a:moveTo>
                  <a:pt x="50292" y="237743"/>
                </a:moveTo>
                <a:lnTo>
                  <a:pt x="50292" y="0"/>
                </a:lnTo>
                <a:lnTo>
                  <a:pt x="161544" y="0"/>
                </a:lnTo>
                <a:lnTo>
                  <a:pt x="161544" y="-118109"/>
                </a:lnTo>
                <a:lnTo>
                  <a:pt x="162333" y="-117715"/>
                </a:lnTo>
                <a:lnTo>
                  <a:pt x="161544" y="-118872"/>
                </a:lnTo>
                <a:lnTo>
                  <a:pt x="161544" y="0"/>
                </a:lnTo>
                <a:lnTo>
                  <a:pt x="50292" y="0"/>
                </a:lnTo>
                <a:lnTo>
                  <a:pt x="50292" y="237744"/>
                </a:lnTo>
                <a:close/>
              </a:path>
              <a:path w="323850" h="356615">
                <a:moveTo>
                  <a:pt x="9905" y="237743"/>
                </a:moveTo>
                <a:lnTo>
                  <a:pt x="0" y="237743"/>
                </a:lnTo>
                <a:lnTo>
                  <a:pt x="0" y="0"/>
                </a:lnTo>
                <a:lnTo>
                  <a:pt x="9905" y="0"/>
                </a:lnTo>
                <a:lnTo>
                  <a:pt x="9905" y="35993"/>
                </a:lnTo>
                <a:lnTo>
                  <a:pt x="9905" y="0"/>
                </a:lnTo>
                <a:lnTo>
                  <a:pt x="0" y="0"/>
                </a:lnTo>
                <a:lnTo>
                  <a:pt x="0" y="237744"/>
                </a:lnTo>
                <a:lnTo>
                  <a:pt x="9905" y="2377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622939" y="5721095"/>
            <a:ext cx="333756" cy="483869"/>
          </a:xfrm>
          <a:custGeom>
            <a:avLst/>
            <a:gdLst/>
            <a:ahLst/>
            <a:cxnLst/>
            <a:rect l="l" t="t" r="r" b="b"/>
            <a:pathLst>
              <a:path w="333756" h="483869">
                <a:moveTo>
                  <a:pt x="30479" y="356615"/>
                </a:moveTo>
                <a:lnTo>
                  <a:pt x="40386" y="356616"/>
                </a:lnTo>
                <a:lnTo>
                  <a:pt x="30479" y="356615"/>
                </a:lnTo>
                <a:close/>
              </a:path>
              <a:path w="333756" h="483869">
                <a:moveTo>
                  <a:pt x="25146" y="351282"/>
                </a:moveTo>
                <a:lnTo>
                  <a:pt x="25145" y="123444"/>
                </a:lnTo>
                <a:lnTo>
                  <a:pt x="20574" y="356616"/>
                </a:lnTo>
                <a:lnTo>
                  <a:pt x="25146" y="351282"/>
                </a:lnTo>
                <a:close/>
              </a:path>
              <a:path w="333756" h="483869">
                <a:moveTo>
                  <a:pt x="50292" y="118872"/>
                </a:moveTo>
                <a:lnTo>
                  <a:pt x="45719" y="118872"/>
                </a:lnTo>
                <a:lnTo>
                  <a:pt x="45719" y="123443"/>
                </a:lnTo>
                <a:lnTo>
                  <a:pt x="45720" y="265842"/>
                </a:lnTo>
                <a:lnTo>
                  <a:pt x="45720" y="351282"/>
                </a:lnTo>
                <a:lnTo>
                  <a:pt x="50291" y="356616"/>
                </a:lnTo>
                <a:lnTo>
                  <a:pt x="50292" y="118872"/>
                </a:lnTo>
                <a:close/>
              </a:path>
              <a:path w="333756" h="483869">
                <a:moveTo>
                  <a:pt x="41147" y="356616"/>
                </a:moveTo>
                <a:lnTo>
                  <a:pt x="40386" y="356616"/>
                </a:lnTo>
                <a:lnTo>
                  <a:pt x="30480" y="356616"/>
                </a:lnTo>
                <a:lnTo>
                  <a:pt x="25146" y="356615"/>
                </a:lnTo>
                <a:lnTo>
                  <a:pt x="25146" y="351282"/>
                </a:lnTo>
                <a:lnTo>
                  <a:pt x="20574" y="356616"/>
                </a:lnTo>
                <a:lnTo>
                  <a:pt x="20574" y="358902"/>
                </a:lnTo>
                <a:lnTo>
                  <a:pt x="41147" y="356616"/>
                </a:lnTo>
                <a:close/>
              </a:path>
              <a:path w="333756" h="483869">
                <a:moveTo>
                  <a:pt x="333756" y="238506"/>
                </a:moveTo>
                <a:lnTo>
                  <a:pt x="332994" y="234696"/>
                </a:lnTo>
                <a:lnTo>
                  <a:pt x="327279" y="234696"/>
                </a:lnTo>
                <a:lnTo>
                  <a:pt x="328422" y="236220"/>
                </a:lnTo>
                <a:lnTo>
                  <a:pt x="327660" y="239268"/>
                </a:lnTo>
                <a:lnTo>
                  <a:pt x="327088" y="240030"/>
                </a:lnTo>
                <a:lnTo>
                  <a:pt x="332994" y="240030"/>
                </a:lnTo>
                <a:lnTo>
                  <a:pt x="333756" y="238506"/>
                </a:lnTo>
                <a:close/>
              </a:path>
              <a:path w="333756" h="483869">
                <a:moveTo>
                  <a:pt x="19812" y="356616"/>
                </a:moveTo>
                <a:lnTo>
                  <a:pt x="15240" y="351282"/>
                </a:lnTo>
                <a:lnTo>
                  <a:pt x="15240" y="123444"/>
                </a:lnTo>
                <a:lnTo>
                  <a:pt x="15239" y="356615"/>
                </a:lnTo>
                <a:lnTo>
                  <a:pt x="10668" y="356615"/>
                </a:lnTo>
                <a:lnTo>
                  <a:pt x="2286" y="361188"/>
                </a:lnTo>
                <a:lnTo>
                  <a:pt x="17526" y="361188"/>
                </a:lnTo>
                <a:lnTo>
                  <a:pt x="19812" y="356616"/>
                </a:lnTo>
                <a:close/>
              </a:path>
              <a:path w="333756" h="483869">
                <a:moveTo>
                  <a:pt x="5333" y="123444"/>
                </a:moveTo>
                <a:lnTo>
                  <a:pt x="5333" y="118872"/>
                </a:lnTo>
                <a:lnTo>
                  <a:pt x="19812" y="118872"/>
                </a:lnTo>
                <a:lnTo>
                  <a:pt x="19812" y="116586"/>
                </a:lnTo>
                <a:lnTo>
                  <a:pt x="15240" y="114300"/>
                </a:lnTo>
                <a:lnTo>
                  <a:pt x="2285" y="114300"/>
                </a:lnTo>
                <a:lnTo>
                  <a:pt x="0" y="118872"/>
                </a:lnTo>
                <a:lnTo>
                  <a:pt x="0" y="356616"/>
                </a:lnTo>
                <a:lnTo>
                  <a:pt x="5333" y="123444"/>
                </a:lnTo>
                <a:close/>
              </a:path>
              <a:path w="333756" h="483869">
                <a:moveTo>
                  <a:pt x="10668" y="356615"/>
                </a:moveTo>
                <a:lnTo>
                  <a:pt x="9905" y="356615"/>
                </a:lnTo>
                <a:lnTo>
                  <a:pt x="10668" y="356616"/>
                </a:lnTo>
                <a:close/>
              </a:path>
              <a:path w="333756" h="483869">
                <a:moveTo>
                  <a:pt x="5334" y="351282"/>
                </a:moveTo>
                <a:lnTo>
                  <a:pt x="5333" y="123444"/>
                </a:lnTo>
                <a:lnTo>
                  <a:pt x="0" y="356616"/>
                </a:lnTo>
                <a:lnTo>
                  <a:pt x="5334" y="351282"/>
                </a:lnTo>
                <a:close/>
              </a:path>
              <a:path w="333756" h="483869">
                <a:moveTo>
                  <a:pt x="19812" y="118872"/>
                </a:moveTo>
                <a:lnTo>
                  <a:pt x="15239" y="118872"/>
                </a:lnTo>
                <a:lnTo>
                  <a:pt x="15239" y="123443"/>
                </a:lnTo>
                <a:lnTo>
                  <a:pt x="15240" y="351282"/>
                </a:lnTo>
                <a:lnTo>
                  <a:pt x="19812" y="356616"/>
                </a:lnTo>
                <a:lnTo>
                  <a:pt x="19812" y="118872"/>
                </a:lnTo>
                <a:close/>
              </a:path>
              <a:path w="333756" h="483869">
                <a:moveTo>
                  <a:pt x="10668" y="356616"/>
                </a:moveTo>
                <a:lnTo>
                  <a:pt x="9906" y="356616"/>
                </a:lnTo>
                <a:lnTo>
                  <a:pt x="5334" y="356615"/>
                </a:lnTo>
                <a:lnTo>
                  <a:pt x="5334" y="351282"/>
                </a:lnTo>
                <a:lnTo>
                  <a:pt x="0" y="356616"/>
                </a:lnTo>
                <a:lnTo>
                  <a:pt x="2286" y="361188"/>
                </a:lnTo>
                <a:lnTo>
                  <a:pt x="10668" y="356616"/>
                </a:lnTo>
                <a:close/>
              </a:path>
              <a:path w="333756" h="483869">
                <a:moveTo>
                  <a:pt x="171450" y="474726"/>
                </a:moveTo>
                <a:lnTo>
                  <a:pt x="167654" y="473690"/>
                </a:lnTo>
                <a:lnTo>
                  <a:pt x="166878" y="474726"/>
                </a:lnTo>
                <a:lnTo>
                  <a:pt x="166878" y="473479"/>
                </a:lnTo>
                <a:lnTo>
                  <a:pt x="163068" y="472440"/>
                </a:lnTo>
                <a:lnTo>
                  <a:pt x="166878" y="361188"/>
                </a:lnTo>
                <a:lnTo>
                  <a:pt x="166878" y="356616"/>
                </a:lnTo>
                <a:lnTo>
                  <a:pt x="162305" y="356616"/>
                </a:lnTo>
                <a:lnTo>
                  <a:pt x="51054" y="358902"/>
                </a:lnTo>
                <a:lnTo>
                  <a:pt x="55626" y="361188"/>
                </a:lnTo>
                <a:lnTo>
                  <a:pt x="162305" y="361187"/>
                </a:lnTo>
                <a:lnTo>
                  <a:pt x="162306" y="474726"/>
                </a:lnTo>
                <a:lnTo>
                  <a:pt x="163830" y="479298"/>
                </a:lnTo>
                <a:lnTo>
                  <a:pt x="171450" y="474726"/>
                </a:lnTo>
                <a:close/>
              </a:path>
              <a:path w="333756" h="483869">
                <a:moveTo>
                  <a:pt x="162305" y="356616"/>
                </a:moveTo>
                <a:lnTo>
                  <a:pt x="55626" y="356616"/>
                </a:lnTo>
                <a:lnTo>
                  <a:pt x="55626" y="351282"/>
                </a:lnTo>
                <a:lnTo>
                  <a:pt x="51054" y="356616"/>
                </a:lnTo>
                <a:lnTo>
                  <a:pt x="55626" y="356616"/>
                </a:lnTo>
                <a:lnTo>
                  <a:pt x="51054" y="356616"/>
                </a:lnTo>
                <a:lnTo>
                  <a:pt x="51054" y="358902"/>
                </a:lnTo>
                <a:lnTo>
                  <a:pt x="162305" y="356616"/>
                </a:lnTo>
                <a:close/>
              </a:path>
              <a:path w="333756" h="483869">
                <a:moveTo>
                  <a:pt x="55626" y="351282"/>
                </a:moveTo>
                <a:lnTo>
                  <a:pt x="55625" y="123444"/>
                </a:lnTo>
                <a:lnTo>
                  <a:pt x="51054" y="356616"/>
                </a:lnTo>
                <a:lnTo>
                  <a:pt x="55626" y="351282"/>
                </a:lnTo>
                <a:close/>
              </a:path>
              <a:path w="333756" h="483869">
                <a:moveTo>
                  <a:pt x="166877" y="114300"/>
                </a:moveTo>
                <a:lnTo>
                  <a:pt x="162306" y="118872"/>
                </a:lnTo>
                <a:lnTo>
                  <a:pt x="166877" y="118872"/>
                </a:lnTo>
                <a:lnTo>
                  <a:pt x="166877" y="114300"/>
                </a:lnTo>
                <a:close/>
              </a:path>
              <a:path w="333756" h="483869">
                <a:moveTo>
                  <a:pt x="166877" y="8610"/>
                </a:moveTo>
                <a:lnTo>
                  <a:pt x="163068" y="3048"/>
                </a:lnTo>
                <a:lnTo>
                  <a:pt x="166877" y="1662"/>
                </a:lnTo>
                <a:lnTo>
                  <a:pt x="166877" y="762"/>
                </a:lnTo>
                <a:lnTo>
                  <a:pt x="167920" y="1283"/>
                </a:lnTo>
                <a:lnTo>
                  <a:pt x="171450" y="0"/>
                </a:lnTo>
                <a:lnTo>
                  <a:pt x="162306" y="0"/>
                </a:lnTo>
                <a:lnTo>
                  <a:pt x="162305" y="114299"/>
                </a:lnTo>
                <a:lnTo>
                  <a:pt x="166877" y="114300"/>
                </a:lnTo>
                <a:lnTo>
                  <a:pt x="166877" y="8610"/>
                </a:lnTo>
                <a:close/>
              </a:path>
              <a:path w="333756" h="483869">
                <a:moveTo>
                  <a:pt x="55625" y="123444"/>
                </a:moveTo>
                <a:lnTo>
                  <a:pt x="55625" y="118872"/>
                </a:lnTo>
                <a:lnTo>
                  <a:pt x="162306" y="118872"/>
                </a:lnTo>
                <a:lnTo>
                  <a:pt x="166877" y="114300"/>
                </a:lnTo>
                <a:lnTo>
                  <a:pt x="53340" y="114300"/>
                </a:lnTo>
                <a:lnTo>
                  <a:pt x="51053" y="118872"/>
                </a:lnTo>
                <a:lnTo>
                  <a:pt x="51054" y="356616"/>
                </a:lnTo>
                <a:lnTo>
                  <a:pt x="55625" y="123444"/>
                </a:lnTo>
                <a:close/>
              </a:path>
              <a:path w="333756" h="483869">
                <a:moveTo>
                  <a:pt x="166878" y="361188"/>
                </a:moveTo>
                <a:lnTo>
                  <a:pt x="163068" y="472440"/>
                </a:lnTo>
                <a:lnTo>
                  <a:pt x="166878" y="473479"/>
                </a:lnTo>
                <a:lnTo>
                  <a:pt x="166878" y="361188"/>
                </a:lnTo>
                <a:close/>
              </a:path>
              <a:path w="333756" h="483869">
                <a:moveTo>
                  <a:pt x="170688" y="477774"/>
                </a:moveTo>
                <a:lnTo>
                  <a:pt x="332994" y="240030"/>
                </a:lnTo>
                <a:lnTo>
                  <a:pt x="327088" y="240030"/>
                </a:lnTo>
                <a:lnTo>
                  <a:pt x="325374" y="242316"/>
                </a:lnTo>
                <a:lnTo>
                  <a:pt x="322100" y="247181"/>
                </a:lnTo>
                <a:lnTo>
                  <a:pt x="314948" y="257706"/>
                </a:lnTo>
                <a:lnTo>
                  <a:pt x="307848" y="268224"/>
                </a:lnTo>
                <a:lnTo>
                  <a:pt x="305562" y="271272"/>
                </a:lnTo>
                <a:lnTo>
                  <a:pt x="303428" y="275082"/>
                </a:lnTo>
                <a:lnTo>
                  <a:pt x="300228" y="279146"/>
                </a:lnTo>
                <a:lnTo>
                  <a:pt x="297942" y="282702"/>
                </a:lnTo>
                <a:lnTo>
                  <a:pt x="297180" y="283464"/>
                </a:lnTo>
                <a:lnTo>
                  <a:pt x="294513" y="287489"/>
                </a:lnTo>
                <a:lnTo>
                  <a:pt x="291934" y="291401"/>
                </a:lnTo>
                <a:lnTo>
                  <a:pt x="290322" y="294132"/>
                </a:lnTo>
                <a:lnTo>
                  <a:pt x="288798" y="296418"/>
                </a:lnTo>
                <a:lnTo>
                  <a:pt x="285750" y="300228"/>
                </a:lnTo>
                <a:lnTo>
                  <a:pt x="283179" y="304324"/>
                </a:lnTo>
                <a:lnTo>
                  <a:pt x="275986" y="314805"/>
                </a:lnTo>
                <a:lnTo>
                  <a:pt x="268986" y="325374"/>
                </a:lnTo>
                <a:lnTo>
                  <a:pt x="267462" y="327660"/>
                </a:lnTo>
                <a:lnTo>
                  <a:pt x="264384" y="331867"/>
                </a:lnTo>
                <a:lnTo>
                  <a:pt x="257207" y="342361"/>
                </a:lnTo>
                <a:lnTo>
                  <a:pt x="249936" y="352806"/>
                </a:lnTo>
                <a:lnTo>
                  <a:pt x="248412" y="355092"/>
                </a:lnTo>
                <a:lnTo>
                  <a:pt x="246126" y="358902"/>
                </a:lnTo>
                <a:lnTo>
                  <a:pt x="243871" y="362094"/>
                </a:lnTo>
                <a:lnTo>
                  <a:pt x="236627" y="372504"/>
                </a:lnTo>
                <a:lnTo>
                  <a:pt x="229447" y="382997"/>
                </a:lnTo>
                <a:lnTo>
                  <a:pt x="222304" y="393528"/>
                </a:lnTo>
                <a:lnTo>
                  <a:pt x="215172" y="404053"/>
                </a:lnTo>
                <a:lnTo>
                  <a:pt x="208026" y="414528"/>
                </a:lnTo>
                <a:lnTo>
                  <a:pt x="205740" y="417576"/>
                </a:lnTo>
                <a:lnTo>
                  <a:pt x="203164" y="421642"/>
                </a:lnTo>
                <a:lnTo>
                  <a:pt x="195966" y="432097"/>
                </a:lnTo>
                <a:lnTo>
                  <a:pt x="188976" y="442722"/>
                </a:lnTo>
                <a:lnTo>
                  <a:pt x="185928" y="446532"/>
                </a:lnTo>
                <a:lnTo>
                  <a:pt x="183857" y="450240"/>
                </a:lnTo>
                <a:lnTo>
                  <a:pt x="181127" y="453491"/>
                </a:lnTo>
                <a:lnTo>
                  <a:pt x="179070" y="457200"/>
                </a:lnTo>
                <a:lnTo>
                  <a:pt x="178308" y="457962"/>
                </a:lnTo>
                <a:lnTo>
                  <a:pt x="175501" y="461467"/>
                </a:lnTo>
                <a:lnTo>
                  <a:pt x="172326" y="466788"/>
                </a:lnTo>
                <a:lnTo>
                  <a:pt x="170688" y="469392"/>
                </a:lnTo>
                <a:lnTo>
                  <a:pt x="169164" y="471678"/>
                </a:lnTo>
                <a:lnTo>
                  <a:pt x="167654" y="473690"/>
                </a:lnTo>
                <a:lnTo>
                  <a:pt x="171450" y="474726"/>
                </a:lnTo>
                <a:lnTo>
                  <a:pt x="163830" y="479298"/>
                </a:lnTo>
                <a:lnTo>
                  <a:pt x="167640" y="480060"/>
                </a:lnTo>
                <a:lnTo>
                  <a:pt x="170688" y="477774"/>
                </a:lnTo>
                <a:close/>
              </a:path>
              <a:path w="333756" h="483869">
                <a:moveTo>
                  <a:pt x="166877" y="1662"/>
                </a:moveTo>
                <a:lnTo>
                  <a:pt x="163068" y="3048"/>
                </a:lnTo>
                <a:lnTo>
                  <a:pt x="166877" y="8610"/>
                </a:lnTo>
                <a:lnTo>
                  <a:pt x="166877" y="1662"/>
                </a:lnTo>
                <a:close/>
              </a:path>
              <a:path w="333756" h="483869">
                <a:moveTo>
                  <a:pt x="170688" y="-2285"/>
                </a:moveTo>
                <a:lnTo>
                  <a:pt x="167640" y="-4571"/>
                </a:lnTo>
                <a:lnTo>
                  <a:pt x="163830" y="-3809"/>
                </a:lnTo>
                <a:lnTo>
                  <a:pt x="162306" y="0"/>
                </a:lnTo>
                <a:lnTo>
                  <a:pt x="171450" y="0"/>
                </a:lnTo>
                <a:lnTo>
                  <a:pt x="167920" y="1283"/>
                </a:lnTo>
                <a:lnTo>
                  <a:pt x="168401" y="1524"/>
                </a:lnTo>
                <a:lnTo>
                  <a:pt x="170687" y="5334"/>
                </a:lnTo>
                <a:lnTo>
                  <a:pt x="172973" y="8382"/>
                </a:lnTo>
                <a:lnTo>
                  <a:pt x="175259" y="12192"/>
                </a:lnTo>
                <a:lnTo>
                  <a:pt x="177545" y="15240"/>
                </a:lnTo>
                <a:lnTo>
                  <a:pt x="179831" y="18288"/>
                </a:lnTo>
                <a:lnTo>
                  <a:pt x="182117" y="22098"/>
                </a:lnTo>
                <a:lnTo>
                  <a:pt x="184403" y="25146"/>
                </a:lnTo>
                <a:lnTo>
                  <a:pt x="186689" y="28956"/>
                </a:lnTo>
                <a:lnTo>
                  <a:pt x="189737" y="32766"/>
                </a:lnTo>
                <a:lnTo>
                  <a:pt x="192023" y="36576"/>
                </a:lnTo>
                <a:lnTo>
                  <a:pt x="194309" y="39624"/>
                </a:lnTo>
                <a:lnTo>
                  <a:pt x="196595" y="43434"/>
                </a:lnTo>
                <a:lnTo>
                  <a:pt x="198881" y="46482"/>
                </a:lnTo>
                <a:lnTo>
                  <a:pt x="201167" y="49530"/>
                </a:lnTo>
                <a:lnTo>
                  <a:pt x="203453" y="53340"/>
                </a:lnTo>
                <a:lnTo>
                  <a:pt x="205739" y="56388"/>
                </a:lnTo>
                <a:lnTo>
                  <a:pt x="208025" y="60198"/>
                </a:lnTo>
                <a:lnTo>
                  <a:pt x="210312" y="63246"/>
                </a:lnTo>
                <a:lnTo>
                  <a:pt x="212597" y="66294"/>
                </a:lnTo>
                <a:lnTo>
                  <a:pt x="214883" y="70104"/>
                </a:lnTo>
                <a:lnTo>
                  <a:pt x="217169" y="73152"/>
                </a:lnTo>
                <a:lnTo>
                  <a:pt x="219455" y="76962"/>
                </a:lnTo>
                <a:lnTo>
                  <a:pt x="221741" y="80010"/>
                </a:lnTo>
                <a:lnTo>
                  <a:pt x="224027" y="83058"/>
                </a:lnTo>
                <a:lnTo>
                  <a:pt x="226313" y="86868"/>
                </a:lnTo>
                <a:lnTo>
                  <a:pt x="228600" y="89916"/>
                </a:lnTo>
                <a:lnTo>
                  <a:pt x="230885" y="93726"/>
                </a:lnTo>
                <a:lnTo>
                  <a:pt x="233933" y="97536"/>
                </a:lnTo>
                <a:lnTo>
                  <a:pt x="236219" y="101346"/>
                </a:lnTo>
                <a:lnTo>
                  <a:pt x="238505" y="104394"/>
                </a:lnTo>
                <a:lnTo>
                  <a:pt x="240791" y="108204"/>
                </a:lnTo>
                <a:lnTo>
                  <a:pt x="243077" y="111252"/>
                </a:lnTo>
                <a:lnTo>
                  <a:pt x="245363" y="114300"/>
                </a:lnTo>
                <a:lnTo>
                  <a:pt x="247650" y="118110"/>
                </a:lnTo>
                <a:lnTo>
                  <a:pt x="249935" y="121158"/>
                </a:lnTo>
                <a:lnTo>
                  <a:pt x="252221" y="124968"/>
                </a:lnTo>
                <a:lnTo>
                  <a:pt x="254507" y="128016"/>
                </a:lnTo>
                <a:lnTo>
                  <a:pt x="256793" y="131064"/>
                </a:lnTo>
                <a:lnTo>
                  <a:pt x="259079" y="134874"/>
                </a:lnTo>
                <a:lnTo>
                  <a:pt x="261365" y="137922"/>
                </a:lnTo>
                <a:lnTo>
                  <a:pt x="263651" y="141732"/>
                </a:lnTo>
                <a:lnTo>
                  <a:pt x="265938" y="144780"/>
                </a:lnTo>
                <a:lnTo>
                  <a:pt x="268223" y="147828"/>
                </a:lnTo>
                <a:lnTo>
                  <a:pt x="270509" y="151638"/>
                </a:lnTo>
                <a:lnTo>
                  <a:pt x="272795" y="154686"/>
                </a:lnTo>
                <a:lnTo>
                  <a:pt x="275081" y="158496"/>
                </a:lnTo>
                <a:lnTo>
                  <a:pt x="278129" y="162306"/>
                </a:lnTo>
                <a:lnTo>
                  <a:pt x="280415" y="166116"/>
                </a:lnTo>
                <a:lnTo>
                  <a:pt x="282701" y="169164"/>
                </a:lnTo>
                <a:lnTo>
                  <a:pt x="284988" y="172974"/>
                </a:lnTo>
                <a:lnTo>
                  <a:pt x="287274" y="176022"/>
                </a:lnTo>
                <a:lnTo>
                  <a:pt x="289560" y="179070"/>
                </a:lnTo>
                <a:lnTo>
                  <a:pt x="291846" y="182880"/>
                </a:lnTo>
                <a:lnTo>
                  <a:pt x="294132" y="185928"/>
                </a:lnTo>
                <a:lnTo>
                  <a:pt x="296418" y="189738"/>
                </a:lnTo>
                <a:lnTo>
                  <a:pt x="298704" y="192786"/>
                </a:lnTo>
                <a:lnTo>
                  <a:pt x="300990" y="195834"/>
                </a:lnTo>
                <a:lnTo>
                  <a:pt x="303276" y="199644"/>
                </a:lnTo>
                <a:lnTo>
                  <a:pt x="305562" y="202692"/>
                </a:lnTo>
                <a:lnTo>
                  <a:pt x="307848" y="206502"/>
                </a:lnTo>
                <a:lnTo>
                  <a:pt x="310134" y="209550"/>
                </a:lnTo>
                <a:lnTo>
                  <a:pt x="312420" y="212598"/>
                </a:lnTo>
                <a:lnTo>
                  <a:pt x="314706" y="216408"/>
                </a:lnTo>
                <a:lnTo>
                  <a:pt x="316992" y="219456"/>
                </a:lnTo>
                <a:lnTo>
                  <a:pt x="319278" y="223266"/>
                </a:lnTo>
                <a:lnTo>
                  <a:pt x="321564" y="226314"/>
                </a:lnTo>
                <a:lnTo>
                  <a:pt x="323850" y="229362"/>
                </a:lnTo>
                <a:lnTo>
                  <a:pt x="326136" y="233172"/>
                </a:lnTo>
                <a:lnTo>
                  <a:pt x="327279" y="234696"/>
                </a:lnTo>
                <a:lnTo>
                  <a:pt x="332994" y="234696"/>
                </a:lnTo>
                <a:lnTo>
                  <a:pt x="170688" y="-2285"/>
                </a:lnTo>
                <a:close/>
              </a:path>
              <a:path w="333756" h="483869">
                <a:moveTo>
                  <a:pt x="50291" y="356616"/>
                </a:moveTo>
                <a:lnTo>
                  <a:pt x="41147" y="356616"/>
                </a:lnTo>
                <a:lnTo>
                  <a:pt x="20574" y="358902"/>
                </a:lnTo>
                <a:lnTo>
                  <a:pt x="25146" y="361188"/>
                </a:lnTo>
                <a:lnTo>
                  <a:pt x="48006" y="361188"/>
                </a:lnTo>
                <a:lnTo>
                  <a:pt x="50291" y="356616"/>
                </a:lnTo>
                <a:close/>
              </a:path>
              <a:path w="333756" h="483869">
                <a:moveTo>
                  <a:pt x="45720" y="351282"/>
                </a:moveTo>
                <a:lnTo>
                  <a:pt x="45720" y="356615"/>
                </a:lnTo>
                <a:lnTo>
                  <a:pt x="50291" y="356616"/>
                </a:lnTo>
                <a:lnTo>
                  <a:pt x="45720" y="351282"/>
                </a:lnTo>
                <a:close/>
              </a:path>
              <a:path w="333756" h="483869">
                <a:moveTo>
                  <a:pt x="45720" y="123444"/>
                </a:moveTo>
                <a:lnTo>
                  <a:pt x="45720" y="265842"/>
                </a:lnTo>
                <a:lnTo>
                  <a:pt x="45720" y="123444"/>
                </a:lnTo>
                <a:close/>
              </a:path>
              <a:path w="333756" h="483869">
                <a:moveTo>
                  <a:pt x="25145" y="123444"/>
                </a:moveTo>
                <a:lnTo>
                  <a:pt x="25145" y="118872"/>
                </a:lnTo>
                <a:lnTo>
                  <a:pt x="50292" y="118872"/>
                </a:lnTo>
                <a:lnTo>
                  <a:pt x="50292" y="116586"/>
                </a:lnTo>
                <a:lnTo>
                  <a:pt x="45720" y="114300"/>
                </a:lnTo>
                <a:lnTo>
                  <a:pt x="22860" y="114300"/>
                </a:lnTo>
                <a:lnTo>
                  <a:pt x="20574" y="118872"/>
                </a:lnTo>
                <a:lnTo>
                  <a:pt x="20574" y="356616"/>
                </a:lnTo>
                <a:lnTo>
                  <a:pt x="25145" y="123444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28273" y="5839968"/>
            <a:ext cx="323850" cy="356616"/>
          </a:xfrm>
          <a:custGeom>
            <a:avLst/>
            <a:gdLst/>
            <a:ahLst/>
            <a:cxnLst/>
            <a:rect l="l" t="t" r="r" b="b"/>
            <a:pathLst>
              <a:path w="323850" h="356615">
                <a:moveTo>
                  <a:pt x="40386" y="0"/>
                </a:moveTo>
                <a:lnTo>
                  <a:pt x="19812" y="0"/>
                </a:lnTo>
                <a:lnTo>
                  <a:pt x="19812" y="237744"/>
                </a:lnTo>
                <a:lnTo>
                  <a:pt x="40386" y="237744"/>
                </a:lnTo>
                <a:lnTo>
                  <a:pt x="40386" y="0"/>
                </a:lnTo>
                <a:close/>
              </a:path>
              <a:path w="323850" h="356615">
                <a:moveTo>
                  <a:pt x="323850" y="118871"/>
                </a:moveTo>
                <a:lnTo>
                  <a:pt x="161544" y="-118872"/>
                </a:lnTo>
                <a:lnTo>
                  <a:pt x="161544" y="0"/>
                </a:lnTo>
                <a:lnTo>
                  <a:pt x="50292" y="0"/>
                </a:lnTo>
                <a:lnTo>
                  <a:pt x="50292" y="237744"/>
                </a:lnTo>
                <a:lnTo>
                  <a:pt x="161544" y="237744"/>
                </a:lnTo>
                <a:lnTo>
                  <a:pt x="161544" y="355854"/>
                </a:lnTo>
                <a:lnTo>
                  <a:pt x="323850" y="118871"/>
                </a:lnTo>
                <a:close/>
              </a:path>
              <a:path w="323850" h="356615">
                <a:moveTo>
                  <a:pt x="9905" y="0"/>
                </a:moveTo>
                <a:lnTo>
                  <a:pt x="0" y="0"/>
                </a:lnTo>
                <a:lnTo>
                  <a:pt x="0" y="237744"/>
                </a:lnTo>
                <a:lnTo>
                  <a:pt x="9905" y="237744"/>
                </a:lnTo>
                <a:lnTo>
                  <a:pt x="9905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33226" y="5839968"/>
            <a:ext cx="0" cy="237744"/>
          </a:xfrm>
          <a:custGeom>
            <a:avLst/>
            <a:gdLst/>
            <a:ahLst/>
            <a:cxnLst/>
            <a:rect l="l" t="t" r="r" b="b"/>
            <a:pathLst>
              <a:path h="237743">
                <a:moveTo>
                  <a:pt x="0" y="0"/>
                </a:moveTo>
                <a:lnTo>
                  <a:pt x="0" y="237744"/>
                </a:lnTo>
              </a:path>
            </a:pathLst>
          </a:custGeom>
          <a:ln w="11175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58372" y="5839968"/>
            <a:ext cx="0" cy="237744"/>
          </a:xfrm>
          <a:custGeom>
            <a:avLst/>
            <a:gdLst/>
            <a:ahLst/>
            <a:cxnLst/>
            <a:rect l="l" t="t" r="r" b="b"/>
            <a:pathLst>
              <a:path h="237743">
                <a:moveTo>
                  <a:pt x="0" y="0"/>
                </a:moveTo>
                <a:lnTo>
                  <a:pt x="0" y="237744"/>
                </a:lnTo>
              </a:path>
            </a:pathLst>
          </a:custGeom>
          <a:ln w="21844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622939" y="5721095"/>
            <a:ext cx="333756" cy="483869"/>
          </a:xfrm>
          <a:custGeom>
            <a:avLst/>
            <a:gdLst/>
            <a:ahLst/>
            <a:cxnLst/>
            <a:rect l="l" t="t" r="r" b="b"/>
            <a:pathLst>
              <a:path w="333756" h="483869">
                <a:moveTo>
                  <a:pt x="41148" y="356616"/>
                </a:moveTo>
                <a:lnTo>
                  <a:pt x="41147" y="351281"/>
                </a:lnTo>
                <a:lnTo>
                  <a:pt x="30479" y="351281"/>
                </a:lnTo>
                <a:lnTo>
                  <a:pt x="30479" y="123444"/>
                </a:lnTo>
                <a:lnTo>
                  <a:pt x="25146" y="123444"/>
                </a:lnTo>
                <a:lnTo>
                  <a:pt x="20574" y="356616"/>
                </a:lnTo>
                <a:lnTo>
                  <a:pt x="25146" y="351282"/>
                </a:lnTo>
                <a:lnTo>
                  <a:pt x="30480" y="356616"/>
                </a:lnTo>
                <a:lnTo>
                  <a:pt x="41148" y="356616"/>
                </a:lnTo>
                <a:close/>
              </a:path>
              <a:path w="333756" h="483869">
                <a:moveTo>
                  <a:pt x="30480" y="118872"/>
                </a:moveTo>
                <a:lnTo>
                  <a:pt x="41148" y="118872"/>
                </a:lnTo>
                <a:lnTo>
                  <a:pt x="45720" y="123444"/>
                </a:lnTo>
                <a:lnTo>
                  <a:pt x="45720" y="351282"/>
                </a:lnTo>
                <a:lnTo>
                  <a:pt x="50292" y="356616"/>
                </a:lnTo>
                <a:lnTo>
                  <a:pt x="50292" y="118872"/>
                </a:lnTo>
                <a:lnTo>
                  <a:pt x="30480" y="118872"/>
                </a:lnTo>
                <a:close/>
              </a:path>
              <a:path w="333756" h="483869">
                <a:moveTo>
                  <a:pt x="30480" y="356616"/>
                </a:moveTo>
                <a:lnTo>
                  <a:pt x="25146" y="351282"/>
                </a:lnTo>
                <a:lnTo>
                  <a:pt x="20574" y="356616"/>
                </a:lnTo>
                <a:lnTo>
                  <a:pt x="20574" y="358902"/>
                </a:lnTo>
                <a:lnTo>
                  <a:pt x="41148" y="356616"/>
                </a:lnTo>
                <a:lnTo>
                  <a:pt x="30480" y="356616"/>
                </a:lnTo>
                <a:close/>
              </a:path>
              <a:path w="333756" h="483869">
                <a:moveTo>
                  <a:pt x="325374" y="240030"/>
                </a:moveTo>
                <a:lnTo>
                  <a:pt x="332994" y="240030"/>
                </a:lnTo>
                <a:lnTo>
                  <a:pt x="333756" y="238506"/>
                </a:lnTo>
                <a:lnTo>
                  <a:pt x="332994" y="234696"/>
                </a:lnTo>
                <a:lnTo>
                  <a:pt x="325374" y="234696"/>
                </a:lnTo>
                <a:lnTo>
                  <a:pt x="325374" y="240030"/>
                </a:lnTo>
                <a:close/>
              </a:path>
              <a:path w="333756" h="483869">
                <a:moveTo>
                  <a:pt x="5334" y="361188"/>
                </a:moveTo>
                <a:lnTo>
                  <a:pt x="17526" y="361188"/>
                </a:lnTo>
                <a:lnTo>
                  <a:pt x="19812" y="356616"/>
                </a:lnTo>
                <a:lnTo>
                  <a:pt x="15240" y="351282"/>
                </a:lnTo>
                <a:lnTo>
                  <a:pt x="15240" y="123444"/>
                </a:lnTo>
                <a:lnTo>
                  <a:pt x="10668" y="118872"/>
                </a:lnTo>
                <a:lnTo>
                  <a:pt x="9906" y="118872"/>
                </a:lnTo>
                <a:lnTo>
                  <a:pt x="19812" y="118872"/>
                </a:lnTo>
                <a:lnTo>
                  <a:pt x="19812" y="116586"/>
                </a:lnTo>
                <a:lnTo>
                  <a:pt x="15240" y="114300"/>
                </a:lnTo>
                <a:lnTo>
                  <a:pt x="2285" y="114300"/>
                </a:lnTo>
                <a:lnTo>
                  <a:pt x="0" y="118872"/>
                </a:lnTo>
                <a:lnTo>
                  <a:pt x="0" y="356616"/>
                </a:lnTo>
                <a:lnTo>
                  <a:pt x="5334" y="123444"/>
                </a:lnTo>
                <a:lnTo>
                  <a:pt x="10668" y="123444"/>
                </a:lnTo>
                <a:lnTo>
                  <a:pt x="10668" y="356616"/>
                </a:lnTo>
                <a:lnTo>
                  <a:pt x="2286" y="361188"/>
                </a:lnTo>
                <a:lnTo>
                  <a:pt x="5334" y="361188"/>
                </a:lnTo>
                <a:close/>
              </a:path>
              <a:path w="333756" h="483869">
                <a:moveTo>
                  <a:pt x="10668" y="356616"/>
                </a:moveTo>
                <a:lnTo>
                  <a:pt x="10667" y="351281"/>
                </a:lnTo>
                <a:lnTo>
                  <a:pt x="9905" y="351282"/>
                </a:lnTo>
                <a:lnTo>
                  <a:pt x="9906" y="123444"/>
                </a:lnTo>
                <a:lnTo>
                  <a:pt x="5334" y="123444"/>
                </a:lnTo>
                <a:lnTo>
                  <a:pt x="0" y="356616"/>
                </a:lnTo>
                <a:lnTo>
                  <a:pt x="5334" y="351282"/>
                </a:lnTo>
                <a:lnTo>
                  <a:pt x="9906" y="356616"/>
                </a:lnTo>
                <a:lnTo>
                  <a:pt x="10668" y="356616"/>
                </a:lnTo>
                <a:close/>
              </a:path>
              <a:path w="333756" h="483869">
                <a:moveTo>
                  <a:pt x="9906" y="118872"/>
                </a:moveTo>
                <a:lnTo>
                  <a:pt x="10668" y="118872"/>
                </a:lnTo>
                <a:lnTo>
                  <a:pt x="15240" y="123444"/>
                </a:lnTo>
                <a:lnTo>
                  <a:pt x="15240" y="351282"/>
                </a:lnTo>
                <a:lnTo>
                  <a:pt x="19812" y="356616"/>
                </a:lnTo>
                <a:lnTo>
                  <a:pt x="19812" y="118872"/>
                </a:lnTo>
                <a:lnTo>
                  <a:pt x="9906" y="118872"/>
                </a:lnTo>
                <a:close/>
              </a:path>
              <a:path w="333756" h="483869">
                <a:moveTo>
                  <a:pt x="9906" y="356616"/>
                </a:moveTo>
                <a:lnTo>
                  <a:pt x="5334" y="351282"/>
                </a:lnTo>
                <a:lnTo>
                  <a:pt x="0" y="356616"/>
                </a:lnTo>
                <a:lnTo>
                  <a:pt x="2286" y="361188"/>
                </a:lnTo>
                <a:lnTo>
                  <a:pt x="10668" y="356616"/>
                </a:lnTo>
                <a:lnTo>
                  <a:pt x="9906" y="356616"/>
                </a:lnTo>
                <a:close/>
              </a:path>
              <a:path w="333756" h="483869">
                <a:moveTo>
                  <a:pt x="171449" y="460162"/>
                </a:moveTo>
                <a:lnTo>
                  <a:pt x="171450" y="356616"/>
                </a:lnTo>
                <a:lnTo>
                  <a:pt x="162306" y="356616"/>
                </a:lnTo>
                <a:lnTo>
                  <a:pt x="51054" y="358902"/>
                </a:lnTo>
                <a:lnTo>
                  <a:pt x="55626" y="361188"/>
                </a:lnTo>
                <a:lnTo>
                  <a:pt x="162305" y="361187"/>
                </a:lnTo>
                <a:lnTo>
                  <a:pt x="162306" y="474726"/>
                </a:lnTo>
                <a:lnTo>
                  <a:pt x="163830" y="479298"/>
                </a:lnTo>
                <a:lnTo>
                  <a:pt x="171450" y="474726"/>
                </a:lnTo>
                <a:lnTo>
                  <a:pt x="163068" y="472440"/>
                </a:lnTo>
                <a:lnTo>
                  <a:pt x="166878" y="361188"/>
                </a:lnTo>
                <a:lnTo>
                  <a:pt x="171449" y="460162"/>
                </a:lnTo>
                <a:close/>
              </a:path>
              <a:path w="333756" h="483869">
                <a:moveTo>
                  <a:pt x="60198" y="356616"/>
                </a:moveTo>
                <a:lnTo>
                  <a:pt x="51054" y="358902"/>
                </a:lnTo>
                <a:lnTo>
                  <a:pt x="162306" y="356616"/>
                </a:lnTo>
                <a:lnTo>
                  <a:pt x="171450" y="356616"/>
                </a:lnTo>
                <a:lnTo>
                  <a:pt x="171450" y="353568"/>
                </a:lnTo>
                <a:lnTo>
                  <a:pt x="169926" y="351282"/>
                </a:lnTo>
                <a:lnTo>
                  <a:pt x="55626" y="351282"/>
                </a:lnTo>
                <a:lnTo>
                  <a:pt x="51054" y="356616"/>
                </a:lnTo>
                <a:lnTo>
                  <a:pt x="51054" y="358902"/>
                </a:lnTo>
                <a:lnTo>
                  <a:pt x="60198" y="356616"/>
                </a:lnTo>
                <a:close/>
              </a:path>
              <a:path w="333756" h="483869">
                <a:moveTo>
                  <a:pt x="60197" y="123444"/>
                </a:moveTo>
                <a:lnTo>
                  <a:pt x="169926" y="123444"/>
                </a:lnTo>
                <a:lnTo>
                  <a:pt x="171450" y="121920"/>
                </a:lnTo>
                <a:lnTo>
                  <a:pt x="171450" y="15286"/>
                </a:lnTo>
                <a:lnTo>
                  <a:pt x="163068" y="3048"/>
                </a:lnTo>
                <a:lnTo>
                  <a:pt x="171450" y="0"/>
                </a:lnTo>
                <a:lnTo>
                  <a:pt x="162306" y="0"/>
                </a:lnTo>
                <a:lnTo>
                  <a:pt x="162305" y="114299"/>
                </a:lnTo>
                <a:lnTo>
                  <a:pt x="166878" y="114300"/>
                </a:lnTo>
                <a:lnTo>
                  <a:pt x="162306" y="118872"/>
                </a:lnTo>
                <a:lnTo>
                  <a:pt x="60198" y="118872"/>
                </a:lnTo>
                <a:lnTo>
                  <a:pt x="55626" y="123444"/>
                </a:lnTo>
                <a:lnTo>
                  <a:pt x="51054" y="356616"/>
                </a:lnTo>
                <a:lnTo>
                  <a:pt x="55626" y="351282"/>
                </a:lnTo>
                <a:lnTo>
                  <a:pt x="60197" y="351281"/>
                </a:lnTo>
                <a:lnTo>
                  <a:pt x="60197" y="123444"/>
                </a:lnTo>
                <a:close/>
              </a:path>
              <a:path w="333756" h="483869">
                <a:moveTo>
                  <a:pt x="51053" y="118872"/>
                </a:moveTo>
                <a:lnTo>
                  <a:pt x="51054" y="356616"/>
                </a:lnTo>
                <a:lnTo>
                  <a:pt x="55626" y="123444"/>
                </a:lnTo>
                <a:lnTo>
                  <a:pt x="60198" y="118872"/>
                </a:lnTo>
                <a:lnTo>
                  <a:pt x="162306" y="118872"/>
                </a:lnTo>
                <a:lnTo>
                  <a:pt x="166878" y="114300"/>
                </a:lnTo>
                <a:lnTo>
                  <a:pt x="53340" y="114300"/>
                </a:lnTo>
                <a:lnTo>
                  <a:pt x="51053" y="118872"/>
                </a:lnTo>
                <a:close/>
              </a:path>
              <a:path w="333756" h="483869">
                <a:moveTo>
                  <a:pt x="163830" y="-3809"/>
                </a:moveTo>
                <a:lnTo>
                  <a:pt x="162306" y="0"/>
                </a:lnTo>
                <a:lnTo>
                  <a:pt x="171450" y="0"/>
                </a:lnTo>
                <a:lnTo>
                  <a:pt x="163068" y="3048"/>
                </a:lnTo>
                <a:lnTo>
                  <a:pt x="171450" y="15286"/>
                </a:lnTo>
                <a:lnTo>
                  <a:pt x="323550" y="237367"/>
                </a:lnTo>
                <a:lnTo>
                  <a:pt x="171449" y="460162"/>
                </a:lnTo>
                <a:lnTo>
                  <a:pt x="166878" y="361188"/>
                </a:lnTo>
                <a:lnTo>
                  <a:pt x="163068" y="472440"/>
                </a:lnTo>
                <a:lnTo>
                  <a:pt x="171450" y="474726"/>
                </a:lnTo>
                <a:lnTo>
                  <a:pt x="163830" y="479298"/>
                </a:lnTo>
                <a:lnTo>
                  <a:pt x="167640" y="480060"/>
                </a:lnTo>
                <a:lnTo>
                  <a:pt x="170688" y="477774"/>
                </a:lnTo>
                <a:lnTo>
                  <a:pt x="332994" y="240030"/>
                </a:lnTo>
                <a:lnTo>
                  <a:pt x="325374" y="240030"/>
                </a:lnTo>
                <a:lnTo>
                  <a:pt x="325374" y="234696"/>
                </a:lnTo>
                <a:lnTo>
                  <a:pt x="332994" y="234696"/>
                </a:lnTo>
                <a:lnTo>
                  <a:pt x="170688" y="-2285"/>
                </a:lnTo>
                <a:lnTo>
                  <a:pt x="167640" y="-4571"/>
                </a:lnTo>
                <a:lnTo>
                  <a:pt x="163830" y="-3809"/>
                </a:lnTo>
                <a:close/>
              </a:path>
              <a:path w="333756" h="483869">
                <a:moveTo>
                  <a:pt x="25146" y="361188"/>
                </a:moveTo>
                <a:lnTo>
                  <a:pt x="48006" y="361188"/>
                </a:lnTo>
                <a:lnTo>
                  <a:pt x="50292" y="356616"/>
                </a:lnTo>
                <a:lnTo>
                  <a:pt x="45720" y="351282"/>
                </a:lnTo>
                <a:lnTo>
                  <a:pt x="45720" y="123444"/>
                </a:lnTo>
                <a:lnTo>
                  <a:pt x="41148" y="118872"/>
                </a:lnTo>
                <a:lnTo>
                  <a:pt x="30480" y="118872"/>
                </a:lnTo>
                <a:lnTo>
                  <a:pt x="50292" y="118872"/>
                </a:lnTo>
                <a:lnTo>
                  <a:pt x="50292" y="116586"/>
                </a:lnTo>
                <a:lnTo>
                  <a:pt x="45720" y="114300"/>
                </a:lnTo>
                <a:lnTo>
                  <a:pt x="22860" y="114300"/>
                </a:lnTo>
                <a:lnTo>
                  <a:pt x="20574" y="118872"/>
                </a:lnTo>
                <a:lnTo>
                  <a:pt x="20574" y="356616"/>
                </a:lnTo>
                <a:lnTo>
                  <a:pt x="25146" y="123444"/>
                </a:lnTo>
                <a:lnTo>
                  <a:pt x="41147" y="123444"/>
                </a:lnTo>
                <a:lnTo>
                  <a:pt x="41148" y="356616"/>
                </a:lnTo>
                <a:lnTo>
                  <a:pt x="20574" y="358902"/>
                </a:lnTo>
                <a:lnTo>
                  <a:pt x="25146" y="361188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56767" y="3212591"/>
            <a:ext cx="323850" cy="354330"/>
          </a:xfrm>
          <a:custGeom>
            <a:avLst/>
            <a:gdLst/>
            <a:ahLst/>
            <a:cxnLst/>
            <a:rect l="l" t="t" r="r" b="b"/>
            <a:pathLst>
              <a:path w="323850" h="354329">
                <a:moveTo>
                  <a:pt x="40386" y="0"/>
                </a:moveTo>
                <a:lnTo>
                  <a:pt x="20574" y="0"/>
                </a:lnTo>
                <a:lnTo>
                  <a:pt x="40386" y="0"/>
                </a:lnTo>
                <a:close/>
              </a:path>
              <a:path w="323850" h="354329">
                <a:moveTo>
                  <a:pt x="20574" y="0"/>
                </a:moveTo>
                <a:lnTo>
                  <a:pt x="20574" y="236219"/>
                </a:lnTo>
                <a:lnTo>
                  <a:pt x="20574" y="0"/>
                </a:lnTo>
              </a:path>
              <a:path w="323850" h="354329">
                <a:moveTo>
                  <a:pt x="40385" y="0"/>
                </a:moveTo>
                <a:lnTo>
                  <a:pt x="40385" y="236219"/>
                </a:lnTo>
                <a:lnTo>
                  <a:pt x="40386" y="0"/>
                </a:lnTo>
              </a:path>
              <a:path w="323850" h="354329">
                <a:moveTo>
                  <a:pt x="20574" y="236219"/>
                </a:moveTo>
                <a:lnTo>
                  <a:pt x="40386" y="236220"/>
                </a:lnTo>
              </a:path>
              <a:path w="323850" h="354329">
                <a:moveTo>
                  <a:pt x="282585" y="178448"/>
                </a:moveTo>
                <a:lnTo>
                  <a:pt x="280203" y="181342"/>
                </a:lnTo>
                <a:lnTo>
                  <a:pt x="273191" y="191906"/>
                </a:lnTo>
                <a:lnTo>
                  <a:pt x="265995" y="202401"/>
                </a:lnTo>
                <a:lnTo>
                  <a:pt x="258745" y="212872"/>
                </a:lnTo>
                <a:lnTo>
                  <a:pt x="251571" y="223367"/>
                </a:lnTo>
                <a:lnTo>
                  <a:pt x="244601" y="233933"/>
                </a:lnTo>
                <a:lnTo>
                  <a:pt x="241554" y="237743"/>
                </a:lnTo>
                <a:lnTo>
                  <a:pt x="239503" y="241086"/>
                </a:lnTo>
                <a:lnTo>
                  <a:pt x="232286" y="251524"/>
                </a:lnTo>
                <a:lnTo>
                  <a:pt x="225122" y="262039"/>
                </a:lnTo>
                <a:lnTo>
                  <a:pt x="217963" y="272563"/>
                </a:lnTo>
                <a:lnTo>
                  <a:pt x="210757" y="283029"/>
                </a:lnTo>
                <a:lnTo>
                  <a:pt x="203454" y="293369"/>
                </a:lnTo>
                <a:lnTo>
                  <a:pt x="202679" y="294893"/>
                </a:lnTo>
                <a:lnTo>
                  <a:pt x="200353" y="298045"/>
                </a:lnTo>
                <a:lnTo>
                  <a:pt x="193293" y="308585"/>
                </a:lnTo>
                <a:lnTo>
                  <a:pt x="186131" y="319084"/>
                </a:lnTo>
                <a:lnTo>
                  <a:pt x="178923" y="329561"/>
                </a:lnTo>
                <a:lnTo>
                  <a:pt x="171721" y="340034"/>
                </a:lnTo>
                <a:lnTo>
                  <a:pt x="164579" y="350519"/>
                </a:lnTo>
                <a:lnTo>
                  <a:pt x="162306" y="353567"/>
                </a:lnTo>
                <a:lnTo>
                  <a:pt x="162306" y="236219"/>
                </a:lnTo>
                <a:lnTo>
                  <a:pt x="51054" y="236219"/>
                </a:lnTo>
                <a:lnTo>
                  <a:pt x="51054" y="0"/>
                </a:lnTo>
                <a:lnTo>
                  <a:pt x="162306" y="0"/>
                </a:lnTo>
                <a:lnTo>
                  <a:pt x="162306" y="-117348"/>
                </a:lnTo>
                <a:lnTo>
                  <a:pt x="162827" y="-117348"/>
                </a:lnTo>
                <a:lnTo>
                  <a:pt x="162306" y="-118110"/>
                </a:lnTo>
                <a:lnTo>
                  <a:pt x="162306" y="0"/>
                </a:lnTo>
                <a:lnTo>
                  <a:pt x="51053" y="0"/>
                </a:lnTo>
                <a:lnTo>
                  <a:pt x="51054" y="236220"/>
                </a:lnTo>
                <a:lnTo>
                  <a:pt x="162306" y="236220"/>
                </a:lnTo>
                <a:lnTo>
                  <a:pt x="162306" y="354330"/>
                </a:lnTo>
                <a:lnTo>
                  <a:pt x="282585" y="178448"/>
                </a:lnTo>
                <a:close/>
              </a:path>
              <a:path w="323850" h="354329">
                <a:moveTo>
                  <a:pt x="302315" y="149598"/>
                </a:moveTo>
                <a:lnTo>
                  <a:pt x="299453" y="153161"/>
                </a:lnTo>
                <a:lnTo>
                  <a:pt x="297840" y="155892"/>
                </a:lnTo>
                <a:lnTo>
                  <a:pt x="295262" y="159804"/>
                </a:lnTo>
                <a:lnTo>
                  <a:pt x="293357" y="162305"/>
                </a:lnTo>
                <a:lnTo>
                  <a:pt x="291071" y="165353"/>
                </a:lnTo>
                <a:lnTo>
                  <a:pt x="289458" y="168084"/>
                </a:lnTo>
                <a:lnTo>
                  <a:pt x="286880" y="171996"/>
                </a:lnTo>
                <a:lnTo>
                  <a:pt x="284988" y="174497"/>
                </a:lnTo>
                <a:lnTo>
                  <a:pt x="282842" y="178073"/>
                </a:lnTo>
                <a:lnTo>
                  <a:pt x="302315" y="149598"/>
                </a:lnTo>
                <a:close/>
              </a:path>
              <a:path w="323850" h="354329">
                <a:moveTo>
                  <a:pt x="322055" y="120734"/>
                </a:moveTo>
                <a:lnTo>
                  <a:pt x="319278" y="124205"/>
                </a:lnTo>
                <a:lnTo>
                  <a:pt x="316702" y="128272"/>
                </a:lnTo>
                <a:lnTo>
                  <a:pt x="309504" y="138727"/>
                </a:lnTo>
                <a:lnTo>
                  <a:pt x="303264" y="148211"/>
                </a:lnTo>
                <a:lnTo>
                  <a:pt x="322055" y="120734"/>
                </a:lnTo>
                <a:close/>
              </a:path>
              <a:path w="323850" h="354329">
                <a:moveTo>
                  <a:pt x="323850" y="118109"/>
                </a:moveTo>
                <a:lnTo>
                  <a:pt x="323629" y="117788"/>
                </a:lnTo>
                <a:lnTo>
                  <a:pt x="322432" y="120182"/>
                </a:lnTo>
                <a:lnTo>
                  <a:pt x="323850" y="118109"/>
                </a:lnTo>
                <a:close/>
              </a:path>
              <a:path w="323850" h="354329">
                <a:moveTo>
                  <a:pt x="10667" y="0"/>
                </a:moveTo>
                <a:lnTo>
                  <a:pt x="0" y="0"/>
                </a:lnTo>
                <a:lnTo>
                  <a:pt x="10667" y="0"/>
                </a:lnTo>
                <a:lnTo>
                  <a:pt x="10667" y="236219"/>
                </a:lnTo>
                <a:lnTo>
                  <a:pt x="0" y="236219"/>
                </a:lnTo>
                <a:lnTo>
                  <a:pt x="10667" y="236220"/>
                </a:lnTo>
                <a:lnTo>
                  <a:pt x="1066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052195" y="3094481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5" h="482346">
                <a:moveTo>
                  <a:pt x="171450" y="472440"/>
                </a:moveTo>
                <a:lnTo>
                  <a:pt x="171450" y="465254"/>
                </a:lnTo>
                <a:lnTo>
                  <a:pt x="169151" y="468629"/>
                </a:lnTo>
                <a:lnTo>
                  <a:pt x="166877" y="471677"/>
                </a:lnTo>
                <a:lnTo>
                  <a:pt x="166877" y="358902"/>
                </a:lnTo>
                <a:lnTo>
                  <a:pt x="163068" y="470154"/>
                </a:lnTo>
                <a:lnTo>
                  <a:pt x="161544" y="472440"/>
                </a:lnTo>
                <a:lnTo>
                  <a:pt x="163068" y="477012"/>
                </a:lnTo>
                <a:lnTo>
                  <a:pt x="171450" y="472440"/>
                </a:lnTo>
                <a:close/>
              </a:path>
              <a:path w="333755" h="482346">
                <a:moveTo>
                  <a:pt x="50292" y="357378"/>
                </a:moveTo>
                <a:lnTo>
                  <a:pt x="161544" y="354330"/>
                </a:lnTo>
                <a:lnTo>
                  <a:pt x="166877" y="358902"/>
                </a:lnTo>
                <a:lnTo>
                  <a:pt x="166877" y="354329"/>
                </a:lnTo>
                <a:lnTo>
                  <a:pt x="60198" y="354329"/>
                </a:lnTo>
                <a:lnTo>
                  <a:pt x="50292" y="354330"/>
                </a:lnTo>
                <a:lnTo>
                  <a:pt x="55625" y="122682"/>
                </a:lnTo>
                <a:lnTo>
                  <a:pt x="50292" y="118110"/>
                </a:lnTo>
                <a:lnTo>
                  <a:pt x="50292" y="115062"/>
                </a:lnTo>
                <a:lnTo>
                  <a:pt x="48006" y="113538"/>
                </a:lnTo>
                <a:lnTo>
                  <a:pt x="22098" y="113538"/>
                </a:lnTo>
                <a:lnTo>
                  <a:pt x="20574" y="115062"/>
                </a:lnTo>
                <a:lnTo>
                  <a:pt x="20574" y="118110"/>
                </a:lnTo>
                <a:lnTo>
                  <a:pt x="44957" y="118110"/>
                </a:lnTo>
                <a:lnTo>
                  <a:pt x="44957" y="122681"/>
                </a:lnTo>
                <a:lnTo>
                  <a:pt x="44958" y="349758"/>
                </a:lnTo>
                <a:lnTo>
                  <a:pt x="44957" y="354329"/>
                </a:lnTo>
                <a:lnTo>
                  <a:pt x="40386" y="354329"/>
                </a:lnTo>
                <a:lnTo>
                  <a:pt x="25145" y="354329"/>
                </a:lnTo>
                <a:lnTo>
                  <a:pt x="25145" y="122682"/>
                </a:lnTo>
                <a:lnTo>
                  <a:pt x="20574" y="354330"/>
                </a:lnTo>
                <a:lnTo>
                  <a:pt x="29718" y="354330"/>
                </a:lnTo>
                <a:lnTo>
                  <a:pt x="20574" y="357378"/>
                </a:lnTo>
                <a:lnTo>
                  <a:pt x="22098" y="358902"/>
                </a:lnTo>
                <a:lnTo>
                  <a:pt x="48006" y="358902"/>
                </a:lnTo>
                <a:lnTo>
                  <a:pt x="50292" y="357378"/>
                </a:lnTo>
                <a:close/>
              </a:path>
              <a:path w="333755" h="482346">
                <a:moveTo>
                  <a:pt x="29718" y="354330"/>
                </a:moveTo>
                <a:lnTo>
                  <a:pt x="20574" y="354330"/>
                </a:lnTo>
                <a:lnTo>
                  <a:pt x="20574" y="357378"/>
                </a:lnTo>
                <a:lnTo>
                  <a:pt x="29718" y="354330"/>
                </a:lnTo>
                <a:close/>
              </a:path>
              <a:path w="333755" h="482346">
                <a:moveTo>
                  <a:pt x="19812" y="357378"/>
                </a:moveTo>
                <a:lnTo>
                  <a:pt x="19812" y="354330"/>
                </a:lnTo>
                <a:lnTo>
                  <a:pt x="15240" y="349758"/>
                </a:lnTo>
                <a:lnTo>
                  <a:pt x="15240" y="122682"/>
                </a:lnTo>
                <a:lnTo>
                  <a:pt x="15239" y="354329"/>
                </a:lnTo>
                <a:lnTo>
                  <a:pt x="9906" y="354329"/>
                </a:lnTo>
                <a:lnTo>
                  <a:pt x="0" y="357378"/>
                </a:lnTo>
                <a:lnTo>
                  <a:pt x="4572" y="358902"/>
                </a:lnTo>
                <a:lnTo>
                  <a:pt x="15240" y="358902"/>
                </a:lnTo>
                <a:lnTo>
                  <a:pt x="19812" y="357378"/>
                </a:lnTo>
                <a:close/>
              </a:path>
              <a:path w="333755" h="482346">
                <a:moveTo>
                  <a:pt x="4571" y="122682"/>
                </a:moveTo>
                <a:lnTo>
                  <a:pt x="4571" y="118110"/>
                </a:lnTo>
                <a:lnTo>
                  <a:pt x="19812" y="118110"/>
                </a:lnTo>
                <a:lnTo>
                  <a:pt x="19812" y="115062"/>
                </a:lnTo>
                <a:lnTo>
                  <a:pt x="15240" y="113538"/>
                </a:lnTo>
                <a:lnTo>
                  <a:pt x="4572" y="113538"/>
                </a:lnTo>
                <a:lnTo>
                  <a:pt x="0" y="115062"/>
                </a:lnTo>
                <a:lnTo>
                  <a:pt x="0" y="354330"/>
                </a:lnTo>
                <a:lnTo>
                  <a:pt x="4571" y="122682"/>
                </a:lnTo>
                <a:close/>
              </a:path>
              <a:path w="333755" h="482346">
                <a:moveTo>
                  <a:pt x="9906" y="354329"/>
                </a:moveTo>
                <a:lnTo>
                  <a:pt x="9143" y="354329"/>
                </a:lnTo>
                <a:lnTo>
                  <a:pt x="9906" y="354330"/>
                </a:lnTo>
                <a:close/>
              </a:path>
              <a:path w="333755" h="482346">
                <a:moveTo>
                  <a:pt x="4571" y="349758"/>
                </a:moveTo>
                <a:lnTo>
                  <a:pt x="4571" y="122682"/>
                </a:lnTo>
                <a:lnTo>
                  <a:pt x="0" y="354330"/>
                </a:lnTo>
                <a:lnTo>
                  <a:pt x="4571" y="349758"/>
                </a:lnTo>
                <a:close/>
              </a:path>
              <a:path w="333755" h="482346">
                <a:moveTo>
                  <a:pt x="19812" y="118110"/>
                </a:moveTo>
                <a:lnTo>
                  <a:pt x="15239" y="118110"/>
                </a:lnTo>
                <a:lnTo>
                  <a:pt x="15239" y="122681"/>
                </a:lnTo>
                <a:lnTo>
                  <a:pt x="15240" y="349758"/>
                </a:lnTo>
                <a:lnTo>
                  <a:pt x="19812" y="354330"/>
                </a:lnTo>
                <a:lnTo>
                  <a:pt x="19812" y="118110"/>
                </a:lnTo>
                <a:close/>
              </a:path>
              <a:path w="333755" h="482346">
                <a:moveTo>
                  <a:pt x="9906" y="354330"/>
                </a:moveTo>
                <a:lnTo>
                  <a:pt x="9144" y="354330"/>
                </a:lnTo>
                <a:lnTo>
                  <a:pt x="4571" y="354329"/>
                </a:lnTo>
                <a:lnTo>
                  <a:pt x="4571" y="349758"/>
                </a:lnTo>
                <a:lnTo>
                  <a:pt x="0" y="354330"/>
                </a:lnTo>
                <a:lnTo>
                  <a:pt x="0" y="357378"/>
                </a:lnTo>
                <a:lnTo>
                  <a:pt x="9906" y="354330"/>
                </a:lnTo>
                <a:close/>
              </a:path>
              <a:path w="333755" h="482346">
                <a:moveTo>
                  <a:pt x="163068" y="470154"/>
                </a:moveTo>
                <a:lnTo>
                  <a:pt x="166877" y="358902"/>
                </a:lnTo>
                <a:lnTo>
                  <a:pt x="161544" y="354330"/>
                </a:lnTo>
                <a:lnTo>
                  <a:pt x="50292" y="357378"/>
                </a:lnTo>
                <a:lnTo>
                  <a:pt x="52578" y="358902"/>
                </a:lnTo>
                <a:lnTo>
                  <a:pt x="161543" y="358901"/>
                </a:lnTo>
                <a:lnTo>
                  <a:pt x="161544" y="472440"/>
                </a:lnTo>
                <a:lnTo>
                  <a:pt x="163068" y="470154"/>
                </a:lnTo>
                <a:close/>
              </a:path>
              <a:path w="333755" h="482346">
                <a:moveTo>
                  <a:pt x="60198" y="354329"/>
                </a:moveTo>
                <a:lnTo>
                  <a:pt x="55625" y="354329"/>
                </a:lnTo>
                <a:lnTo>
                  <a:pt x="55625" y="122682"/>
                </a:lnTo>
                <a:lnTo>
                  <a:pt x="50292" y="354330"/>
                </a:lnTo>
                <a:lnTo>
                  <a:pt x="60198" y="354330"/>
                </a:lnTo>
                <a:close/>
              </a:path>
              <a:path w="333755" h="482346">
                <a:moveTo>
                  <a:pt x="55625" y="118110"/>
                </a:moveTo>
                <a:lnTo>
                  <a:pt x="161544" y="118110"/>
                </a:lnTo>
                <a:lnTo>
                  <a:pt x="161543" y="113537"/>
                </a:lnTo>
                <a:lnTo>
                  <a:pt x="52577" y="113538"/>
                </a:lnTo>
                <a:lnTo>
                  <a:pt x="50292" y="115062"/>
                </a:lnTo>
                <a:lnTo>
                  <a:pt x="50292" y="118110"/>
                </a:lnTo>
                <a:lnTo>
                  <a:pt x="55625" y="122682"/>
                </a:lnTo>
                <a:lnTo>
                  <a:pt x="55625" y="118110"/>
                </a:lnTo>
                <a:close/>
              </a:path>
              <a:path w="333755" h="482346">
                <a:moveTo>
                  <a:pt x="170688" y="475488"/>
                </a:moveTo>
                <a:lnTo>
                  <a:pt x="332232" y="239268"/>
                </a:lnTo>
                <a:lnTo>
                  <a:pt x="326288" y="239268"/>
                </a:lnTo>
                <a:lnTo>
                  <a:pt x="323850" y="242315"/>
                </a:lnTo>
                <a:lnTo>
                  <a:pt x="321274" y="246382"/>
                </a:lnTo>
                <a:lnTo>
                  <a:pt x="314076" y="256837"/>
                </a:lnTo>
                <a:lnTo>
                  <a:pt x="307085" y="267462"/>
                </a:lnTo>
                <a:lnTo>
                  <a:pt x="304025" y="271271"/>
                </a:lnTo>
                <a:lnTo>
                  <a:pt x="302412" y="274002"/>
                </a:lnTo>
                <a:lnTo>
                  <a:pt x="299834" y="277914"/>
                </a:lnTo>
                <a:lnTo>
                  <a:pt x="297929" y="280415"/>
                </a:lnTo>
                <a:lnTo>
                  <a:pt x="295643" y="283463"/>
                </a:lnTo>
                <a:lnTo>
                  <a:pt x="294030" y="286194"/>
                </a:lnTo>
                <a:lnTo>
                  <a:pt x="291452" y="290106"/>
                </a:lnTo>
                <a:lnTo>
                  <a:pt x="289559" y="292607"/>
                </a:lnTo>
                <a:lnTo>
                  <a:pt x="287273" y="296417"/>
                </a:lnTo>
                <a:lnTo>
                  <a:pt x="284775" y="299452"/>
                </a:lnTo>
                <a:lnTo>
                  <a:pt x="277763" y="310016"/>
                </a:lnTo>
                <a:lnTo>
                  <a:pt x="270567" y="320511"/>
                </a:lnTo>
                <a:lnTo>
                  <a:pt x="263317" y="330982"/>
                </a:lnTo>
                <a:lnTo>
                  <a:pt x="256143" y="341477"/>
                </a:lnTo>
                <a:lnTo>
                  <a:pt x="249173" y="352043"/>
                </a:lnTo>
                <a:lnTo>
                  <a:pt x="246125" y="355853"/>
                </a:lnTo>
                <a:lnTo>
                  <a:pt x="244075" y="359196"/>
                </a:lnTo>
                <a:lnTo>
                  <a:pt x="236858" y="369634"/>
                </a:lnTo>
                <a:lnTo>
                  <a:pt x="229694" y="380149"/>
                </a:lnTo>
                <a:lnTo>
                  <a:pt x="222535" y="390673"/>
                </a:lnTo>
                <a:lnTo>
                  <a:pt x="215329" y="401139"/>
                </a:lnTo>
                <a:lnTo>
                  <a:pt x="208025" y="411479"/>
                </a:lnTo>
                <a:lnTo>
                  <a:pt x="207251" y="413003"/>
                </a:lnTo>
                <a:lnTo>
                  <a:pt x="204925" y="416155"/>
                </a:lnTo>
                <a:lnTo>
                  <a:pt x="197865" y="426695"/>
                </a:lnTo>
                <a:lnTo>
                  <a:pt x="190703" y="437194"/>
                </a:lnTo>
                <a:lnTo>
                  <a:pt x="183495" y="447671"/>
                </a:lnTo>
                <a:lnTo>
                  <a:pt x="176293" y="458144"/>
                </a:lnTo>
                <a:lnTo>
                  <a:pt x="171450" y="465254"/>
                </a:lnTo>
                <a:lnTo>
                  <a:pt x="171450" y="472440"/>
                </a:lnTo>
                <a:lnTo>
                  <a:pt x="163068" y="477012"/>
                </a:lnTo>
                <a:lnTo>
                  <a:pt x="166878" y="477774"/>
                </a:lnTo>
                <a:lnTo>
                  <a:pt x="170688" y="475488"/>
                </a:lnTo>
                <a:close/>
              </a:path>
              <a:path w="333755" h="482346">
                <a:moveTo>
                  <a:pt x="170688" y="-3047"/>
                </a:moveTo>
                <a:lnTo>
                  <a:pt x="166878" y="-5333"/>
                </a:lnTo>
                <a:lnTo>
                  <a:pt x="163068" y="-4571"/>
                </a:lnTo>
                <a:lnTo>
                  <a:pt x="161544" y="0"/>
                </a:lnTo>
                <a:lnTo>
                  <a:pt x="171450" y="0"/>
                </a:lnTo>
                <a:lnTo>
                  <a:pt x="171450" y="5842"/>
                </a:lnTo>
                <a:lnTo>
                  <a:pt x="172211" y="6857"/>
                </a:lnTo>
                <a:lnTo>
                  <a:pt x="174497" y="10668"/>
                </a:lnTo>
                <a:lnTo>
                  <a:pt x="176783" y="13716"/>
                </a:lnTo>
                <a:lnTo>
                  <a:pt x="179069" y="17525"/>
                </a:lnTo>
                <a:lnTo>
                  <a:pt x="182105" y="21336"/>
                </a:lnTo>
                <a:lnTo>
                  <a:pt x="184391" y="25146"/>
                </a:lnTo>
                <a:lnTo>
                  <a:pt x="186677" y="28194"/>
                </a:lnTo>
                <a:lnTo>
                  <a:pt x="188975" y="32003"/>
                </a:lnTo>
                <a:lnTo>
                  <a:pt x="192023" y="35813"/>
                </a:lnTo>
                <a:lnTo>
                  <a:pt x="194309" y="39624"/>
                </a:lnTo>
                <a:lnTo>
                  <a:pt x="196595" y="42672"/>
                </a:lnTo>
                <a:lnTo>
                  <a:pt x="198881" y="46481"/>
                </a:lnTo>
                <a:lnTo>
                  <a:pt x="201917" y="50292"/>
                </a:lnTo>
                <a:lnTo>
                  <a:pt x="204203" y="54101"/>
                </a:lnTo>
                <a:lnTo>
                  <a:pt x="206501" y="57150"/>
                </a:lnTo>
                <a:lnTo>
                  <a:pt x="208775" y="60960"/>
                </a:lnTo>
                <a:lnTo>
                  <a:pt x="211835" y="64770"/>
                </a:lnTo>
                <a:lnTo>
                  <a:pt x="214121" y="68579"/>
                </a:lnTo>
                <a:lnTo>
                  <a:pt x="216407" y="71627"/>
                </a:lnTo>
                <a:lnTo>
                  <a:pt x="218681" y="75437"/>
                </a:lnTo>
                <a:lnTo>
                  <a:pt x="221729" y="79248"/>
                </a:lnTo>
                <a:lnTo>
                  <a:pt x="224027" y="83057"/>
                </a:lnTo>
                <a:lnTo>
                  <a:pt x="226301" y="86105"/>
                </a:lnTo>
                <a:lnTo>
                  <a:pt x="228600" y="89916"/>
                </a:lnTo>
                <a:lnTo>
                  <a:pt x="231647" y="93725"/>
                </a:lnTo>
                <a:lnTo>
                  <a:pt x="233933" y="97536"/>
                </a:lnTo>
                <a:lnTo>
                  <a:pt x="236219" y="100584"/>
                </a:lnTo>
                <a:lnTo>
                  <a:pt x="238493" y="104394"/>
                </a:lnTo>
                <a:lnTo>
                  <a:pt x="241541" y="108203"/>
                </a:lnTo>
                <a:lnTo>
                  <a:pt x="243827" y="112013"/>
                </a:lnTo>
                <a:lnTo>
                  <a:pt x="246125" y="115062"/>
                </a:lnTo>
                <a:lnTo>
                  <a:pt x="248411" y="118872"/>
                </a:lnTo>
                <a:lnTo>
                  <a:pt x="250697" y="121920"/>
                </a:lnTo>
                <a:lnTo>
                  <a:pt x="252983" y="124968"/>
                </a:lnTo>
                <a:lnTo>
                  <a:pt x="255269" y="128777"/>
                </a:lnTo>
                <a:lnTo>
                  <a:pt x="257543" y="131825"/>
                </a:lnTo>
                <a:lnTo>
                  <a:pt x="259829" y="134874"/>
                </a:lnTo>
                <a:lnTo>
                  <a:pt x="262127" y="138684"/>
                </a:lnTo>
                <a:lnTo>
                  <a:pt x="264401" y="141731"/>
                </a:lnTo>
                <a:lnTo>
                  <a:pt x="266700" y="145542"/>
                </a:lnTo>
                <a:lnTo>
                  <a:pt x="269747" y="149351"/>
                </a:lnTo>
                <a:lnTo>
                  <a:pt x="272033" y="153162"/>
                </a:lnTo>
                <a:lnTo>
                  <a:pt x="274319" y="156210"/>
                </a:lnTo>
                <a:lnTo>
                  <a:pt x="276593" y="160019"/>
                </a:lnTo>
                <a:lnTo>
                  <a:pt x="279641" y="163829"/>
                </a:lnTo>
                <a:lnTo>
                  <a:pt x="281927" y="167639"/>
                </a:lnTo>
                <a:lnTo>
                  <a:pt x="284225" y="170687"/>
                </a:lnTo>
                <a:lnTo>
                  <a:pt x="286511" y="174497"/>
                </a:lnTo>
                <a:lnTo>
                  <a:pt x="289559" y="178307"/>
                </a:lnTo>
                <a:lnTo>
                  <a:pt x="291845" y="182117"/>
                </a:lnTo>
                <a:lnTo>
                  <a:pt x="294131" y="185165"/>
                </a:lnTo>
                <a:lnTo>
                  <a:pt x="296405" y="188975"/>
                </a:lnTo>
                <a:lnTo>
                  <a:pt x="299453" y="192785"/>
                </a:lnTo>
                <a:lnTo>
                  <a:pt x="301751" y="196595"/>
                </a:lnTo>
                <a:lnTo>
                  <a:pt x="304025" y="199643"/>
                </a:lnTo>
                <a:lnTo>
                  <a:pt x="306323" y="203453"/>
                </a:lnTo>
                <a:lnTo>
                  <a:pt x="309371" y="207263"/>
                </a:lnTo>
                <a:lnTo>
                  <a:pt x="311657" y="211073"/>
                </a:lnTo>
                <a:lnTo>
                  <a:pt x="313931" y="214121"/>
                </a:lnTo>
                <a:lnTo>
                  <a:pt x="316217" y="217931"/>
                </a:lnTo>
                <a:lnTo>
                  <a:pt x="319277" y="221741"/>
                </a:lnTo>
                <a:lnTo>
                  <a:pt x="321551" y="225551"/>
                </a:lnTo>
                <a:lnTo>
                  <a:pt x="323850" y="228600"/>
                </a:lnTo>
                <a:lnTo>
                  <a:pt x="326135" y="232409"/>
                </a:lnTo>
                <a:lnTo>
                  <a:pt x="326707" y="233172"/>
                </a:lnTo>
                <a:lnTo>
                  <a:pt x="332232" y="233172"/>
                </a:lnTo>
                <a:lnTo>
                  <a:pt x="170688" y="-3047"/>
                </a:lnTo>
                <a:close/>
              </a:path>
              <a:path w="333755" h="482346">
                <a:moveTo>
                  <a:pt x="40386" y="354329"/>
                </a:moveTo>
                <a:lnTo>
                  <a:pt x="40386" y="354329"/>
                </a:lnTo>
                <a:lnTo>
                  <a:pt x="40386" y="354330"/>
                </a:lnTo>
                <a:close/>
              </a:path>
              <a:path w="333755" h="482346">
                <a:moveTo>
                  <a:pt x="44958" y="349758"/>
                </a:moveTo>
                <a:lnTo>
                  <a:pt x="44958" y="122682"/>
                </a:lnTo>
                <a:lnTo>
                  <a:pt x="44957" y="349758"/>
                </a:lnTo>
                <a:close/>
              </a:path>
              <a:path w="333755" h="482346">
                <a:moveTo>
                  <a:pt x="25145" y="122682"/>
                </a:moveTo>
                <a:lnTo>
                  <a:pt x="25145" y="118110"/>
                </a:lnTo>
                <a:lnTo>
                  <a:pt x="20574" y="118110"/>
                </a:lnTo>
                <a:lnTo>
                  <a:pt x="20574" y="354330"/>
                </a:lnTo>
                <a:lnTo>
                  <a:pt x="25145" y="122682"/>
                </a:lnTo>
                <a:close/>
              </a:path>
              <a:path w="333755" h="482346">
                <a:moveTo>
                  <a:pt x="166877" y="762"/>
                </a:moveTo>
                <a:lnTo>
                  <a:pt x="167627" y="762"/>
                </a:lnTo>
                <a:lnTo>
                  <a:pt x="169925" y="3810"/>
                </a:lnTo>
                <a:lnTo>
                  <a:pt x="171450" y="5842"/>
                </a:lnTo>
                <a:lnTo>
                  <a:pt x="171450" y="0"/>
                </a:lnTo>
                <a:lnTo>
                  <a:pt x="161544" y="0"/>
                </a:lnTo>
                <a:lnTo>
                  <a:pt x="163068" y="2286"/>
                </a:lnTo>
                <a:lnTo>
                  <a:pt x="161543" y="113537"/>
                </a:lnTo>
                <a:lnTo>
                  <a:pt x="161544" y="118110"/>
                </a:lnTo>
                <a:lnTo>
                  <a:pt x="166877" y="118110"/>
                </a:lnTo>
                <a:lnTo>
                  <a:pt x="166877" y="762"/>
                </a:lnTo>
                <a:close/>
              </a:path>
              <a:path w="333755" h="482346">
                <a:moveTo>
                  <a:pt x="333756" y="236982"/>
                </a:moveTo>
                <a:lnTo>
                  <a:pt x="332232" y="233172"/>
                </a:lnTo>
                <a:lnTo>
                  <a:pt x="326707" y="233172"/>
                </a:lnTo>
                <a:lnTo>
                  <a:pt x="328421" y="235457"/>
                </a:lnTo>
                <a:lnTo>
                  <a:pt x="326897" y="238505"/>
                </a:lnTo>
                <a:lnTo>
                  <a:pt x="326288" y="239268"/>
                </a:lnTo>
                <a:lnTo>
                  <a:pt x="332232" y="239268"/>
                </a:lnTo>
                <a:lnTo>
                  <a:pt x="333756" y="236982"/>
                </a:lnTo>
                <a:close/>
              </a:path>
              <a:path w="333755" h="482346">
                <a:moveTo>
                  <a:pt x="163068" y="2286"/>
                </a:moveTo>
                <a:lnTo>
                  <a:pt x="161544" y="0"/>
                </a:lnTo>
                <a:lnTo>
                  <a:pt x="161543" y="113537"/>
                </a:lnTo>
                <a:lnTo>
                  <a:pt x="163068" y="2286"/>
                </a:lnTo>
                <a:close/>
              </a:path>
            </a:pathLst>
          </a:custGeom>
          <a:solidFill>
            <a:srgbClr val="5B9A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056767" y="3212591"/>
            <a:ext cx="323850" cy="354330"/>
          </a:xfrm>
          <a:custGeom>
            <a:avLst/>
            <a:gdLst/>
            <a:ahLst/>
            <a:cxnLst/>
            <a:rect l="l" t="t" r="r" b="b"/>
            <a:pathLst>
              <a:path w="323850" h="354329">
                <a:moveTo>
                  <a:pt x="40386" y="0"/>
                </a:moveTo>
                <a:lnTo>
                  <a:pt x="20574" y="0"/>
                </a:lnTo>
                <a:lnTo>
                  <a:pt x="20574" y="236220"/>
                </a:lnTo>
                <a:lnTo>
                  <a:pt x="40386" y="236220"/>
                </a:lnTo>
                <a:lnTo>
                  <a:pt x="40386" y="0"/>
                </a:lnTo>
                <a:close/>
              </a:path>
              <a:path w="323850" h="354329">
                <a:moveTo>
                  <a:pt x="323850" y="118109"/>
                </a:moveTo>
                <a:lnTo>
                  <a:pt x="162306" y="-118110"/>
                </a:lnTo>
                <a:lnTo>
                  <a:pt x="162306" y="0"/>
                </a:lnTo>
                <a:lnTo>
                  <a:pt x="51053" y="0"/>
                </a:lnTo>
                <a:lnTo>
                  <a:pt x="51054" y="236220"/>
                </a:lnTo>
                <a:lnTo>
                  <a:pt x="162306" y="236220"/>
                </a:lnTo>
                <a:lnTo>
                  <a:pt x="162306" y="354330"/>
                </a:lnTo>
                <a:lnTo>
                  <a:pt x="323850" y="118109"/>
                </a:lnTo>
                <a:close/>
              </a:path>
              <a:path w="323850" h="354329">
                <a:moveTo>
                  <a:pt x="10667" y="0"/>
                </a:moveTo>
                <a:lnTo>
                  <a:pt x="0" y="0"/>
                </a:lnTo>
                <a:lnTo>
                  <a:pt x="0" y="236220"/>
                </a:lnTo>
                <a:lnTo>
                  <a:pt x="10667" y="236220"/>
                </a:lnTo>
                <a:lnTo>
                  <a:pt x="1066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087247" y="3212591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21082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052195" y="3094481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5" h="482346">
                <a:moveTo>
                  <a:pt x="171450" y="14582"/>
                </a:moveTo>
                <a:lnTo>
                  <a:pt x="166878" y="113538"/>
                </a:lnTo>
                <a:lnTo>
                  <a:pt x="171450" y="118110"/>
                </a:lnTo>
                <a:lnTo>
                  <a:pt x="171450" y="14582"/>
                </a:lnTo>
                <a:close/>
              </a:path>
              <a:path w="333755" h="482346">
                <a:moveTo>
                  <a:pt x="25146" y="122682"/>
                </a:moveTo>
                <a:lnTo>
                  <a:pt x="20574" y="354330"/>
                </a:lnTo>
                <a:lnTo>
                  <a:pt x="29718" y="354330"/>
                </a:lnTo>
                <a:lnTo>
                  <a:pt x="20574" y="357378"/>
                </a:lnTo>
                <a:lnTo>
                  <a:pt x="22098" y="358902"/>
                </a:lnTo>
                <a:lnTo>
                  <a:pt x="48006" y="358902"/>
                </a:lnTo>
                <a:lnTo>
                  <a:pt x="50292" y="357378"/>
                </a:lnTo>
                <a:lnTo>
                  <a:pt x="161544" y="354330"/>
                </a:lnTo>
                <a:lnTo>
                  <a:pt x="166878" y="358902"/>
                </a:lnTo>
                <a:lnTo>
                  <a:pt x="163068" y="470154"/>
                </a:lnTo>
                <a:lnTo>
                  <a:pt x="161544" y="472440"/>
                </a:lnTo>
                <a:lnTo>
                  <a:pt x="163068" y="477012"/>
                </a:lnTo>
                <a:lnTo>
                  <a:pt x="171450" y="472440"/>
                </a:lnTo>
                <a:lnTo>
                  <a:pt x="171450" y="352044"/>
                </a:lnTo>
                <a:lnTo>
                  <a:pt x="166878" y="349758"/>
                </a:lnTo>
                <a:lnTo>
                  <a:pt x="60198" y="354330"/>
                </a:lnTo>
                <a:lnTo>
                  <a:pt x="50292" y="354330"/>
                </a:lnTo>
                <a:lnTo>
                  <a:pt x="55626" y="122682"/>
                </a:lnTo>
                <a:lnTo>
                  <a:pt x="50292" y="118110"/>
                </a:lnTo>
                <a:lnTo>
                  <a:pt x="50292" y="115062"/>
                </a:lnTo>
                <a:lnTo>
                  <a:pt x="48006" y="113538"/>
                </a:lnTo>
                <a:lnTo>
                  <a:pt x="22098" y="113538"/>
                </a:lnTo>
                <a:lnTo>
                  <a:pt x="20574" y="115062"/>
                </a:lnTo>
                <a:lnTo>
                  <a:pt x="20574" y="118110"/>
                </a:lnTo>
                <a:lnTo>
                  <a:pt x="40386" y="118110"/>
                </a:lnTo>
                <a:lnTo>
                  <a:pt x="44958" y="122682"/>
                </a:lnTo>
                <a:lnTo>
                  <a:pt x="44958" y="349758"/>
                </a:lnTo>
                <a:lnTo>
                  <a:pt x="40386" y="354330"/>
                </a:lnTo>
                <a:lnTo>
                  <a:pt x="40386" y="349758"/>
                </a:lnTo>
                <a:lnTo>
                  <a:pt x="25146" y="349758"/>
                </a:lnTo>
                <a:lnTo>
                  <a:pt x="29718" y="349758"/>
                </a:lnTo>
                <a:lnTo>
                  <a:pt x="29718" y="122682"/>
                </a:lnTo>
                <a:lnTo>
                  <a:pt x="25146" y="122682"/>
                </a:lnTo>
                <a:close/>
              </a:path>
              <a:path w="333755" h="482346">
                <a:moveTo>
                  <a:pt x="29718" y="354330"/>
                </a:moveTo>
                <a:lnTo>
                  <a:pt x="20574" y="354330"/>
                </a:lnTo>
                <a:lnTo>
                  <a:pt x="20574" y="357378"/>
                </a:lnTo>
                <a:lnTo>
                  <a:pt x="29718" y="354330"/>
                </a:lnTo>
                <a:close/>
              </a:path>
              <a:path w="333755" h="482346">
                <a:moveTo>
                  <a:pt x="4572" y="358902"/>
                </a:moveTo>
                <a:lnTo>
                  <a:pt x="15240" y="358902"/>
                </a:lnTo>
                <a:lnTo>
                  <a:pt x="19812" y="357378"/>
                </a:lnTo>
                <a:lnTo>
                  <a:pt x="19812" y="354330"/>
                </a:lnTo>
                <a:lnTo>
                  <a:pt x="15240" y="349758"/>
                </a:lnTo>
                <a:lnTo>
                  <a:pt x="15240" y="122682"/>
                </a:lnTo>
                <a:lnTo>
                  <a:pt x="9906" y="118110"/>
                </a:lnTo>
                <a:lnTo>
                  <a:pt x="9144" y="118110"/>
                </a:lnTo>
                <a:lnTo>
                  <a:pt x="19812" y="118110"/>
                </a:lnTo>
                <a:lnTo>
                  <a:pt x="19812" y="115062"/>
                </a:lnTo>
                <a:lnTo>
                  <a:pt x="15240" y="113538"/>
                </a:lnTo>
                <a:lnTo>
                  <a:pt x="4572" y="113538"/>
                </a:lnTo>
                <a:lnTo>
                  <a:pt x="0" y="115062"/>
                </a:lnTo>
                <a:lnTo>
                  <a:pt x="0" y="354330"/>
                </a:lnTo>
                <a:lnTo>
                  <a:pt x="4572" y="122682"/>
                </a:lnTo>
                <a:lnTo>
                  <a:pt x="9906" y="122682"/>
                </a:lnTo>
                <a:lnTo>
                  <a:pt x="9906" y="354330"/>
                </a:lnTo>
                <a:lnTo>
                  <a:pt x="0" y="357378"/>
                </a:lnTo>
                <a:lnTo>
                  <a:pt x="4572" y="358902"/>
                </a:lnTo>
                <a:close/>
              </a:path>
              <a:path w="333755" h="482346">
                <a:moveTo>
                  <a:pt x="9906" y="354330"/>
                </a:moveTo>
                <a:lnTo>
                  <a:pt x="9906" y="349758"/>
                </a:lnTo>
                <a:lnTo>
                  <a:pt x="9144" y="349758"/>
                </a:lnTo>
                <a:lnTo>
                  <a:pt x="9144" y="122682"/>
                </a:lnTo>
                <a:lnTo>
                  <a:pt x="4572" y="122682"/>
                </a:lnTo>
                <a:lnTo>
                  <a:pt x="0" y="354330"/>
                </a:lnTo>
                <a:lnTo>
                  <a:pt x="4572" y="349758"/>
                </a:lnTo>
                <a:lnTo>
                  <a:pt x="9144" y="354330"/>
                </a:lnTo>
                <a:lnTo>
                  <a:pt x="9906" y="354330"/>
                </a:lnTo>
                <a:close/>
              </a:path>
              <a:path w="333755" h="482346">
                <a:moveTo>
                  <a:pt x="9144" y="118110"/>
                </a:moveTo>
                <a:lnTo>
                  <a:pt x="9906" y="118110"/>
                </a:lnTo>
                <a:lnTo>
                  <a:pt x="15240" y="122682"/>
                </a:lnTo>
                <a:lnTo>
                  <a:pt x="15240" y="349758"/>
                </a:lnTo>
                <a:lnTo>
                  <a:pt x="19812" y="354330"/>
                </a:lnTo>
                <a:lnTo>
                  <a:pt x="19812" y="118110"/>
                </a:lnTo>
                <a:lnTo>
                  <a:pt x="9144" y="118110"/>
                </a:lnTo>
                <a:close/>
              </a:path>
              <a:path w="333755" h="482346">
                <a:moveTo>
                  <a:pt x="9144" y="354330"/>
                </a:moveTo>
                <a:lnTo>
                  <a:pt x="4572" y="349758"/>
                </a:lnTo>
                <a:lnTo>
                  <a:pt x="0" y="354330"/>
                </a:lnTo>
                <a:lnTo>
                  <a:pt x="0" y="357378"/>
                </a:lnTo>
                <a:lnTo>
                  <a:pt x="9906" y="354330"/>
                </a:lnTo>
                <a:lnTo>
                  <a:pt x="9144" y="354330"/>
                </a:lnTo>
                <a:close/>
              </a:path>
              <a:path w="333755" h="482346">
                <a:moveTo>
                  <a:pt x="161543" y="358901"/>
                </a:moveTo>
                <a:lnTo>
                  <a:pt x="161544" y="472440"/>
                </a:lnTo>
                <a:lnTo>
                  <a:pt x="163068" y="470154"/>
                </a:lnTo>
                <a:lnTo>
                  <a:pt x="166878" y="358902"/>
                </a:lnTo>
                <a:lnTo>
                  <a:pt x="161544" y="354330"/>
                </a:lnTo>
                <a:lnTo>
                  <a:pt x="50292" y="357378"/>
                </a:lnTo>
                <a:lnTo>
                  <a:pt x="52578" y="358902"/>
                </a:lnTo>
                <a:lnTo>
                  <a:pt x="161543" y="358901"/>
                </a:lnTo>
                <a:close/>
              </a:path>
              <a:path w="333755" h="482346">
                <a:moveTo>
                  <a:pt x="166878" y="349758"/>
                </a:moveTo>
                <a:lnTo>
                  <a:pt x="55626" y="349758"/>
                </a:lnTo>
                <a:lnTo>
                  <a:pt x="60197" y="122681"/>
                </a:lnTo>
                <a:lnTo>
                  <a:pt x="60198" y="118110"/>
                </a:lnTo>
                <a:lnTo>
                  <a:pt x="161544" y="118110"/>
                </a:lnTo>
                <a:lnTo>
                  <a:pt x="161543" y="113537"/>
                </a:lnTo>
                <a:lnTo>
                  <a:pt x="52577" y="113538"/>
                </a:lnTo>
                <a:lnTo>
                  <a:pt x="50292" y="115062"/>
                </a:lnTo>
                <a:lnTo>
                  <a:pt x="50292" y="118110"/>
                </a:lnTo>
                <a:lnTo>
                  <a:pt x="55626" y="122682"/>
                </a:lnTo>
                <a:lnTo>
                  <a:pt x="50292" y="354330"/>
                </a:lnTo>
                <a:lnTo>
                  <a:pt x="60198" y="354330"/>
                </a:lnTo>
                <a:lnTo>
                  <a:pt x="166878" y="349758"/>
                </a:lnTo>
                <a:close/>
              </a:path>
              <a:path w="333755" h="482346">
                <a:moveTo>
                  <a:pt x="163068" y="-4571"/>
                </a:moveTo>
                <a:lnTo>
                  <a:pt x="161544" y="0"/>
                </a:lnTo>
                <a:lnTo>
                  <a:pt x="171450" y="0"/>
                </a:lnTo>
                <a:lnTo>
                  <a:pt x="171450" y="14582"/>
                </a:lnTo>
                <a:lnTo>
                  <a:pt x="322534" y="236220"/>
                </a:lnTo>
                <a:lnTo>
                  <a:pt x="171450" y="457857"/>
                </a:lnTo>
                <a:lnTo>
                  <a:pt x="171450" y="472440"/>
                </a:lnTo>
                <a:lnTo>
                  <a:pt x="163068" y="477012"/>
                </a:lnTo>
                <a:lnTo>
                  <a:pt x="166878" y="477774"/>
                </a:lnTo>
                <a:lnTo>
                  <a:pt x="170688" y="475488"/>
                </a:lnTo>
                <a:lnTo>
                  <a:pt x="332232" y="239268"/>
                </a:lnTo>
                <a:lnTo>
                  <a:pt x="324612" y="239268"/>
                </a:lnTo>
                <a:lnTo>
                  <a:pt x="324612" y="233172"/>
                </a:lnTo>
                <a:lnTo>
                  <a:pt x="332232" y="233172"/>
                </a:lnTo>
                <a:lnTo>
                  <a:pt x="170688" y="-3047"/>
                </a:lnTo>
                <a:lnTo>
                  <a:pt x="166878" y="-5333"/>
                </a:lnTo>
                <a:lnTo>
                  <a:pt x="163068" y="-4571"/>
                </a:lnTo>
                <a:close/>
              </a:path>
              <a:path w="333755" h="482346">
                <a:moveTo>
                  <a:pt x="40386" y="354330"/>
                </a:moveTo>
                <a:lnTo>
                  <a:pt x="44958" y="349758"/>
                </a:lnTo>
                <a:lnTo>
                  <a:pt x="44958" y="122682"/>
                </a:lnTo>
                <a:lnTo>
                  <a:pt x="40386" y="118110"/>
                </a:lnTo>
                <a:lnTo>
                  <a:pt x="20574" y="118110"/>
                </a:lnTo>
                <a:lnTo>
                  <a:pt x="20574" y="354330"/>
                </a:lnTo>
                <a:lnTo>
                  <a:pt x="25146" y="122682"/>
                </a:lnTo>
                <a:lnTo>
                  <a:pt x="40386" y="122682"/>
                </a:lnTo>
                <a:lnTo>
                  <a:pt x="40386" y="354330"/>
                </a:lnTo>
                <a:close/>
              </a:path>
              <a:path w="333755" h="482346">
                <a:moveTo>
                  <a:pt x="166878" y="122682"/>
                </a:moveTo>
                <a:lnTo>
                  <a:pt x="169164" y="122682"/>
                </a:lnTo>
                <a:lnTo>
                  <a:pt x="171450" y="118110"/>
                </a:lnTo>
                <a:lnTo>
                  <a:pt x="166878" y="113538"/>
                </a:lnTo>
                <a:lnTo>
                  <a:pt x="171450" y="14582"/>
                </a:lnTo>
                <a:lnTo>
                  <a:pt x="171450" y="0"/>
                </a:lnTo>
                <a:lnTo>
                  <a:pt x="161544" y="0"/>
                </a:lnTo>
                <a:lnTo>
                  <a:pt x="163068" y="2286"/>
                </a:lnTo>
                <a:lnTo>
                  <a:pt x="161543" y="113537"/>
                </a:lnTo>
                <a:lnTo>
                  <a:pt x="161544" y="118110"/>
                </a:lnTo>
                <a:lnTo>
                  <a:pt x="60198" y="118110"/>
                </a:lnTo>
                <a:lnTo>
                  <a:pt x="60197" y="122681"/>
                </a:lnTo>
                <a:lnTo>
                  <a:pt x="166878" y="122682"/>
                </a:lnTo>
                <a:close/>
              </a:path>
              <a:path w="333755" h="482346">
                <a:moveTo>
                  <a:pt x="324612" y="239268"/>
                </a:moveTo>
                <a:lnTo>
                  <a:pt x="332232" y="239268"/>
                </a:lnTo>
                <a:lnTo>
                  <a:pt x="333756" y="236982"/>
                </a:lnTo>
                <a:lnTo>
                  <a:pt x="332232" y="233172"/>
                </a:lnTo>
                <a:lnTo>
                  <a:pt x="324612" y="233172"/>
                </a:lnTo>
                <a:lnTo>
                  <a:pt x="324612" y="239268"/>
                </a:lnTo>
                <a:close/>
              </a:path>
              <a:path w="333755" h="482346">
                <a:moveTo>
                  <a:pt x="60197" y="349757"/>
                </a:moveTo>
                <a:lnTo>
                  <a:pt x="60197" y="122681"/>
                </a:lnTo>
                <a:lnTo>
                  <a:pt x="55626" y="349758"/>
                </a:lnTo>
                <a:lnTo>
                  <a:pt x="60197" y="349757"/>
                </a:lnTo>
                <a:close/>
              </a:path>
              <a:path w="333755" h="482346">
                <a:moveTo>
                  <a:pt x="163068" y="2286"/>
                </a:moveTo>
                <a:lnTo>
                  <a:pt x="161544" y="0"/>
                </a:lnTo>
                <a:lnTo>
                  <a:pt x="161543" y="113537"/>
                </a:lnTo>
                <a:lnTo>
                  <a:pt x="163068" y="2286"/>
                </a:lnTo>
                <a:close/>
              </a:path>
            </a:pathLst>
          </a:custGeom>
          <a:solidFill>
            <a:srgbClr val="5B9A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031371" y="2725674"/>
            <a:ext cx="2052828" cy="1139951"/>
          </a:xfrm>
          <a:custGeom>
            <a:avLst/>
            <a:gdLst/>
            <a:ahLst/>
            <a:cxnLst/>
            <a:rect l="l" t="t" r="r" b="b"/>
            <a:pathLst>
              <a:path w="2052828" h="1139952">
                <a:moveTo>
                  <a:pt x="2052828" y="0"/>
                </a:moveTo>
                <a:lnTo>
                  <a:pt x="0" y="4571"/>
                </a:lnTo>
                <a:lnTo>
                  <a:pt x="2047493" y="4571"/>
                </a:lnTo>
                <a:lnTo>
                  <a:pt x="2047493" y="1130807"/>
                </a:lnTo>
                <a:lnTo>
                  <a:pt x="2052828" y="1139951"/>
                </a:lnTo>
                <a:lnTo>
                  <a:pt x="2052828" y="0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021465" y="2725674"/>
            <a:ext cx="2062734" cy="1139952"/>
          </a:xfrm>
          <a:custGeom>
            <a:avLst/>
            <a:gdLst/>
            <a:ahLst/>
            <a:cxnLst/>
            <a:rect l="l" t="t" r="r" b="b"/>
            <a:pathLst>
              <a:path w="2062734" h="1139952">
                <a:moveTo>
                  <a:pt x="2062734" y="1139951"/>
                </a:moveTo>
                <a:lnTo>
                  <a:pt x="2057399" y="1130807"/>
                </a:lnTo>
                <a:lnTo>
                  <a:pt x="2057399" y="1135379"/>
                </a:lnTo>
                <a:lnTo>
                  <a:pt x="1031366" y="1135379"/>
                </a:lnTo>
                <a:lnTo>
                  <a:pt x="9905" y="1135379"/>
                </a:lnTo>
                <a:lnTo>
                  <a:pt x="5333" y="1135379"/>
                </a:lnTo>
                <a:lnTo>
                  <a:pt x="5333" y="1130808"/>
                </a:lnTo>
                <a:lnTo>
                  <a:pt x="0" y="1139952"/>
                </a:lnTo>
                <a:lnTo>
                  <a:pt x="2062734" y="1139951"/>
                </a:lnTo>
                <a:close/>
              </a:path>
              <a:path w="2062734" h="1139952">
                <a:moveTo>
                  <a:pt x="5333" y="9905"/>
                </a:moveTo>
                <a:lnTo>
                  <a:pt x="5333" y="4571"/>
                </a:lnTo>
                <a:lnTo>
                  <a:pt x="9905" y="4571"/>
                </a:lnTo>
                <a:lnTo>
                  <a:pt x="2062734" y="0"/>
                </a:lnTo>
                <a:lnTo>
                  <a:pt x="0" y="0"/>
                </a:lnTo>
                <a:lnTo>
                  <a:pt x="0" y="1139952"/>
                </a:lnTo>
                <a:lnTo>
                  <a:pt x="5333" y="9905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21465" y="2735579"/>
            <a:ext cx="2052827" cy="1130046"/>
          </a:xfrm>
          <a:custGeom>
            <a:avLst/>
            <a:gdLst/>
            <a:ahLst/>
            <a:cxnLst/>
            <a:rect l="l" t="t" r="r" b="b"/>
            <a:pathLst>
              <a:path w="2052827" h="1130046">
                <a:moveTo>
                  <a:pt x="1031366" y="1125474"/>
                </a:moveTo>
                <a:lnTo>
                  <a:pt x="9905" y="1125474"/>
                </a:lnTo>
                <a:lnTo>
                  <a:pt x="1031366" y="1125474"/>
                </a:lnTo>
                <a:close/>
              </a:path>
              <a:path w="2052827" h="1130046">
                <a:moveTo>
                  <a:pt x="5333" y="1120902"/>
                </a:moveTo>
                <a:lnTo>
                  <a:pt x="5333" y="0"/>
                </a:lnTo>
                <a:lnTo>
                  <a:pt x="0" y="1130046"/>
                </a:lnTo>
                <a:lnTo>
                  <a:pt x="5333" y="1120902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26799" y="2730245"/>
            <a:ext cx="2052065" cy="1130808"/>
          </a:xfrm>
          <a:custGeom>
            <a:avLst/>
            <a:gdLst/>
            <a:ahLst/>
            <a:cxnLst/>
            <a:rect l="l" t="t" r="r" b="b"/>
            <a:pathLst>
              <a:path w="2052065" h="1130808">
                <a:moveTo>
                  <a:pt x="0" y="0"/>
                </a:moveTo>
                <a:lnTo>
                  <a:pt x="0" y="1130808"/>
                </a:lnTo>
                <a:lnTo>
                  <a:pt x="2052065" y="1130807"/>
                </a:lnTo>
                <a:lnTo>
                  <a:pt x="2052065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E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31371" y="2725674"/>
            <a:ext cx="2052828" cy="1139951"/>
          </a:xfrm>
          <a:custGeom>
            <a:avLst/>
            <a:gdLst/>
            <a:ahLst/>
            <a:cxnLst/>
            <a:rect l="l" t="t" r="r" b="b"/>
            <a:pathLst>
              <a:path w="2052828" h="1139952">
                <a:moveTo>
                  <a:pt x="0" y="4571"/>
                </a:moveTo>
                <a:lnTo>
                  <a:pt x="2042921" y="4571"/>
                </a:lnTo>
                <a:lnTo>
                  <a:pt x="2047493" y="9905"/>
                </a:lnTo>
                <a:lnTo>
                  <a:pt x="2047493" y="1130807"/>
                </a:lnTo>
                <a:lnTo>
                  <a:pt x="2052828" y="1139951"/>
                </a:lnTo>
                <a:lnTo>
                  <a:pt x="2052828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21465" y="2725674"/>
            <a:ext cx="2062734" cy="1139952"/>
          </a:xfrm>
          <a:custGeom>
            <a:avLst/>
            <a:gdLst/>
            <a:ahLst/>
            <a:cxnLst/>
            <a:rect l="l" t="t" r="r" b="b"/>
            <a:pathLst>
              <a:path w="2062734" h="1139952">
                <a:moveTo>
                  <a:pt x="0" y="1139952"/>
                </a:moveTo>
                <a:lnTo>
                  <a:pt x="2062734" y="1139951"/>
                </a:lnTo>
                <a:lnTo>
                  <a:pt x="2057399" y="1130807"/>
                </a:lnTo>
                <a:lnTo>
                  <a:pt x="2057399" y="9905"/>
                </a:lnTo>
                <a:lnTo>
                  <a:pt x="2052827" y="4571"/>
                </a:lnTo>
                <a:lnTo>
                  <a:pt x="9905" y="4571"/>
                </a:lnTo>
                <a:lnTo>
                  <a:pt x="2062734" y="0"/>
                </a:lnTo>
                <a:lnTo>
                  <a:pt x="0" y="0"/>
                </a:lnTo>
                <a:lnTo>
                  <a:pt x="0" y="1139952"/>
                </a:lnTo>
                <a:lnTo>
                  <a:pt x="5333" y="9905"/>
                </a:lnTo>
                <a:lnTo>
                  <a:pt x="2052827" y="9905"/>
                </a:lnTo>
                <a:lnTo>
                  <a:pt x="2052827" y="1135379"/>
                </a:lnTo>
                <a:lnTo>
                  <a:pt x="9905" y="1135379"/>
                </a:lnTo>
                <a:lnTo>
                  <a:pt x="5333" y="1130808"/>
                </a:lnTo>
                <a:lnTo>
                  <a:pt x="0" y="1139952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021465" y="2735579"/>
            <a:ext cx="2052827" cy="1130046"/>
          </a:xfrm>
          <a:custGeom>
            <a:avLst/>
            <a:gdLst/>
            <a:ahLst/>
            <a:cxnLst/>
            <a:rect l="l" t="t" r="r" b="b"/>
            <a:pathLst>
              <a:path w="2052827" h="1130046">
                <a:moveTo>
                  <a:pt x="2052827" y="1125474"/>
                </a:moveTo>
                <a:lnTo>
                  <a:pt x="2052827" y="1120902"/>
                </a:lnTo>
                <a:lnTo>
                  <a:pt x="9905" y="1120901"/>
                </a:lnTo>
                <a:lnTo>
                  <a:pt x="9905" y="0"/>
                </a:lnTo>
                <a:lnTo>
                  <a:pt x="5333" y="0"/>
                </a:lnTo>
                <a:lnTo>
                  <a:pt x="0" y="1130046"/>
                </a:lnTo>
                <a:lnTo>
                  <a:pt x="5333" y="1120902"/>
                </a:lnTo>
                <a:lnTo>
                  <a:pt x="9905" y="1125474"/>
                </a:lnTo>
                <a:lnTo>
                  <a:pt x="2052827" y="1125474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390523" y="2740151"/>
            <a:ext cx="2237994" cy="1033272"/>
          </a:xfrm>
          <a:custGeom>
            <a:avLst/>
            <a:gdLst/>
            <a:ahLst/>
            <a:cxnLst/>
            <a:rect l="l" t="t" r="r" b="b"/>
            <a:pathLst>
              <a:path w="2237994" h="1033272">
                <a:moveTo>
                  <a:pt x="2237994" y="0"/>
                </a:moveTo>
                <a:lnTo>
                  <a:pt x="0" y="0"/>
                </a:lnTo>
                <a:lnTo>
                  <a:pt x="2237994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395095" y="2735579"/>
            <a:ext cx="2237981" cy="1042415"/>
          </a:xfrm>
          <a:custGeom>
            <a:avLst/>
            <a:gdLst/>
            <a:ahLst/>
            <a:cxnLst/>
            <a:rect l="l" t="t" r="r" b="b"/>
            <a:pathLst>
              <a:path w="2237981" h="1042415">
                <a:moveTo>
                  <a:pt x="2237981" y="0"/>
                </a:moveTo>
                <a:lnTo>
                  <a:pt x="0" y="4571"/>
                </a:lnTo>
                <a:lnTo>
                  <a:pt x="2228850" y="4571"/>
                </a:lnTo>
                <a:lnTo>
                  <a:pt x="2233422" y="4571"/>
                </a:lnTo>
                <a:lnTo>
                  <a:pt x="2233422" y="1033272"/>
                </a:lnTo>
                <a:lnTo>
                  <a:pt x="2237981" y="1042415"/>
                </a:lnTo>
                <a:lnTo>
                  <a:pt x="2237981" y="0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385177" y="2735579"/>
            <a:ext cx="2247900" cy="1042415"/>
          </a:xfrm>
          <a:custGeom>
            <a:avLst/>
            <a:gdLst/>
            <a:ahLst/>
            <a:cxnLst/>
            <a:rect l="l" t="t" r="r" b="b"/>
            <a:pathLst>
              <a:path w="2247900" h="1042415">
                <a:moveTo>
                  <a:pt x="2243340" y="1033272"/>
                </a:moveTo>
                <a:lnTo>
                  <a:pt x="2243340" y="1037843"/>
                </a:lnTo>
                <a:lnTo>
                  <a:pt x="5346" y="1037843"/>
                </a:lnTo>
                <a:lnTo>
                  <a:pt x="5346" y="1033271"/>
                </a:lnTo>
                <a:lnTo>
                  <a:pt x="0" y="1042415"/>
                </a:lnTo>
                <a:lnTo>
                  <a:pt x="2247900" y="1042415"/>
                </a:lnTo>
                <a:lnTo>
                  <a:pt x="2243340" y="1033272"/>
                </a:lnTo>
                <a:close/>
              </a:path>
              <a:path w="2247900" h="1042415">
                <a:moveTo>
                  <a:pt x="5346" y="9143"/>
                </a:moveTo>
                <a:lnTo>
                  <a:pt x="5346" y="4572"/>
                </a:lnTo>
                <a:lnTo>
                  <a:pt x="2238768" y="4571"/>
                </a:lnTo>
                <a:lnTo>
                  <a:pt x="9918" y="4571"/>
                </a:lnTo>
                <a:lnTo>
                  <a:pt x="2247900" y="0"/>
                </a:lnTo>
                <a:lnTo>
                  <a:pt x="0" y="0"/>
                </a:lnTo>
                <a:lnTo>
                  <a:pt x="0" y="1042415"/>
                </a:lnTo>
                <a:lnTo>
                  <a:pt x="5346" y="9143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385177" y="2744724"/>
            <a:ext cx="2238768" cy="1033271"/>
          </a:xfrm>
          <a:custGeom>
            <a:avLst/>
            <a:gdLst/>
            <a:ahLst/>
            <a:cxnLst/>
            <a:rect l="l" t="t" r="r" b="b"/>
            <a:pathLst>
              <a:path w="2238768" h="1033272">
                <a:moveTo>
                  <a:pt x="5346" y="1024127"/>
                </a:moveTo>
                <a:lnTo>
                  <a:pt x="5346" y="0"/>
                </a:lnTo>
                <a:lnTo>
                  <a:pt x="0" y="1033271"/>
                </a:lnTo>
                <a:lnTo>
                  <a:pt x="5346" y="1024127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390523" y="2740151"/>
            <a:ext cx="2237994" cy="1033272"/>
          </a:xfrm>
          <a:custGeom>
            <a:avLst/>
            <a:gdLst/>
            <a:ahLst/>
            <a:cxnLst/>
            <a:rect l="l" t="t" r="r" b="b"/>
            <a:pathLst>
              <a:path w="2237994" h="1033272">
                <a:moveTo>
                  <a:pt x="0" y="0"/>
                </a:moveTo>
                <a:lnTo>
                  <a:pt x="0" y="1033272"/>
                </a:lnTo>
                <a:lnTo>
                  <a:pt x="2237994" y="1033272"/>
                </a:lnTo>
                <a:lnTo>
                  <a:pt x="2237994" y="0"/>
                </a:lnTo>
                <a:lnTo>
                  <a:pt x="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395095" y="2735579"/>
            <a:ext cx="2237981" cy="1042415"/>
          </a:xfrm>
          <a:custGeom>
            <a:avLst/>
            <a:gdLst/>
            <a:ahLst/>
            <a:cxnLst/>
            <a:rect l="l" t="t" r="r" b="b"/>
            <a:pathLst>
              <a:path w="2237981" h="1042415">
                <a:moveTo>
                  <a:pt x="0" y="4571"/>
                </a:moveTo>
                <a:lnTo>
                  <a:pt x="2228850" y="4571"/>
                </a:lnTo>
                <a:lnTo>
                  <a:pt x="2233421" y="9143"/>
                </a:lnTo>
                <a:lnTo>
                  <a:pt x="2233421" y="1033271"/>
                </a:lnTo>
                <a:lnTo>
                  <a:pt x="2237981" y="1042415"/>
                </a:lnTo>
                <a:lnTo>
                  <a:pt x="2237981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385177" y="2735579"/>
            <a:ext cx="2247900" cy="1042415"/>
          </a:xfrm>
          <a:custGeom>
            <a:avLst/>
            <a:gdLst/>
            <a:ahLst/>
            <a:cxnLst/>
            <a:rect l="l" t="t" r="r" b="b"/>
            <a:pathLst>
              <a:path w="2247900" h="1042415">
                <a:moveTo>
                  <a:pt x="0" y="1042415"/>
                </a:moveTo>
                <a:lnTo>
                  <a:pt x="2247900" y="1042415"/>
                </a:lnTo>
                <a:lnTo>
                  <a:pt x="2243340" y="1033271"/>
                </a:lnTo>
                <a:lnTo>
                  <a:pt x="2243340" y="9143"/>
                </a:lnTo>
                <a:lnTo>
                  <a:pt x="2238768" y="4571"/>
                </a:lnTo>
                <a:lnTo>
                  <a:pt x="9918" y="4571"/>
                </a:lnTo>
                <a:lnTo>
                  <a:pt x="2247900" y="0"/>
                </a:lnTo>
                <a:lnTo>
                  <a:pt x="0" y="0"/>
                </a:lnTo>
                <a:lnTo>
                  <a:pt x="0" y="1042415"/>
                </a:lnTo>
                <a:lnTo>
                  <a:pt x="5346" y="9143"/>
                </a:lnTo>
                <a:lnTo>
                  <a:pt x="2238768" y="9144"/>
                </a:lnTo>
                <a:lnTo>
                  <a:pt x="2238768" y="1037843"/>
                </a:lnTo>
                <a:lnTo>
                  <a:pt x="9918" y="1037843"/>
                </a:lnTo>
                <a:lnTo>
                  <a:pt x="5346" y="1033271"/>
                </a:lnTo>
                <a:lnTo>
                  <a:pt x="0" y="1042415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385177" y="2744724"/>
            <a:ext cx="2238768" cy="1033271"/>
          </a:xfrm>
          <a:custGeom>
            <a:avLst/>
            <a:gdLst/>
            <a:ahLst/>
            <a:cxnLst/>
            <a:rect l="l" t="t" r="r" b="b"/>
            <a:pathLst>
              <a:path w="2238768" h="1033272">
                <a:moveTo>
                  <a:pt x="2238768" y="1028699"/>
                </a:moveTo>
                <a:lnTo>
                  <a:pt x="2238768" y="1024128"/>
                </a:lnTo>
                <a:lnTo>
                  <a:pt x="9918" y="1024128"/>
                </a:lnTo>
                <a:lnTo>
                  <a:pt x="9918" y="0"/>
                </a:lnTo>
                <a:lnTo>
                  <a:pt x="5346" y="0"/>
                </a:lnTo>
                <a:lnTo>
                  <a:pt x="0" y="1033271"/>
                </a:lnTo>
                <a:lnTo>
                  <a:pt x="5346" y="1024127"/>
                </a:lnTo>
                <a:lnTo>
                  <a:pt x="9918" y="1028699"/>
                </a:lnTo>
                <a:lnTo>
                  <a:pt x="2238768" y="1028699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398143" y="5440679"/>
            <a:ext cx="2209787" cy="902970"/>
          </a:xfrm>
          <a:custGeom>
            <a:avLst/>
            <a:gdLst/>
            <a:ahLst/>
            <a:cxnLst/>
            <a:rect l="l" t="t" r="r" b="b"/>
            <a:pathLst>
              <a:path w="2209787" h="902970">
                <a:moveTo>
                  <a:pt x="2209787" y="0"/>
                </a:moveTo>
                <a:lnTo>
                  <a:pt x="0" y="4572"/>
                </a:lnTo>
                <a:lnTo>
                  <a:pt x="2205228" y="4572"/>
                </a:lnTo>
                <a:lnTo>
                  <a:pt x="2205228" y="893826"/>
                </a:lnTo>
                <a:lnTo>
                  <a:pt x="2209787" y="902970"/>
                </a:lnTo>
                <a:lnTo>
                  <a:pt x="2209787" y="0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388986" y="5440679"/>
            <a:ext cx="2218944" cy="902970"/>
          </a:xfrm>
          <a:custGeom>
            <a:avLst/>
            <a:gdLst/>
            <a:ahLst/>
            <a:cxnLst/>
            <a:rect l="l" t="t" r="r" b="b"/>
            <a:pathLst>
              <a:path w="2218944" h="902970">
                <a:moveTo>
                  <a:pt x="2214384" y="893826"/>
                </a:moveTo>
                <a:lnTo>
                  <a:pt x="2214384" y="898398"/>
                </a:lnTo>
                <a:lnTo>
                  <a:pt x="4584" y="898398"/>
                </a:lnTo>
                <a:lnTo>
                  <a:pt x="4584" y="893826"/>
                </a:lnTo>
                <a:lnTo>
                  <a:pt x="0" y="902970"/>
                </a:lnTo>
                <a:lnTo>
                  <a:pt x="2218944" y="902970"/>
                </a:lnTo>
                <a:lnTo>
                  <a:pt x="2214384" y="893826"/>
                </a:lnTo>
                <a:close/>
              </a:path>
              <a:path w="2218944" h="902970">
                <a:moveTo>
                  <a:pt x="4584" y="9144"/>
                </a:moveTo>
                <a:lnTo>
                  <a:pt x="4584" y="4572"/>
                </a:lnTo>
                <a:lnTo>
                  <a:pt x="9156" y="4572"/>
                </a:lnTo>
                <a:lnTo>
                  <a:pt x="2218944" y="0"/>
                </a:lnTo>
                <a:lnTo>
                  <a:pt x="0" y="0"/>
                </a:lnTo>
                <a:lnTo>
                  <a:pt x="0" y="902970"/>
                </a:lnTo>
                <a:lnTo>
                  <a:pt x="4584" y="9144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388986" y="5449823"/>
            <a:ext cx="2209812" cy="893826"/>
          </a:xfrm>
          <a:custGeom>
            <a:avLst/>
            <a:gdLst/>
            <a:ahLst/>
            <a:cxnLst/>
            <a:rect l="l" t="t" r="r" b="b"/>
            <a:pathLst>
              <a:path w="2209812" h="893826">
                <a:moveTo>
                  <a:pt x="4584" y="884681"/>
                </a:moveTo>
                <a:lnTo>
                  <a:pt x="4584" y="0"/>
                </a:lnTo>
                <a:lnTo>
                  <a:pt x="0" y="893826"/>
                </a:lnTo>
                <a:lnTo>
                  <a:pt x="4584" y="884681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393571" y="5445251"/>
            <a:ext cx="2209800" cy="893826"/>
          </a:xfrm>
          <a:custGeom>
            <a:avLst/>
            <a:gdLst/>
            <a:ahLst/>
            <a:cxnLst/>
            <a:rect l="l" t="t" r="r" b="b"/>
            <a:pathLst>
              <a:path w="2209800" h="893826">
                <a:moveTo>
                  <a:pt x="0" y="0"/>
                </a:moveTo>
                <a:lnTo>
                  <a:pt x="0" y="893826"/>
                </a:lnTo>
                <a:lnTo>
                  <a:pt x="2209800" y="893826"/>
                </a:lnTo>
                <a:lnTo>
                  <a:pt x="2209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398143" y="5440679"/>
            <a:ext cx="2209787" cy="902970"/>
          </a:xfrm>
          <a:custGeom>
            <a:avLst/>
            <a:gdLst/>
            <a:ahLst/>
            <a:cxnLst/>
            <a:rect l="l" t="t" r="r" b="b"/>
            <a:pathLst>
              <a:path w="2209787" h="902970">
                <a:moveTo>
                  <a:pt x="0" y="4572"/>
                </a:moveTo>
                <a:lnTo>
                  <a:pt x="2200656" y="4572"/>
                </a:lnTo>
                <a:lnTo>
                  <a:pt x="2205228" y="9144"/>
                </a:lnTo>
                <a:lnTo>
                  <a:pt x="2205228" y="893826"/>
                </a:lnTo>
                <a:lnTo>
                  <a:pt x="2209787" y="902970"/>
                </a:lnTo>
                <a:lnTo>
                  <a:pt x="2209787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388986" y="5440679"/>
            <a:ext cx="2218944" cy="902970"/>
          </a:xfrm>
          <a:custGeom>
            <a:avLst/>
            <a:gdLst/>
            <a:ahLst/>
            <a:cxnLst/>
            <a:rect l="l" t="t" r="r" b="b"/>
            <a:pathLst>
              <a:path w="2218944" h="902970">
                <a:moveTo>
                  <a:pt x="0" y="902970"/>
                </a:moveTo>
                <a:lnTo>
                  <a:pt x="2218944" y="902970"/>
                </a:lnTo>
                <a:lnTo>
                  <a:pt x="2214384" y="893826"/>
                </a:lnTo>
                <a:lnTo>
                  <a:pt x="2214384" y="9144"/>
                </a:lnTo>
                <a:lnTo>
                  <a:pt x="2209812" y="4572"/>
                </a:lnTo>
                <a:lnTo>
                  <a:pt x="9156" y="4572"/>
                </a:lnTo>
                <a:lnTo>
                  <a:pt x="2218944" y="0"/>
                </a:lnTo>
                <a:lnTo>
                  <a:pt x="0" y="0"/>
                </a:lnTo>
                <a:lnTo>
                  <a:pt x="0" y="902970"/>
                </a:lnTo>
                <a:lnTo>
                  <a:pt x="4584" y="9144"/>
                </a:lnTo>
                <a:lnTo>
                  <a:pt x="2209812" y="9144"/>
                </a:lnTo>
                <a:lnTo>
                  <a:pt x="2209812" y="898398"/>
                </a:lnTo>
                <a:lnTo>
                  <a:pt x="9156" y="898398"/>
                </a:lnTo>
                <a:lnTo>
                  <a:pt x="4584" y="893826"/>
                </a:lnTo>
                <a:lnTo>
                  <a:pt x="0" y="902970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388986" y="5449823"/>
            <a:ext cx="2209812" cy="893826"/>
          </a:xfrm>
          <a:custGeom>
            <a:avLst/>
            <a:gdLst/>
            <a:ahLst/>
            <a:cxnLst/>
            <a:rect l="l" t="t" r="r" b="b"/>
            <a:pathLst>
              <a:path w="2209812" h="893826">
                <a:moveTo>
                  <a:pt x="2209812" y="889253"/>
                </a:moveTo>
                <a:lnTo>
                  <a:pt x="2209812" y="884682"/>
                </a:lnTo>
                <a:lnTo>
                  <a:pt x="9156" y="884682"/>
                </a:lnTo>
                <a:lnTo>
                  <a:pt x="9156" y="0"/>
                </a:lnTo>
                <a:lnTo>
                  <a:pt x="4584" y="0"/>
                </a:lnTo>
                <a:lnTo>
                  <a:pt x="0" y="893826"/>
                </a:lnTo>
                <a:lnTo>
                  <a:pt x="4584" y="884681"/>
                </a:lnTo>
                <a:lnTo>
                  <a:pt x="9156" y="889253"/>
                </a:lnTo>
                <a:lnTo>
                  <a:pt x="2209812" y="889253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91247" y="3843528"/>
            <a:ext cx="3711702" cy="1292352"/>
          </a:xfrm>
          <a:custGeom>
            <a:avLst/>
            <a:gdLst/>
            <a:ahLst/>
            <a:cxnLst/>
            <a:rect l="l" t="t" r="r" b="b"/>
            <a:pathLst>
              <a:path w="3711702" h="1292352">
                <a:moveTo>
                  <a:pt x="3711702" y="0"/>
                </a:moveTo>
                <a:lnTo>
                  <a:pt x="0" y="4572"/>
                </a:lnTo>
                <a:lnTo>
                  <a:pt x="3706367" y="4572"/>
                </a:lnTo>
                <a:lnTo>
                  <a:pt x="3706367" y="9143"/>
                </a:lnTo>
                <a:lnTo>
                  <a:pt x="3706368" y="1282446"/>
                </a:lnTo>
                <a:lnTo>
                  <a:pt x="3711702" y="1292352"/>
                </a:lnTo>
                <a:lnTo>
                  <a:pt x="3711702" y="0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81341" y="3843528"/>
            <a:ext cx="3721608" cy="1292352"/>
          </a:xfrm>
          <a:custGeom>
            <a:avLst/>
            <a:gdLst/>
            <a:ahLst/>
            <a:cxnLst/>
            <a:rect l="l" t="t" r="r" b="b"/>
            <a:pathLst>
              <a:path w="3721608" h="1292352">
                <a:moveTo>
                  <a:pt x="3716274" y="1282446"/>
                </a:moveTo>
                <a:lnTo>
                  <a:pt x="3716274" y="9144"/>
                </a:lnTo>
                <a:lnTo>
                  <a:pt x="3716273" y="1287018"/>
                </a:lnTo>
                <a:lnTo>
                  <a:pt x="5334" y="1287018"/>
                </a:lnTo>
                <a:lnTo>
                  <a:pt x="5334" y="1282446"/>
                </a:lnTo>
                <a:lnTo>
                  <a:pt x="0" y="1292352"/>
                </a:lnTo>
                <a:lnTo>
                  <a:pt x="3721608" y="1292352"/>
                </a:lnTo>
                <a:lnTo>
                  <a:pt x="3716274" y="1282446"/>
                </a:lnTo>
                <a:close/>
              </a:path>
              <a:path w="3721608" h="1292352">
                <a:moveTo>
                  <a:pt x="5334" y="9144"/>
                </a:moveTo>
                <a:lnTo>
                  <a:pt x="5334" y="4572"/>
                </a:lnTo>
                <a:lnTo>
                  <a:pt x="9906" y="4572"/>
                </a:lnTo>
                <a:lnTo>
                  <a:pt x="3721608" y="0"/>
                </a:lnTo>
                <a:lnTo>
                  <a:pt x="0" y="0"/>
                </a:lnTo>
                <a:lnTo>
                  <a:pt x="0" y="1292352"/>
                </a:lnTo>
                <a:lnTo>
                  <a:pt x="5334" y="9144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81341" y="3852671"/>
            <a:ext cx="3711702" cy="1283208"/>
          </a:xfrm>
          <a:custGeom>
            <a:avLst/>
            <a:gdLst/>
            <a:ahLst/>
            <a:cxnLst/>
            <a:rect l="l" t="t" r="r" b="b"/>
            <a:pathLst>
              <a:path w="3711702" h="1283208">
                <a:moveTo>
                  <a:pt x="5334" y="1273302"/>
                </a:moveTo>
                <a:lnTo>
                  <a:pt x="5333" y="0"/>
                </a:lnTo>
                <a:lnTo>
                  <a:pt x="0" y="1283208"/>
                </a:lnTo>
                <a:lnTo>
                  <a:pt x="5334" y="1273302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86675" y="3848100"/>
            <a:ext cx="3710939" cy="1282446"/>
          </a:xfrm>
          <a:custGeom>
            <a:avLst/>
            <a:gdLst/>
            <a:ahLst/>
            <a:cxnLst/>
            <a:rect l="l" t="t" r="r" b="b"/>
            <a:pathLst>
              <a:path w="3710939" h="1282446">
                <a:moveTo>
                  <a:pt x="0" y="0"/>
                </a:moveTo>
                <a:lnTo>
                  <a:pt x="0" y="1282446"/>
                </a:lnTo>
                <a:lnTo>
                  <a:pt x="3710939" y="1282446"/>
                </a:lnTo>
                <a:lnTo>
                  <a:pt x="3710939" y="0"/>
                </a:lnTo>
                <a:lnTo>
                  <a:pt x="0" y="0"/>
                </a:lnTo>
                <a:close/>
              </a:path>
            </a:pathLst>
          </a:custGeom>
          <a:solidFill>
            <a:srgbClr val="94B2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91247" y="3843528"/>
            <a:ext cx="3711702" cy="1292352"/>
          </a:xfrm>
          <a:custGeom>
            <a:avLst/>
            <a:gdLst/>
            <a:ahLst/>
            <a:cxnLst/>
            <a:rect l="l" t="t" r="r" b="b"/>
            <a:pathLst>
              <a:path w="3711702" h="1292352">
                <a:moveTo>
                  <a:pt x="0" y="4572"/>
                </a:moveTo>
                <a:lnTo>
                  <a:pt x="3701796" y="4572"/>
                </a:lnTo>
                <a:lnTo>
                  <a:pt x="3706368" y="9144"/>
                </a:lnTo>
                <a:lnTo>
                  <a:pt x="3706368" y="1282446"/>
                </a:lnTo>
                <a:lnTo>
                  <a:pt x="3711702" y="1292352"/>
                </a:lnTo>
                <a:lnTo>
                  <a:pt x="3711702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81341" y="3843528"/>
            <a:ext cx="3721608" cy="1292352"/>
          </a:xfrm>
          <a:custGeom>
            <a:avLst/>
            <a:gdLst/>
            <a:ahLst/>
            <a:cxnLst/>
            <a:rect l="l" t="t" r="r" b="b"/>
            <a:pathLst>
              <a:path w="3721608" h="1292352">
                <a:moveTo>
                  <a:pt x="0" y="1292352"/>
                </a:moveTo>
                <a:lnTo>
                  <a:pt x="3721608" y="1292352"/>
                </a:lnTo>
                <a:lnTo>
                  <a:pt x="3716274" y="1282446"/>
                </a:lnTo>
                <a:lnTo>
                  <a:pt x="3716274" y="9144"/>
                </a:lnTo>
                <a:lnTo>
                  <a:pt x="3711702" y="4572"/>
                </a:lnTo>
                <a:lnTo>
                  <a:pt x="9906" y="4572"/>
                </a:lnTo>
                <a:lnTo>
                  <a:pt x="3721608" y="0"/>
                </a:lnTo>
                <a:lnTo>
                  <a:pt x="0" y="0"/>
                </a:lnTo>
                <a:lnTo>
                  <a:pt x="0" y="1292352"/>
                </a:lnTo>
                <a:lnTo>
                  <a:pt x="5334" y="9144"/>
                </a:lnTo>
                <a:lnTo>
                  <a:pt x="3711701" y="9143"/>
                </a:lnTo>
                <a:lnTo>
                  <a:pt x="3711702" y="1287018"/>
                </a:lnTo>
                <a:lnTo>
                  <a:pt x="9906" y="1287018"/>
                </a:lnTo>
                <a:lnTo>
                  <a:pt x="5334" y="1282446"/>
                </a:lnTo>
                <a:lnTo>
                  <a:pt x="0" y="1292352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81341" y="3852671"/>
            <a:ext cx="3711702" cy="1283208"/>
          </a:xfrm>
          <a:custGeom>
            <a:avLst/>
            <a:gdLst/>
            <a:ahLst/>
            <a:cxnLst/>
            <a:rect l="l" t="t" r="r" b="b"/>
            <a:pathLst>
              <a:path w="3711702" h="1283208">
                <a:moveTo>
                  <a:pt x="3711702" y="1277874"/>
                </a:moveTo>
                <a:lnTo>
                  <a:pt x="3711701" y="1273301"/>
                </a:lnTo>
                <a:lnTo>
                  <a:pt x="9905" y="1273301"/>
                </a:lnTo>
                <a:lnTo>
                  <a:pt x="9905" y="0"/>
                </a:lnTo>
                <a:lnTo>
                  <a:pt x="5333" y="0"/>
                </a:lnTo>
                <a:lnTo>
                  <a:pt x="0" y="1283208"/>
                </a:lnTo>
                <a:lnTo>
                  <a:pt x="5334" y="1273302"/>
                </a:lnTo>
                <a:lnTo>
                  <a:pt x="9906" y="1277874"/>
                </a:lnTo>
                <a:lnTo>
                  <a:pt x="3711702" y="1277874"/>
                </a:lnTo>
                <a:close/>
              </a:path>
            </a:pathLst>
          </a:custGeom>
          <a:solidFill>
            <a:srgbClr val="46A9C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22939" y="4427220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1">
                <a:moveTo>
                  <a:pt x="41148" y="0"/>
                </a:moveTo>
                <a:lnTo>
                  <a:pt x="20574" y="0"/>
                </a:lnTo>
                <a:lnTo>
                  <a:pt x="41147" y="0"/>
                </a:lnTo>
                <a:lnTo>
                  <a:pt x="41147" y="236219"/>
                </a:lnTo>
                <a:lnTo>
                  <a:pt x="41148" y="0"/>
                </a:lnTo>
                <a:close/>
              </a:path>
              <a:path w="323850" h="355091">
                <a:moveTo>
                  <a:pt x="162305" y="236219"/>
                </a:moveTo>
                <a:lnTo>
                  <a:pt x="51054" y="236219"/>
                </a:lnTo>
                <a:lnTo>
                  <a:pt x="162305" y="236220"/>
                </a:lnTo>
                <a:close/>
              </a:path>
              <a:path w="323850" h="355091">
                <a:moveTo>
                  <a:pt x="323850" y="118109"/>
                </a:moveTo>
                <a:lnTo>
                  <a:pt x="323088" y="116992"/>
                </a:lnTo>
                <a:lnTo>
                  <a:pt x="323088" y="118871"/>
                </a:lnTo>
                <a:lnTo>
                  <a:pt x="315149" y="130546"/>
                </a:lnTo>
                <a:lnTo>
                  <a:pt x="307201" y="142213"/>
                </a:lnTo>
                <a:lnTo>
                  <a:pt x="299244" y="153875"/>
                </a:lnTo>
                <a:lnTo>
                  <a:pt x="291279" y="165533"/>
                </a:lnTo>
                <a:lnTo>
                  <a:pt x="283307" y="177186"/>
                </a:lnTo>
                <a:lnTo>
                  <a:pt x="275330" y="188836"/>
                </a:lnTo>
                <a:lnTo>
                  <a:pt x="267349" y="200483"/>
                </a:lnTo>
                <a:lnTo>
                  <a:pt x="259366" y="212129"/>
                </a:lnTo>
                <a:lnTo>
                  <a:pt x="251381" y="223774"/>
                </a:lnTo>
                <a:lnTo>
                  <a:pt x="243397" y="235419"/>
                </a:lnTo>
                <a:lnTo>
                  <a:pt x="235413" y="247065"/>
                </a:lnTo>
                <a:lnTo>
                  <a:pt x="227432" y="258713"/>
                </a:lnTo>
                <a:lnTo>
                  <a:pt x="219455" y="270362"/>
                </a:lnTo>
                <a:lnTo>
                  <a:pt x="211483" y="282015"/>
                </a:lnTo>
                <a:lnTo>
                  <a:pt x="203517" y="293672"/>
                </a:lnTo>
                <a:lnTo>
                  <a:pt x="195559" y="305334"/>
                </a:lnTo>
                <a:lnTo>
                  <a:pt x="187610" y="317001"/>
                </a:lnTo>
                <a:lnTo>
                  <a:pt x="179671" y="328674"/>
                </a:lnTo>
                <a:lnTo>
                  <a:pt x="171744" y="340355"/>
                </a:lnTo>
                <a:lnTo>
                  <a:pt x="163829" y="352043"/>
                </a:lnTo>
                <a:lnTo>
                  <a:pt x="162306" y="353567"/>
                </a:lnTo>
                <a:lnTo>
                  <a:pt x="162306" y="354330"/>
                </a:lnTo>
                <a:lnTo>
                  <a:pt x="323850" y="118109"/>
                </a:lnTo>
                <a:close/>
              </a:path>
              <a:path w="323850" h="355091">
                <a:moveTo>
                  <a:pt x="162305" y="0"/>
                </a:moveTo>
                <a:lnTo>
                  <a:pt x="51053" y="0"/>
                </a:lnTo>
                <a:lnTo>
                  <a:pt x="162305" y="0"/>
                </a:lnTo>
                <a:close/>
              </a:path>
              <a:path w="323850" h="355091">
                <a:moveTo>
                  <a:pt x="162306" y="-118872"/>
                </a:moveTo>
                <a:lnTo>
                  <a:pt x="162306" y="-118110"/>
                </a:lnTo>
                <a:lnTo>
                  <a:pt x="162825" y="-118110"/>
                </a:lnTo>
                <a:lnTo>
                  <a:pt x="162306" y="-118872"/>
                </a:lnTo>
                <a:close/>
              </a:path>
              <a:path w="323850" h="355091">
                <a:moveTo>
                  <a:pt x="10668" y="0"/>
                </a:moveTo>
                <a:lnTo>
                  <a:pt x="0" y="0"/>
                </a:lnTo>
                <a:lnTo>
                  <a:pt x="10667" y="0"/>
                </a:lnTo>
                <a:lnTo>
                  <a:pt x="10667" y="236220"/>
                </a:lnTo>
                <a:lnTo>
                  <a:pt x="1066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618367" y="4308348"/>
            <a:ext cx="333756" cy="481584"/>
          </a:xfrm>
          <a:custGeom>
            <a:avLst/>
            <a:gdLst/>
            <a:ahLst/>
            <a:cxnLst/>
            <a:rect l="l" t="t" r="r" b="b"/>
            <a:pathLst>
              <a:path w="333756" h="481584">
                <a:moveTo>
                  <a:pt x="19812" y="115824"/>
                </a:moveTo>
                <a:lnTo>
                  <a:pt x="15240" y="113538"/>
                </a:lnTo>
                <a:lnTo>
                  <a:pt x="4572" y="113538"/>
                </a:lnTo>
                <a:lnTo>
                  <a:pt x="0" y="115824"/>
                </a:lnTo>
                <a:lnTo>
                  <a:pt x="0" y="118872"/>
                </a:lnTo>
                <a:lnTo>
                  <a:pt x="15239" y="118872"/>
                </a:lnTo>
                <a:lnTo>
                  <a:pt x="15239" y="123444"/>
                </a:lnTo>
                <a:lnTo>
                  <a:pt x="15240" y="350520"/>
                </a:lnTo>
                <a:lnTo>
                  <a:pt x="19812" y="355092"/>
                </a:lnTo>
                <a:lnTo>
                  <a:pt x="19812" y="115824"/>
                </a:lnTo>
                <a:close/>
              </a:path>
              <a:path w="333756" h="481584">
                <a:moveTo>
                  <a:pt x="19812" y="355092"/>
                </a:moveTo>
                <a:lnTo>
                  <a:pt x="15240" y="350520"/>
                </a:lnTo>
                <a:lnTo>
                  <a:pt x="15240" y="123444"/>
                </a:lnTo>
                <a:lnTo>
                  <a:pt x="15239" y="355092"/>
                </a:lnTo>
                <a:lnTo>
                  <a:pt x="9905" y="355092"/>
                </a:lnTo>
                <a:lnTo>
                  <a:pt x="0" y="357378"/>
                </a:lnTo>
                <a:lnTo>
                  <a:pt x="4572" y="359664"/>
                </a:lnTo>
                <a:lnTo>
                  <a:pt x="17526" y="359664"/>
                </a:lnTo>
                <a:lnTo>
                  <a:pt x="19812" y="355092"/>
                </a:lnTo>
                <a:close/>
              </a:path>
              <a:path w="333756" h="481584">
                <a:moveTo>
                  <a:pt x="4572" y="123444"/>
                </a:moveTo>
                <a:lnTo>
                  <a:pt x="4572" y="118872"/>
                </a:lnTo>
                <a:lnTo>
                  <a:pt x="0" y="118872"/>
                </a:lnTo>
                <a:lnTo>
                  <a:pt x="0" y="355092"/>
                </a:lnTo>
                <a:lnTo>
                  <a:pt x="4572" y="123444"/>
                </a:lnTo>
                <a:close/>
              </a:path>
              <a:path w="333756" h="481584">
                <a:moveTo>
                  <a:pt x="9905" y="355092"/>
                </a:moveTo>
                <a:lnTo>
                  <a:pt x="4572" y="355092"/>
                </a:lnTo>
                <a:lnTo>
                  <a:pt x="4572" y="123444"/>
                </a:lnTo>
                <a:lnTo>
                  <a:pt x="0" y="355092"/>
                </a:lnTo>
                <a:lnTo>
                  <a:pt x="0" y="357378"/>
                </a:lnTo>
                <a:lnTo>
                  <a:pt x="9905" y="355092"/>
                </a:lnTo>
                <a:close/>
              </a:path>
              <a:path w="333756" h="481584">
                <a:moveTo>
                  <a:pt x="171450" y="473202"/>
                </a:moveTo>
                <a:lnTo>
                  <a:pt x="167258" y="472059"/>
                </a:lnTo>
                <a:lnTo>
                  <a:pt x="166877" y="472439"/>
                </a:lnTo>
                <a:lnTo>
                  <a:pt x="166877" y="471955"/>
                </a:lnTo>
                <a:lnTo>
                  <a:pt x="163068" y="470916"/>
                </a:lnTo>
                <a:lnTo>
                  <a:pt x="166877" y="359664"/>
                </a:lnTo>
                <a:lnTo>
                  <a:pt x="166877" y="355092"/>
                </a:lnTo>
                <a:lnTo>
                  <a:pt x="162306" y="355092"/>
                </a:lnTo>
                <a:lnTo>
                  <a:pt x="52578" y="359664"/>
                </a:lnTo>
                <a:lnTo>
                  <a:pt x="162305" y="359663"/>
                </a:lnTo>
                <a:lnTo>
                  <a:pt x="162306" y="473202"/>
                </a:lnTo>
                <a:lnTo>
                  <a:pt x="163830" y="477012"/>
                </a:lnTo>
                <a:lnTo>
                  <a:pt x="171450" y="473202"/>
                </a:lnTo>
                <a:close/>
              </a:path>
              <a:path w="333756" h="481584">
                <a:moveTo>
                  <a:pt x="162306" y="355092"/>
                </a:moveTo>
                <a:lnTo>
                  <a:pt x="166877" y="355092"/>
                </a:lnTo>
                <a:lnTo>
                  <a:pt x="55625" y="355091"/>
                </a:lnTo>
                <a:lnTo>
                  <a:pt x="55625" y="350520"/>
                </a:lnTo>
                <a:lnTo>
                  <a:pt x="51054" y="355092"/>
                </a:lnTo>
                <a:lnTo>
                  <a:pt x="52578" y="359664"/>
                </a:lnTo>
                <a:lnTo>
                  <a:pt x="162306" y="355092"/>
                </a:lnTo>
                <a:close/>
              </a:path>
              <a:path w="333756" h="481584">
                <a:moveTo>
                  <a:pt x="55625" y="350520"/>
                </a:moveTo>
                <a:lnTo>
                  <a:pt x="55625" y="118872"/>
                </a:lnTo>
                <a:lnTo>
                  <a:pt x="51053" y="118872"/>
                </a:lnTo>
                <a:lnTo>
                  <a:pt x="51054" y="355092"/>
                </a:lnTo>
                <a:lnTo>
                  <a:pt x="55625" y="350520"/>
                </a:lnTo>
                <a:close/>
              </a:path>
              <a:path w="333756" h="481584">
                <a:moveTo>
                  <a:pt x="166877" y="113538"/>
                </a:moveTo>
                <a:lnTo>
                  <a:pt x="162306" y="118872"/>
                </a:lnTo>
                <a:lnTo>
                  <a:pt x="166877" y="118872"/>
                </a:lnTo>
                <a:lnTo>
                  <a:pt x="166877" y="113538"/>
                </a:lnTo>
                <a:close/>
              </a:path>
              <a:path w="333756" h="481584">
                <a:moveTo>
                  <a:pt x="166877" y="8619"/>
                </a:moveTo>
                <a:lnTo>
                  <a:pt x="163068" y="3048"/>
                </a:lnTo>
                <a:lnTo>
                  <a:pt x="166877" y="1662"/>
                </a:lnTo>
                <a:lnTo>
                  <a:pt x="166877" y="762"/>
                </a:lnTo>
                <a:lnTo>
                  <a:pt x="167639" y="762"/>
                </a:lnTo>
                <a:lnTo>
                  <a:pt x="168007" y="1251"/>
                </a:lnTo>
                <a:lnTo>
                  <a:pt x="171450" y="0"/>
                </a:lnTo>
                <a:lnTo>
                  <a:pt x="162306" y="0"/>
                </a:lnTo>
                <a:lnTo>
                  <a:pt x="162305" y="113537"/>
                </a:lnTo>
                <a:lnTo>
                  <a:pt x="166877" y="113538"/>
                </a:lnTo>
                <a:lnTo>
                  <a:pt x="166877" y="8619"/>
                </a:lnTo>
                <a:close/>
              </a:path>
              <a:path w="333756" h="481584">
                <a:moveTo>
                  <a:pt x="166877" y="359664"/>
                </a:moveTo>
                <a:lnTo>
                  <a:pt x="163068" y="470916"/>
                </a:lnTo>
                <a:lnTo>
                  <a:pt x="166877" y="471955"/>
                </a:lnTo>
                <a:lnTo>
                  <a:pt x="166877" y="359664"/>
                </a:lnTo>
                <a:close/>
              </a:path>
              <a:path w="333756" h="481584">
                <a:moveTo>
                  <a:pt x="170688" y="476250"/>
                </a:moveTo>
                <a:lnTo>
                  <a:pt x="332994" y="239268"/>
                </a:lnTo>
                <a:lnTo>
                  <a:pt x="326623" y="239268"/>
                </a:lnTo>
                <a:lnTo>
                  <a:pt x="319721" y="249418"/>
                </a:lnTo>
                <a:lnTo>
                  <a:pt x="311773" y="261085"/>
                </a:lnTo>
                <a:lnTo>
                  <a:pt x="303816" y="272747"/>
                </a:lnTo>
                <a:lnTo>
                  <a:pt x="295851" y="284405"/>
                </a:lnTo>
                <a:lnTo>
                  <a:pt x="287879" y="296058"/>
                </a:lnTo>
                <a:lnTo>
                  <a:pt x="279902" y="307708"/>
                </a:lnTo>
                <a:lnTo>
                  <a:pt x="271921" y="319355"/>
                </a:lnTo>
                <a:lnTo>
                  <a:pt x="263938" y="331001"/>
                </a:lnTo>
                <a:lnTo>
                  <a:pt x="255953" y="342646"/>
                </a:lnTo>
                <a:lnTo>
                  <a:pt x="247969" y="354291"/>
                </a:lnTo>
                <a:lnTo>
                  <a:pt x="239985" y="365937"/>
                </a:lnTo>
                <a:lnTo>
                  <a:pt x="232004" y="377585"/>
                </a:lnTo>
                <a:lnTo>
                  <a:pt x="224027" y="389234"/>
                </a:lnTo>
                <a:lnTo>
                  <a:pt x="216055" y="400887"/>
                </a:lnTo>
                <a:lnTo>
                  <a:pt x="208089" y="412544"/>
                </a:lnTo>
                <a:lnTo>
                  <a:pt x="200131" y="424206"/>
                </a:lnTo>
                <a:lnTo>
                  <a:pt x="192182" y="435873"/>
                </a:lnTo>
                <a:lnTo>
                  <a:pt x="184243" y="447546"/>
                </a:lnTo>
                <a:lnTo>
                  <a:pt x="176316" y="459227"/>
                </a:lnTo>
                <a:lnTo>
                  <a:pt x="168401" y="470915"/>
                </a:lnTo>
                <a:lnTo>
                  <a:pt x="167258" y="472059"/>
                </a:lnTo>
                <a:lnTo>
                  <a:pt x="171450" y="473202"/>
                </a:lnTo>
                <a:lnTo>
                  <a:pt x="163830" y="477012"/>
                </a:lnTo>
                <a:lnTo>
                  <a:pt x="167640" y="478536"/>
                </a:lnTo>
                <a:lnTo>
                  <a:pt x="170688" y="476250"/>
                </a:lnTo>
                <a:close/>
              </a:path>
              <a:path w="333756" h="481584">
                <a:moveTo>
                  <a:pt x="166877" y="1662"/>
                </a:moveTo>
                <a:lnTo>
                  <a:pt x="163068" y="3048"/>
                </a:lnTo>
                <a:lnTo>
                  <a:pt x="166877" y="8619"/>
                </a:lnTo>
                <a:lnTo>
                  <a:pt x="166877" y="1662"/>
                </a:lnTo>
                <a:close/>
              </a:path>
              <a:path w="333756" h="481584">
                <a:moveTo>
                  <a:pt x="170688" y="-2285"/>
                </a:moveTo>
                <a:lnTo>
                  <a:pt x="167640" y="-4571"/>
                </a:lnTo>
                <a:lnTo>
                  <a:pt x="163830" y="-3809"/>
                </a:lnTo>
                <a:lnTo>
                  <a:pt x="162306" y="0"/>
                </a:lnTo>
                <a:lnTo>
                  <a:pt x="171450" y="0"/>
                </a:lnTo>
                <a:lnTo>
                  <a:pt x="168007" y="1251"/>
                </a:lnTo>
                <a:lnTo>
                  <a:pt x="169925" y="3810"/>
                </a:lnTo>
                <a:lnTo>
                  <a:pt x="172212" y="7619"/>
                </a:lnTo>
                <a:lnTo>
                  <a:pt x="174498" y="10667"/>
                </a:lnTo>
                <a:lnTo>
                  <a:pt x="176784" y="14477"/>
                </a:lnTo>
                <a:lnTo>
                  <a:pt x="179831" y="18287"/>
                </a:lnTo>
                <a:lnTo>
                  <a:pt x="182117" y="22098"/>
                </a:lnTo>
                <a:lnTo>
                  <a:pt x="184403" y="25146"/>
                </a:lnTo>
                <a:lnTo>
                  <a:pt x="186689" y="28955"/>
                </a:lnTo>
                <a:lnTo>
                  <a:pt x="189737" y="32765"/>
                </a:lnTo>
                <a:lnTo>
                  <a:pt x="192024" y="36575"/>
                </a:lnTo>
                <a:lnTo>
                  <a:pt x="194310" y="39624"/>
                </a:lnTo>
                <a:lnTo>
                  <a:pt x="196595" y="43434"/>
                </a:lnTo>
                <a:lnTo>
                  <a:pt x="199643" y="47243"/>
                </a:lnTo>
                <a:lnTo>
                  <a:pt x="201929" y="51053"/>
                </a:lnTo>
                <a:lnTo>
                  <a:pt x="204215" y="54101"/>
                </a:lnTo>
                <a:lnTo>
                  <a:pt x="206501" y="57912"/>
                </a:lnTo>
                <a:lnTo>
                  <a:pt x="209550" y="61722"/>
                </a:lnTo>
                <a:lnTo>
                  <a:pt x="211836" y="65531"/>
                </a:lnTo>
                <a:lnTo>
                  <a:pt x="214122" y="68579"/>
                </a:lnTo>
                <a:lnTo>
                  <a:pt x="216407" y="72389"/>
                </a:lnTo>
                <a:lnTo>
                  <a:pt x="219455" y="76200"/>
                </a:lnTo>
                <a:lnTo>
                  <a:pt x="221741" y="80010"/>
                </a:lnTo>
                <a:lnTo>
                  <a:pt x="224027" y="83057"/>
                </a:lnTo>
                <a:lnTo>
                  <a:pt x="226313" y="86867"/>
                </a:lnTo>
                <a:lnTo>
                  <a:pt x="229362" y="90677"/>
                </a:lnTo>
                <a:lnTo>
                  <a:pt x="231648" y="94487"/>
                </a:lnTo>
                <a:lnTo>
                  <a:pt x="233934" y="97536"/>
                </a:lnTo>
                <a:lnTo>
                  <a:pt x="236219" y="101346"/>
                </a:lnTo>
                <a:lnTo>
                  <a:pt x="239267" y="105155"/>
                </a:lnTo>
                <a:lnTo>
                  <a:pt x="241553" y="108965"/>
                </a:lnTo>
                <a:lnTo>
                  <a:pt x="243839" y="112013"/>
                </a:lnTo>
                <a:lnTo>
                  <a:pt x="246125" y="115824"/>
                </a:lnTo>
                <a:lnTo>
                  <a:pt x="248412" y="118872"/>
                </a:lnTo>
                <a:lnTo>
                  <a:pt x="250698" y="121919"/>
                </a:lnTo>
                <a:lnTo>
                  <a:pt x="252984" y="125729"/>
                </a:lnTo>
                <a:lnTo>
                  <a:pt x="255269" y="128777"/>
                </a:lnTo>
                <a:lnTo>
                  <a:pt x="257555" y="131825"/>
                </a:lnTo>
                <a:lnTo>
                  <a:pt x="259841" y="135636"/>
                </a:lnTo>
                <a:lnTo>
                  <a:pt x="262127" y="138684"/>
                </a:lnTo>
                <a:lnTo>
                  <a:pt x="264413" y="142493"/>
                </a:lnTo>
                <a:lnTo>
                  <a:pt x="267462" y="146303"/>
                </a:lnTo>
                <a:lnTo>
                  <a:pt x="269748" y="150113"/>
                </a:lnTo>
                <a:lnTo>
                  <a:pt x="272034" y="153162"/>
                </a:lnTo>
                <a:lnTo>
                  <a:pt x="274319" y="156972"/>
                </a:lnTo>
                <a:lnTo>
                  <a:pt x="277367" y="160781"/>
                </a:lnTo>
                <a:lnTo>
                  <a:pt x="279653" y="164591"/>
                </a:lnTo>
                <a:lnTo>
                  <a:pt x="281939" y="167639"/>
                </a:lnTo>
                <a:lnTo>
                  <a:pt x="284225" y="171450"/>
                </a:lnTo>
                <a:lnTo>
                  <a:pt x="287274" y="175260"/>
                </a:lnTo>
                <a:lnTo>
                  <a:pt x="289560" y="179069"/>
                </a:lnTo>
                <a:lnTo>
                  <a:pt x="291845" y="182117"/>
                </a:lnTo>
                <a:lnTo>
                  <a:pt x="294131" y="185927"/>
                </a:lnTo>
                <a:lnTo>
                  <a:pt x="297179" y="189737"/>
                </a:lnTo>
                <a:lnTo>
                  <a:pt x="299465" y="193548"/>
                </a:lnTo>
                <a:lnTo>
                  <a:pt x="301751" y="196596"/>
                </a:lnTo>
                <a:lnTo>
                  <a:pt x="304038" y="200405"/>
                </a:lnTo>
                <a:lnTo>
                  <a:pt x="307086" y="204215"/>
                </a:lnTo>
                <a:lnTo>
                  <a:pt x="309372" y="208025"/>
                </a:lnTo>
                <a:lnTo>
                  <a:pt x="311657" y="211074"/>
                </a:lnTo>
                <a:lnTo>
                  <a:pt x="313943" y="214884"/>
                </a:lnTo>
                <a:lnTo>
                  <a:pt x="316229" y="217931"/>
                </a:lnTo>
                <a:lnTo>
                  <a:pt x="318515" y="220979"/>
                </a:lnTo>
                <a:lnTo>
                  <a:pt x="320801" y="224789"/>
                </a:lnTo>
                <a:lnTo>
                  <a:pt x="323088" y="227837"/>
                </a:lnTo>
                <a:lnTo>
                  <a:pt x="325374" y="230886"/>
                </a:lnTo>
                <a:lnTo>
                  <a:pt x="327202" y="233934"/>
                </a:lnTo>
                <a:lnTo>
                  <a:pt x="332994" y="233934"/>
                </a:lnTo>
                <a:lnTo>
                  <a:pt x="170688" y="-2285"/>
                </a:lnTo>
                <a:close/>
              </a:path>
              <a:path w="333756" h="481584">
                <a:moveTo>
                  <a:pt x="50292" y="355092"/>
                </a:moveTo>
                <a:lnTo>
                  <a:pt x="45720" y="350520"/>
                </a:lnTo>
                <a:lnTo>
                  <a:pt x="45720" y="123444"/>
                </a:lnTo>
                <a:lnTo>
                  <a:pt x="45719" y="355091"/>
                </a:lnTo>
                <a:lnTo>
                  <a:pt x="40385" y="355092"/>
                </a:lnTo>
                <a:lnTo>
                  <a:pt x="20574" y="357378"/>
                </a:lnTo>
                <a:lnTo>
                  <a:pt x="25146" y="359664"/>
                </a:lnTo>
                <a:lnTo>
                  <a:pt x="48006" y="359664"/>
                </a:lnTo>
                <a:lnTo>
                  <a:pt x="50292" y="355092"/>
                </a:lnTo>
                <a:close/>
              </a:path>
              <a:path w="333756" h="481584">
                <a:moveTo>
                  <a:pt x="25145" y="123444"/>
                </a:moveTo>
                <a:lnTo>
                  <a:pt x="25145" y="118872"/>
                </a:lnTo>
                <a:lnTo>
                  <a:pt x="50292" y="118872"/>
                </a:lnTo>
                <a:lnTo>
                  <a:pt x="50292" y="115824"/>
                </a:lnTo>
                <a:lnTo>
                  <a:pt x="45720" y="113538"/>
                </a:lnTo>
                <a:lnTo>
                  <a:pt x="25146" y="113538"/>
                </a:lnTo>
                <a:lnTo>
                  <a:pt x="20574" y="115824"/>
                </a:lnTo>
                <a:lnTo>
                  <a:pt x="20574" y="355092"/>
                </a:lnTo>
                <a:lnTo>
                  <a:pt x="25145" y="123444"/>
                </a:lnTo>
                <a:close/>
              </a:path>
              <a:path w="333756" h="481584">
                <a:moveTo>
                  <a:pt x="25145" y="350520"/>
                </a:moveTo>
                <a:lnTo>
                  <a:pt x="25145" y="123444"/>
                </a:lnTo>
                <a:lnTo>
                  <a:pt x="20574" y="355092"/>
                </a:lnTo>
                <a:lnTo>
                  <a:pt x="25145" y="350520"/>
                </a:lnTo>
                <a:close/>
              </a:path>
              <a:path w="333756" h="481584">
                <a:moveTo>
                  <a:pt x="50292" y="118872"/>
                </a:moveTo>
                <a:lnTo>
                  <a:pt x="45719" y="118872"/>
                </a:lnTo>
                <a:lnTo>
                  <a:pt x="45719" y="123443"/>
                </a:lnTo>
                <a:lnTo>
                  <a:pt x="45720" y="350520"/>
                </a:lnTo>
                <a:lnTo>
                  <a:pt x="50292" y="355092"/>
                </a:lnTo>
                <a:lnTo>
                  <a:pt x="50292" y="118872"/>
                </a:lnTo>
                <a:close/>
              </a:path>
              <a:path w="333756" h="481584">
                <a:moveTo>
                  <a:pt x="40385" y="355092"/>
                </a:moveTo>
                <a:lnTo>
                  <a:pt x="25145" y="355092"/>
                </a:lnTo>
                <a:lnTo>
                  <a:pt x="25145" y="350520"/>
                </a:lnTo>
                <a:lnTo>
                  <a:pt x="20574" y="355092"/>
                </a:lnTo>
                <a:lnTo>
                  <a:pt x="20574" y="357378"/>
                </a:lnTo>
                <a:lnTo>
                  <a:pt x="40385" y="355092"/>
                </a:lnTo>
                <a:close/>
              </a:path>
              <a:path w="333756" h="481584">
                <a:moveTo>
                  <a:pt x="166877" y="113538"/>
                </a:moveTo>
                <a:lnTo>
                  <a:pt x="52577" y="113538"/>
                </a:lnTo>
                <a:lnTo>
                  <a:pt x="51053" y="115824"/>
                </a:lnTo>
                <a:lnTo>
                  <a:pt x="51053" y="118872"/>
                </a:lnTo>
                <a:lnTo>
                  <a:pt x="162306" y="118872"/>
                </a:lnTo>
                <a:lnTo>
                  <a:pt x="166877" y="113538"/>
                </a:lnTo>
                <a:close/>
              </a:path>
              <a:path w="333756" h="481584">
                <a:moveTo>
                  <a:pt x="333756" y="237744"/>
                </a:moveTo>
                <a:lnTo>
                  <a:pt x="332994" y="233934"/>
                </a:lnTo>
                <a:lnTo>
                  <a:pt x="327202" y="233934"/>
                </a:lnTo>
                <a:lnTo>
                  <a:pt x="327660" y="234696"/>
                </a:lnTo>
                <a:lnTo>
                  <a:pt x="327660" y="237743"/>
                </a:lnTo>
                <a:lnTo>
                  <a:pt x="326623" y="239268"/>
                </a:lnTo>
                <a:lnTo>
                  <a:pt x="332994" y="239268"/>
                </a:lnTo>
                <a:lnTo>
                  <a:pt x="333756" y="237744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622939" y="4427220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1">
                <a:moveTo>
                  <a:pt x="41148" y="0"/>
                </a:moveTo>
                <a:lnTo>
                  <a:pt x="20574" y="0"/>
                </a:lnTo>
                <a:lnTo>
                  <a:pt x="20574" y="236220"/>
                </a:lnTo>
                <a:lnTo>
                  <a:pt x="41148" y="236220"/>
                </a:lnTo>
                <a:lnTo>
                  <a:pt x="41148" y="0"/>
                </a:lnTo>
                <a:close/>
              </a:path>
              <a:path w="323850" h="355091">
                <a:moveTo>
                  <a:pt x="323850" y="118109"/>
                </a:moveTo>
                <a:lnTo>
                  <a:pt x="162306" y="-118872"/>
                </a:lnTo>
                <a:lnTo>
                  <a:pt x="162306" y="0"/>
                </a:lnTo>
                <a:lnTo>
                  <a:pt x="51053" y="0"/>
                </a:lnTo>
                <a:lnTo>
                  <a:pt x="51054" y="236220"/>
                </a:lnTo>
                <a:lnTo>
                  <a:pt x="162306" y="236220"/>
                </a:lnTo>
                <a:lnTo>
                  <a:pt x="162306" y="354330"/>
                </a:lnTo>
                <a:lnTo>
                  <a:pt x="323850" y="118109"/>
                </a:lnTo>
                <a:close/>
              </a:path>
              <a:path w="323850" h="355091">
                <a:moveTo>
                  <a:pt x="10668" y="0"/>
                </a:moveTo>
                <a:lnTo>
                  <a:pt x="0" y="0"/>
                </a:lnTo>
                <a:lnTo>
                  <a:pt x="0" y="236220"/>
                </a:lnTo>
                <a:lnTo>
                  <a:pt x="10668" y="236220"/>
                </a:lnTo>
                <a:lnTo>
                  <a:pt x="1066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628273" y="4427220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1938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53800" y="4427220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21844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18367" y="4308348"/>
            <a:ext cx="333756" cy="481584"/>
          </a:xfrm>
          <a:custGeom>
            <a:avLst/>
            <a:gdLst/>
            <a:ahLst/>
            <a:cxnLst/>
            <a:rect l="l" t="t" r="r" b="b"/>
            <a:pathLst>
              <a:path w="333756" h="481584">
                <a:moveTo>
                  <a:pt x="0" y="115824"/>
                </a:moveTo>
                <a:lnTo>
                  <a:pt x="0" y="118872"/>
                </a:lnTo>
                <a:lnTo>
                  <a:pt x="9906" y="118872"/>
                </a:lnTo>
                <a:lnTo>
                  <a:pt x="15240" y="123444"/>
                </a:lnTo>
                <a:lnTo>
                  <a:pt x="15240" y="350520"/>
                </a:lnTo>
                <a:lnTo>
                  <a:pt x="19812" y="355092"/>
                </a:lnTo>
                <a:lnTo>
                  <a:pt x="19812" y="115824"/>
                </a:lnTo>
                <a:lnTo>
                  <a:pt x="15240" y="113538"/>
                </a:lnTo>
                <a:lnTo>
                  <a:pt x="4572" y="113538"/>
                </a:lnTo>
                <a:lnTo>
                  <a:pt x="0" y="115824"/>
                </a:lnTo>
                <a:close/>
              </a:path>
              <a:path w="333756" h="481584">
                <a:moveTo>
                  <a:pt x="4572" y="359664"/>
                </a:moveTo>
                <a:lnTo>
                  <a:pt x="17526" y="359664"/>
                </a:lnTo>
                <a:lnTo>
                  <a:pt x="19812" y="355092"/>
                </a:lnTo>
                <a:lnTo>
                  <a:pt x="15240" y="350520"/>
                </a:lnTo>
                <a:lnTo>
                  <a:pt x="15240" y="123444"/>
                </a:lnTo>
                <a:lnTo>
                  <a:pt x="9906" y="118872"/>
                </a:lnTo>
                <a:lnTo>
                  <a:pt x="0" y="118872"/>
                </a:lnTo>
                <a:lnTo>
                  <a:pt x="0" y="355092"/>
                </a:lnTo>
                <a:lnTo>
                  <a:pt x="4572" y="123444"/>
                </a:lnTo>
                <a:lnTo>
                  <a:pt x="9906" y="123444"/>
                </a:lnTo>
                <a:lnTo>
                  <a:pt x="9906" y="355092"/>
                </a:lnTo>
                <a:lnTo>
                  <a:pt x="0" y="357378"/>
                </a:lnTo>
                <a:lnTo>
                  <a:pt x="4572" y="359664"/>
                </a:lnTo>
                <a:close/>
              </a:path>
              <a:path w="333756" h="481584">
                <a:moveTo>
                  <a:pt x="4572" y="350520"/>
                </a:moveTo>
                <a:lnTo>
                  <a:pt x="9906" y="350520"/>
                </a:lnTo>
                <a:lnTo>
                  <a:pt x="9906" y="123444"/>
                </a:lnTo>
                <a:lnTo>
                  <a:pt x="4572" y="123444"/>
                </a:lnTo>
                <a:lnTo>
                  <a:pt x="0" y="355092"/>
                </a:lnTo>
                <a:lnTo>
                  <a:pt x="0" y="357378"/>
                </a:lnTo>
                <a:lnTo>
                  <a:pt x="9906" y="355092"/>
                </a:lnTo>
                <a:lnTo>
                  <a:pt x="9906" y="350520"/>
                </a:lnTo>
                <a:lnTo>
                  <a:pt x="4572" y="350520"/>
                </a:lnTo>
                <a:close/>
              </a:path>
              <a:path w="333756" h="481584">
                <a:moveTo>
                  <a:pt x="171450" y="458619"/>
                </a:moveTo>
                <a:lnTo>
                  <a:pt x="171450" y="355092"/>
                </a:lnTo>
                <a:lnTo>
                  <a:pt x="162306" y="355092"/>
                </a:lnTo>
                <a:lnTo>
                  <a:pt x="52578" y="359664"/>
                </a:lnTo>
                <a:lnTo>
                  <a:pt x="162305" y="359663"/>
                </a:lnTo>
                <a:lnTo>
                  <a:pt x="162306" y="473202"/>
                </a:lnTo>
                <a:lnTo>
                  <a:pt x="163830" y="477012"/>
                </a:lnTo>
                <a:lnTo>
                  <a:pt x="171450" y="473202"/>
                </a:lnTo>
                <a:lnTo>
                  <a:pt x="163068" y="470916"/>
                </a:lnTo>
                <a:lnTo>
                  <a:pt x="166878" y="359664"/>
                </a:lnTo>
                <a:lnTo>
                  <a:pt x="171450" y="458619"/>
                </a:lnTo>
                <a:close/>
              </a:path>
              <a:path w="333756" h="481584">
                <a:moveTo>
                  <a:pt x="60198" y="355092"/>
                </a:moveTo>
                <a:lnTo>
                  <a:pt x="52578" y="359664"/>
                </a:lnTo>
                <a:lnTo>
                  <a:pt x="162306" y="355092"/>
                </a:lnTo>
                <a:lnTo>
                  <a:pt x="171450" y="355092"/>
                </a:lnTo>
                <a:lnTo>
                  <a:pt x="171450" y="352044"/>
                </a:lnTo>
                <a:lnTo>
                  <a:pt x="166878" y="350520"/>
                </a:lnTo>
                <a:lnTo>
                  <a:pt x="55626" y="350520"/>
                </a:lnTo>
                <a:lnTo>
                  <a:pt x="51054" y="355092"/>
                </a:lnTo>
                <a:lnTo>
                  <a:pt x="52578" y="359664"/>
                </a:lnTo>
                <a:lnTo>
                  <a:pt x="60198" y="355092"/>
                </a:lnTo>
                <a:close/>
              </a:path>
              <a:path w="333756" h="481584">
                <a:moveTo>
                  <a:pt x="169164" y="123444"/>
                </a:moveTo>
                <a:lnTo>
                  <a:pt x="171450" y="118872"/>
                </a:lnTo>
                <a:lnTo>
                  <a:pt x="171450" y="15304"/>
                </a:lnTo>
                <a:lnTo>
                  <a:pt x="163068" y="3048"/>
                </a:lnTo>
                <a:lnTo>
                  <a:pt x="171450" y="0"/>
                </a:lnTo>
                <a:lnTo>
                  <a:pt x="162306" y="0"/>
                </a:lnTo>
                <a:lnTo>
                  <a:pt x="162305" y="113537"/>
                </a:lnTo>
                <a:lnTo>
                  <a:pt x="166878" y="113538"/>
                </a:lnTo>
                <a:lnTo>
                  <a:pt x="162306" y="118872"/>
                </a:lnTo>
                <a:lnTo>
                  <a:pt x="51053" y="118872"/>
                </a:lnTo>
                <a:lnTo>
                  <a:pt x="51054" y="355092"/>
                </a:lnTo>
                <a:lnTo>
                  <a:pt x="55626" y="350520"/>
                </a:lnTo>
                <a:lnTo>
                  <a:pt x="60197" y="350519"/>
                </a:lnTo>
                <a:lnTo>
                  <a:pt x="60197" y="123443"/>
                </a:lnTo>
                <a:lnTo>
                  <a:pt x="55626" y="123444"/>
                </a:lnTo>
                <a:lnTo>
                  <a:pt x="60198" y="118872"/>
                </a:lnTo>
                <a:lnTo>
                  <a:pt x="60197" y="123443"/>
                </a:lnTo>
                <a:lnTo>
                  <a:pt x="169164" y="123444"/>
                </a:lnTo>
                <a:close/>
              </a:path>
              <a:path w="333756" h="481584">
                <a:moveTo>
                  <a:pt x="163830" y="-3809"/>
                </a:moveTo>
                <a:lnTo>
                  <a:pt x="162306" y="0"/>
                </a:lnTo>
                <a:lnTo>
                  <a:pt x="171450" y="0"/>
                </a:lnTo>
                <a:lnTo>
                  <a:pt x="163068" y="3048"/>
                </a:lnTo>
                <a:lnTo>
                  <a:pt x="171450" y="15304"/>
                </a:lnTo>
                <a:lnTo>
                  <a:pt x="322791" y="236605"/>
                </a:lnTo>
                <a:lnTo>
                  <a:pt x="171450" y="458619"/>
                </a:lnTo>
                <a:lnTo>
                  <a:pt x="166878" y="359664"/>
                </a:lnTo>
                <a:lnTo>
                  <a:pt x="163068" y="470916"/>
                </a:lnTo>
                <a:lnTo>
                  <a:pt x="171450" y="473202"/>
                </a:lnTo>
                <a:lnTo>
                  <a:pt x="163830" y="477012"/>
                </a:lnTo>
                <a:lnTo>
                  <a:pt x="167640" y="478536"/>
                </a:lnTo>
                <a:lnTo>
                  <a:pt x="170688" y="476250"/>
                </a:lnTo>
                <a:lnTo>
                  <a:pt x="332994" y="239268"/>
                </a:lnTo>
                <a:lnTo>
                  <a:pt x="324612" y="239268"/>
                </a:lnTo>
                <a:lnTo>
                  <a:pt x="324612" y="233934"/>
                </a:lnTo>
                <a:lnTo>
                  <a:pt x="332994" y="233934"/>
                </a:lnTo>
                <a:lnTo>
                  <a:pt x="170688" y="-2285"/>
                </a:lnTo>
                <a:lnTo>
                  <a:pt x="167640" y="-4571"/>
                </a:lnTo>
                <a:lnTo>
                  <a:pt x="163830" y="-3809"/>
                </a:lnTo>
                <a:close/>
              </a:path>
              <a:path w="333756" h="481584">
                <a:moveTo>
                  <a:pt x="25146" y="359664"/>
                </a:moveTo>
                <a:lnTo>
                  <a:pt x="48006" y="359664"/>
                </a:lnTo>
                <a:lnTo>
                  <a:pt x="50292" y="355092"/>
                </a:lnTo>
                <a:lnTo>
                  <a:pt x="45720" y="350520"/>
                </a:lnTo>
                <a:lnTo>
                  <a:pt x="45720" y="123444"/>
                </a:lnTo>
                <a:lnTo>
                  <a:pt x="40386" y="118872"/>
                </a:lnTo>
                <a:lnTo>
                  <a:pt x="29718" y="118872"/>
                </a:lnTo>
                <a:lnTo>
                  <a:pt x="50292" y="118872"/>
                </a:lnTo>
                <a:lnTo>
                  <a:pt x="50292" y="115824"/>
                </a:lnTo>
                <a:lnTo>
                  <a:pt x="45720" y="113538"/>
                </a:lnTo>
                <a:lnTo>
                  <a:pt x="25146" y="113538"/>
                </a:lnTo>
                <a:lnTo>
                  <a:pt x="20574" y="115824"/>
                </a:lnTo>
                <a:lnTo>
                  <a:pt x="20574" y="355092"/>
                </a:lnTo>
                <a:lnTo>
                  <a:pt x="25146" y="123444"/>
                </a:lnTo>
                <a:lnTo>
                  <a:pt x="40386" y="123444"/>
                </a:lnTo>
                <a:lnTo>
                  <a:pt x="40386" y="355092"/>
                </a:lnTo>
                <a:lnTo>
                  <a:pt x="20574" y="357378"/>
                </a:lnTo>
                <a:lnTo>
                  <a:pt x="25146" y="359664"/>
                </a:lnTo>
                <a:close/>
              </a:path>
              <a:path w="333756" h="481584">
                <a:moveTo>
                  <a:pt x="40386" y="355092"/>
                </a:moveTo>
                <a:lnTo>
                  <a:pt x="40386" y="350520"/>
                </a:lnTo>
                <a:lnTo>
                  <a:pt x="29718" y="350520"/>
                </a:lnTo>
                <a:lnTo>
                  <a:pt x="29718" y="123444"/>
                </a:lnTo>
                <a:lnTo>
                  <a:pt x="25146" y="123444"/>
                </a:lnTo>
                <a:lnTo>
                  <a:pt x="20574" y="355092"/>
                </a:lnTo>
                <a:lnTo>
                  <a:pt x="25146" y="350520"/>
                </a:lnTo>
                <a:lnTo>
                  <a:pt x="29718" y="355092"/>
                </a:lnTo>
                <a:lnTo>
                  <a:pt x="40386" y="355092"/>
                </a:lnTo>
                <a:close/>
              </a:path>
              <a:path w="333756" h="481584">
                <a:moveTo>
                  <a:pt x="29718" y="118872"/>
                </a:moveTo>
                <a:lnTo>
                  <a:pt x="40386" y="118872"/>
                </a:lnTo>
                <a:lnTo>
                  <a:pt x="45720" y="123444"/>
                </a:lnTo>
                <a:lnTo>
                  <a:pt x="45720" y="350520"/>
                </a:lnTo>
                <a:lnTo>
                  <a:pt x="50292" y="355092"/>
                </a:lnTo>
                <a:lnTo>
                  <a:pt x="50292" y="118872"/>
                </a:lnTo>
                <a:lnTo>
                  <a:pt x="29718" y="118872"/>
                </a:lnTo>
                <a:close/>
              </a:path>
              <a:path w="333756" h="481584">
                <a:moveTo>
                  <a:pt x="29718" y="355092"/>
                </a:moveTo>
                <a:lnTo>
                  <a:pt x="25146" y="350520"/>
                </a:lnTo>
                <a:lnTo>
                  <a:pt x="20574" y="355092"/>
                </a:lnTo>
                <a:lnTo>
                  <a:pt x="20574" y="357378"/>
                </a:lnTo>
                <a:lnTo>
                  <a:pt x="40386" y="355092"/>
                </a:lnTo>
                <a:lnTo>
                  <a:pt x="29718" y="355092"/>
                </a:lnTo>
                <a:close/>
              </a:path>
              <a:path w="333756" h="481584">
                <a:moveTo>
                  <a:pt x="51053" y="115824"/>
                </a:moveTo>
                <a:lnTo>
                  <a:pt x="51053" y="118872"/>
                </a:lnTo>
                <a:lnTo>
                  <a:pt x="162306" y="118872"/>
                </a:lnTo>
                <a:lnTo>
                  <a:pt x="166878" y="113538"/>
                </a:lnTo>
                <a:lnTo>
                  <a:pt x="52577" y="113538"/>
                </a:lnTo>
                <a:lnTo>
                  <a:pt x="51053" y="115824"/>
                </a:lnTo>
                <a:close/>
              </a:path>
              <a:path w="333756" h="481584">
                <a:moveTo>
                  <a:pt x="324612" y="239268"/>
                </a:moveTo>
                <a:lnTo>
                  <a:pt x="332994" y="239268"/>
                </a:lnTo>
                <a:lnTo>
                  <a:pt x="333756" y="237744"/>
                </a:lnTo>
                <a:lnTo>
                  <a:pt x="332994" y="233934"/>
                </a:lnTo>
                <a:lnTo>
                  <a:pt x="324612" y="233934"/>
                </a:lnTo>
                <a:lnTo>
                  <a:pt x="324612" y="239268"/>
                </a:lnTo>
                <a:close/>
              </a:path>
              <a:path w="333756" h="481584">
                <a:moveTo>
                  <a:pt x="60197" y="123443"/>
                </a:moveTo>
                <a:lnTo>
                  <a:pt x="60198" y="118872"/>
                </a:lnTo>
                <a:lnTo>
                  <a:pt x="55626" y="123444"/>
                </a:lnTo>
                <a:lnTo>
                  <a:pt x="60197" y="123443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37467" y="3959351"/>
            <a:ext cx="2067306" cy="1225296"/>
          </a:xfrm>
          <a:custGeom>
            <a:avLst/>
            <a:gdLst/>
            <a:ahLst/>
            <a:cxnLst/>
            <a:rect l="l" t="t" r="r" b="b"/>
            <a:pathLst>
              <a:path w="2067306" h="1225296">
                <a:moveTo>
                  <a:pt x="2067306" y="0"/>
                </a:moveTo>
                <a:lnTo>
                  <a:pt x="0" y="4572"/>
                </a:lnTo>
                <a:lnTo>
                  <a:pt x="1028699" y="4572"/>
                </a:lnTo>
                <a:lnTo>
                  <a:pt x="2057399" y="4572"/>
                </a:lnTo>
                <a:lnTo>
                  <a:pt x="2061971" y="4572"/>
                </a:lnTo>
                <a:lnTo>
                  <a:pt x="2061971" y="1216173"/>
                </a:lnTo>
                <a:lnTo>
                  <a:pt x="2067306" y="1225296"/>
                </a:lnTo>
                <a:lnTo>
                  <a:pt x="2067306" y="0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28323" y="3959351"/>
            <a:ext cx="2076450" cy="1225296"/>
          </a:xfrm>
          <a:custGeom>
            <a:avLst/>
            <a:gdLst/>
            <a:ahLst/>
            <a:cxnLst/>
            <a:rect l="l" t="t" r="r" b="b"/>
            <a:pathLst>
              <a:path w="2076450" h="1225296">
                <a:moveTo>
                  <a:pt x="2076450" y="1225296"/>
                </a:moveTo>
                <a:lnTo>
                  <a:pt x="2071115" y="1216173"/>
                </a:lnTo>
                <a:lnTo>
                  <a:pt x="2071115" y="1220724"/>
                </a:lnTo>
                <a:lnTo>
                  <a:pt x="1037844" y="1220724"/>
                </a:lnTo>
                <a:lnTo>
                  <a:pt x="9144" y="1220724"/>
                </a:lnTo>
                <a:lnTo>
                  <a:pt x="4572" y="1220724"/>
                </a:lnTo>
                <a:lnTo>
                  <a:pt x="4572" y="1216152"/>
                </a:lnTo>
                <a:lnTo>
                  <a:pt x="0" y="1225296"/>
                </a:lnTo>
                <a:lnTo>
                  <a:pt x="2076450" y="1225296"/>
                </a:lnTo>
                <a:close/>
              </a:path>
              <a:path w="2076450" h="1225296">
                <a:moveTo>
                  <a:pt x="2066543" y="4572"/>
                </a:moveTo>
                <a:lnTo>
                  <a:pt x="1037844" y="4572"/>
                </a:lnTo>
                <a:lnTo>
                  <a:pt x="2066543" y="4572"/>
                </a:lnTo>
                <a:close/>
              </a:path>
              <a:path w="2076450" h="1225296">
                <a:moveTo>
                  <a:pt x="4572" y="9144"/>
                </a:moveTo>
                <a:lnTo>
                  <a:pt x="4572" y="4572"/>
                </a:lnTo>
                <a:lnTo>
                  <a:pt x="9144" y="4572"/>
                </a:lnTo>
                <a:lnTo>
                  <a:pt x="2076450" y="0"/>
                </a:lnTo>
                <a:lnTo>
                  <a:pt x="0" y="0"/>
                </a:lnTo>
                <a:lnTo>
                  <a:pt x="0" y="1225296"/>
                </a:lnTo>
                <a:lnTo>
                  <a:pt x="4572" y="9144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28323" y="3968496"/>
            <a:ext cx="2066544" cy="1216152"/>
          </a:xfrm>
          <a:custGeom>
            <a:avLst/>
            <a:gdLst/>
            <a:ahLst/>
            <a:cxnLst/>
            <a:rect l="l" t="t" r="r" b="b"/>
            <a:pathLst>
              <a:path w="2066544" h="1216152">
                <a:moveTo>
                  <a:pt x="1037844" y="1211579"/>
                </a:moveTo>
                <a:lnTo>
                  <a:pt x="9144" y="1211579"/>
                </a:lnTo>
                <a:lnTo>
                  <a:pt x="1037844" y="1211579"/>
                </a:lnTo>
                <a:close/>
              </a:path>
              <a:path w="2066544" h="1216152">
                <a:moveTo>
                  <a:pt x="4572" y="1207007"/>
                </a:moveTo>
                <a:lnTo>
                  <a:pt x="4572" y="0"/>
                </a:lnTo>
                <a:lnTo>
                  <a:pt x="0" y="1216152"/>
                </a:lnTo>
                <a:lnTo>
                  <a:pt x="4572" y="1207007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32895" y="3963923"/>
            <a:ext cx="2066543" cy="1216152"/>
          </a:xfrm>
          <a:custGeom>
            <a:avLst/>
            <a:gdLst/>
            <a:ahLst/>
            <a:cxnLst/>
            <a:rect l="l" t="t" r="r" b="b"/>
            <a:pathLst>
              <a:path w="2066543" h="1216152">
                <a:moveTo>
                  <a:pt x="0" y="0"/>
                </a:moveTo>
                <a:lnTo>
                  <a:pt x="0" y="1216152"/>
                </a:lnTo>
                <a:lnTo>
                  <a:pt x="2066543" y="1216152"/>
                </a:lnTo>
                <a:lnTo>
                  <a:pt x="2066543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E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37467" y="3959351"/>
            <a:ext cx="2067306" cy="1225296"/>
          </a:xfrm>
          <a:custGeom>
            <a:avLst/>
            <a:gdLst/>
            <a:ahLst/>
            <a:cxnLst/>
            <a:rect l="l" t="t" r="r" b="b"/>
            <a:pathLst>
              <a:path w="2067306" h="1225296">
                <a:moveTo>
                  <a:pt x="0" y="4572"/>
                </a:moveTo>
                <a:lnTo>
                  <a:pt x="2057399" y="4572"/>
                </a:lnTo>
                <a:lnTo>
                  <a:pt x="2061959" y="9144"/>
                </a:lnTo>
                <a:lnTo>
                  <a:pt x="2061959" y="1216152"/>
                </a:lnTo>
                <a:lnTo>
                  <a:pt x="2067306" y="1225296"/>
                </a:lnTo>
                <a:lnTo>
                  <a:pt x="2067306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28323" y="3959351"/>
            <a:ext cx="2076450" cy="1225296"/>
          </a:xfrm>
          <a:custGeom>
            <a:avLst/>
            <a:gdLst/>
            <a:ahLst/>
            <a:cxnLst/>
            <a:rect l="l" t="t" r="r" b="b"/>
            <a:pathLst>
              <a:path w="2076450" h="1225296">
                <a:moveTo>
                  <a:pt x="0" y="1225296"/>
                </a:moveTo>
                <a:lnTo>
                  <a:pt x="2076450" y="1225296"/>
                </a:lnTo>
                <a:lnTo>
                  <a:pt x="2071103" y="1216152"/>
                </a:lnTo>
                <a:lnTo>
                  <a:pt x="2071103" y="9144"/>
                </a:lnTo>
                <a:lnTo>
                  <a:pt x="2066543" y="4572"/>
                </a:lnTo>
                <a:lnTo>
                  <a:pt x="9144" y="4572"/>
                </a:lnTo>
                <a:lnTo>
                  <a:pt x="2076450" y="0"/>
                </a:lnTo>
                <a:lnTo>
                  <a:pt x="0" y="0"/>
                </a:lnTo>
                <a:lnTo>
                  <a:pt x="0" y="1225296"/>
                </a:lnTo>
                <a:lnTo>
                  <a:pt x="4572" y="9144"/>
                </a:lnTo>
                <a:lnTo>
                  <a:pt x="2066544" y="9144"/>
                </a:lnTo>
                <a:lnTo>
                  <a:pt x="2066543" y="1220724"/>
                </a:lnTo>
                <a:lnTo>
                  <a:pt x="9144" y="1220724"/>
                </a:lnTo>
                <a:lnTo>
                  <a:pt x="4572" y="1216152"/>
                </a:lnTo>
                <a:lnTo>
                  <a:pt x="0" y="1225296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28323" y="3968496"/>
            <a:ext cx="2066544" cy="1216152"/>
          </a:xfrm>
          <a:custGeom>
            <a:avLst/>
            <a:gdLst/>
            <a:ahLst/>
            <a:cxnLst/>
            <a:rect l="l" t="t" r="r" b="b"/>
            <a:pathLst>
              <a:path w="2066544" h="1216152">
                <a:moveTo>
                  <a:pt x="2066543" y="1211579"/>
                </a:moveTo>
                <a:lnTo>
                  <a:pt x="2066544" y="1207008"/>
                </a:lnTo>
                <a:lnTo>
                  <a:pt x="9144" y="1207008"/>
                </a:lnTo>
                <a:lnTo>
                  <a:pt x="9144" y="0"/>
                </a:lnTo>
                <a:lnTo>
                  <a:pt x="4572" y="0"/>
                </a:lnTo>
                <a:lnTo>
                  <a:pt x="0" y="1216152"/>
                </a:lnTo>
                <a:lnTo>
                  <a:pt x="4572" y="1207007"/>
                </a:lnTo>
                <a:lnTo>
                  <a:pt x="9144" y="1211579"/>
                </a:lnTo>
                <a:lnTo>
                  <a:pt x="2066543" y="1211579"/>
                </a:lnTo>
                <a:close/>
              </a:path>
            </a:pathLst>
          </a:custGeom>
          <a:solidFill>
            <a:srgbClr val="F691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04227" y="3973829"/>
            <a:ext cx="2190762" cy="1061465"/>
          </a:xfrm>
          <a:custGeom>
            <a:avLst/>
            <a:gdLst/>
            <a:ahLst/>
            <a:cxnLst/>
            <a:rect l="l" t="t" r="r" b="b"/>
            <a:pathLst>
              <a:path w="2190762" h="1061465">
                <a:moveTo>
                  <a:pt x="2190762" y="0"/>
                </a:moveTo>
                <a:lnTo>
                  <a:pt x="0" y="4571"/>
                </a:lnTo>
                <a:lnTo>
                  <a:pt x="2186190" y="4571"/>
                </a:lnTo>
                <a:lnTo>
                  <a:pt x="2186190" y="1052321"/>
                </a:lnTo>
                <a:lnTo>
                  <a:pt x="2190762" y="1061465"/>
                </a:lnTo>
                <a:lnTo>
                  <a:pt x="2190762" y="0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395095" y="3973829"/>
            <a:ext cx="2199894" cy="1061465"/>
          </a:xfrm>
          <a:custGeom>
            <a:avLst/>
            <a:gdLst/>
            <a:ahLst/>
            <a:cxnLst/>
            <a:rect l="l" t="t" r="r" b="b"/>
            <a:pathLst>
              <a:path w="2199894" h="1061465">
                <a:moveTo>
                  <a:pt x="2195321" y="1052321"/>
                </a:moveTo>
                <a:lnTo>
                  <a:pt x="2195321" y="1056893"/>
                </a:lnTo>
                <a:lnTo>
                  <a:pt x="4571" y="1056893"/>
                </a:lnTo>
                <a:lnTo>
                  <a:pt x="4571" y="1052321"/>
                </a:lnTo>
                <a:lnTo>
                  <a:pt x="0" y="1061465"/>
                </a:lnTo>
                <a:lnTo>
                  <a:pt x="2199894" y="1061465"/>
                </a:lnTo>
                <a:lnTo>
                  <a:pt x="2195321" y="1052321"/>
                </a:lnTo>
                <a:close/>
              </a:path>
              <a:path w="2199894" h="1061465">
                <a:moveTo>
                  <a:pt x="4571" y="9143"/>
                </a:moveTo>
                <a:lnTo>
                  <a:pt x="4571" y="4571"/>
                </a:lnTo>
                <a:lnTo>
                  <a:pt x="9131" y="4571"/>
                </a:lnTo>
                <a:lnTo>
                  <a:pt x="2199894" y="0"/>
                </a:lnTo>
                <a:lnTo>
                  <a:pt x="0" y="0"/>
                </a:lnTo>
                <a:lnTo>
                  <a:pt x="0" y="1061465"/>
                </a:lnTo>
                <a:lnTo>
                  <a:pt x="4571" y="9143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395095" y="3982973"/>
            <a:ext cx="2190750" cy="1052322"/>
          </a:xfrm>
          <a:custGeom>
            <a:avLst/>
            <a:gdLst/>
            <a:ahLst/>
            <a:cxnLst/>
            <a:rect l="l" t="t" r="r" b="b"/>
            <a:pathLst>
              <a:path w="2190750" h="1052322">
                <a:moveTo>
                  <a:pt x="4571" y="1043178"/>
                </a:moveTo>
                <a:lnTo>
                  <a:pt x="4571" y="0"/>
                </a:lnTo>
                <a:lnTo>
                  <a:pt x="0" y="1052322"/>
                </a:lnTo>
                <a:lnTo>
                  <a:pt x="4571" y="1043178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399667" y="3978401"/>
            <a:ext cx="2190750" cy="1052322"/>
          </a:xfrm>
          <a:custGeom>
            <a:avLst/>
            <a:gdLst/>
            <a:ahLst/>
            <a:cxnLst/>
            <a:rect l="l" t="t" r="r" b="b"/>
            <a:pathLst>
              <a:path w="2190750" h="1052322">
                <a:moveTo>
                  <a:pt x="0" y="0"/>
                </a:moveTo>
                <a:lnTo>
                  <a:pt x="0" y="1052322"/>
                </a:lnTo>
                <a:lnTo>
                  <a:pt x="2190750" y="1052322"/>
                </a:lnTo>
                <a:lnTo>
                  <a:pt x="2190750" y="0"/>
                </a:lnTo>
                <a:lnTo>
                  <a:pt x="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404227" y="3973829"/>
            <a:ext cx="2190762" cy="1061465"/>
          </a:xfrm>
          <a:custGeom>
            <a:avLst/>
            <a:gdLst/>
            <a:ahLst/>
            <a:cxnLst/>
            <a:rect l="l" t="t" r="r" b="b"/>
            <a:pathLst>
              <a:path w="2190762" h="1061465">
                <a:moveTo>
                  <a:pt x="0" y="4571"/>
                </a:moveTo>
                <a:lnTo>
                  <a:pt x="2181618" y="4571"/>
                </a:lnTo>
                <a:lnTo>
                  <a:pt x="2186190" y="9143"/>
                </a:lnTo>
                <a:lnTo>
                  <a:pt x="2186190" y="1052321"/>
                </a:lnTo>
                <a:lnTo>
                  <a:pt x="2190762" y="1061465"/>
                </a:lnTo>
                <a:lnTo>
                  <a:pt x="2190762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395095" y="3973829"/>
            <a:ext cx="2199894" cy="1061465"/>
          </a:xfrm>
          <a:custGeom>
            <a:avLst/>
            <a:gdLst/>
            <a:ahLst/>
            <a:cxnLst/>
            <a:rect l="l" t="t" r="r" b="b"/>
            <a:pathLst>
              <a:path w="2199894" h="1061465">
                <a:moveTo>
                  <a:pt x="0" y="1061465"/>
                </a:moveTo>
                <a:lnTo>
                  <a:pt x="2199894" y="1061465"/>
                </a:lnTo>
                <a:lnTo>
                  <a:pt x="2195321" y="1052321"/>
                </a:lnTo>
                <a:lnTo>
                  <a:pt x="2195321" y="9143"/>
                </a:lnTo>
                <a:lnTo>
                  <a:pt x="2190750" y="4571"/>
                </a:lnTo>
                <a:lnTo>
                  <a:pt x="9131" y="4571"/>
                </a:lnTo>
                <a:lnTo>
                  <a:pt x="2199894" y="0"/>
                </a:lnTo>
                <a:lnTo>
                  <a:pt x="0" y="0"/>
                </a:lnTo>
                <a:lnTo>
                  <a:pt x="0" y="1061465"/>
                </a:lnTo>
                <a:lnTo>
                  <a:pt x="4571" y="9143"/>
                </a:lnTo>
                <a:lnTo>
                  <a:pt x="2190749" y="9143"/>
                </a:lnTo>
                <a:lnTo>
                  <a:pt x="2190750" y="1056893"/>
                </a:lnTo>
                <a:lnTo>
                  <a:pt x="9131" y="1056893"/>
                </a:lnTo>
                <a:lnTo>
                  <a:pt x="4571" y="1052321"/>
                </a:lnTo>
                <a:lnTo>
                  <a:pt x="0" y="1061465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395095" y="3982973"/>
            <a:ext cx="2190750" cy="1052322"/>
          </a:xfrm>
          <a:custGeom>
            <a:avLst/>
            <a:gdLst/>
            <a:ahLst/>
            <a:cxnLst/>
            <a:rect l="l" t="t" r="r" b="b"/>
            <a:pathLst>
              <a:path w="2190750" h="1052322">
                <a:moveTo>
                  <a:pt x="2190750" y="1047750"/>
                </a:moveTo>
                <a:lnTo>
                  <a:pt x="2190750" y="1043178"/>
                </a:lnTo>
                <a:lnTo>
                  <a:pt x="9131" y="1043178"/>
                </a:lnTo>
                <a:lnTo>
                  <a:pt x="9131" y="0"/>
                </a:lnTo>
                <a:lnTo>
                  <a:pt x="4571" y="0"/>
                </a:lnTo>
                <a:lnTo>
                  <a:pt x="0" y="1052322"/>
                </a:lnTo>
                <a:lnTo>
                  <a:pt x="4571" y="1043178"/>
                </a:lnTo>
                <a:lnTo>
                  <a:pt x="9131" y="1047750"/>
                </a:lnTo>
                <a:lnTo>
                  <a:pt x="2190750" y="1047750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40765" y="4480559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1">
                <a:moveTo>
                  <a:pt x="41148" y="0"/>
                </a:moveTo>
                <a:lnTo>
                  <a:pt x="20574" y="0"/>
                </a:lnTo>
                <a:lnTo>
                  <a:pt x="41135" y="0"/>
                </a:lnTo>
                <a:lnTo>
                  <a:pt x="41135" y="236981"/>
                </a:lnTo>
                <a:lnTo>
                  <a:pt x="41148" y="0"/>
                </a:lnTo>
                <a:close/>
              </a:path>
              <a:path w="323850" h="355091">
                <a:moveTo>
                  <a:pt x="323850" y="118871"/>
                </a:moveTo>
                <a:lnTo>
                  <a:pt x="323410" y="118227"/>
                </a:lnTo>
                <a:lnTo>
                  <a:pt x="322325" y="120395"/>
                </a:lnTo>
                <a:lnTo>
                  <a:pt x="315474" y="130584"/>
                </a:lnTo>
                <a:lnTo>
                  <a:pt x="308354" y="141100"/>
                </a:lnTo>
                <a:lnTo>
                  <a:pt x="301206" y="151598"/>
                </a:lnTo>
                <a:lnTo>
                  <a:pt x="294037" y="162084"/>
                </a:lnTo>
                <a:lnTo>
                  <a:pt x="286853" y="172561"/>
                </a:lnTo>
                <a:lnTo>
                  <a:pt x="279662" y="183032"/>
                </a:lnTo>
                <a:lnTo>
                  <a:pt x="272471" y="193503"/>
                </a:lnTo>
                <a:lnTo>
                  <a:pt x="265286" y="203977"/>
                </a:lnTo>
                <a:lnTo>
                  <a:pt x="258114" y="214458"/>
                </a:lnTo>
                <a:lnTo>
                  <a:pt x="250963" y="224950"/>
                </a:lnTo>
                <a:lnTo>
                  <a:pt x="243840" y="235457"/>
                </a:lnTo>
                <a:lnTo>
                  <a:pt x="241553" y="238505"/>
                </a:lnTo>
                <a:lnTo>
                  <a:pt x="239362" y="241750"/>
                </a:lnTo>
                <a:lnTo>
                  <a:pt x="232243" y="252262"/>
                </a:lnTo>
                <a:lnTo>
                  <a:pt x="225092" y="262775"/>
                </a:lnTo>
                <a:lnTo>
                  <a:pt x="217909" y="273269"/>
                </a:lnTo>
                <a:lnTo>
                  <a:pt x="210695" y="283728"/>
                </a:lnTo>
                <a:lnTo>
                  <a:pt x="203453" y="294131"/>
                </a:lnTo>
                <a:lnTo>
                  <a:pt x="202692" y="295655"/>
                </a:lnTo>
                <a:lnTo>
                  <a:pt x="200345" y="298800"/>
                </a:lnTo>
                <a:lnTo>
                  <a:pt x="193240" y="309321"/>
                </a:lnTo>
                <a:lnTo>
                  <a:pt x="186050" y="319798"/>
                </a:lnTo>
                <a:lnTo>
                  <a:pt x="178836" y="330262"/>
                </a:lnTo>
                <a:lnTo>
                  <a:pt x="171663" y="340746"/>
                </a:lnTo>
                <a:lnTo>
                  <a:pt x="164592" y="351281"/>
                </a:lnTo>
                <a:lnTo>
                  <a:pt x="162306" y="354329"/>
                </a:lnTo>
                <a:lnTo>
                  <a:pt x="162306" y="236982"/>
                </a:lnTo>
                <a:lnTo>
                  <a:pt x="51054" y="236981"/>
                </a:lnTo>
                <a:lnTo>
                  <a:pt x="162306" y="236982"/>
                </a:lnTo>
                <a:lnTo>
                  <a:pt x="162306" y="355092"/>
                </a:lnTo>
                <a:lnTo>
                  <a:pt x="323850" y="118871"/>
                </a:lnTo>
                <a:close/>
              </a:path>
              <a:path w="323850" h="355091">
                <a:moveTo>
                  <a:pt x="162306" y="-117348"/>
                </a:moveTo>
                <a:lnTo>
                  <a:pt x="162825" y="-117348"/>
                </a:lnTo>
                <a:lnTo>
                  <a:pt x="162306" y="-118110"/>
                </a:lnTo>
                <a:lnTo>
                  <a:pt x="162306" y="0"/>
                </a:lnTo>
                <a:lnTo>
                  <a:pt x="51053" y="0"/>
                </a:lnTo>
                <a:lnTo>
                  <a:pt x="162306" y="0"/>
                </a:lnTo>
                <a:lnTo>
                  <a:pt x="162306" y="-117348"/>
                </a:lnTo>
                <a:close/>
              </a:path>
              <a:path w="323850" h="355091">
                <a:moveTo>
                  <a:pt x="10667" y="0"/>
                </a:moveTo>
                <a:lnTo>
                  <a:pt x="0" y="0"/>
                </a:lnTo>
                <a:lnTo>
                  <a:pt x="10667" y="0"/>
                </a:lnTo>
                <a:lnTo>
                  <a:pt x="10667" y="236982"/>
                </a:lnTo>
                <a:lnTo>
                  <a:pt x="1066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036193" y="4362449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5" h="482346">
                <a:moveTo>
                  <a:pt x="166878" y="113538"/>
                </a:moveTo>
                <a:lnTo>
                  <a:pt x="162306" y="118110"/>
                </a:lnTo>
                <a:lnTo>
                  <a:pt x="166878" y="118110"/>
                </a:lnTo>
                <a:lnTo>
                  <a:pt x="166878" y="113538"/>
                </a:lnTo>
                <a:close/>
              </a:path>
              <a:path w="333755" h="482346">
                <a:moveTo>
                  <a:pt x="333756" y="237744"/>
                </a:moveTo>
                <a:lnTo>
                  <a:pt x="332994" y="233934"/>
                </a:lnTo>
                <a:lnTo>
                  <a:pt x="327279" y="233934"/>
                </a:lnTo>
                <a:lnTo>
                  <a:pt x="328422" y="235458"/>
                </a:lnTo>
                <a:lnTo>
                  <a:pt x="326898" y="238505"/>
                </a:lnTo>
                <a:lnTo>
                  <a:pt x="326385" y="239268"/>
                </a:lnTo>
                <a:lnTo>
                  <a:pt x="332994" y="239268"/>
                </a:lnTo>
                <a:lnTo>
                  <a:pt x="333756" y="237744"/>
                </a:lnTo>
                <a:close/>
              </a:path>
              <a:path w="333755" h="482346">
                <a:moveTo>
                  <a:pt x="55625" y="123444"/>
                </a:moveTo>
                <a:lnTo>
                  <a:pt x="51053" y="118110"/>
                </a:lnTo>
                <a:lnTo>
                  <a:pt x="51054" y="355092"/>
                </a:lnTo>
                <a:lnTo>
                  <a:pt x="55625" y="123444"/>
                </a:lnTo>
                <a:close/>
              </a:path>
              <a:path w="333755" h="482346">
                <a:moveTo>
                  <a:pt x="19812" y="355092"/>
                </a:moveTo>
                <a:lnTo>
                  <a:pt x="15240" y="350520"/>
                </a:lnTo>
                <a:lnTo>
                  <a:pt x="15240" y="123444"/>
                </a:lnTo>
                <a:lnTo>
                  <a:pt x="15239" y="355092"/>
                </a:lnTo>
                <a:lnTo>
                  <a:pt x="4572" y="355092"/>
                </a:lnTo>
                <a:lnTo>
                  <a:pt x="4572" y="350520"/>
                </a:lnTo>
                <a:lnTo>
                  <a:pt x="0" y="355092"/>
                </a:lnTo>
                <a:lnTo>
                  <a:pt x="0" y="357378"/>
                </a:lnTo>
                <a:lnTo>
                  <a:pt x="4572" y="359664"/>
                </a:lnTo>
                <a:lnTo>
                  <a:pt x="17526" y="359664"/>
                </a:lnTo>
                <a:lnTo>
                  <a:pt x="19812" y="355092"/>
                </a:lnTo>
                <a:close/>
              </a:path>
              <a:path w="333755" h="482346">
                <a:moveTo>
                  <a:pt x="4572" y="123444"/>
                </a:moveTo>
                <a:lnTo>
                  <a:pt x="4572" y="118110"/>
                </a:lnTo>
                <a:lnTo>
                  <a:pt x="0" y="118110"/>
                </a:lnTo>
                <a:lnTo>
                  <a:pt x="4572" y="123444"/>
                </a:lnTo>
                <a:close/>
              </a:path>
              <a:path w="333755" h="482346">
                <a:moveTo>
                  <a:pt x="4572" y="350520"/>
                </a:moveTo>
                <a:lnTo>
                  <a:pt x="4572" y="123444"/>
                </a:lnTo>
                <a:lnTo>
                  <a:pt x="0" y="118110"/>
                </a:lnTo>
                <a:lnTo>
                  <a:pt x="0" y="355092"/>
                </a:lnTo>
                <a:lnTo>
                  <a:pt x="4572" y="350520"/>
                </a:lnTo>
                <a:close/>
              </a:path>
              <a:path w="333755" h="482346">
                <a:moveTo>
                  <a:pt x="19812" y="115824"/>
                </a:moveTo>
                <a:lnTo>
                  <a:pt x="15240" y="113538"/>
                </a:lnTo>
                <a:lnTo>
                  <a:pt x="2285" y="113538"/>
                </a:lnTo>
                <a:lnTo>
                  <a:pt x="0" y="118110"/>
                </a:lnTo>
                <a:lnTo>
                  <a:pt x="15239" y="118110"/>
                </a:lnTo>
                <a:lnTo>
                  <a:pt x="15239" y="123443"/>
                </a:lnTo>
                <a:lnTo>
                  <a:pt x="15240" y="350520"/>
                </a:lnTo>
                <a:lnTo>
                  <a:pt x="19812" y="355092"/>
                </a:lnTo>
                <a:lnTo>
                  <a:pt x="19812" y="115824"/>
                </a:lnTo>
                <a:close/>
              </a:path>
              <a:path w="333755" h="482346">
                <a:moveTo>
                  <a:pt x="171450" y="473202"/>
                </a:moveTo>
                <a:lnTo>
                  <a:pt x="167408" y="471732"/>
                </a:lnTo>
                <a:lnTo>
                  <a:pt x="166878" y="472439"/>
                </a:lnTo>
                <a:lnTo>
                  <a:pt x="166878" y="471539"/>
                </a:lnTo>
                <a:lnTo>
                  <a:pt x="163068" y="470154"/>
                </a:lnTo>
                <a:lnTo>
                  <a:pt x="166878" y="359664"/>
                </a:lnTo>
                <a:lnTo>
                  <a:pt x="166878" y="355092"/>
                </a:lnTo>
                <a:lnTo>
                  <a:pt x="162306" y="355092"/>
                </a:lnTo>
                <a:lnTo>
                  <a:pt x="52578" y="359664"/>
                </a:lnTo>
                <a:lnTo>
                  <a:pt x="162305" y="359663"/>
                </a:lnTo>
                <a:lnTo>
                  <a:pt x="162306" y="473202"/>
                </a:lnTo>
                <a:lnTo>
                  <a:pt x="163068" y="477012"/>
                </a:lnTo>
                <a:lnTo>
                  <a:pt x="171450" y="473202"/>
                </a:lnTo>
                <a:close/>
              </a:path>
              <a:path w="333755" h="482346">
                <a:moveTo>
                  <a:pt x="162306" y="355092"/>
                </a:moveTo>
                <a:lnTo>
                  <a:pt x="166878" y="355092"/>
                </a:lnTo>
                <a:lnTo>
                  <a:pt x="55625" y="355091"/>
                </a:lnTo>
                <a:lnTo>
                  <a:pt x="55625" y="350520"/>
                </a:lnTo>
                <a:lnTo>
                  <a:pt x="51054" y="355092"/>
                </a:lnTo>
                <a:lnTo>
                  <a:pt x="52578" y="359664"/>
                </a:lnTo>
                <a:lnTo>
                  <a:pt x="162306" y="355092"/>
                </a:lnTo>
                <a:close/>
              </a:path>
              <a:path w="333755" h="482346">
                <a:moveTo>
                  <a:pt x="55625" y="350520"/>
                </a:moveTo>
                <a:lnTo>
                  <a:pt x="55625" y="123444"/>
                </a:lnTo>
                <a:lnTo>
                  <a:pt x="51054" y="355092"/>
                </a:lnTo>
                <a:lnTo>
                  <a:pt x="55625" y="350520"/>
                </a:lnTo>
                <a:close/>
              </a:path>
              <a:path w="333755" h="482346">
                <a:moveTo>
                  <a:pt x="55625" y="118110"/>
                </a:moveTo>
                <a:lnTo>
                  <a:pt x="162306" y="118110"/>
                </a:lnTo>
                <a:lnTo>
                  <a:pt x="166878" y="113538"/>
                </a:lnTo>
                <a:lnTo>
                  <a:pt x="166878" y="762"/>
                </a:lnTo>
                <a:lnTo>
                  <a:pt x="167627" y="762"/>
                </a:lnTo>
                <a:lnTo>
                  <a:pt x="169925" y="3810"/>
                </a:lnTo>
                <a:lnTo>
                  <a:pt x="171450" y="6349"/>
                </a:lnTo>
                <a:lnTo>
                  <a:pt x="171450" y="0"/>
                </a:lnTo>
                <a:lnTo>
                  <a:pt x="162306" y="0"/>
                </a:lnTo>
                <a:lnTo>
                  <a:pt x="162305" y="113538"/>
                </a:lnTo>
                <a:lnTo>
                  <a:pt x="52577" y="113538"/>
                </a:lnTo>
                <a:lnTo>
                  <a:pt x="51053" y="118110"/>
                </a:lnTo>
                <a:lnTo>
                  <a:pt x="55625" y="123444"/>
                </a:lnTo>
                <a:lnTo>
                  <a:pt x="55625" y="118110"/>
                </a:lnTo>
                <a:close/>
              </a:path>
              <a:path w="333755" h="482346">
                <a:moveTo>
                  <a:pt x="166878" y="359664"/>
                </a:moveTo>
                <a:lnTo>
                  <a:pt x="163068" y="470154"/>
                </a:lnTo>
                <a:lnTo>
                  <a:pt x="166878" y="471539"/>
                </a:lnTo>
                <a:lnTo>
                  <a:pt x="166878" y="359664"/>
                </a:lnTo>
                <a:close/>
              </a:path>
              <a:path w="333755" h="482346">
                <a:moveTo>
                  <a:pt x="170688" y="475488"/>
                </a:moveTo>
                <a:lnTo>
                  <a:pt x="332994" y="239268"/>
                </a:lnTo>
                <a:lnTo>
                  <a:pt x="326385" y="239268"/>
                </a:lnTo>
                <a:lnTo>
                  <a:pt x="320046" y="248694"/>
                </a:lnTo>
                <a:lnTo>
                  <a:pt x="312926" y="259210"/>
                </a:lnTo>
                <a:lnTo>
                  <a:pt x="305778" y="269708"/>
                </a:lnTo>
                <a:lnTo>
                  <a:pt x="298609" y="280194"/>
                </a:lnTo>
                <a:lnTo>
                  <a:pt x="291425" y="290671"/>
                </a:lnTo>
                <a:lnTo>
                  <a:pt x="284234" y="301142"/>
                </a:lnTo>
                <a:lnTo>
                  <a:pt x="277043" y="311613"/>
                </a:lnTo>
                <a:lnTo>
                  <a:pt x="269858" y="322087"/>
                </a:lnTo>
                <a:lnTo>
                  <a:pt x="262686" y="332568"/>
                </a:lnTo>
                <a:lnTo>
                  <a:pt x="255535" y="343060"/>
                </a:lnTo>
                <a:lnTo>
                  <a:pt x="248412" y="353567"/>
                </a:lnTo>
                <a:lnTo>
                  <a:pt x="246125" y="356615"/>
                </a:lnTo>
                <a:lnTo>
                  <a:pt x="243934" y="359860"/>
                </a:lnTo>
                <a:lnTo>
                  <a:pt x="236815" y="370372"/>
                </a:lnTo>
                <a:lnTo>
                  <a:pt x="229664" y="380885"/>
                </a:lnTo>
                <a:lnTo>
                  <a:pt x="222481" y="391379"/>
                </a:lnTo>
                <a:lnTo>
                  <a:pt x="215267" y="401838"/>
                </a:lnTo>
                <a:lnTo>
                  <a:pt x="208025" y="412241"/>
                </a:lnTo>
                <a:lnTo>
                  <a:pt x="207264" y="413765"/>
                </a:lnTo>
                <a:lnTo>
                  <a:pt x="204917" y="416910"/>
                </a:lnTo>
                <a:lnTo>
                  <a:pt x="197812" y="427431"/>
                </a:lnTo>
                <a:lnTo>
                  <a:pt x="190622" y="437908"/>
                </a:lnTo>
                <a:lnTo>
                  <a:pt x="183408" y="448372"/>
                </a:lnTo>
                <a:lnTo>
                  <a:pt x="176235" y="458856"/>
                </a:lnTo>
                <a:lnTo>
                  <a:pt x="169164" y="469391"/>
                </a:lnTo>
                <a:lnTo>
                  <a:pt x="167408" y="471732"/>
                </a:lnTo>
                <a:lnTo>
                  <a:pt x="171450" y="473202"/>
                </a:lnTo>
                <a:lnTo>
                  <a:pt x="163068" y="477012"/>
                </a:lnTo>
                <a:lnTo>
                  <a:pt x="167640" y="478536"/>
                </a:lnTo>
                <a:lnTo>
                  <a:pt x="170688" y="475488"/>
                </a:lnTo>
                <a:close/>
              </a:path>
              <a:path w="333755" h="482346">
                <a:moveTo>
                  <a:pt x="170688" y="-2285"/>
                </a:moveTo>
                <a:lnTo>
                  <a:pt x="167640" y="-5333"/>
                </a:lnTo>
                <a:lnTo>
                  <a:pt x="163068" y="-3809"/>
                </a:lnTo>
                <a:lnTo>
                  <a:pt x="162306" y="0"/>
                </a:lnTo>
                <a:lnTo>
                  <a:pt x="171450" y="0"/>
                </a:lnTo>
                <a:lnTo>
                  <a:pt x="171450" y="6350"/>
                </a:lnTo>
                <a:lnTo>
                  <a:pt x="172212" y="7620"/>
                </a:lnTo>
                <a:lnTo>
                  <a:pt x="174498" y="10667"/>
                </a:lnTo>
                <a:lnTo>
                  <a:pt x="176784" y="14477"/>
                </a:lnTo>
                <a:lnTo>
                  <a:pt x="179819" y="18287"/>
                </a:lnTo>
                <a:lnTo>
                  <a:pt x="182105" y="22098"/>
                </a:lnTo>
                <a:lnTo>
                  <a:pt x="184404" y="25146"/>
                </a:lnTo>
                <a:lnTo>
                  <a:pt x="186677" y="28955"/>
                </a:lnTo>
                <a:lnTo>
                  <a:pt x="188975" y="32003"/>
                </a:lnTo>
                <a:lnTo>
                  <a:pt x="191262" y="35051"/>
                </a:lnTo>
                <a:lnTo>
                  <a:pt x="193548" y="38862"/>
                </a:lnTo>
                <a:lnTo>
                  <a:pt x="195834" y="41910"/>
                </a:lnTo>
                <a:lnTo>
                  <a:pt x="198107" y="44958"/>
                </a:lnTo>
                <a:lnTo>
                  <a:pt x="200393" y="48767"/>
                </a:lnTo>
                <a:lnTo>
                  <a:pt x="202679" y="51815"/>
                </a:lnTo>
                <a:lnTo>
                  <a:pt x="204978" y="55625"/>
                </a:lnTo>
                <a:lnTo>
                  <a:pt x="208025" y="59436"/>
                </a:lnTo>
                <a:lnTo>
                  <a:pt x="210312" y="63246"/>
                </a:lnTo>
                <a:lnTo>
                  <a:pt x="212598" y="66294"/>
                </a:lnTo>
                <a:lnTo>
                  <a:pt x="214884" y="70103"/>
                </a:lnTo>
                <a:lnTo>
                  <a:pt x="217919" y="73913"/>
                </a:lnTo>
                <a:lnTo>
                  <a:pt x="220205" y="77724"/>
                </a:lnTo>
                <a:lnTo>
                  <a:pt x="222504" y="80772"/>
                </a:lnTo>
                <a:lnTo>
                  <a:pt x="224777" y="84582"/>
                </a:lnTo>
                <a:lnTo>
                  <a:pt x="227838" y="88391"/>
                </a:lnTo>
                <a:lnTo>
                  <a:pt x="230124" y="92201"/>
                </a:lnTo>
                <a:lnTo>
                  <a:pt x="232410" y="95250"/>
                </a:lnTo>
                <a:lnTo>
                  <a:pt x="234683" y="99060"/>
                </a:lnTo>
                <a:lnTo>
                  <a:pt x="237731" y="102870"/>
                </a:lnTo>
                <a:lnTo>
                  <a:pt x="240030" y="106679"/>
                </a:lnTo>
                <a:lnTo>
                  <a:pt x="242303" y="109727"/>
                </a:lnTo>
                <a:lnTo>
                  <a:pt x="244602" y="113537"/>
                </a:lnTo>
                <a:lnTo>
                  <a:pt x="247650" y="117348"/>
                </a:lnTo>
                <a:lnTo>
                  <a:pt x="249936" y="121158"/>
                </a:lnTo>
                <a:lnTo>
                  <a:pt x="252222" y="124205"/>
                </a:lnTo>
                <a:lnTo>
                  <a:pt x="254495" y="128015"/>
                </a:lnTo>
                <a:lnTo>
                  <a:pt x="256781" y="131063"/>
                </a:lnTo>
                <a:lnTo>
                  <a:pt x="259080" y="134112"/>
                </a:lnTo>
                <a:lnTo>
                  <a:pt x="261353" y="137922"/>
                </a:lnTo>
                <a:lnTo>
                  <a:pt x="263652" y="140970"/>
                </a:lnTo>
                <a:lnTo>
                  <a:pt x="265938" y="144017"/>
                </a:lnTo>
                <a:lnTo>
                  <a:pt x="268224" y="147827"/>
                </a:lnTo>
                <a:lnTo>
                  <a:pt x="270510" y="150875"/>
                </a:lnTo>
                <a:lnTo>
                  <a:pt x="272783" y="154686"/>
                </a:lnTo>
                <a:lnTo>
                  <a:pt x="275831" y="158496"/>
                </a:lnTo>
                <a:lnTo>
                  <a:pt x="278130" y="162305"/>
                </a:lnTo>
                <a:lnTo>
                  <a:pt x="280403" y="165353"/>
                </a:lnTo>
                <a:lnTo>
                  <a:pt x="282702" y="169163"/>
                </a:lnTo>
                <a:lnTo>
                  <a:pt x="285750" y="172974"/>
                </a:lnTo>
                <a:lnTo>
                  <a:pt x="288036" y="176784"/>
                </a:lnTo>
                <a:lnTo>
                  <a:pt x="290322" y="179832"/>
                </a:lnTo>
                <a:lnTo>
                  <a:pt x="292595" y="183641"/>
                </a:lnTo>
                <a:lnTo>
                  <a:pt x="295643" y="187451"/>
                </a:lnTo>
                <a:lnTo>
                  <a:pt x="297929" y="191262"/>
                </a:lnTo>
                <a:lnTo>
                  <a:pt x="300228" y="194310"/>
                </a:lnTo>
                <a:lnTo>
                  <a:pt x="302514" y="198120"/>
                </a:lnTo>
                <a:lnTo>
                  <a:pt x="305562" y="201929"/>
                </a:lnTo>
                <a:lnTo>
                  <a:pt x="307848" y="205739"/>
                </a:lnTo>
                <a:lnTo>
                  <a:pt x="310134" y="208787"/>
                </a:lnTo>
                <a:lnTo>
                  <a:pt x="312407" y="212598"/>
                </a:lnTo>
                <a:lnTo>
                  <a:pt x="314693" y="215646"/>
                </a:lnTo>
                <a:lnTo>
                  <a:pt x="316979" y="218694"/>
                </a:lnTo>
                <a:lnTo>
                  <a:pt x="319278" y="222503"/>
                </a:lnTo>
                <a:lnTo>
                  <a:pt x="321564" y="225551"/>
                </a:lnTo>
                <a:lnTo>
                  <a:pt x="323850" y="228600"/>
                </a:lnTo>
                <a:lnTo>
                  <a:pt x="326136" y="232410"/>
                </a:lnTo>
                <a:lnTo>
                  <a:pt x="327279" y="233934"/>
                </a:lnTo>
                <a:lnTo>
                  <a:pt x="332994" y="233934"/>
                </a:lnTo>
                <a:lnTo>
                  <a:pt x="170688" y="-2285"/>
                </a:lnTo>
                <a:close/>
              </a:path>
              <a:path w="333755" h="482346">
                <a:moveTo>
                  <a:pt x="50292" y="355092"/>
                </a:moveTo>
                <a:lnTo>
                  <a:pt x="45720" y="350520"/>
                </a:lnTo>
                <a:lnTo>
                  <a:pt x="45720" y="123444"/>
                </a:lnTo>
                <a:lnTo>
                  <a:pt x="45707" y="355091"/>
                </a:lnTo>
                <a:lnTo>
                  <a:pt x="40385" y="355092"/>
                </a:lnTo>
                <a:lnTo>
                  <a:pt x="22098" y="359664"/>
                </a:lnTo>
                <a:lnTo>
                  <a:pt x="48006" y="359664"/>
                </a:lnTo>
                <a:lnTo>
                  <a:pt x="50292" y="355092"/>
                </a:lnTo>
                <a:close/>
              </a:path>
              <a:path w="333755" h="482346">
                <a:moveTo>
                  <a:pt x="25133" y="124087"/>
                </a:moveTo>
                <a:lnTo>
                  <a:pt x="25133" y="118110"/>
                </a:lnTo>
                <a:lnTo>
                  <a:pt x="50292" y="118110"/>
                </a:lnTo>
                <a:lnTo>
                  <a:pt x="50292" y="115824"/>
                </a:lnTo>
                <a:lnTo>
                  <a:pt x="45720" y="113538"/>
                </a:lnTo>
                <a:lnTo>
                  <a:pt x="22098" y="113538"/>
                </a:lnTo>
                <a:lnTo>
                  <a:pt x="20574" y="118110"/>
                </a:lnTo>
                <a:lnTo>
                  <a:pt x="20574" y="355092"/>
                </a:lnTo>
                <a:lnTo>
                  <a:pt x="25133" y="124087"/>
                </a:lnTo>
                <a:close/>
              </a:path>
              <a:path w="333755" h="482346">
                <a:moveTo>
                  <a:pt x="25133" y="350532"/>
                </a:moveTo>
                <a:lnTo>
                  <a:pt x="25133" y="124087"/>
                </a:lnTo>
                <a:lnTo>
                  <a:pt x="20574" y="355092"/>
                </a:lnTo>
                <a:lnTo>
                  <a:pt x="25133" y="350532"/>
                </a:lnTo>
                <a:close/>
              </a:path>
              <a:path w="333755" h="482346">
                <a:moveTo>
                  <a:pt x="50292" y="118110"/>
                </a:moveTo>
                <a:lnTo>
                  <a:pt x="45707" y="118110"/>
                </a:lnTo>
                <a:lnTo>
                  <a:pt x="45707" y="123431"/>
                </a:lnTo>
                <a:lnTo>
                  <a:pt x="45720" y="350520"/>
                </a:lnTo>
                <a:lnTo>
                  <a:pt x="50292" y="355092"/>
                </a:lnTo>
                <a:lnTo>
                  <a:pt x="50292" y="118110"/>
                </a:lnTo>
                <a:close/>
              </a:path>
              <a:path w="333755" h="482346">
                <a:moveTo>
                  <a:pt x="40385" y="355092"/>
                </a:moveTo>
                <a:lnTo>
                  <a:pt x="25133" y="355092"/>
                </a:lnTo>
                <a:lnTo>
                  <a:pt x="25133" y="350532"/>
                </a:lnTo>
                <a:lnTo>
                  <a:pt x="20574" y="355092"/>
                </a:lnTo>
                <a:lnTo>
                  <a:pt x="22098" y="359664"/>
                </a:lnTo>
                <a:lnTo>
                  <a:pt x="40385" y="35509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040765" y="4480559"/>
            <a:ext cx="323850" cy="355092"/>
          </a:xfrm>
          <a:custGeom>
            <a:avLst/>
            <a:gdLst/>
            <a:ahLst/>
            <a:cxnLst/>
            <a:rect l="l" t="t" r="r" b="b"/>
            <a:pathLst>
              <a:path w="323850" h="355091">
                <a:moveTo>
                  <a:pt x="41148" y="0"/>
                </a:moveTo>
                <a:lnTo>
                  <a:pt x="20574" y="0"/>
                </a:lnTo>
                <a:lnTo>
                  <a:pt x="20574" y="236982"/>
                </a:lnTo>
                <a:lnTo>
                  <a:pt x="41148" y="236982"/>
                </a:lnTo>
                <a:lnTo>
                  <a:pt x="41148" y="0"/>
                </a:lnTo>
                <a:close/>
              </a:path>
              <a:path w="323850" h="355091">
                <a:moveTo>
                  <a:pt x="323850" y="118871"/>
                </a:moveTo>
                <a:lnTo>
                  <a:pt x="162306" y="-118110"/>
                </a:lnTo>
                <a:lnTo>
                  <a:pt x="162306" y="0"/>
                </a:lnTo>
                <a:lnTo>
                  <a:pt x="51053" y="0"/>
                </a:lnTo>
                <a:lnTo>
                  <a:pt x="51054" y="236982"/>
                </a:lnTo>
                <a:lnTo>
                  <a:pt x="162306" y="236982"/>
                </a:lnTo>
                <a:lnTo>
                  <a:pt x="162306" y="355092"/>
                </a:lnTo>
                <a:lnTo>
                  <a:pt x="323850" y="118871"/>
                </a:lnTo>
                <a:close/>
              </a:path>
              <a:path w="323850" h="355091">
                <a:moveTo>
                  <a:pt x="10667" y="0"/>
                </a:moveTo>
                <a:lnTo>
                  <a:pt x="0" y="0"/>
                </a:lnTo>
                <a:lnTo>
                  <a:pt x="0" y="236982"/>
                </a:lnTo>
                <a:lnTo>
                  <a:pt x="10667" y="236982"/>
                </a:lnTo>
                <a:lnTo>
                  <a:pt x="1066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46099" y="4480559"/>
            <a:ext cx="0" cy="236982"/>
          </a:xfrm>
          <a:custGeom>
            <a:avLst/>
            <a:gdLst/>
            <a:ahLst/>
            <a:cxnLst/>
            <a:rect l="l" t="t" r="r" b="b"/>
            <a:pathLst>
              <a:path h="236982">
                <a:moveTo>
                  <a:pt x="0" y="0"/>
                </a:moveTo>
                <a:lnTo>
                  <a:pt x="0" y="236982"/>
                </a:lnTo>
              </a:path>
            </a:pathLst>
          </a:custGeom>
          <a:ln w="11937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71626" y="4480559"/>
            <a:ext cx="0" cy="236982"/>
          </a:xfrm>
          <a:custGeom>
            <a:avLst/>
            <a:gdLst/>
            <a:ahLst/>
            <a:cxnLst/>
            <a:rect l="l" t="t" r="r" b="b"/>
            <a:pathLst>
              <a:path h="236982">
                <a:moveTo>
                  <a:pt x="0" y="0"/>
                </a:moveTo>
                <a:lnTo>
                  <a:pt x="0" y="236982"/>
                </a:lnTo>
              </a:path>
            </a:pathLst>
          </a:custGeom>
          <a:ln w="21844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36193" y="4362449"/>
            <a:ext cx="333756" cy="482346"/>
          </a:xfrm>
          <a:custGeom>
            <a:avLst/>
            <a:gdLst/>
            <a:ahLst/>
            <a:cxnLst/>
            <a:rect l="l" t="t" r="r" b="b"/>
            <a:pathLst>
              <a:path w="333755" h="482346">
                <a:moveTo>
                  <a:pt x="166878" y="123444"/>
                </a:moveTo>
                <a:lnTo>
                  <a:pt x="171450" y="121158"/>
                </a:lnTo>
                <a:lnTo>
                  <a:pt x="171450" y="118110"/>
                </a:lnTo>
                <a:lnTo>
                  <a:pt x="166878" y="113538"/>
                </a:lnTo>
                <a:lnTo>
                  <a:pt x="162306" y="118110"/>
                </a:lnTo>
                <a:lnTo>
                  <a:pt x="60198" y="118110"/>
                </a:lnTo>
                <a:lnTo>
                  <a:pt x="60197" y="123443"/>
                </a:lnTo>
                <a:lnTo>
                  <a:pt x="166878" y="123444"/>
                </a:lnTo>
                <a:close/>
              </a:path>
              <a:path w="333755" h="482346">
                <a:moveTo>
                  <a:pt x="324612" y="239268"/>
                </a:moveTo>
                <a:lnTo>
                  <a:pt x="332994" y="239268"/>
                </a:lnTo>
                <a:lnTo>
                  <a:pt x="333756" y="237744"/>
                </a:lnTo>
                <a:lnTo>
                  <a:pt x="332994" y="233934"/>
                </a:lnTo>
                <a:lnTo>
                  <a:pt x="324612" y="233934"/>
                </a:lnTo>
                <a:lnTo>
                  <a:pt x="324612" y="239268"/>
                </a:lnTo>
                <a:close/>
              </a:path>
              <a:path w="333755" h="482346">
                <a:moveTo>
                  <a:pt x="55626" y="123444"/>
                </a:moveTo>
                <a:lnTo>
                  <a:pt x="51053" y="118110"/>
                </a:lnTo>
                <a:lnTo>
                  <a:pt x="51054" y="355092"/>
                </a:lnTo>
                <a:lnTo>
                  <a:pt x="55626" y="123444"/>
                </a:lnTo>
                <a:close/>
              </a:path>
              <a:path w="333755" h="482346">
                <a:moveTo>
                  <a:pt x="0" y="118110"/>
                </a:moveTo>
                <a:lnTo>
                  <a:pt x="4572" y="123444"/>
                </a:lnTo>
                <a:lnTo>
                  <a:pt x="9906" y="123443"/>
                </a:lnTo>
                <a:lnTo>
                  <a:pt x="9906" y="355092"/>
                </a:lnTo>
                <a:lnTo>
                  <a:pt x="4572" y="350520"/>
                </a:lnTo>
                <a:lnTo>
                  <a:pt x="0" y="355092"/>
                </a:lnTo>
                <a:lnTo>
                  <a:pt x="0" y="357378"/>
                </a:lnTo>
                <a:lnTo>
                  <a:pt x="4572" y="359664"/>
                </a:lnTo>
                <a:lnTo>
                  <a:pt x="17526" y="359664"/>
                </a:lnTo>
                <a:lnTo>
                  <a:pt x="19812" y="355092"/>
                </a:lnTo>
                <a:lnTo>
                  <a:pt x="15240" y="350520"/>
                </a:lnTo>
                <a:lnTo>
                  <a:pt x="15240" y="123444"/>
                </a:lnTo>
                <a:lnTo>
                  <a:pt x="9906" y="118110"/>
                </a:lnTo>
                <a:lnTo>
                  <a:pt x="0" y="118110"/>
                </a:lnTo>
                <a:close/>
              </a:path>
              <a:path w="333755" h="482346">
                <a:moveTo>
                  <a:pt x="9906" y="355092"/>
                </a:moveTo>
                <a:lnTo>
                  <a:pt x="9906" y="123443"/>
                </a:lnTo>
                <a:lnTo>
                  <a:pt x="4572" y="123444"/>
                </a:lnTo>
                <a:lnTo>
                  <a:pt x="0" y="118110"/>
                </a:lnTo>
                <a:lnTo>
                  <a:pt x="0" y="355092"/>
                </a:lnTo>
                <a:lnTo>
                  <a:pt x="4572" y="350520"/>
                </a:lnTo>
                <a:lnTo>
                  <a:pt x="9906" y="355092"/>
                </a:lnTo>
                <a:close/>
              </a:path>
              <a:path w="333755" h="482346">
                <a:moveTo>
                  <a:pt x="0" y="118110"/>
                </a:moveTo>
                <a:lnTo>
                  <a:pt x="9906" y="118110"/>
                </a:lnTo>
                <a:lnTo>
                  <a:pt x="15240" y="123444"/>
                </a:lnTo>
                <a:lnTo>
                  <a:pt x="15240" y="350520"/>
                </a:lnTo>
                <a:lnTo>
                  <a:pt x="19812" y="355092"/>
                </a:lnTo>
                <a:lnTo>
                  <a:pt x="19812" y="115824"/>
                </a:lnTo>
                <a:lnTo>
                  <a:pt x="15240" y="113538"/>
                </a:lnTo>
                <a:lnTo>
                  <a:pt x="2285" y="113538"/>
                </a:lnTo>
                <a:lnTo>
                  <a:pt x="0" y="118110"/>
                </a:lnTo>
                <a:close/>
              </a:path>
              <a:path w="333755" h="482346">
                <a:moveTo>
                  <a:pt x="171449" y="457897"/>
                </a:moveTo>
                <a:lnTo>
                  <a:pt x="171450" y="355092"/>
                </a:lnTo>
                <a:lnTo>
                  <a:pt x="162306" y="355092"/>
                </a:lnTo>
                <a:lnTo>
                  <a:pt x="52578" y="359664"/>
                </a:lnTo>
                <a:lnTo>
                  <a:pt x="162305" y="359663"/>
                </a:lnTo>
                <a:lnTo>
                  <a:pt x="162306" y="473202"/>
                </a:lnTo>
                <a:lnTo>
                  <a:pt x="163068" y="477012"/>
                </a:lnTo>
                <a:lnTo>
                  <a:pt x="171450" y="473202"/>
                </a:lnTo>
                <a:lnTo>
                  <a:pt x="163068" y="470154"/>
                </a:lnTo>
                <a:lnTo>
                  <a:pt x="166878" y="359664"/>
                </a:lnTo>
                <a:lnTo>
                  <a:pt x="171449" y="457897"/>
                </a:lnTo>
                <a:close/>
              </a:path>
              <a:path w="333755" h="482346">
                <a:moveTo>
                  <a:pt x="60198" y="355092"/>
                </a:moveTo>
                <a:lnTo>
                  <a:pt x="52578" y="359664"/>
                </a:lnTo>
                <a:lnTo>
                  <a:pt x="162306" y="355092"/>
                </a:lnTo>
                <a:lnTo>
                  <a:pt x="171450" y="355092"/>
                </a:lnTo>
                <a:lnTo>
                  <a:pt x="171450" y="352044"/>
                </a:lnTo>
                <a:lnTo>
                  <a:pt x="166878" y="350520"/>
                </a:lnTo>
                <a:lnTo>
                  <a:pt x="60197" y="350519"/>
                </a:lnTo>
                <a:lnTo>
                  <a:pt x="60197" y="123443"/>
                </a:lnTo>
                <a:lnTo>
                  <a:pt x="55626" y="350520"/>
                </a:lnTo>
                <a:lnTo>
                  <a:pt x="51054" y="355092"/>
                </a:lnTo>
                <a:lnTo>
                  <a:pt x="52578" y="359664"/>
                </a:lnTo>
                <a:lnTo>
                  <a:pt x="60198" y="355092"/>
                </a:lnTo>
                <a:close/>
              </a:path>
              <a:path w="333755" h="482346">
                <a:moveTo>
                  <a:pt x="171450" y="118110"/>
                </a:moveTo>
                <a:lnTo>
                  <a:pt x="171450" y="0"/>
                </a:lnTo>
                <a:lnTo>
                  <a:pt x="162306" y="0"/>
                </a:lnTo>
                <a:lnTo>
                  <a:pt x="162305" y="113538"/>
                </a:lnTo>
                <a:lnTo>
                  <a:pt x="163068" y="3048"/>
                </a:lnTo>
                <a:lnTo>
                  <a:pt x="162305" y="113538"/>
                </a:lnTo>
                <a:lnTo>
                  <a:pt x="52577" y="113538"/>
                </a:lnTo>
                <a:lnTo>
                  <a:pt x="51053" y="118110"/>
                </a:lnTo>
                <a:lnTo>
                  <a:pt x="55626" y="123444"/>
                </a:lnTo>
                <a:lnTo>
                  <a:pt x="51054" y="355092"/>
                </a:lnTo>
                <a:lnTo>
                  <a:pt x="55626" y="350520"/>
                </a:lnTo>
                <a:lnTo>
                  <a:pt x="60197" y="123443"/>
                </a:lnTo>
                <a:lnTo>
                  <a:pt x="60198" y="118110"/>
                </a:lnTo>
                <a:lnTo>
                  <a:pt x="162306" y="118110"/>
                </a:lnTo>
                <a:lnTo>
                  <a:pt x="166878" y="113538"/>
                </a:lnTo>
                <a:lnTo>
                  <a:pt x="171450" y="118110"/>
                </a:lnTo>
                <a:close/>
              </a:path>
              <a:path w="333755" h="482346">
                <a:moveTo>
                  <a:pt x="163068" y="-3809"/>
                </a:moveTo>
                <a:lnTo>
                  <a:pt x="162306" y="0"/>
                </a:lnTo>
                <a:lnTo>
                  <a:pt x="171450" y="0"/>
                </a:lnTo>
                <a:lnTo>
                  <a:pt x="171450" y="15304"/>
                </a:lnTo>
                <a:lnTo>
                  <a:pt x="322788" y="236601"/>
                </a:lnTo>
                <a:lnTo>
                  <a:pt x="171449" y="457897"/>
                </a:lnTo>
                <a:lnTo>
                  <a:pt x="166878" y="359664"/>
                </a:lnTo>
                <a:lnTo>
                  <a:pt x="163068" y="470154"/>
                </a:lnTo>
                <a:lnTo>
                  <a:pt x="171450" y="473202"/>
                </a:lnTo>
                <a:lnTo>
                  <a:pt x="163068" y="477012"/>
                </a:lnTo>
                <a:lnTo>
                  <a:pt x="167640" y="478536"/>
                </a:lnTo>
                <a:lnTo>
                  <a:pt x="170688" y="475488"/>
                </a:lnTo>
                <a:lnTo>
                  <a:pt x="332994" y="239268"/>
                </a:lnTo>
                <a:lnTo>
                  <a:pt x="324612" y="239268"/>
                </a:lnTo>
                <a:lnTo>
                  <a:pt x="324612" y="233934"/>
                </a:lnTo>
                <a:lnTo>
                  <a:pt x="332994" y="233934"/>
                </a:lnTo>
                <a:lnTo>
                  <a:pt x="170688" y="-2285"/>
                </a:lnTo>
                <a:lnTo>
                  <a:pt x="167640" y="-5333"/>
                </a:lnTo>
                <a:lnTo>
                  <a:pt x="163068" y="-3809"/>
                </a:lnTo>
                <a:close/>
              </a:path>
              <a:path w="333755" h="482346">
                <a:moveTo>
                  <a:pt x="25146" y="359664"/>
                </a:moveTo>
                <a:lnTo>
                  <a:pt x="48006" y="359664"/>
                </a:lnTo>
                <a:lnTo>
                  <a:pt x="50292" y="355092"/>
                </a:lnTo>
                <a:lnTo>
                  <a:pt x="45720" y="350520"/>
                </a:lnTo>
                <a:lnTo>
                  <a:pt x="45720" y="123444"/>
                </a:lnTo>
                <a:lnTo>
                  <a:pt x="40386" y="118110"/>
                </a:lnTo>
                <a:lnTo>
                  <a:pt x="29718" y="118110"/>
                </a:lnTo>
                <a:lnTo>
                  <a:pt x="50292" y="118110"/>
                </a:lnTo>
                <a:lnTo>
                  <a:pt x="50292" y="115824"/>
                </a:lnTo>
                <a:lnTo>
                  <a:pt x="45720" y="113538"/>
                </a:lnTo>
                <a:lnTo>
                  <a:pt x="22098" y="113538"/>
                </a:lnTo>
                <a:lnTo>
                  <a:pt x="20574" y="118110"/>
                </a:lnTo>
                <a:lnTo>
                  <a:pt x="20574" y="355092"/>
                </a:lnTo>
                <a:lnTo>
                  <a:pt x="25146" y="123444"/>
                </a:lnTo>
                <a:lnTo>
                  <a:pt x="40386" y="123444"/>
                </a:lnTo>
                <a:lnTo>
                  <a:pt x="40386" y="355092"/>
                </a:lnTo>
                <a:lnTo>
                  <a:pt x="22098" y="359664"/>
                </a:lnTo>
                <a:lnTo>
                  <a:pt x="25146" y="359664"/>
                </a:lnTo>
                <a:close/>
              </a:path>
              <a:path w="333755" h="482346">
                <a:moveTo>
                  <a:pt x="40386" y="355092"/>
                </a:moveTo>
                <a:lnTo>
                  <a:pt x="40386" y="350520"/>
                </a:lnTo>
                <a:lnTo>
                  <a:pt x="29718" y="350520"/>
                </a:lnTo>
                <a:lnTo>
                  <a:pt x="29718" y="123443"/>
                </a:lnTo>
                <a:lnTo>
                  <a:pt x="25146" y="123444"/>
                </a:lnTo>
                <a:lnTo>
                  <a:pt x="20574" y="355092"/>
                </a:lnTo>
                <a:lnTo>
                  <a:pt x="25146" y="350520"/>
                </a:lnTo>
                <a:lnTo>
                  <a:pt x="29718" y="355092"/>
                </a:lnTo>
                <a:lnTo>
                  <a:pt x="40386" y="355092"/>
                </a:lnTo>
                <a:close/>
              </a:path>
              <a:path w="333755" h="482346">
                <a:moveTo>
                  <a:pt x="29718" y="118110"/>
                </a:moveTo>
                <a:lnTo>
                  <a:pt x="40386" y="118110"/>
                </a:lnTo>
                <a:lnTo>
                  <a:pt x="45720" y="123444"/>
                </a:lnTo>
                <a:lnTo>
                  <a:pt x="45720" y="350520"/>
                </a:lnTo>
                <a:lnTo>
                  <a:pt x="50292" y="355092"/>
                </a:lnTo>
                <a:lnTo>
                  <a:pt x="50292" y="118110"/>
                </a:lnTo>
                <a:lnTo>
                  <a:pt x="29718" y="118110"/>
                </a:lnTo>
                <a:close/>
              </a:path>
              <a:path w="333755" h="482346">
                <a:moveTo>
                  <a:pt x="29718" y="355092"/>
                </a:moveTo>
                <a:lnTo>
                  <a:pt x="25146" y="350520"/>
                </a:lnTo>
                <a:lnTo>
                  <a:pt x="20574" y="355092"/>
                </a:lnTo>
                <a:lnTo>
                  <a:pt x="22098" y="359664"/>
                </a:lnTo>
                <a:lnTo>
                  <a:pt x="40386" y="355092"/>
                </a:lnTo>
                <a:lnTo>
                  <a:pt x="29718" y="35509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346331" y="599185"/>
            <a:ext cx="107565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700" b="1" spc="-14" baseline="3034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OGRAM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10739" y="614426"/>
            <a:ext cx="82691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700" b="1" spc="-29" baseline="3034" dirty="0" smtClean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r>
              <a:rPr sz="2700" b="1" spc="-44" baseline="3034" dirty="0" smtClean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30623" y="630427"/>
            <a:ext cx="127698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79" baseline="3034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OORDINASI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70743" y="1120965"/>
            <a:ext cx="3535895" cy="16132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008010" algn="ctr">
              <a:lnSpc>
                <a:spcPts val="1830"/>
              </a:lnSpc>
              <a:spcBef>
                <a:spcPts val="91"/>
              </a:spcBef>
            </a:pPr>
            <a:r>
              <a:rPr sz="2550" spc="0" baseline="3212" dirty="0" smtClean="0">
                <a:latin typeface="Calibri"/>
                <a:cs typeface="Calibri"/>
              </a:rPr>
              <a:t>4) </a:t>
            </a:r>
            <a:r>
              <a:rPr sz="2550" spc="-34" baseline="3212" dirty="0" smtClean="0">
                <a:latin typeface="Calibri"/>
                <a:cs typeface="Calibri"/>
              </a:rPr>
              <a:t>P</a:t>
            </a:r>
            <a:r>
              <a:rPr sz="2550" spc="0" baseline="3212" dirty="0" smtClean="0">
                <a:latin typeface="Calibri"/>
                <a:cs typeface="Calibri"/>
              </a:rPr>
              <a:t>e</a:t>
            </a:r>
            <a:r>
              <a:rPr sz="2550" spc="-19" baseline="3212" dirty="0" smtClean="0">
                <a:latin typeface="Calibri"/>
                <a:cs typeface="Calibri"/>
              </a:rPr>
              <a:t>r</a:t>
            </a:r>
            <a:r>
              <a:rPr sz="2550" spc="0" baseline="3212" dirty="0" smtClean="0">
                <a:latin typeface="Calibri"/>
                <a:cs typeface="Calibri"/>
              </a:rPr>
              <a:t>en</a:t>
            </a:r>
            <a:r>
              <a:rPr sz="2550" spc="-9" baseline="3212" dirty="0" smtClean="0">
                <a:latin typeface="Calibri"/>
                <a:cs typeface="Calibri"/>
              </a:rPr>
              <a:t>c</a:t>
            </a:r>
            <a:r>
              <a:rPr sz="2550" spc="4" baseline="3212" dirty="0" smtClean="0">
                <a:latin typeface="Calibri"/>
                <a:cs typeface="Calibri"/>
              </a:rPr>
              <a:t>a</a:t>
            </a:r>
            <a:r>
              <a:rPr sz="2550" spc="0" baseline="3212" dirty="0" smtClean="0">
                <a:latin typeface="Calibri"/>
                <a:cs typeface="Calibri"/>
              </a:rPr>
              <a:t>naan</a:t>
            </a:r>
            <a:r>
              <a:rPr sz="2550" spc="-47" baseline="3212" dirty="0" smtClean="0">
                <a:latin typeface="Calibri"/>
                <a:cs typeface="Calibri"/>
              </a:rPr>
              <a:t> </a:t>
            </a:r>
            <a:r>
              <a:rPr sz="2550" spc="-29" baseline="3212" dirty="0" smtClean="0">
                <a:latin typeface="Calibri"/>
                <a:cs typeface="Calibri"/>
              </a:rPr>
              <a:t>K</a:t>
            </a:r>
            <a:r>
              <a:rPr sz="2550" spc="0" baseline="3212" dirty="0" smtClean="0">
                <a:latin typeface="Calibri"/>
                <a:cs typeface="Calibri"/>
              </a:rPr>
              <a:t>edaru</a:t>
            </a:r>
            <a:r>
              <a:rPr sz="2550" spc="-39" baseline="3212" dirty="0" smtClean="0">
                <a:latin typeface="Calibri"/>
                <a:cs typeface="Calibri"/>
              </a:rPr>
              <a:t>r</a:t>
            </a:r>
            <a:r>
              <a:rPr sz="2550" spc="-14" baseline="3212" dirty="0" smtClean="0">
                <a:latin typeface="Calibri"/>
                <a:cs typeface="Calibri"/>
              </a:rPr>
              <a:t>a</a:t>
            </a:r>
            <a:r>
              <a:rPr sz="2550" spc="-25" baseline="3212" dirty="0" smtClean="0">
                <a:latin typeface="Calibri"/>
                <a:cs typeface="Calibri"/>
              </a:rPr>
              <a:t>t</a:t>
            </a:r>
            <a:r>
              <a:rPr sz="2550" spc="4" baseline="3212" dirty="0" smtClean="0">
                <a:latin typeface="Calibri"/>
                <a:cs typeface="Calibri"/>
              </a:rPr>
              <a:t>a</a:t>
            </a:r>
            <a:r>
              <a:rPr sz="2550" spc="0" baseline="3212" dirty="0" smtClean="0">
                <a:latin typeface="Calibri"/>
                <a:cs typeface="Calibri"/>
              </a:rPr>
              <a:t>n</a:t>
            </a:r>
            <a:endParaRPr sz="1700">
              <a:latin typeface="Calibri"/>
              <a:cs typeface="Calibri"/>
            </a:endParaRPr>
          </a:p>
          <a:p>
            <a:pPr marL="226822" marR="28575">
              <a:lnSpc>
                <a:spcPts val="1800"/>
              </a:lnSpc>
            </a:pPr>
            <a:r>
              <a:rPr sz="2250" spc="0" baseline="1820" dirty="0" smtClean="0">
                <a:latin typeface="Calibri"/>
                <a:cs typeface="Calibri"/>
              </a:rPr>
              <a:t>a.</a:t>
            </a:r>
            <a:r>
              <a:rPr sz="2250" spc="-9" baseline="1820" dirty="0" smtClean="0">
                <a:latin typeface="Calibri"/>
                <a:cs typeface="Calibri"/>
              </a:rPr>
              <a:t> </a:t>
            </a:r>
            <a:r>
              <a:rPr sz="2250" spc="-29" baseline="1820" dirty="0" smtClean="0">
                <a:latin typeface="Calibri"/>
                <a:cs typeface="Calibri"/>
              </a:rPr>
              <a:t>P</a:t>
            </a:r>
            <a:r>
              <a:rPr sz="2250" spc="0" baseline="1820" dirty="0" smtClean="0">
                <a:latin typeface="Calibri"/>
                <a:cs typeface="Calibri"/>
              </a:rPr>
              <a:t>e</a:t>
            </a:r>
            <a:r>
              <a:rPr sz="2250" spc="-29" baseline="1820" dirty="0" smtClean="0">
                <a:latin typeface="Calibri"/>
                <a:cs typeface="Calibri"/>
              </a:rPr>
              <a:t>n</a:t>
            </a:r>
            <a:r>
              <a:rPr sz="2250" spc="0" baseline="1820" dirty="0" smtClean="0">
                <a:latin typeface="Calibri"/>
                <a:cs typeface="Calibri"/>
              </a:rPr>
              <a:t>yiapan jalur </a:t>
            </a:r>
            <a:r>
              <a:rPr sz="2250" spc="-9" baseline="1820" dirty="0" smtClean="0">
                <a:latin typeface="Calibri"/>
                <a:cs typeface="Calibri"/>
              </a:rPr>
              <a:t>e</a:t>
            </a:r>
            <a:r>
              <a:rPr sz="2250" spc="-25" baseline="1820" dirty="0" smtClean="0">
                <a:latin typeface="Calibri"/>
                <a:cs typeface="Calibri"/>
              </a:rPr>
              <a:t>v</a:t>
            </a:r>
            <a:r>
              <a:rPr sz="2250" spc="0" baseline="1820" dirty="0" smtClean="0">
                <a:latin typeface="Calibri"/>
                <a:cs typeface="Calibri"/>
              </a:rPr>
              <a:t>a</a:t>
            </a:r>
            <a:r>
              <a:rPr sz="2250" spc="-14" baseline="1820" dirty="0" smtClean="0">
                <a:latin typeface="Calibri"/>
                <a:cs typeface="Calibri"/>
              </a:rPr>
              <a:t>k</a:t>
            </a:r>
            <a:r>
              <a:rPr sz="2250" spc="0" baseline="1820" dirty="0" smtClean="0">
                <a:latin typeface="Calibri"/>
                <a:cs typeface="Calibri"/>
              </a:rPr>
              <a:t>uasi</a:t>
            </a:r>
            <a:r>
              <a:rPr sz="2250" spc="-4" baseline="1820" dirty="0" smtClean="0">
                <a:latin typeface="Calibri"/>
                <a:cs typeface="Calibri"/>
              </a:rPr>
              <a:t> </a:t>
            </a:r>
            <a:r>
              <a:rPr sz="2250" spc="0" baseline="1820" dirty="0" smtClean="0">
                <a:latin typeface="Calibri"/>
                <a:cs typeface="Calibri"/>
              </a:rPr>
              <a:t>&amp; titik</a:t>
            </a:r>
            <a:r>
              <a:rPr sz="2250" spc="14" baseline="1820" dirty="0" smtClean="0">
                <a:latin typeface="Calibri"/>
                <a:cs typeface="Calibri"/>
              </a:rPr>
              <a:t> </a:t>
            </a:r>
            <a:r>
              <a:rPr sz="2250" spc="-14" baseline="1820" dirty="0" smtClean="0">
                <a:latin typeface="Calibri"/>
                <a:cs typeface="Calibri"/>
              </a:rPr>
              <a:t>k</a:t>
            </a:r>
            <a:r>
              <a:rPr sz="2250" spc="0" baseline="1820" dirty="0" smtClean="0">
                <a:latin typeface="Calibri"/>
                <a:cs typeface="Calibri"/>
              </a:rPr>
              <a:t>umpul</a:t>
            </a:r>
            <a:endParaRPr sz="1500">
              <a:latin typeface="Calibri"/>
              <a:cs typeface="Calibri"/>
            </a:endParaRPr>
          </a:p>
          <a:p>
            <a:pPr marL="226822">
              <a:lnSpc>
                <a:spcPts val="1800"/>
              </a:lnSpc>
            </a:pPr>
            <a:r>
              <a:rPr sz="2250" spc="0" baseline="1820" dirty="0" smtClean="0">
                <a:latin typeface="Calibri"/>
                <a:cs typeface="Calibri"/>
              </a:rPr>
              <a:t>b. </a:t>
            </a:r>
            <a:r>
              <a:rPr sz="2250" spc="-29" baseline="1820" dirty="0" smtClean="0">
                <a:latin typeface="Calibri"/>
                <a:cs typeface="Calibri"/>
              </a:rPr>
              <a:t>P</a:t>
            </a:r>
            <a:r>
              <a:rPr sz="2250" spc="0" baseline="1820" dirty="0" smtClean="0">
                <a:latin typeface="Calibri"/>
                <a:cs typeface="Calibri"/>
              </a:rPr>
              <a:t>e</a:t>
            </a:r>
            <a:r>
              <a:rPr sz="2250" spc="-29" baseline="1820" dirty="0" smtClean="0">
                <a:latin typeface="Calibri"/>
                <a:cs typeface="Calibri"/>
              </a:rPr>
              <a:t>n</a:t>
            </a:r>
            <a:r>
              <a:rPr sz="2250" spc="0" baseline="1820" dirty="0" smtClean="0">
                <a:latin typeface="Calibri"/>
                <a:cs typeface="Calibri"/>
              </a:rPr>
              <a:t>yiapan </a:t>
            </a:r>
            <a:r>
              <a:rPr sz="2250" spc="-14" baseline="1820" dirty="0" smtClean="0">
                <a:latin typeface="Calibri"/>
                <a:cs typeface="Calibri"/>
              </a:rPr>
              <a:t>t</a:t>
            </a:r>
            <a:r>
              <a:rPr sz="2250" spc="0" baseline="1820" dirty="0" smtClean="0">
                <a:latin typeface="Calibri"/>
                <a:cs typeface="Calibri"/>
              </a:rPr>
              <a:t>ask</a:t>
            </a:r>
            <a:r>
              <a:rPr sz="2250" spc="-9" baseline="1820" dirty="0" smtClean="0">
                <a:latin typeface="Calibri"/>
                <a:cs typeface="Calibri"/>
              </a:rPr>
              <a:t> </a:t>
            </a:r>
            <a:r>
              <a:rPr sz="2250" spc="-29" baseline="1820" dirty="0" smtClean="0">
                <a:latin typeface="Calibri"/>
                <a:cs typeface="Calibri"/>
              </a:rPr>
              <a:t>f</a:t>
            </a:r>
            <a:r>
              <a:rPr sz="2250" spc="0" baseline="1820" dirty="0" smtClean="0">
                <a:latin typeface="Calibri"/>
                <a:cs typeface="Calibri"/>
              </a:rPr>
              <a:t>o</a:t>
            </a:r>
            <a:r>
              <a:rPr sz="2250" spc="-25" baseline="1820" dirty="0" smtClean="0">
                <a:latin typeface="Calibri"/>
                <a:cs typeface="Calibri"/>
              </a:rPr>
              <a:t>r</a:t>
            </a:r>
            <a:r>
              <a:rPr sz="2250" spc="0" baseline="1820" dirty="0" smtClean="0">
                <a:latin typeface="Calibri"/>
                <a:cs typeface="Calibri"/>
              </a:rPr>
              <a:t>ce pemandu </a:t>
            </a:r>
            <a:r>
              <a:rPr sz="2250" spc="-9" baseline="1820" dirty="0" smtClean="0">
                <a:latin typeface="Calibri"/>
                <a:cs typeface="Calibri"/>
              </a:rPr>
              <a:t>e</a:t>
            </a:r>
            <a:r>
              <a:rPr sz="2250" spc="-25" baseline="1820" dirty="0" smtClean="0">
                <a:latin typeface="Calibri"/>
                <a:cs typeface="Calibri"/>
              </a:rPr>
              <a:t>v</a:t>
            </a:r>
            <a:r>
              <a:rPr sz="2250" spc="0" baseline="1820" dirty="0" smtClean="0">
                <a:latin typeface="Calibri"/>
                <a:cs typeface="Calibri"/>
              </a:rPr>
              <a:t>a</a:t>
            </a:r>
            <a:r>
              <a:rPr sz="2250" spc="-14" baseline="1820" dirty="0" smtClean="0">
                <a:latin typeface="Calibri"/>
                <a:cs typeface="Calibri"/>
              </a:rPr>
              <a:t>k</a:t>
            </a:r>
            <a:r>
              <a:rPr sz="2250" spc="0" baseline="1820" dirty="0" smtClean="0">
                <a:latin typeface="Calibri"/>
                <a:cs typeface="Calibri"/>
              </a:rPr>
              <a:t>uasi</a:t>
            </a:r>
            <a:endParaRPr sz="1500">
              <a:latin typeface="Calibri"/>
              <a:cs typeface="Calibri"/>
            </a:endParaRPr>
          </a:p>
          <a:p>
            <a:pPr marL="226822" marR="28575">
              <a:lnSpc>
                <a:spcPts val="1800"/>
              </a:lnSpc>
            </a:pPr>
            <a:r>
              <a:rPr sz="2250" spc="0" baseline="1820" dirty="0" smtClean="0">
                <a:latin typeface="Calibri"/>
                <a:cs typeface="Calibri"/>
              </a:rPr>
              <a:t>c. Impact</a:t>
            </a:r>
            <a:r>
              <a:rPr sz="2250" spc="-9" baseline="1820" dirty="0" smtClean="0">
                <a:latin typeface="Calibri"/>
                <a:cs typeface="Calibri"/>
              </a:rPr>
              <a:t> </a:t>
            </a:r>
            <a:r>
              <a:rPr sz="2250" spc="0" baseline="1820" dirty="0" smtClean="0">
                <a:latin typeface="Calibri"/>
                <a:cs typeface="Calibri"/>
              </a:rPr>
              <a:t>Based</a:t>
            </a:r>
            <a:r>
              <a:rPr sz="2250" spc="-9" baseline="1820" dirty="0" smtClean="0">
                <a:latin typeface="Calibri"/>
                <a:cs typeface="Calibri"/>
              </a:rPr>
              <a:t> </a:t>
            </a:r>
            <a:r>
              <a:rPr sz="2250" spc="0" baseline="1820" dirty="0" smtClean="0">
                <a:latin typeface="Calibri"/>
                <a:cs typeface="Calibri"/>
              </a:rPr>
              <a:t>Assessme</a:t>
            </a:r>
            <a:r>
              <a:rPr sz="2250" spc="-14" baseline="1820" dirty="0" smtClean="0">
                <a:latin typeface="Calibri"/>
                <a:cs typeface="Calibri"/>
              </a:rPr>
              <a:t>n</a:t>
            </a:r>
            <a:r>
              <a:rPr sz="2250" spc="0" baseline="1820" dirty="0" smtClean="0">
                <a:latin typeface="Calibri"/>
                <a:cs typeface="Calibri"/>
              </a:rPr>
              <a:t>t</a:t>
            </a:r>
            <a:endParaRPr sz="1500">
              <a:latin typeface="Calibri"/>
              <a:cs typeface="Calibri"/>
            </a:endParaRPr>
          </a:p>
          <a:p>
            <a:pPr marL="398272" marR="28575">
              <a:lnSpc>
                <a:spcPts val="1800"/>
              </a:lnSpc>
            </a:pPr>
            <a:r>
              <a:rPr sz="2250" spc="0" baseline="1820" dirty="0" smtClean="0">
                <a:latin typeface="Calibri"/>
                <a:cs typeface="Calibri"/>
              </a:rPr>
              <a:t>pe</a:t>
            </a:r>
            <a:r>
              <a:rPr sz="2250" spc="-29" baseline="1820" dirty="0" smtClean="0">
                <a:latin typeface="Calibri"/>
                <a:cs typeface="Calibri"/>
              </a:rPr>
              <a:t>n</a:t>
            </a:r>
            <a:r>
              <a:rPr sz="2250" spc="0" baseline="1820" dirty="0" smtClean="0">
                <a:latin typeface="Calibri"/>
                <a:cs typeface="Calibri"/>
              </a:rPr>
              <a:t>yiapan jarin</a:t>
            </a:r>
            <a:r>
              <a:rPr sz="2250" spc="-29" baseline="1820" dirty="0" smtClean="0">
                <a:latin typeface="Calibri"/>
                <a:cs typeface="Calibri"/>
              </a:rPr>
              <a:t>g</a:t>
            </a:r>
            <a:r>
              <a:rPr sz="2250" spc="0" baseline="1820" dirty="0" smtClean="0">
                <a:latin typeface="Calibri"/>
                <a:cs typeface="Calibri"/>
              </a:rPr>
              <a:t>an</a:t>
            </a:r>
            <a:r>
              <a:rPr sz="2250" spc="-4" baseline="1820" dirty="0" smtClean="0">
                <a:latin typeface="Calibri"/>
                <a:cs typeface="Calibri"/>
              </a:rPr>
              <a:t> </a:t>
            </a:r>
            <a:r>
              <a:rPr sz="2250" spc="0" baseline="1820" dirty="0" smtClean="0">
                <a:latin typeface="Calibri"/>
                <a:cs typeface="Calibri"/>
              </a:rPr>
              <a:t>(logi</a:t>
            </a:r>
            <a:r>
              <a:rPr sz="2250" spc="-14" baseline="1820" dirty="0" smtClean="0">
                <a:latin typeface="Calibri"/>
                <a:cs typeface="Calibri"/>
              </a:rPr>
              <a:t>s</a:t>
            </a:r>
            <a:r>
              <a:rPr sz="2250" spc="0" baseline="1820" dirty="0" smtClean="0">
                <a:latin typeface="Calibri"/>
                <a:cs typeface="Calibri"/>
              </a:rPr>
              <a:t>tik</a:t>
            </a:r>
            <a:endParaRPr sz="1500">
              <a:latin typeface="Calibri"/>
              <a:cs typeface="Calibri"/>
            </a:endParaRPr>
          </a:p>
          <a:p>
            <a:pPr marL="398272" marR="28575">
              <a:lnSpc>
                <a:spcPts val="1800"/>
              </a:lnSpc>
            </a:pPr>
            <a:r>
              <a:rPr sz="2250" spc="0" baseline="1820" dirty="0" smtClean="0">
                <a:latin typeface="Calibri"/>
                <a:cs typeface="Calibri"/>
              </a:rPr>
              <a:t>per</a:t>
            </a:r>
            <a:r>
              <a:rPr sz="2250" spc="-9" baseline="1820" dirty="0" smtClean="0">
                <a:latin typeface="Calibri"/>
                <a:cs typeface="Calibri"/>
              </a:rPr>
              <a:t>t</a:t>
            </a:r>
            <a:r>
              <a:rPr sz="2250" spc="0" baseline="1820" dirty="0" smtClean="0">
                <a:latin typeface="Calibri"/>
                <a:cs typeface="Calibri"/>
              </a:rPr>
              <a:t>olon</a:t>
            </a:r>
            <a:r>
              <a:rPr sz="2250" spc="-29" baseline="1820" dirty="0" smtClean="0">
                <a:latin typeface="Calibri"/>
                <a:cs typeface="Calibri"/>
              </a:rPr>
              <a:t>g</a:t>
            </a:r>
            <a:r>
              <a:rPr sz="2250" spc="0" baseline="1820" dirty="0" smtClean="0">
                <a:latin typeface="Calibri"/>
                <a:cs typeface="Calibri"/>
              </a:rPr>
              <a:t>an, l</a:t>
            </a:r>
            <a:r>
              <a:rPr sz="2250" spc="-29" baseline="1820" dirty="0" smtClean="0">
                <a:latin typeface="Calibri"/>
                <a:cs typeface="Calibri"/>
              </a:rPr>
              <a:t>a</a:t>
            </a:r>
            <a:r>
              <a:rPr sz="2250" spc="-25" baseline="1820" dirty="0" smtClean="0">
                <a:latin typeface="Calibri"/>
                <a:cs typeface="Calibri"/>
              </a:rPr>
              <a:t>y</a:t>
            </a:r>
            <a:r>
              <a:rPr sz="2250" spc="0" baseline="1820" dirty="0" smtClean="0">
                <a:latin typeface="Calibri"/>
                <a:cs typeface="Calibri"/>
              </a:rPr>
              <a:t>anan</a:t>
            </a:r>
            <a:r>
              <a:rPr sz="2250" spc="-14" baseline="1820" dirty="0" smtClean="0">
                <a:latin typeface="Calibri"/>
                <a:cs typeface="Calibri"/>
              </a:rPr>
              <a:t> R</a:t>
            </a:r>
            <a:r>
              <a:rPr sz="2250" spc="0" baseline="1820" dirty="0" smtClean="0">
                <a:latin typeface="Calibri"/>
                <a:cs typeface="Calibri"/>
              </a:rPr>
              <a:t>S, bac</a:t>
            </a:r>
            <a:r>
              <a:rPr sz="2250" spc="-14" baseline="1820" dirty="0" smtClean="0">
                <a:latin typeface="Calibri"/>
                <a:cs typeface="Calibri"/>
              </a:rPr>
              <a:t>k</a:t>
            </a:r>
            <a:r>
              <a:rPr sz="2250" spc="0" baseline="1820" dirty="0" smtClean="0">
                <a:latin typeface="Calibri"/>
                <a:cs typeface="Calibri"/>
              </a:rPr>
              <a:t>up</a:t>
            </a:r>
            <a:endParaRPr sz="1500">
              <a:latin typeface="Calibri"/>
              <a:cs typeface="Calibri"/>
            </a:endParaRPr>
          </a:p>
          <a:p>
            <a:pPr marL="398272" marR="28575">
              <a:lnSpc>
                <a:spcPts val="1800"/>
              </a:lnSpc>
            </a:pPr>
            <a:r>
              <a:rPr sz="2250" spc="-44" baseline="1820" dirty="0" smtClean="0">
                <a:latin typeface="Calibri"/>
                <a:cs typeface="Calibri"/>
              </a:rPr>
              <a:t>k</a:t>
            </a:r>
            <a:r>
              <a:rPr sz="2250" spc="0" baseline="1820" dirty="0" smtClean="0">
                <a:latin typeface="Calibri"/>
                <a:cs typeface="Calibri"/>
              </a:rPr>
              <a:t>omuni</a:t>
            </a:r>
            <a:r>
              <a:rPr sz="2250" spc="-19" baseline="1820" dirty="0" smtClean="0">
                <a:latin typeface="Calibri"/>
                <a:cs typeface="Calibri"/>
              </a:rPr>
              <a:t>k</a:t>
            </a:r>
            <a:r>
              <a:rPr sz="2250" spc="0" baseline="1820" dirty="0" smtClean="0">
                <a:latin typeface="Calibri"/>
                <a:cs typeface="Calibri"/>
              </a:rPr>
              <a:t>asi,</a:t>
            </a:r>
            <a:r>
              <a:rPr sz="2250" spc="14" baseline="1820" dirty="0" smtClean="0">
                <a:latin typeface="Calibri"/>
                <a:cs typeface="Calibri"/>
              </a:rPr>
              <a:t> </a:t>
            </a:r>
            <a:r>
              <a:rPr sz="2250" spc="0" baseline="1820" dirty="0" smtClean="0">
                <a:latin typeface="Calibri"/>
                <a:cs typeface="Calibri"/>
              </a:rPr>
              <a:t>supplai</a:t>
            </a:r>
            <a:r>
              <a:rPr sz="2250" spc="4" baseline="1820" dirty="0" smtClean="0">
                <a:latin typeface="Calibri"/>
                <a:cs typeface="Calibri"/>
              </a:rPr>
              <a:t> </a:t>
            </a:r>
            <a:r>
              <a:rPr sz="2250" spc="0" baseline="1820" dirty="0" smtClean="0">
                <a:latin typeface="Calibri"/>
                <a:cs typeface="Calibri"/>
              </a:rPr>
              <a:t>ene</a:t>
            </a:r>
            <a:r>
              <a:rPr sz="2250" spc="-19" baseline="1820" dirty="0" smtClean="0">
                <a:latin typeface="Calibri"/>
                <a:cs typeface="Calibri"/>
              </a:rPr>
              <a:t>r</a:t>
            </a:r>
            <a:r>
              <a:rPr sz="2250" spc="0" baseline="1820" dirty="0" smtClean="0">
                <a:latin typeface="Calibri"/>
                <a:cs typeface="Calibri"/>
              </a:rPr>
              <a:t>gi/ po</a:t>
            </a:r>
            <a:r>
              <a:rPr sz="2250" spc="-9" baseline="1820" dirty="0" smtClean="0">
                <a:latin typeface="Calibri"/>
                <a:cs typeface="Calibri"/>
              </a:rPr>
              <a:t>w</a:t>
            </a:r>
            <a:r>
              <a:rPr sz="2250" spc="0" baseline="1820" dirty="0" smtClean="0">
                <a:latin typeface="Calibri"/>
                <a:cs typeface="Calibri"/>
              </a:rPr>
              <a:t>er)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27347" y="1177353"/>
            <a:ext cx="1951987" cy="14480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BNP</a:t>
            </a:r>
            <a:r>
              <a:rPr sz="2400" spc="-25" baseline="3413" dirty="0" smtClean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24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400" spc="14" baseline="341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9" baseline="3413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emp</a:t>
            </a:r>
            <a:r>
              <a:rPr sz="2400" spc="-25" baseline="3413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spc="-4" baseline="3413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spc="-4" baseline="341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(BPB</a:t>
            </a:r>
            <a:r>
              <a:rPr sz="2400" spc="-44" baseline="3413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spc="0" baseline="3413" dirty="0" smtClean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endParaRPr sz="1600">
              <a:latin typeface="Calibri"/>
              <a:cs typeface="Calibri"/>
            </a:endParaRPr>
          </a:p>
          <a:p>
            <a:pPr marL="12700" marR="30518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BM</a:t>
            </a:r>
            <a:r>
              <a:rPr sz="2400" spc="-59" baseline="1706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400" spc="-4" baseline="1706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2400" spc="-25" baseline="1706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S, PMI, Dinas</a:t>
            </a:r>
            <a:endParaRPr sz="1600">
              <a:latin typeface="Calibri"/>
              <a:cs typeface="Calibri"/>
            </a:endParaRPr>
          </a:p>
          <a:p>
            <a:pPr marL="12700" marR="30518">
              <a:lnSpc>
                <a:spcPts val="1920"/>
              </a:lnSpc>
            </a:pP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PU), </a:t>
            </a:r>
            <a:r>
              <a:rPr sz="2400" spc="-29" baseline="1706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epolisian,</a:t>
            </a:r>
            <a:r>
              <a:rPr sz="2400" spc="-14" baseline="1706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TNI,</a:t>
            </a:r>
            <a:endParaRPr sz="1600">
              <a:latin typeface="Calibri"/>
              <a:cs typeface="Calibri"/>
            </a:endParaRPr>
          </a:p>
          <a:p>
            <a:pPr marL="12700" marR="30518">
              <a:lnSpc>
                <a:spcPts val="1920"/>
              </a:lnSpc>
            </a:pP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400" spc="-54" baseline="1706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olah, </a:t>
            </a:r>
            <a:r>
              <a:rPr sz="2400" spc="-29" baseline="1706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00" spc="-9" baseline="1706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elola</a:t>
            </a:r>
            <a:endParaRPr sz="1600">
              <a:latin typeface="Calibri"/>
              <a:cs typeface="Calibri"/>
            </a:endParaRPr>
          </a:p>
          <a:p>
            <a:pPr marL="12700" marR="30518">
              <a:lnSpc>
                <a:spcPts val="1920"/>
              </a:lnSpc>
            </a:pPr>
            <a:r>
              <a:rPr sz="2400" spc="-9" baseline="1706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edun</a:t>
            </a:r>
            <a:r>
              <a:rPr sz="2400" spc="19" baseline="1706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2400" spc="-19" baseline="1706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Indu</a:t>
            </a:r>
            <a:r>
              <a:rPr sz="2400" spc="-19" baseline="1706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tri/pihak</a:t>
            </a:r>
            <a:endParaRPr sz="1600">
              <a:latin typeface="Calibri"/>
              <a:cs typeface="Calibri"/>
            </a:endParaRPr>
          </a:p>
          <a:p>
            <a:pPr marL="12700" marR="30518">
              <a:lnSpc>
                <a:spcPts val="1920"/>
              </a:lnSpc>
            </a:pPr>
            <a:r>
              <a:rPr sz="2400" spc="-9" baseline="1706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400" spc="-14" baseline="1706" dirty="0" smtClean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spc="-19" baseline="1706" dirty="0" smtClean="0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r>
              <a:rPr sz="2400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04771" y="2776981"/>
            <a:ext cx="1713359" cy="1076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Menja</a:t>
            </a:r>
            <a:r>
              <a:rPr sz="2700" spc="-34" baseline="3034" dirty="0" smtClean="0">
                <a:latin typeface="Calibri"/>
                <a:cs typeface="Calibri"/>
              </a:rPr>
              <a:t>g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sz="2700" spc="-59" baseline="1517" dirty="0" smtClean="0">
                <a:latin typeface="Calibri"/>
                <a:cs typeface="Calibri"/>
              </a:rPr>
              <a:t>k</a:t>
            </a:r>
            <a:r>
              <a:rPr sz="2700" spc="0" baseline="1517" dirty="0" smtClean="0">
                <a:latin typeface="Calibri"/>
                <a:cs typeface="Calibri"/>
              </a:rPr>
              <a:t>ebe</a:t>
            </a:r>
            <a:r>
              <a:rPr sz="2700" spc="4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lanju</a:t>
            </a:r>
            <a:r>
              <a:rPr sz="2700" spc="-25" baseline="1517" dirty="0" smtClean="0">
                <a:latin typeface="Calibri"/>
                <a:cs typeface="Calibri"/>
              </a:rPr>
              <a:t>t</a:t>
            </a:r>
            <a:r>
              <a:rPr sz="2700" spc="0" baseline="1517" dirty="0" smtClean="0">
                <a:latin typeface="Calibri"/>
                <a:cs typeface="Calibri"/>
              </a:rPr>
              <a:t>an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</a:pPr>
            <a:r>
              <a:rPr sz="2700" spc="0" baseline="1517" dirty="0" smtClean="0">
                <a:latin typeface="Calibri"/>
                <a:cs typeface="Calibri"/>
              </a:rPr>
              <a:t>pendanaan</a:t>
            </a:r>
            <a:r>
              <a:rPr sz="2700" spc="19" baseline="1517" dirty="0" smtClean="0">
                <a:latin typeface="Calibri"/>
                <a:cs typeface="Calibri"/>
              </a:rPr>
              <a:t> </a:t>
            </a:r>
            <a:r>
              <a:rPr sz="2700" spc="0" baseline="1517" dirty="0" smtClean="0">
                <a:latin typeface="Calibri"/>
                <a:cs typeface="Calibri"/>
              </a:rPr>
              <a:t>up</a:t>
            </a:r>
            <a:r>
              <a:rPr sz="2700" spc="-34" baseline="1517" dirty="0" smtClean="0">
                <a:latin typeface="Calibri"/>
                <a:cs typeface="Calibri"/>
              </a:rPr>
              <a:t>a</a:t>
            </a:r>
            <a:r>
              <a:rPr sz="2700" spc="-29" baseline="1517" dirty="0" smtClean="0">
                <a:latin typeface="Calibri"/>
                <a:cs typeface="Calibri"/>
              </a:rPr>
              <a:t>y</a:t>
            </a:r>
            <a:r>
              <a:rPr sz="2700" spc="0" baseline="1517" dirty="0" smtClean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0" baseline="1517" dirty="0" smtClean="0">
                <a:latin typeface="Calibri"/>
                <a:cs typeface="Calibri"/>
              </a:rPr>
              <a:t>miti</a:t>
            </a:r>
            <a:r>
              <a:rPr sz="2700" spc="-34" baseline="1517" dirty="0" smtClean="0">
                <a:latin typeface="Calibri"/>
                <a:cs typeface="Calibri"/>
              </a:rPr>
              <a:t>g</a:t>
            </a:r>
            <a:r>
              <a:rPr sz="2700" spc="0" baseline="1517" dirty="0" smtClean="0">
                <a:latin typeface="Calibri"/>
                <a:cs typeface="Calibri"/>
              </a:rPr>
              <a:t>asi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68495" y="2895663"/>
            <a:ext cx="2004793" cy="759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30"/>
              </a:lnSpc>
              <a:spcBef>
                <a:spcPts val="91"/>
              </a:spcBef>
            </a:pPr>
            <a:r>
              <a:rPr sz="2550" spc="0" baseline="3212" dirty="0" smtClean="0">
                <a:solidFill>
                  <a:srgbClr val="FFFFFF"/>
                </a:solidFill>
                <a:latin typeface="Calibri"/>
                <a:cs typeface="Calibri"/>
              </a:rPr>
              <a:t>Pihak</a:t>
            </a:r>
            <a:r>
              <a:rPr sz="2550" spc="-42" baseline="3212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50" spc="-9" baseline="3212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550" spc="-19" baseline="3212" dirty="0" smtClean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550" spc="4" baseline="3212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550" spc="-14" baseline="3212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550" spc="-25" baseline="3212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550" spc="0" baseline="3212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550" spc="-40" baseline="3212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50" spc="0" baseline="3212" dirty="0" smtClean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2550" spc="3" baseline="3212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50" spc="0" baseline="3212" dirty="0" smtClean="0">
                <a:solidFill>
                  <a:srgbClr val="FFFFFF"/>
                </a:solidFill>
                <a:latin typeface="Calibri"/>
                <a:cs typeface="Calibri"/>
              </a:rPr>
              <a:t>BUMN,</a:t>
            </a:r>
            <a:endParaRPr sz="1700">
              <a:latin typeface="Calibri"/>
              <a:cs typeface="Calibri"/>
            </a:endParaRPr>
          </a:p>
          <a:p>
            <a:pPr marL="12700" marR="32346">
              <a:lnSpc>
                <a:spcPts val="2039"/>
              </a:lnSpc>
              <a:spcBef>
                <a:spcPts val="10"/>
              </a:spcBef>
            </a:pPr>
            <a:r>
              <a:rPr sz="2550" spc="0" baseline="1606" dirty="0" smtClean="0">
                <a:solidFill>
                  <a:srgbClr val="FFFFFF"/>
                </a:solidFill>
                <a:latin typeface="Calibri"/>
                <a:cs typeface="Calibri"/>
              </a:rPr>
              <a:t>Bank, </a:t>
            </a:r>
            <a:r>
              <a:rPr sz="2550" spc="-34" baseline="1606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550" spc="0" baseline="1606" dirty="0" smtClean="0">
                <a:solidFill>
                  <a:srgbClr val="FFFFFF"/>
                </a:solidFill>
                <a:latin typeface="Calibri"/>
                <a:cs typeface="Calibri"/>
              </a:rPr>
              <a:t>emeri</a:t>
            </a:r>
            <a:r>
              <a:rPr sz="2550" spc="-14" baseline="1606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550" spc="-25" baseline="1606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550" spc="0" baseline="1606" dirty="0" smtClean="0">
                <a:solidFill>
                  <a:srgbClr val="FFFFFF"/>
                </a:solidFill>
                <a:latin typeface="Calibri"/>
                <a:cs typeface="Calibri"/>
              </a:rPr>
              <a:t>ah</a:t>
            </a:r>
            <a:endParaRPr sz="1700">
              <a:latin typeface="Calibri"/>
              <a:cs typeface="Calibri"/>
            </a:endParaRPr>
          </a:p>
          <a:p>
            <a:pPr marL="12700" marR="32346">
              <a:lnSpc>
                <a:spcPts val="2039"/>
              </a:lnSpc>
            </a:pPr>
            <a:r>
              <a:rPr sz="2550" spc="0" baseline="1606" dirty="0" smtClean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2550" spc="-29" baseline="1606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550" spc="0" baseline="1606" dirty="0" smtClean="0">
                <a:solidFill>
                  <a:srgbClr val="FFFFFF"/>
                </a:solidFill>
                <a:latin typeface="Calibri"/>
                <a:cs typeface="Calibri"/>
              </a:rPr>
              <a:t>euan</a:t>
            </a:r>
            <a:r>
              <a:rPr sz="2550" spc="-29" baseline="1606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550" spc="4" baseline="1606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550" spc="0" baseline="1606" dirty="0" smtClean="0">
                <a:solidFill>
                  <a:srgbClr val="FFFFFF"/>
                </a:solidFill>
                <a:latin typeface="Calibri"/>
                <a:cs typeface="Calibri"/>
              </a:rPr>
              <a:t>n)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4647" y="3861117"/>
            <a:ext cx="3369573" cy="1289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2346">
              <a:lnSpc>
                <a:spcPts val="1830"/>
              </a:lnSpc>
              <a:spcBef>
                <a:spcPts val="91"/>
              </a:spcBef>
            </a:pPr>
            <a:r>
              <a:rPr sz="2550" spc="0" baseline="3212" dirty="0" smtClean="0">
                <a:latin typeface="Calibri"/>
                <a:cs typeface="Calibri"/>
              </a:rPr>
              <a:t>6) Obse</a:t>
            </a:r>
            <a:r>
              <a:rPr sz="2550" spc="19" baseline="3212" dirty="0" smtClean="0">
                <a:latin typeface="Calibri"/>
                <a:cs typeface="Calibri"/>
              </a:rPr>
              <a:t>r</a:t>
            </a:r>
            <a:r>
              <a:rPr sz="2550" spc="-29" baseline="3212" dirty="0" smtClean="0">
                <a:latin typeface="Calibri"/>
                <a:cs typeface="Calibri"/>
              </a:rPr>
              <a:t>v</a:t>
            </a:r>
            <a:r>
              <a:rPr sz="2550" spc="4" baseline="3212" dirty="0" smtClean="0">
                <a:latin typeface="Calibri"/>
                <a:cs typeface="Calibri"/>
              </a:rPr>
              <a:t>a</a:t>
            </a:r>
            <a:r>
              <a:rPr sz="2550" spc="0" baseline="3212" dirty="0" smtClean="0">
                <a:latin typeface="Calibri"/>
                <a:cs typeface="Calibri"/>
              </a:rPr>
              <a:t>si</a:t>
            </a:r>
            <a:r>
              <a:rPr sz="2550" spc="-79" baseline="3212" dirty="0" smtClean="0">
                <a:latin typeface="Calibri"/>
                <a:cs typeface="Calibri"/>
              </a:rPr>
              <a:t> </a:t>
            </a:r>
            <a:r>
              <a:rPr sz="2550" spc="-14" baseline="3212" dirty="0" smtClean="0">
                <a:latin typeface="Calibri"/>
                <a:cs typeface="Calibri"/>
              </a:rPr>
              <a:t>g</a:t>
            </a:r>
            <a:r>
              <a:rPr sz="2550" spc="0" baseline="3212" dirty="0" smtClean="0">
                <a:latin typeface="Calibri"/>
                <a:cs typeface="Calibri"/>
              </a:rPr>
              <a:t>empa</a:t>
            </a:r>
            <a:r>
              <a:rPr sz="2550" spc="-20" baseline="3212" dirty="0" smtClean="0">
                <a:latin typeface="Calibri"/>
                <a:cs typeface="Calibri"/>
              </a:rPr>
              <a:t> </a:t>
            </a:r>
            <a:r>
              <a:rPr sz="2550" spc="0" baseline="3212" dirty="0" smtClean="0">
                <a:latin typeface="Calibri"/>
                <a:cs typeface="Calibri"/>
              </a:rPr>
              <a:t>&amp;</a:t>
            </a:r>
            <a:r>
              <a:rPr sz="2550" spc="-11" baseline="3212" dirty="0" smtClean="0">
                <a:latin typeface="Calibri"/>
                <a:cs typeface="Calibri"/>
              </a:rPr>
              <a:t> </a:t>
            </a:r>
            <a:r>
              <a:rPr sz="2550" spc="0" baseline="3212" dirty="0" smtClean="0">
                <a:latin typeface="Calibri"/>
                <a:cs typeface="Calibri"/>
              </a:rPr>
              <a:t>tsunami</a:t>
            </a:r>
            <a:endParaRPr sz="1700">
              <a:latin typeface="Calibri"/>
              <a:cs typeface="Calibri"/>
            </a:endParaRPr>
          </a:p>
          <a:p>
            <a:pPr marL="258816">
              <a:lnSpc>
                <a:spcPts val="2039"/>
              </a:lnSpc>
              <a:spcBef>
                <a:spcPts val="10"/>
              </a:spcBef>
            </a:pPr>
            <a:r>
              <a:rPr sz="2550" spc="0" baseline="1606" dirty="0" smtClean="0">
                <a:latin typeface="Calibri"/>
                <a:cs typeface="Calibri"/>
              </a:rPr>
              <a:t>‐</a:t>
            </a:r>
            <a:r>
              <a:rPr sz="2550" spc="4" baseline="1606" dirty="0" smtClean="0">
                <a:latin typeface="Calibri"/>
                <a:cs typeface="Calibri"/>
              </a:rPr>
              <a:t> </a:t>
            </a:r>
            <a:r>
              <a:rPr sz="2550" spc="0" baseline="1606" dirty="0" smtClean="0">
                <a:latin typeface="Calibri"/>
                <a:cs typeface="Calibri"/>
              </a:rPr>
              <a:t>menambah</a:t>
            </a:r>
            <a:r>
              <a:rPr sz="2550" spc="-70" baseline="1606" dirty="0" smtClean="0">
                <a:latin typeface="Calibri"/>
                <a:cs typeface="Calibri"/>
              </a:rPr>
              <a:t> </a:t>
            </a:r>
            <a:r>
              <a:rPr sz="2550" spc="0" baseline="1606" dirty="0" smtClean="0">
                <a:latin typeface="Calibri"/>
                <a:cs typeface="Calibri"/>
              </a:rPr>
              <a:t>jumlah</a:t>
            </a:r>
            <a:r>
              <a:rPr sz="2550" spc="-52" baseline="1606" dirty="0" smtClean="0">
                <a:latin typeface="Calibri"/>
                <a:cs typeface="Calibri"/>
              </a:rPr>
              <a:t> </a:t>
            </a:r>
            <a:r>
              <a:rPr sz="2550" spc="0" baseline="1606" dirty="0" smtClean="0">
                <a:latin typeface="Calibri"/>
                <a:cs typeface="Calibri"/>
              </a:rPr>
              <a:t>&amp;</a:t>
            </a:r>
            <a:r>
              <a:rPr sz="2550" spc="-1" baseline="1606" dirty="0" smtClean="0">
                <a:latin typeface="Calibri"/>
                <a:cs typeface="Calibri"/>
              </a:rPr>
              <a:t> </a:t>
            </a:r>
            <a:r>
              <a:rPr sz="2550" spc="0" baseline="1606" dirty="0" smtClean="0">
                <a:latin typeface="Calibri"/>
                <a:cs typeface="Calibri"/>
              </a:rPr>
              <a:t>me</a:t>
            </a:r>
            <a:r>
              <a:rPr sz="2550" spc="-34" baseline="1606" dirty="0" smtClean="0">
                <a:latin typeface="Calibri"/>
                <a:cs typeface="Calibri"/>
              </a:rPr>
              <a:t>r</a:t>
            </a:r>
            <a:r>
              <a:rPr sz="2550" spc="0" baseline="1606" dirty="0" smtClean="0">
                <a:latin typeface="Calibri"/>
                <a:cs typeface="Calibri"/>
              </a:rPr>
              <a:t>ap</a:t>
            </a:r>
            <a:r>
              <a:rPr sz="2550" spc="-14" baseline="1606" dirty="0" smtClean="0">
                <a:latin typeface="Calibri"/>
                <a:cs typeface="Calibri"/>
              </a:rPr>
              <a:t>a</a:t>
            </a:r>
            <a:r>
              <a:rPr sz="2550" spc="0" baseline="1606" dirty="0" smtClean="0">
                <a:latin typeface="Calibri"/>
                <a:cs typeface="Calibri"/>
              </a:rPr>
              <a:t>t</a:t>
            </a:r>
            <a:r>
              <a:rPr sz="2550" spc="-29" baseline="1606" dirty="0" smtClean="0">
                <a:latin typeface="Calibri"/>
                <a:cs typeface="Calibri"/>
              </a:rPr>
              <a:t>k</a:t>
            </a:r>
            <a:r>
              <a:rPr sz="2550" spc="4" baseline="1606" dirty="0" smtClean="0">
                <a:latin typeface="Calibri"/>
                <a:cs typeface="Calibri"/>
              </a:rPr>
              <a:t>a</a:t>
            </a:r>
            <a:r>
              <a:rPr sz="2550" spc="0" baseline="1606" dirty="0" smtClean="0">
                <a:latin typeface="Calibri"/>
                <a:cs typeface="Calibri"/>
              </a:rPr>
              <a:t>n</a:t>
            </a:r>
            <a:endParaRPr sz="1700">
              <a:latin typeface="Calibri"/>
              <a:cs typeface="Calibri"/>
            </a:endParaRPr>
          </a:p>
          <a:p>
            <a:pPr marL="357108" marR="32346">
              <a:lnSpc>
                <a:spcPts val="2039"/>
              </a:lnSpc>
            </a:pPr>
            <a:r>
              <a:rPr sz="2550" spc="0" baseline="1606" dirty="0" smtClean="0">
                <a:latin typeface="Calibri"/>
                <a:cs typeface="Calibri"/>
              </a:rPr>
              <a:t>jarin</a:t>
            </a:r>
            <a:r>
              <a:rPr sz="2550" spc="-29" baseline="1606" dirty="0" smtClean="0">
                <a:latin typeface="Calibri"/>
                <a:cs typeface="Calibri"/>
              </a:rPr>
              <a:t>g</a:t>
            </a:r>
            <a:r>
              <a:rPr sz="2550" spc="0" baseline="1606" dirty="0" smtClean="0">
                <a:latin typeface="Calibri"/>
                <a:cs typeface="Calibri"/>
              </a:rPr>
              <a:t>an</a:t>
            </a:r>
            <a:r>
              <a:rPr sz="2550" spc="-60" baseline="1606" dirty="0" smtClean="0">
                <a:latin typeface="Calibri"/>
                <a:cs typeface="Calibri"/>
              </a:rPr>
              <a:t> </a:t>
            </a:r>
            <a:r>
              <a:rPr sz="2550" spc="0" baseline="1606" dirty="0" smtClean="0">
                <a:latin typeface="Calibri"/>
                <a:cs typeface="Calibri"/>
              </a:rPr>
              <a:t>seismom</a:t>
            </a:r>
            <a:r>
              <a:rPr sz="2550" spc="-9" baseline="1606" dirty="0" smtClean="0">
                <a:latin typeface="Calibri"/>
                <a:cs typeface="Calibri"/>
              </a:rPr>
              <a:t>e</a:t>
            </a:r>
            <a:r>
              <a:rPr sz="2550" spc="-14" baseline="1606" dirty="0" smtClean="0">
                <a:latin typeface="Calibri"/>
                <a:cs typeface="Calibri"/>
              </a:rPr>
              <a:t>t</a:t>
            </a:r>
            <a:r>
              <a:rPr sz="2550" spc="0" baseline="1606" dirty="0" smtClean="0">
                <a:latin typeface="Calibri"/>
                <a:cs typeface="Calibri"/>
              </a:rPr>
              <a:t>er</a:t>
            </a:r>
            <a:r>
              <a:rPr sz="2550" spc="-55" baseline="1606" dirty="0" smtClean="0">
                <a:latin typeface="Calibri"/>
                <a:cs typeface="Calibri"/>
              </a:rPr>
              <a:t> </a:t>
            </a:r>
            <a:r>
              <a:rPr sz="2550" spc="0" baseline="1606" dirty="0" smtClean="0">
                <a:latin typeface="Calibri"/>
                <a:cs typeface="Calibri"/>
              </a:rPr>
              <a:t>dan</a:t>
            </a:r>
            <a:endParaRPr sz="1700">
              <a:latin typeface="Calibri"/>
              <a:cs typeface="Calibri"/>
            </a:endParaRPr>
          </a:p>
          <a:p>
            <a:pPr marL="328234" marR="641244" algn="ctr">
              <a:lnSpc>
                <a:spcPts val="2039"/>
              </a:lnSpc>
            </a:pPr>
            <a:r>
              <a:rPr sz="2550" spc="0" baseline="1606" dirty="0" smtClean="0">
                <a:latin typeface="Calibri"/>
                <a:cs typeface="Calibri"/>
              </a:rPr>
              <a:t>a</a:t>
            </a:r>
            <a:r>
              <a:rPr sz="2550" spc="-14" baseline="1606" dirty="0" smtClean="0">
                <a:latin typeface="Calibri"/>
                <a:cs typeface="Calibri"/>
              </a:rPr>
              <a:t>k</a:t>
            </a:r>
            <a:r>
              <a:rPr sz="2550" spc="0" baseline="1606" dirty="0" smtClean="0">
                <a:latin typeface="Calibri"/>
                <a:cs typeface="Calibri"/>
              </a:rPr>
              <a:t>sele</a:t>
            </a:r>
            <a:r>
              <a:rPr sz="2550" spc="-29" baseline="1606" dirty="0" smtClean="0">
                <a:latin typeface="Calibri"/>
                <a:cs typeface="Calibri"/>
              </a:rPr>
              <a:t>r</a:t>
            </a:r>
            <a:r>
              <a:rPr sz="2550" spc="0" baseline="1606" dirty="0" smtClean="0">
                <a:latin typeface="Calibri"/>
                <a:cs typeface="Calibri"/>
              </a:rPr>
              <a:t>om</a:t>
            </a:r>
            <a:r>
              <a:rPr sz="2550" spc="-9" baseline="1606" dirty="0" smtClean="0">
                <a:latin typeface="Calibri"/>
                <a:cs typeface="Calibri"/>
              </a:rPr>
              <a:t>e</a:t>
            </a:r>
            <a:r>
              <a:rPr sz="2550" spc="-14" baseline="1606" dirty="0" smtClean="0">
                <a:latin typeface="Calibri"/>
                <a:cs typeface="Calibri"/>
              </a:rPr>
              <a:t>t</a:t>
            </a:r>
            <a:r>
              <a:rPr sz="2550" spc="0" baseline="1606" dirty="0" smtClean="0">
                <a:latin typeface="Calibri"/>
                <a:cs typeface="Calibri"/>
              </a:rPr>
              <a:t>e</a:t>
            </a:r>
            <a:r>
              <a:rPr sz="2550" spc="-139" baseline="1606" dirty="0" smtClean="0">
                <a:latin typeface="Calibri"/>
                <a:cs typeface="Calibri"/>
              </a:rPr>
              <a:t>r</a:t>
            </a:r>
            <a:r>
              <a:rPr sz="2550" spc="0" baseline="1606" dirty="0" smtClean="0">
                <a:latin typeface="Calibri"/>
                <a:cs typeface="Calibri"/>
              </a:rPr>
              <a:t>,</a:t>
            </a:r>
            <a:r>
              <a:rPr sz="2550" spc="-4" baseline="1606" dirty="0" smtClean="0">
                <a:latin typeface="Calibri"/>
                <a:cs typeface="Calibri"/>
              </a:rPr>
              <a:t> </a:t>
            </a:r>
            <a:r>
              <a:rPr sz="2550" spc="-14" baseline="1606" dirty="0" smtClean="0">
                <a:latin typeface="Calibri"/>
                <a:cs typeface="Calibri"/>
              </a:rPr>
              <a:t>g</a:t>
            </a:r>
            <a:r>
              <a:rPr sz="2550" spc="0" baseline="1606" dirty="0" smtClean="0">
                <a:latin typeface="Calibri"/>
                <a:cs typeface="Calibri"/>
              </a:rPr>
              <a:t>eomagn</a:t>
            </a:r>
            <a:r>
              <a:rPr sz="2550" spc="-9" baseline="1606" dirty="0" smtClean="0">
                <a:latin typeface="Calibri"/>
                <a:cs typeface="Calibri"/>
              </a:rPr>
              <a:t>e</a:t>
            </a:r>
            <a:r>
              <a:rPr sz="2550" spc="0" baseline="1606" dirty="0" smtClean="0">
                <a:latin typeface="Calibri"/>
                <a:cs typeface="Calibri"/>
              </a:rPr>
              <a:t>t</a:t>
            </a:r>
            <a:endParaRPr sz="1700">
              <a:latin typeface="Calibri"/>
              <a:cs typeface="Calibri"/>
            </a:endParaRPr>
          </a:p>
          <a:p>
            <a:pPr marL="258816" marR="32346">
              <a:lnSpc>
                <a:spcPct val="101725"/>
              </a:lnSpc>
            </a:pPr>
            <a:r>
              <a:rPr sz="1700" spc="0" dirty="0" smtClean="0">
                <a:latin typeface="Calibri"/>
                <a:cs typeface="Calibri"/>
              </a:rPr>
              <a:t>‐</a:t>
            </a:r>
            <a:r>
              <a:rPr sz="1700" spc="4" dirty="0" smtClean="0">
                <a:latin typeface="Calibri"/>
                <a:cs typeface="Calibri"/>
              </a:rPr>
              <a:t> </a:t>
            </a:r>
            <a:r>
              <a:rPr sz="1700" spc="0" dirty="0" smtClean="0">
                <a:latin typeface="Calibri"/>
                <a:cs typeface="Calibri"/>
              </a:rPr>
              <a:t>pening</a:t>
            </a:r>
            <a:r>
              <a:rPr sz="1700" spc="-29" dirty="0" smtClean="0">
                <a:latin typeface="Calibri"/>
                <a:cs typeface="Calibri"/>
              </a:rPr>
              <a:t>k</a:t>
            </a:r>
            <a:r>
              <a:rPr sz="1700" spc="-14" dirty="0" smtClean="0">
                <a:latin typeface="Calibri"/>
                <a:cs typeface="Calibri"/>
              </a:rPr>
              <a:t>a</a:t>
            </a:r>
            <a:r>
              <a:rPr sz="1700" spc="-25" dirty="0" smtClean="0">
                <a:latin typeface="Calibri"/>
                <a:cs typeface="Calibri"/>
              </a:rPr>
              <a:t>t</a:t>
            </a:r>
            <a:r>
              <a:rPr sz="1700" spc="0" dirty="0" smtClean="0">
                <a:latin typeface="Calibri"/>
                <a:cs typeface="Calibri"/>
              </a:rPr>
              <a:t>an</a:t>
            </a:r>
            <a:r>
              <a:rPr sz="1700" spc="-89" dirty="0" smtClean="0">
                <a:latin typeface="Calibri"/>
                <a:cs typeface="Calibri"/>
              </a:rPr>
              <a:t> </a:t>
            </a:r>
            <a:r>
              <a:rPr sz="1700" spc="0" dirty="0" smtClean="0">
                <a:latin typeface="Calibri"/>
                <a:cs typeface="Calibri"/>
              </a:rPr>
              <a:t>m</a:t>
            </a:r>
            <a:r>
              <a:rPr sz="1700" spc="-9" dirty="0" smtClean="0">
                <a:latin typeface="Calibri"/>
                <a:cs typeface="Calibri"/>
              </a:rPr>
              <a:t>e</a:t>
            </a:r>
            <a:r>
              <a:rPr sz="1700" spc="-14" dirty="0" smtClean="0">
                <a:latin typeface="Calibri"/>
                <a:cs typeface="Calibri"/>
              </a:rPr>
              <a:t>t</a:t>
            </a:r>
            <a:r>
              <a:rPr sz="1700" spc="0" dirty="0" smtClean="0">
                <a:latin typeface="Calibri"/>
                <a:cs typeface="Calibri"/>
              </a:rPr>
              <a:t>ode</a:t>
            </a:r>
            <a:r>
              <a:rPr sz="1700" spc="-1" dirty="0" smtClean="0">
                <a:latin typeface="Calibri"/>
                <a:cs typeface="Calibri"/>
              </a:rPr>
              <a:t> </a:t>
            </a:r>
            <a:r>
              <a:rPr sz="1700" spc="0" dirty="0" smtClean="0">
                <a:latin typeface="Calibri"/>
                <a:cs typeface="Calibri"/>
              </a:rPr>
              <a:t>analisis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4647" y="5295963"/>
            <a:ext cx="3354965" cy="14480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518">
              <a:lnSpc>
                <a:spcPts val="1730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7) Riset &amp; </a:t>
            </a:r>
            <a:r>
              <a:rPr sz="2400" spc="-19" baseline="3413" dirty="0" smtClean="0">
                <a:latin typeface="Calibri"/>
                <a:cs typeface="Calibri"/>
              </a:rPr>
              <a:t>K</a:t>
            </a:r>
            <a:r>
              <a:rPr sz="2400" spc="0" baseline="3413" dirty="0" smtClean="0">
                <a:latin typeface="Calibri"/>
                <a:cs typeface="Calibri"/>
              </a:rPr>
              <a:t>ajian</a:t>
            </a:r>
            <a:r>
              <a:rPr sz="2400" spc="-14" baseline="3413" dirty="0" smtClean="0">
                <a:latin typeface="Calibri"/>
                <a:cs typeface="Calibri"/>
              </a:rPr>
              <a:t> </a:t>
            </a:r>
            <a:r>
              <a:rPr sz="2400" spc="-19" baseline="3413" dirty="0" smtClean="0">
                <a:latin typeface="Calibri"/>
                <a:cs typeface="Calibri"/>
              </a:rPr>
              <a:t>t</a:t>
            </a:r>
            <a:r>
              <a:rPr sz="2400" spc="0" baseline="3413" dirty="0" smtClean="0">
                <a:latin typeface="Calibri"/>
                <a:cs typeface="Calibri"/>
              </a:rPr>
              <a:t>e</a:t>
            </a:r>
            <a:r>
              <a:rPr sz="2400" spc="-19" baseline="3413" dirty="0" smtClean="0">
                <a:latin typeface="Calibri"/>
                <a:cs typeface="Calibri"/>
              </a:rPr>
              <a:t>nt</a:t>
            </a:r>
            <a:r>
              <a:rPr sz="2400" spc="0" baseline="3413" dirty="0" smtClean="0">
                <a:latin typeface="Calibri"/>
                <a:cs typeface="Calibri"/>
              </a:rPr>
              <a:t>ang:</a:t>
            </a:r>
            <a:endParaRPr sz="1600">
              <a:latin typeface="Calibri"/>
              <a:cs typeface="Calibri"/>
            </a:endParaRPr>
          </a:p>
          <a:p>
            <a:pPr marL="242826" marR="7792">
              <a:lnSpc>
                <a:spcPts val="1920"/>
              </a:lnSpc>
              <a:spcBef>
                <a:spcPts val="9"/>
              </a:spcBef>
            </a:pPr>
            <a:r>
              <a:rPr sz="2400" spc="0" baseline="1706" dirty="0" smtClean="0">
                <a:latin typeface="Calibri"/>
                <a:cs typeface="Calibri"/>
              </a:rPr>
              <a:t>‐ P</a:t>
            </a:r>
            <a:r>
              <a:rPr sz="2400" spc="-25" baseline="1706" dirty="0" smtClean="0">
                <a:latin typeface="Calibri"/>
                <a:cs typeface="Calibri"/>
              </a:rPr>
              <a:t>r</a:t>
            </a:r>
            <a:r>
              <a:rPr sz="2400" spc="0" baseline="1706" dirty="0" smtClean="0">
                <a:latin typeface="Calibri"/>
                <a:cs typeface="Calibri"/>
              </a:rPr>
              <a:t>edi</a:t>
            </a:r>
            <a:r>
              <a:rPr sz="2400" spc="-19" baseline="1706" dirty="0" smtClean="0">
                <a:latin typeface="Calibri"/>
                <a:cs typeface="Calibri"/>
              </a:rPr>
              <a:t>k</a:t>
            </a:r>
            <a:r>
              <a:rPr sz="2400" spc="0" baseline="1706" dirty="0" smtClean="0">
                <a:latin typeface="Calibri"/>
                <a:cs typeface="Calibri"/>
              </a:rPr>
              <a:t>si </a:t>
            </a:r>
            <a:r>
              <a:rPr sz="2400" spc="-9" baseline="1706" dirty="0" smtClean="0">
                <a:latin typeface="Calibri"/>
                <a:cs typeface="Calibri"/>
              </a:rPr>
              <a:t>g</a:t>
            </a:r>
            <a:r>
              <a:rPr sz="2400" spc="0" baseline="1706" dirty="0" smtClean="0">
                <a:latin typeface="Calibri"/>
                <a:cs typeface="Calibri"/>
              </a:rPr>
              <a:t>empa</a:t>
            </a:r>
            <a:r>
              <a:rPr sz="2400" spc="-14" baseline="1706" dirty="0" smtClean="0">
                <a:latin typeface="Calibri"/>
                <a:cs typeface="Calibri"/>
              </a:rPr>
              <a:t> </a:t>
            </a:r>
            <a:r>
              <a:rPr sz="2400" spc="0" baseline="1706" dirty="0" smtClean="0">
                <a:latin typeface="Calibri"/>
                <a:cs typeface="Calibri"/>
              </a:rPr>
              <a:t>berbasis</a:t>
            </a:r>
            <a:r>
              <a:rPr sz="2400" spc="-9" baseline="1706" dirty="0" smtClean="0">
                <a:latin typeface="Calibri"/>
                <a:cs typeface="Calibri"/>
              </a:rPr>
              <a:t> </a:t>
            </a:r>
            <a:r>
              <a:rPr sz="2400" spc="0" baseline="1706" dirty="0" smtClean="0">
                <a:latin typeface="Calibri"/>
                <a:cs typeface="Calibri"/>
              </a:rPr>
              <a:t>p</a:t>
            </a:r>
            <a:r>
              <a:rPr sz="2400" spc="-25" baseline="1706" dirty="0" smtClean="0">
                <a:latin typeface="Calibri"/>
                <a:cs typeface="Calibri"/>
              </a:rPr>
              <a:t>r</a:t>
            </a:r>
            <a:r>
              <a:rPr sz="2400" spc="0" baseline="1706" dirty="0" smtClean="0">
                <a:latin typeface="Calibri"/>
                <a:cs typeface="Calibri"/>
              </a:rPr>
              <a:t>e</a:t>
            </a:r>
            <a:r>
              <a:rPr sz="2400" spc="-19" baseline="1706" dirty="0" smtClean="0">
                <a:latin typeface="Calibri"/>
                <a:cs typeface="Calibri"/>
              </a:rPr>
              <a:t>k</a:t>
            </a:r>
            <a:r>
              <a:rPr sz="2400" spc="0" baseline="1706" dirty="0" smtClean="0">
                <a:latin typeface="Calibri"/>
                <a:cs typeface="Calibri"/>
              </a:rPr>
              <a:t>u</a:t>
            </a:r>
            <a:r>
              <a:rPr sz="2400" spc="-29" baseline="1706" dirty="0" smtClean="0">
                <a:latin typeface="Calibri"/>
                <a:cs typeface="Calibri"/>
              </a:rPr>
              <a:t>r</a:t>
            </a:r>
            <a:r>
              <a:rPr sz="2400" spc="-4" baseline="1706" dirty="0" smtClean="0">
                <a:latin typeface="Calibri"/>
                <a:cs typeface="Calibri"/>
              </a:rPr>
              <a:t>s</a:t>
            </a:r>
            <a:r>
              <a:rPr sz="2400" spc="0" baseline="1706" dirty="0" smtClean="0">
                <a:latin typeface="Calibri"/>
                <a:cs typeface="Calibri"/>
              </a:rPr>
              <a:t>or</a:t>
            </a:r>
            <a:r>
              <a:rPr sz="2400" spc="19" baseline="1706" dirty="0" smtClean="0">
                <a:latin typeface="Calibri"/>
                <a:cs typeface="Calibri"/>
              </a:rPr>
              <a:t> </a:t>
            </a:r>
            <a:r>
              <a:rPr sz="2400" spc="0" baseline="1706" dirty="0" smtClean="0">
                <a:latin typeface="Calibri"/>
                <a:cs typeface="Calibri"/>
              </a:rPr>
              <a:t>/</a:t>
            </a:r>
            <a:endParaRPr sz="1600">
              <a:latin typeface="Calibri"/>
              <a:cs typeface="Calibri"/>
            </a:endParaRPr>
          </a:p>
          <a:p>
            <a:pPr marL="335032" marR="30518">
              <a:lnSpc>
                <a:spcPts val="1920"/>
              </a:lnSpc>
            </a:pPr>
            <a:r>
              <a:rPr sz="2400" spc="-29" baseline="1706" dirty="0" smtClean="0">
                <a:latin typeface="Calibri"/>
                <a:cs typeface="Calibri"/>
              </a:rPr>
              <a:t>k</a:t>
            </a:r>
            <a:r>
              <a:rPr sz="2400" spc="0" baseline="1706" dirty="0" smtClean="0">
                <a:latin typeface="Calibri"/>
                <a:cs typeface="Calibri"/>
              </a:rPr>
              <a:t>ajian</a:t>
            </a:r>
            <a:r>
              <a:rPr sz="2400" spc="-14" baseline="1706" dirty="0" smtClean="0">
                <a:latin typeface="Calibri"/>
                <a:cs typeface="Calibri"/>
              </a:rPr>
              <a:t> </a:t>
            </a:r>
            <a:r>
              <a:rPr sz="2400" spc="0" baseline="1706" dirty="0" smtClean="0">
                <a:latin typeface="Calibri"/>
                <a:cs typeface="Calibri"/>
              </a:rPr>
              <a:t>po</a:t>
            </a:r>
            <a:r>
              <a:rPr sz="2400" spc="-19" baseline="1706" dirty="0" smtClean="0">
                <a:latin typeface="Calibri"/>
                <a:cs typeface="Calibri"/>
              </a:rPr>
              <a:t>t</a:t>
            </a:r>
            <a:r>
              <a:rPr sz="2400" spc="0" baseline="1706" dirty="0" smtClean="0">
                <a:latin typeface="Calibri"/>
                <a:cs typeface="Calibri"/>
              </a:rPr>
              <a:t>ensi </a:t>
            </a:r>
            <a:r>
              <a:rPr sz="2400" spc="-54" baseline="1706" dirty="0" smtClean="0">
                <a:latin typeface="Calibri"/>
                <a:cs typeface="Calibri"/>
              </a:rPr>
              <a:t>k</a:t>
            </a:r>
            <a:r>
              <a:rPr sz="2400" spc="0" baseline="1706" dirty="0" smtClean="0">
                <a:latin typeface="Calibri"/>
                <a:cs typeface="Calibri"/>
              </a:rPr>
              <a:t>ejadian</a:t>
            </a:r>
            <a:endParaRPr sz="1600">
              <a:latin typeface="Calibri"/>
              <a:cs typeface="Calibri"/>
            </a:endParaRPr>
          </a:p>
          <a:p>
            <a:pPr marL="242826" marR="30518">
              <a:lnSpc>
                <a:spcPts val="1920"/>
              </a:lnSpc>
            </a:pPr>
            <a:r>
              <a:rPr sz="2400" spc="0" baseline="1706" dirty="0" smtClean="0">
                <a:latin typeface="Calibri"/>
                <a:cs typeface="Calibri"/>
              </a:rPr>
              <a:t>‐ </a:t>
            </a:r>
            <a:r>
              <a:rPr sz="2400" spc="-25" baseline="1706" dirty="0" smtClean="0">
                <a:latin typeface="Calibri"/>
                <a:cs typeface="Calibri"/>
              </a:rPr>
              <a:t>E</a:t>
            </a:r>
            <a:r>
              <a:rPr sz="2400" spc="0" baseline="1706" dirty="0" smtClean="0">
                <a:latin typeface="Calibri"/>
                <a:cs typeface="Calibri"/>
              </a:rPr>
              <a:t>arthqua</a:t>
            </a:r>
            <a:r>
              <a:rPr sz="2400" spc="-54" baseline="1706" dirty="0" smtClean="0">
                <a:latin typeface="Calibri"/>
                <a:cs typeface="Calibri"/>
              </a:rPr>
              <a:t>k</a:t>
            </a:r>
            <a:r>
              <a:rPr sz="2400" spc="0" baseline="1706" dirty="0" smtClean="0">
                <a:latin typeface="Calibri"/>
                <a:cs typeface="Calibri"/>
              </a:rPr>
              <a:t>e </a:t>
            </a:r>
            <a:r>
              <a:rPr sz="2400" spc="-25" baseline="1706" dirty="0" smtClean="0">
                <a:latin typeface="Calibri"/>
                <a:cs typeface="Calibri"/>
              </a:rPr>
              <a:t>E</a:t>
            </a:r>
            <a:r>
              <a:rPr sz="2400" spc="0" baseline="1706" dirty="0" smtClean="0">
                <a:latin typeface="Calibri"/>
                <a:cs typeface="Calibri"/>
              </a:rPr>
              <a:t>arly </a:t>
            </a:r>
            <a:r>
              <a:rPr sz="2400" spc="-50" baseline="1706" dirty="0" smtClean="0">
                <a:latin typeface="Calibri"/>
                <a:cs typeface="Calibri"/>
              </a:rPr>
              <a:t>W</a:t>
            </a:r>
            <a:r>
              <a:rPr sz="2400" spc="0" baseline="1706" dirty="0" smtClean="0">
                <a:latin typeface="Calibri"/>
                <a:cs typeface="Calibri"/>
              </a:rPr>
              <a:t>arning</a:t>
            </a:r>
            <a:r>
              <a:rPr sz="2400" spc="-19" baseline="1706" dirty="0" smtClean="0">
                <a:latin typeface="Calibri"/>
                <a:cs typeface="Calibri"/>
              </a:rPr>
              <a:t> </a:t>
            </a:r>
            <a:r>
              <a:rPr sz="2400" spc="-14" baseline="1706" dirty="0" smtClean="0">
                <a:latin typeface="Calibri"/>
                <a:cs typeface="Calibri"/>
              </a:rPr>
              <a:t>Sy</a:t>
            </a:r>
            <a:r>
              <a:rPr sz="2400" spc="-19" baseline="1706" dirty="0" smtClean="0">
                <a:latin typeface="Calibri"/>
                <a:cs typeface="Calibri"/>
              </a:rPr>
              <a:t>st</a:t>
            </a:r>
            <a:r>
              <a:rPr sz="2400" spc="0" baseline="1706" dirty="0" smtClean="0">
                <a:latin typeface="Calibri"/>
                <a:cs typeface="Calibri"/>
              </a:rPr>
              <a:t>em</a:t>
            </a:r>
            <a:endParaRPr sz="1600">
              <a:latin typeface="Calibri"/>
              <a:cs typeface="Calibri"/>
            </a:endParaRPr>
          </a:p>
          <a:p>
            <a:pPr marL="242826">
              <a:lnSpc>
                <a:spcPts val="1920"/>
              </a:lnSpc>
            </a:pPr>
            <a:r>
              <a:rPr sz="2400" spc="0" baseline="1706" dirty="0" smtClean="0">
                <a:latin typeface="Calibri"/>
                <a:cs typeface="Calibri"/>
              </a:rPr>
              <a:t>‐ Ide</a:t>
            </a:r>
            <a:r>
              <a:rPr sz="2400" spc="-19" baseline="1706" dirty="0" smtClean="0">
                <a:latin typeface="Calibri"/>
                <a:cs typeface="Calibri"/>
              </a:rPr>
              <a:t>n</a:t>
            </a:r>
            <a:r>
              <a:rPr sz="2400" spc="-4" baseline="1706" dirty="0" smtClean="0">
                <a:latin typeface="Calibri"/>
                <a:cs typeface="Calibri"/>
              </a:rPr>
              <a:t>t</a:t>
            </a:r>
            <a:r>
              <a:rPr sz="2400" spc="0" baseline="1706" dirty="0" smtClean="0">
                <a:latin typeface="Calibri"/>
                <a:cs typeface="Calibri"/>
              </a:rPr>
              <a:t>ifi</a:t>
            </a:r>
            <a:r>
              <a:rPr sz="2400" spc="-29" baseline="1706" dirty="0" smtClean="0">
                <a:latin typeface="Calibri"/>
                <a:cs typeface="Calibri"/>
              </a:rPr>
              <a:t>k</a:t>
            </a:r>
            <a:r>
              <a:rPr sz="2400" spc="0" baseline="1706" dirty="0" smtClean="0">
                <a:latin typeface="Calibri"/>
                <a:cs typeface="Calibri"/>
              </a:rPr>
              <a:t>asi</a:t>
            </a:r>
            <a:r>
              <a:rPr sz="2400" spc="-14" baseline="1706" dirty="0" smtClean="0">
                <a:latin typeface="Calibri"/>
                <a:cs typeface="Calibri"/>
              </a:rPr>
              <a:t> </a:t>
            </a:r>
            <a:r>
              <a:rPr sz="2400" spc="-4" baseline="1706" dirty="0" smtClean="0">
                <a:latin typeface="Calibri"/>
                <a:cs typeface="Calibri"/>
              </a:rPr>
              <a:t>s</a:t>
            </a:r>
            <a:r>
              <a:rPr sz="2400" spc="0" baseline="1706" dirty="0" smtClean="0">
                <a:latin typeface="Calibri"/>
                <a:cs typeface="Calibri"/>
              </a:rPr>
              <a:t>esar</a:t>
            </a:r>
            <a:r>
              <a:rPr sz="2400" spc="4" baseline="1706" dirty="0" smtClean="0">
                <a:latin typeface="Calibri"/>
                <a:cs typeface="Calibri"/>
              </a:rPr>
              <a:t> </a:t>
            </a:r>
            <a:r>
              <a:rPr sz="2400" spc="0" baseline="1706" dirty="0" smtClean="0">
                <a:latin typeface="Calibri"/>
                <a:cs typeface="Calibri"/>
              </a:rPr>
              <a:t>aktif</a:t>
            </a:r>
            <a:r>
              <a:rPr sz="2400" spc="-4" baseline="1706" dirty="0" smtClean="0">
                <a:latin typeface="Calibri"/>
                <a:cs typeface="Calibri"/>
              </a:rPr>
              <a:t> </a:t>
            </a:r>
            <a:r>
              <a:rPr sz="2400" spc="0" baseline="1706" dirty="0" smtClean="0">
                <a:latin typeface="Calibri"/>
                <a:cs typeface="Calibri"/>
              </a:rPr>
              <a:t>di DKI melalui</a:t>
            </a:r>
            <a:endParaRPr sz="1600">
              <a:latin typeface="Calibri"/>
              <a:cs typeface="Calibri"/>
            </a:endParaRPr>
          </a:p>
          <a:p>
            <a:pPr marL="335032" marR="30518">
              <a:lnSpc>
                <a:spcPts val="1920"/>
              </a:lnSpc>
            </a:pPr>
            <a:r>
              <a:rPr sz="2400" spc="0" baseline="1706" dirty="0" smtClean="0">
                <a:latin typeface="Calibri"/>
                <a:cs typeface="Calibri"/>
              </a:rPr>
              <a:t>pengu</a:t>
            </a:r>
            <a:r>
              <a:rPr sz="2400" spc="-14" baseline="1706" dirty="0" smtClean="0">
                <a:latin typeface="Calibri"/>
                <a:cs typeface="Calibri"/>
              </a:rPr>
              <a:t>a</a:t>
            </a:r>
            <a:r>
              <a:rPr sz="2400" spc="-19" baseline="1706" dirty="0" smtClean="0">
                <a:latin typeface="Calibri"/>
                <a:cs typeface="Calibri"/>
              </a:rPr>
              <a:t>t</a:t>
            </a:r>
            <a:r>
              <a:rPr sz="2400" spc="0" baseline="1706" dirty="0" smtClean="0">
                <a:latin typeface="Calibri"/>
                <a:cs typeface="Calibri"/>
              </a:rPr>
              <a:t>an</a:t>
            </a:r>
            <a:r>
              <a:rPr sz="2400" spc="-19" baseline="1706" dirty="0" smtClean="0">
                <a:latin typeface="Calibri"/>
                <a:cs typeface="Calibri"/>
              </a:rPr>
              <a:t> </a:t>
            </a:r>
            <a:r>
              <a:rPr sz="2400" spc="0" baseline="1706" dirty="0" smtClean="0">
                <a:latin typeface="Calibri"/>
                <a:cs typeface="Calibri"/>
              </a:rPr>
              <a:t>pe</a:t>
            </a:r>
            <a:r>
              <a:rPr sz="2400" spc="-34" baseline="1706" dirty="0" smtClean="0">
                <a:latin typeface="Calibri"/>
                <a:cs typeface="Calibri"/>
              </a:rPr>
              <a:t>r</a:t>
            </a:r>
            <a:r>
              <a:rPr sz="2400" spc="0" baseline="1706" dirty="0" smtClean="0">
                <a:latin typeface="Calibri"/>
                <a:cs typeface="Calibri"/>
              </a:rPr>
              <a:t>al</a:t>
            </a:r>
            <a:r>
              <a:rPr sz="2400" spc="-14" baseline="1706" dirty="0" smtClean="0">
                <a:latin typeface="Calibri"/>
                <a:cs typeface="Calibri"/>
              </a:rPr>
              <a:t>a</a:t>
            </a:r>
            <a:r>
              <a:rPr sz="2400" spc="-19" baseline="1706" dirty="0" smtClean="0">
                <a:latin typeface="Calibri"/>
                <a:cs typeface="Calibri"/>
              </a:rPr>
              <a:t>t</a:t>
            </a:r>
            <a:r>
              <a:rPr sz="2400" spc="0" baseline="1706" dirty="0" smtClean="0">
                <a:latin typeface="Calibri"/>
                <a:cs typeface="Calibri"/>
              </a:rPr>
              <a:t>an</a:t>
            </a:r>
            <a:r>
              <a:rPr sz="2400" spc="-9" baseline="1706" dirty="0" smtClean="0">
                <a:latin typeface="Calibri"/>
                <a:cs typeface="Calibri"/>
              </a:rPr>
              <a:t> </a:t>
            </a:r>
            <a:r>
              <a:rPr sz="2400" spc="0" baseline="1706" dirty="0" smtClean="0">
                <a:latin typeface="Calibri"/>
                <a:cs typeface="Calibri"/>
              </a:rPr>
              <a:t>moni</a:t>
            </a:r>
            <a:r>
              <a:rPr sz="2400" spc="-19" baseline="1706" dirty="0" smtClean="0">
                <a:latin typeface="Calibri"/>
                <a:cs typeface="Calibri"/>
              </a:rPr>
              <a:t>t</a:t>
            </a:r>
            <a:r>
              <a:rPr sz="2400" spc="0" baseline="1706" dirty="0" smtClean="0">
                <a:latin typeface="Calibri"/>
                <a:cs typeface="Calibri"/>
              </a:rPr>
              <a:t>oring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11523" y="6781292"/>
            <a:ext cx="29139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56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4839" y="6912863"/>
            <a:ext cx="1632203" cy="288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2407043" y="6912863"/>
            <a:ext cx="262127" cy="288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2669171" y="6912863"/>
            <a:ext cx="1837944" cy="288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4507115" y="6912863"/>
            <a:ext cx="782573" cy="288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5289689" y="6912863"/>
            <a:ext cx="4629149" cy="288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7393571" y="5445251"/>
            <a:ext cx="2209800" cy="8938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671" marR="219232">
              <a:lnSpc>
                <a:spcPts val="2160"/>
              </a:lnSpc>
              <a:spcBef>
                <a:spcPts val="343"/>
              </a:spcBef>
            </a:pP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BM</a:t>
            </a:r>
            <a:r>
              <a:rPr sz="1800" spc="-69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G, Uni</a:t>
            </a:r>
            <a:r>
              <a:rPr sz="1800" spc="-14" dirty="0" smtClean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spc="-29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1800" spc="-25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as, LIPI, BPP</a:t>
            </a:r>
            <a:r>
              <a:rPr sz="1800" spc="-184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800" spc="-9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BIG, IABI, H</a:t>
            </a:r>
            <a:r>
              <a:rPr sz="1800" spc="-9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GI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26799" y="5373623"/>
            <a:ext cx="2010917" cy="11269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90671" marR="503450" indent="0">
              <a:lnSpc>
                <a:spcPts val="2160"/>
              </a:lnSpc>
              <a:spcBef>
                <a:spcPts val="1340"/>
              </a:spcBef>
            </a:pPr>
            <a:r>
              <a:rPr sz="1800" spc="0" dirty="0" smtClean="0">
                <a:latin typeface="Calibri"/>
                <a:cs typeface="Calibri"/>
              </a:rPr>
              <a:t>Miti</a:t>
            </a:r>
            <a:r>
              <a:rPr sz="1800" spc="-34" dirty="0" smtClean="0">
                <a:latin typeface="Calibri"/>
                <a:cs typeface="Calibri"/>
              </a:rPr>
              <a:t>g</a:t>
            </a:r>
            <a:r>
              <a:rPr sz="1800" spc="0" dirty="0" smtClean="0">
                <a:latin typeface="Calibri"/>
                <a:cs typeface="Calibri"/>
              </a:rPr>
              <a:t>asi se</a:t>
            </a:r>
            <a:r>
              <a:rPr sz="1800" spc="-14" dirty="0" smtClean="0">
                <a:latin typeface="Calibri"/>
                <a:cs typeface="Calibri"/>
              </a:rPr>
              <a:t>c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34" dirty="0" smtClean="0">
                <a:latin typeface="Calibri"/>
                <a:cs typeface="Calibri"/>
              </a:rPr>
              <a:t>r</a:t>
            </a:r>
            <a:r>
              <a:rPr sz="1800" spc="0" dirty="0" smtClean="0">
                <a:latin typeface="Calibri"/>
                <a:cs typeface="Calibri"/>
              </a:rPr>
              <a:t>a </a:t>
            </a:r>
            <a:r>
              <a:rPr sz="1800" spc="-19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ep</a:t>
            </a:r>
            <a:r>
              <a:rPr sz="1800" spc="-14" dirty="0" smtClean="0">
                <a:latin typeface="Calibri"/>
                <a:cs typeface="Calibri"/>
              </a:rPr>
              <a:t>a</a:t>
            </a:r>
            <a:r>
              <a:rPr sz="1800" spc="0" dirty="0" smtClean="0">
                <a:latin typeface="Calibri"/>
                <a:cs typeface="Calibri"/>
              </a:rPr>
              <a:t>t</a:t>
            </a:r>
            <a:r>
              <a:rPr sz="1800" spc="9" dirty="0" smtClean="0">
                <a:latin typeface="Calibri"/>
                <a:cs typeface="Calibri"/>
              </a:rPr>
              <a:t> </a:t>
            </a:r>
            <a:r>
              <a:rPr sz="1800" spc="0" dirty="0" smtClean="0">
                <a:latin typeface="Calibri"/>
                <a:cs typeface="Calibri"/>
              </a:rPr>
              <a:t>dan</a:t>
            </a:r>
            <a:r>
              <a:rPr sz="1800" spc="9" dirty="0" smtClean="0">
                <a:latin typeface="Calibri"/>
                <a:cs typeface="Calibri"/>
              </a:rPr>
              <a:t> </a:t>
            </a:r>
            <a:r>
              <a:rPr sz="1800" spc="0" dirty="0" smtClean="0">
                <a:latin typeface="Calibri"/>
                <a:cs typeface="Calibri"/>
              </a:rPr>
              <a:t>ji</a:t>
            </a:r>
            <a:r>
              <a:rPr sz="1800" spc="-4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99667" y="3978401"/>
            <a:ext cx="2190750" cy="10523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7"/>
              </a:spcBef>
            </a:pPr>
            <a:endParaRPr sz="850"/>
          </a:p>
          <a:p>
            <a:pPr marL="91433" marR="163576">
              <a:lnSpc>
                <a:spcPts val="2160"/>
              </a:lnSpc>
              <a:spcBef>
                <a:spcPts val="108"/>
              </a:spcBef>
            </a:pP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BM</a:t>
            </a:r>
            <a:r>
              <a:rPr sz="1800" spc="-69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G, </a:t>
            </a:r>
            <a:r>
              <a:rPr sz="1800" spc="-29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emenPUPR, PLN, </a:t>
            </a:r>
            <a:r>
              <a:rPr sz="1800" spc="-29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emenhub, </a:t>
            </a:r>
            <a:r>
              <a:rPr sz="1800" spc="-19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spc="4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32895" y="3963923"/>
            <a:ext cx="2066543" cy="1216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50"/>
              </a:lnSpc>
              <a:spcBef>
                <a:spcPts val="36"/>
              </a:spcBef>
            </a:pPr>
            <a:endParaRPr sz="750"/>
          </a:p>
          <a:p>
            <a:pPr marL="91433" marR="115331" algn="just">
              <a:lnSpc>
                <a:spcPts val="1980"/>
              </a:lnSpc>
              <a:spcBef>
                <a:spcPts val="99"/>
              </a:spcBef>
            </a:pPr>
            <a:r>
              <a:rPr sz="1650" spc="0" dirty="0" smtClean="0">
                <a:latin typeface="Calibri"/>
                <a:cs typeface="Calibri"/>
              </a:rPr>
              <a:t>U</a:t>
            </a:r>
            <a:r>
              <a:rPr sz="1650" spc="-19" dirty="0" smtClean="0">
                <a:latin typeface="Calibri"/>
                <a:cs typeface="Calibri"/>
              </a:rPr>
              <a:t>n</a:t>
            </a:r>
            <a:r>
              <a:rPr sz="1650" spc="0" dirty="0" smtClean="0">
                <a:latin typeface="Calibri"/>
                <a:cs typeface="Calibri"/>
              </a:rPr>
              <a:t>tuk mening</a:t>
            </a:r>
            <a:r>
              <a:rPr sz="1650" spc="-29" dirty="0" smtClean="0">
                <a:latin typeface="Calibri"/>
                <a:cs typeface="Calibri"/>
              </a:rPr>
              <a:t>k</a:t>
            </a:r>
            <a:r>
              <a:rPr sz="1650" spc="-14" dirty="0" smtClean="0">
                <a:latin typeface="Calibri"/>
                <a:cs typeface="Calibri"/>
              </a:rPr>
              <a:t>a</a:t>
            </a:r>
            <a:r>
              <a:rPr sz="1650" spc="0" dirty="0" smtClean="0">
                <a:latin typeface="Calibri"/>
                <a:cs typeface="Calibri"/>
              </a:rPr>
              <a:t>t</a:t>
            </a:r>
            <a:r>
              <a:rPr sz="1650" spc="-29" dirty="0" smtClean="0">
                <a:latin typeface="Calibri"/>
                <a:cs typeface="Calibri"/>
              </a:rPr>
              <a:t>k</a:t>
            </a:r>
            <a:r>
              <a:rPr sz="1650" spc="0" dirty="0" smtClean="0">
                <a:latin typeface="Calibri"/>
                <a:cs typeface="Calibri"/>
              </a:rPr>
              <a:t>an </a:t>
            </a:r>
            <a:r>
              <a:rPr sz="1650" spc="-54" dirty="0" smtClean="0">
                <a:latin typeface="Calibri"/>
                <a:cs typeface="Calibri"/>
              </a:rPr>
              <a:t>k</a:t>
            </a:r>
            <a:r>
              <a:rPr sz="1650" spc="0" dirty="0" smtClean="0">
                <a:latin typeface="Calibri"/>
                <a:cs typeface="Calibri"/>
              </a:rPr>
              <a:t>ecep</a:t>
            </a:r>
            <a:r>
              <a:rPr sz="1650" spc="-14" dirty="0" smtClean="0">
                <a:latin typeface="Calibri"/>
                <a:cs typeface="Calibri"/>
              </a:rPr>
              <a:t>a</a:t>
            </a:r>
            <a:r>
              <a:rPr sz="1650" spc="-19" dirty="0" smtClean="0">
                <a:latin typeface="Calibri"/>
                <a:cs typeface="Calibri"/>
              </a:rPr>
              <a:t>t</a:t>
            </a:r>
            <a:r>
              <a:rPr sz="1650" spc="0" dirty="0" smtClean="0">
                <a:latin typeface="Calibri"/>
                <a:cs typeface="Calibri"/>
              </a:rPr>
              <a:t>an,</a:t>
            </a:r>
            <a:r>
              <a:rPr sz="1650" spc="-4" dirty="0" smtClean="0">
                <a:latin typeface="Calibri"/>
                <a:cs typeface="Calibri"/>
              </a:rPr>
              <a:t> </a:t>
            </a:r>
            <a:r>
              <a:rPr sz="1650" spc="-54" dirty="0" smtClean="0">
                <a:latin typeface="Calibri"/>
                <a:cs typeface="Calibri"/>
              </a:rPr>
              <a:t>k</a:t>
            </a:r>
            <a:r>
              <a:rPr sz="1650" spc="0" dirty="0" smtClean="0">
                <a:latin typeface="Calibri"/>
                <a:cs typeface="Calibri"/>
              </a:rPr>
              <a:t>e</a:t>
            </a:r>
            <a:r>
              <a:rPr sz="1650" spc="-19" dirty="0" smtClean="0">
                <a:latin typeface="Calibri"/>
                <a:cs typeface="Calibri"/>
              </a:rPr>
              <a:t>t</a:t>
            </a:r>
            <a:r>
              <a:rPr sz="1650" spc="0" dirty="0" smtClean="0">
                <a:latin typeface="Calibri"/>
                <a:cs typeface="Calibri"/>
              </a:rPr>
              <a:t>ep</a:t>
            </a:r>
            <a:r>
              <a:rPr sz="1650" spc="-14" dirty="0" smtClean="0">
                <a:latin typeface="Calibri"/>
                <a:cs typeface="Calibri"/>
              </a:rPr>
              <a:t>a</a:t>
            </a:r>
            <a:r>
              <a:rPr sz="1650" spc="-19" dirty="0" smtClean="0">
                <a:latin typeface="Calibri"/>
                <a:cs typeface="Calibri"/>
              </a:rPr>
              <a:t>t</a:t>
            </a:r>
            <a:r>
              <a:rPr sz="1650" spc="0" dirty="0" smtClean="0">
                <a:latin typeface="Calibri"/>
                <a:cs typeface="Calibri"/>
              </a:rPr>
              <a:t>an dan</a:t>
            </a:r>
            <a:r>
              <a:rPr sz="1650" spc="-9" dirty="0" smtClean="0">
                <a:latin typeface="Calibri"/>
                <a:cs typeface="Calibri"/>
              </a:rPr>
              <a:t> </a:t>
            </a:r>
            <a:r>
              <a:rPr sz="1650" spc="0" dirty="0" smtClean="0">
                <a:latin typeface="Calibri"/>
                <a:cs typeface="Calibri"/>
              </a:rPr>
              <a:t>a</a:t>
            </a:r>
            <a:r>
              <a:rPr sz="1650" spc="-25" dirty="0" smtClean="0">
                <a:latin typeface="Calibri"/>
                <a:cs typeface="Calibri"/>
              </a:rPr>
              <a:t>k</a:t>
            </a:r>
            <a:r>
              <a:rPr sz="1650" spc="-4" dirty="0" smtClean="0">
                <a:latin typeface="Calibri"/>
                <a:cs typeface="Calibri"/>
              </a:rPr>
              <a:t>u</a:t>
            </a:r>
            <a:r>
              <a:rPr sz="1650" spc="-34" dirty="0" smtClean="0">
                <a:latin typeface="Calibri"/>
                <a:cs typeface="Calibri"/>
              </a:rPr>
              <a:t>r</a:t>
            </a:r>
            <a:r>
              <a:rPr sz="1650" spc="0" dirty="0" smtClean="0">
                <a:latin typeface="Calibri"/>
                <a:cs typeface="Calibri"/>
              </a:rPr>
              <a:t>asi i</a:t>
            </a:r>
            <a:r>
              <a:rPr sz="1650" spc="-14" dirty="0" smtClean="0">
                <a:latin typeface="Calibri"/>
                <a:cs typeface="Calibri"/>
              </a:rPr>
              <a:t>n</a:t>
            </a:r>
            <a:r>
              <a:rPr sz="1650" spc="-34" dirty="0" smtClean="0">
                <a:latin typeface="Calibri"/>
                <a:cs typeface="Calibri"/>
              </a:rPr>
              <a:t>f</a:t>
            </a:r>
            <a:r>
              <a:rPr sz="1650" spc="0" dirty="0" smtClean="0">
                <a:latin typeface="Calibri"/>
                <a:cs typeface="Calibri"/>
              </a:rPr>
              <a:t>ormasi </a:t>
            </a:r>
            <a:r>
              <a:rPr sz="1650" spc="-54" dirty="0" smtClean="0">
                <a:latin typeface="Calibri"/>
                <a:cs typeface="Calibri"/>
              </a:rPr>
              <a:t>k</a:t>
            </a:r>
            <a:r>
              <a:rPr sz="1650" spc="0" dirty="0" smtClean="0">
                <a:latin typeface="Calibri"/>
                <a:cs typeface="Calibri"/>
              </a:rPr>
              <a:t>e</a:t>
            </a:r>
            <a:r>
              <a:rPr sz="1650" spc="-14" dirty="0" smtClean="0">
                <a:latin typeface="Calibri"/>
                <a:cs typeface="Calibri"/>
              </a:rPr>
              <a:t>g</a:t>
            </a:r>
            <a:r>
              <a:rPr sz="1650" spc="0" dirty="0" smtClean="0">
                <a:latin typeface="Calibri"/>
                <a:cs typeface="Calibri"/>
              </a:rPr>
              <a:t>empaan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2771" y="2920746"/>
            <a:ext cx="3717798" cy="7780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0671">
              <a:lnSpc>
                <a:spcPct val="101725"/>
              </a:lnSpc>
              <a:spcBef>
                <a:spcPts val="155"/>
              </a:spcBef>
            </a:pPr>
            <a:r>
              <a:rPr sz="1600" spc="0" dirty="0" smtClean="0">
                <a:latin typeface="Calibri"/>
                <a:cs typeface="Calibri"/>
              </a:rPr>
              <a:t>5) </a:t>
            </a:r>
            <a:r>
              <a:rPr sz="1600" spc="-29" dirty="0" smtClean="0">
                <a:latin typeface="Calibri"/>
                <a:cs typeface="Calibri"/>
              </a:rPr>
              <a:t>P</a:t>
            </a:r>
            <a:r>
              <a:rPr sz="1600" spc="0" dirty="0" smtClean="0">
                <a:latin typeface="Calibri"/>
                <a:cs typeface="Calibri"/>
              </a:rPr>
              <a:t>erlib</a:t>
            </a:r>
            <a:r>
              <a:rPr sz="1600" spc="-14" dirty="0" smtClean="0">
                <a:latin typeface="Calibri"/>
                <a:cs typeface="Calibri"/>
              </a:rPr>
              <a:t>a</a:t>
            </a:r>
            <a:r>
              <a:rPr sz="1600" spc="-19" dirty="0" smtClean="0">
                <a:latin typeface="Calibri"/>
                <a:cs typeface="Calibri"/>
              </a:rPr>
              <a:t>t</a:t>
            </a:r>
            <a:r>
              <a:rPr sz="1600" spc="0" dirty="0" smtClean="0">
                <a:latin typeface="Calibri"/>
                <a:cs typeface="Calibri"/>
              </a:rPr>
              <a:t>an</a:t>
            </a:r>
            <a:r>
              <a:rPr sz="1600" spc="-14" dirty="0" smtClean="0">
                <a:latin typeface="Calibri"/>
                <a:cs typeface="Calibri"/>
              </a:rPr>
              <a:t> </a:t>
            </a:r>
            <a:r>
              <a:rPr sz="1600" spc="0" dirty="0" smtClean="0">
                <a:latin typeface="Calibri"/>
                <a:cs typeface="Calibri"/>
              </a:rPr>
              <a:t>Pihak</a:t>
            </a:r>
            <a:r>
              <a:rPr sz="1600" spc="-14" dirty="0" smtClean="0">
                <a:latin typeface="Calibri"/>
                <a:cs typeface="Calibri"/>
              </a:rPr>
              <a:t> </a:t>
            </a:r>
            <a:r>
              <a:rPr sz="1600" spc="-9" dirty="0" smtClean="0">
                <a:latin typeface="Calibri"/>
                <a:cs typeface="Calibri"/>
              </a:rPr>
              <a:t>S</a:t>
            </a:r>
            <a:r>
              <a:rPr sz="1600" spc="-14" dirty="0" smtClean="0">
                <a:latin typeface="Calibri"/>
                <a:cs typeface="Calibri"/>
              </a:rPr>
              <a:t>w</a:t>
            </a:r>
            <a:r>
              <a:rPr sz="1600" spc="0" dirty="0" smtClean="0">
                <a:latin typeface="Calibri"/>
                <a:cs typeface="Calibri"/>
              </a:rPr>
              <a:t>a</a:t>
            </a:r>
            <a:r>
              <a:rPr sz="1600" spc="-19" dirty="0" smtClean="0">
                <a:latin typeface="Calibri"/>
                <a:cs typeface="Calibri"/>
              </a:rPr>
              <a:t>st</a:t>
            </a:r>
            <a:r>
              <a:rPr sz="1600" spc="0" dirty="0" smtClean="0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  <a:p>
            <a:pPr marL="320798">
              <a:lnSpc>
                <a:spcPts val="1920"/>
              </a:lnSpc>
              <a:spcBef>
                <a:spcPts val="96"/>
              </a:spcBef>
            </a:pPr>
            <a:r>
              <a:rPr sz="2400" spc="0" baseline="1706" dirty="0" smtClean="0">
                <a:latin typeface="Calibri"/>
                <a:cs typeface="Calibri"/>
              </a:rPr>
              <a:t>‐ </a:t>
            </a:r>
            <a:r>
              <a:rPr sz="2400" spc="-4" baseline="1706" dirty="0" smtClean="0">
                <a:latin typeface="Calibri"/>
                <a:cs typeface="Calibri"/>
              </a:rPr>
              <a:t>A</a:t>
            </a:r>
            <a:r>
              <a:rPr sz="2400" spc="0" baseline="1706" dirty="0" smtClean="0">
                <a:latin typeface="Calibri"/>
                <a:cs typeface="Calibri"/>
              </a:rPr>
              <a:t>su</a:t>
            </a:r>
            <a:r>
              <a:rPr sz="2400" spc="-34" baseline="1706" dirty="0" smtClean="0">
                <a:latin typeface="Calibri"/>
                <a:cs typeface="Calibri"/>
              </a:rPr>
              <a:t>r</a:t>
            </a:r>
            <a:r>
              <a:rPr sz="2400" spc="0" baseline="1706" dirty="0" smtClean="0">
                <a:latin typeface="Calibri"/>
                <a:cs typeface="Calibri"/>
              </a:rPr>
              <a:t>ansi Ben</a:t>
            </a:r>
            <a:r>
              <a:rPr sz="2400" spc="-9" baseline="1706" dirty="0" smtClean="0">
                <a:latin typeface="Calibri"/>
                <a:cs typeface="Calibri"/>
              </a:rPr>
              <a:t>c</a:t>
            </a:r>
            <a:r>
              <a:rPr sz="2400" spc="0" baseline="1706" dirty="0" smtClean="0">
                <a:latin typeface="Calibri"/>
                <a:cs typeface="Calibri"/>
              </a:rPr>
              <a:t>ana</a:t>
            </a:r>
            <a:endParaRPr sz="1600">
              <a:latin typeface="Calibri"/>
              <a:cs typeface="Calibri"/>
            </a:endParaRPr>
          </a:p>
          <a:p>
            <a:pPr marL="320798">
              <a:lnSpc>
                <a:spcPts val="1920"/>
              </a:lnSpc>
            </a:pPr>
            <a:r>
              <a:rPr sz="2400" spc="0" baseline="1706" dirty="0" smtClean="0">
                <a:latin typeface="Calibri"/>
                <a:cs typeface="Calibri"/>
              </a:rPr>
              <a:t>‐ PPP</a:t>
            </a:r>
            <a:r>
              <a:rPr sz="2400" spc="-4" baseline="1706" dirty="0" smtClean="0">
                <a:latin typeface="Calibri"/>
                <a:cs typeface="Calibri"/>
              </a:rPr>
              <a:t> </a:t>
            </a:r>
            <a:r>
              <a:rPr sz="2400" spc="0" baseline="1706" dirty="0" smtClean="0">
                <a:latin typeface="Calibri"/>
                <a:cs typeface="Calibri"/>
              </a:rPr>
              <a:t>/KPBU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012321" y="1159002"/>
            <a:ext cx="2051304" cy="1431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200"/>
              </a:lnSpc>
              <a:spcBef>
                <a:spcPts val="72"/>
              </a:spcBef>
            </a:pPr>
            <a:endParaRPr sz="1200"/>
          </a:p>
          <a:p>
            <a:pPr marL="90671" marR="159834">
              <a:lnSpc>
                <a:spcPts val="2160"/>
              </a:lnSpc>
              <a:spcBef>
                <a:spcPts val="108"/>
              </a:spcBef>
            </a:pPr>
            <a:r>
              <a:rPr sz="1800" spc="-29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eselam</a:t>
            </a:r>
            <a:r>
              <a:rPr sz="1800" spc="-14" dirty="0" smtClean="0">
                <a:latin typeface="Calibri"/>
                <a:cs typeface="Calibri"/>
              </a:rPr>
              <a:t>a</a:t>
            </a:r>
            <a:r>
              <a:rPr sz="1800" spc="-29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an ma</a:t>
            </a:r>
            <a:r>
              <a:rPr sz="1800" spc="-29" dirty="0" smtClean="0">
                <a:latin typeface="Calibri"/>
                <a:cs typeface="Calibri"/>
              </a:rPr>
              <a:t>sy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34" dirty="0" smtClean="0">
                <a:latin typeface="Calibri"/>
                <a:cs typeface="Calibri"/>
              </a:rPr>
              <a:t>r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39" dirty="0" smtClean="0">
                <a:latin typeface="Calibri"/>
                <a:cs typeface="Calibri"/>
              </a:rPr>
              <a:t>k</a:t>
            </a:r>
            <a:r>
              <a:rPr sz="1800" spc="-14" dirty="0" smtClean="0">
                <a:latin typeface="Calibri"/>
                <a:cs typeface="Calibri"/>
              </a:rPr>
              <a:t>a</a:t>
            </a:r>
            <a:r>
              <a:rPr sz="1800" spc="0" dirty="0" smtClean="0">
                <a:latin typeface="Calibri"/>
                <a:cs typeface="Calibri"/>
              </a:rPr>
              <a:t>t</a:t>
            </a:r>
            <a:r>
              <a:rPr sz="1800" spc="-14" dirty="0" smtClean="0">
                <a:latin typeface="Calibri"/>
                <a:cs typeface="Calibri"/>
              </a:rPr>
              <a:t> </a:t>
            </a:r>
            <a:r>
              <a:rPr sz="1800" spc="0" dirty="0" smtClean="0">
                <a:latin typeface="Calibri"/>
                <a:cs typeface="Calibri"/>
              </a:rPr>
              <a:t>dan </a:t>
            </a:r>
            <a:r>
              <a:rPr sz="1800" spc="-34" dirty="0" smtClean="0">
                <a:latin typeface="Calibri"/>
                <a:cs typeface="Calibri"/>
              </a:rPr>
              <a:t>P</a:t>
            </a:r>
            <a:r>
              <a:rPr sz="1800" spc="0" dirty="0" smtClean="0">
                <a:latin typeface="Calibri"/>
                <a:cs typeface="Calibri"/>
              </a:rPr>
              <a:t>engu</a:t>
            </a:r>
            <a:r>
              <a:rPr sz="1800" spc="-34" dirty="0" smtClean="0">
                <a:latin typeface="Calibri"/>
                <a:cs typeface="Calibri"/>
              </a:rPr>
              <a:t>r</a:t>
            </a:r>
            <a:r>
              <a:rPr sz="1800" spc="0" dirty="0" smtClean="0">
                <a:latin typeface="Calibri"/>
                <a:cs typeface="Calibri"/>
              </a:rPr>
              <a:t>an</a:t>
            </a:r>
            <a:r>
              <a:rPr sz="1800" spc="-34" dirty="0" smtClean="0">
                <a:latin typeface="Calibri"/>
                <a:cs typeface="Calibri"/>
              </a:rPr>
              <a:t>g</a:t>
            </a:r>
            <a:r>
              <a:rPr sz="1800" spc="0" dirty="0" smtClean="0">
                <a:latin typeface="Calibri"/>
                <a:cs typeface="Calibri"/>
              </a:rPr>
              <a:t>an</a:t>
            </a:r>
            <a:r>
              <a:rPr sz="1800" spc="19" dirty="0" smtClean="0">
                <a:latin typeface="Calibri"/>
                <a:cs typeface="Calibri"/>
              </a:rPr>
              <a:t> </a:t>
            </a:r>
            <a:r>
              <a:rPr sz="1800" spc="4" dirty="0" smtClean="0">
                <a:latin typeface="Calibri"/>
                <a:cs typeface="Calibri"/>
              </a:rPr>
              <a:t>r</a:t>
            </a:r>
            <a:r>
              <a:rPr sz="1800" spc="0" dirty="0" smtClean="0">
                <a:latin typeface="Calibri"/>
                <a:cs typeface="Calibri"/>
              </a:rPr>
              <a:t>isi</a:t>
            </a:r>
            <a:r>
              <a:rPr sz="1800" spc="-59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o ben</a:t>
            </a:r>
            <a:r>
              <a:rPr sz="1800" spc="-14" dirty="0" smtClean="0">
                <a:latin typeface="Calibri"/>
                <a:cs typeface="Calibri"/>
              </a:rPr>
              <a:t>c</a:t>
            </a:r>
            <a:r>
              <a:rPr sz="1800" spc="0" dirty="0" smtClean="0">
                <a:latin typeface="Calibri"/>
                <a:cs typeface="Calibri"/>
              </a:rPr>
              <a:t>ana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72881" y="598931"/>
            <a:ext cx="7488174" cy="778002"/>
          </a:xfrm>
          <a:custGeom>
            <a:avLst/>
            <a:gdLst/>
            <a:ahLst/>
            <a:cxnLst/>
            <a:rect l="l" t="t" r="r" b="b"/>
            <a:pathLst>
              <a:path w="7488174" h="778002">
                <a:moveTo>
                  <a:pt x="0" y="0"/>
                </a:moveTo>
                <a:lnTo>
                  <a:pt x="0" y="778002"/>
                </a:lnTo>
                <a:lnTo>
                  <a:pt x="7488174" y="778001"/>
                </a:lnTo>
                <a:lnTo>
                  <a:pt x="748817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63173" y="1544827"/>
            <a:ext cx="7779950" cy="1061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3110">
              <a:lnSpc>
                <a:spcPts val="2545"/>
              </a:lnSpc>
              <a:spcBef>
                <a:spcPts val="127"/>
              </a:spcBef>
            </a:pPr>
            <a:r>
              <a:rPr sz="3600" b="1" spc="0" baseline="3413" dirty="0" smtClean="0">
                <a:latin typeface="Calibri"/>
                <a:cs typeface="Calibri"/>
              </a:rPr>
              <a:t>Bud</a:t>
            </a:r>
            <a:r>
              <a:rPr sz="3600" b="1" spc="-44" baseline="3413" dirty="0" smtClean="0">
                <a:latin typeface="Calibri"/>
                <a:cs typeface="Calibri"/>
              </a:rPr>
              <a:t>a</a:t>
            </a:r>
            <a:r>
              <a:rPr sz="3600" b="1" spc="-39" baseline="3413" dirty="0" smtClean="0">
                <a:latin typeface="Calibri"/>
                <a:cs typeface="Calibri"/>
              </a:rPr>
              <a:t>y</a:t>
            </a:r>
            <a:r>
              <a:rPr sz="3600" b="1" spc="0" baseline="3413" dirty="0" smtClean="0">
                <a:latin typeface="Calibri"/>
                <a:cs typeface="Calibri"/>
              </a:rPr>
              <a:t>a</a:t>
            </a:r>
            <a:r>
              <a:rPr sz="3600" b="1" spc="4" baseline="3413" dirty="0" smtClean="0">
                <a:latin typeface="Calibri"/>
                <a:cs typeface="Calibri"/>
              </a:rPr>
              <a:t> </a:t>
            </a:r>
            <a:r>
              <a:rPr sz="3600" b="1" spc="-79" baseline="3413" dirty="0" smtClean="0">
                <a:latin typeface="Calibri"/>
                <a:cs typeface="Calibri"/>
              </a:rPr>
              <a:t>W</a:t>
            </a:r>
            <a:r>
              <a:rPr sz="3600" b="1" spc="-4" baseline="3413" dirty="0" smtClean="0">
                <a:latin typeface="Calibri"/>
                <a:cs typeface="Calibri"/>
              </a:rPr>
              <a:t>a</a:t>
            </a:r>
            <a:r>
              <a:rPr sz="3600" b="1" spc="0" baseline="3413" dirty="0" smtClean="0">
                <a:latin typeface="Calibri"/>
                <a:cs typeface="Calibri"/>
              </a:rPr>
              <a:t>spada / a</a:t>
            </a:r>
            <a:r>
              <a:rPr sz="3600" b="1" spc="-19" baseline="3413" dirty="0" smtClean="0">
                <a:latin typeface="Calibri"/>
                <a:cs typeface="Calibri"/>
              </a:rPr>
              <a:t>n</a:t>
            </a:r>
            <a:r>
              <a:rPr sz="3600" b="1" spc="0" baseline="3413" dirty="0" smtClean="0">
                <a:latin typeface="Calibri"/>
                <a:cs typeface="Calibri"/>
              </a:rPr>
              <a:t>tisipasi</a:t>
            </a:r>
            <a:r>
              <a:rPr sz="3600" b="1" spc="9" baseline="3413" dirty="0" smtClean="0">
                <a:latin typeface="Calibri"/>
                <a:cs typeface="Calibri"/>
              </a:rPr>
              <a:t> </a:t>
            </a:r>
            <a:r>
              <a:rPr sz="3600" b="1" spc="0" baseline="3413" dirty="0" smtClean="0">
                <a:latin typeface="Calibri"/>
                <a:cs typeface="Calibri"/>
              </a:rPr>
              <a:t>dini</a:t>
            </a:r>
            <a:r>
              <a:rPr sz="3600" b="1" spc="-29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u</a:t>
            </a:r>
            <a:r>
              <a:rPr sz="3600" spc="-25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tuk </a:t>
            </a:r>
            <a:r>
              <a:rPr sz="3600" b="1" spc="0" baseline="3413" dirty="0" smtClean="0">
                <a:latin typeface="Calibri"/>
                <a:cs typeface="Calibri"/>
              </a:rPr>
              <a:t>selam</a:t>
            </a:r>
            <a:r>
              <a:rPr sz="3600" b="1" spc="-25" baseline="3413" dirty="0" smtClean="0">
                <a:latin typeface="Calibri"/>
                <a:cs typeface="Calibri"/>
              </a:rPr>
              <a:t>a</a:t>
            </a:r>
            <a:r>
              <a:rPr sz="3600" b="1" spc="0" baseline="3413" dirty="0" smtClean="0">
                <a:latin typeface="Calibri"/>
                <a:cs typeface="Calibri"/>
              </a:rPr>
              <a:t>t</a:t>
            </a:r>
            <a:r>
              <a:rPr sz="3600" b="1" spc="19" baseline="3413" dirty="0" smtClean="0">
                <a:latin typeface="Calibri"/>
                <a:cs typeface="Calibri"/>
              </a:rPr>
              <a:t> </a:t>
            </a:r>
            <a:r>
              <a:rPr sz="3600" b="1" spc="0" baseline="3413" dirty="0" smtClean="0">
                <a:latin typeface="Calibri"/>
                <a:cs typeface="Calibri"/>
              </a:rPr>
              <a:t>ben</a:t>
            </a:r>
            <a:r>
              <a:rPr sz="3600" b="1" spc="-14" baseline="3413" dirty="0" smtClean="0">
                <a:latin typeface="Calibri"/>
                <a:cs typeface="Calibri"/>
              </a:rPr>
              <a:t>c</a:t>
            </a:r>
            <a:r>
              <a:rPr sz="3600" b="1" spc="-4" baseline="3413" dirty="0" smtClean="0">
                <a:latin typeface="Calibri"/>
                <a:cs typeface="Calibri"/>
              </a:rPr>
              <a:t>a</a:t>
            </a:r>
            <a:r>
              <a:rPr sz="3600" b="1" spc="0" baseline="3413" dirty="0" smtClean="0">
                <a:latin typeface="Calibri"/>
                <a:cs typeface="Calibri"/>
              </a:rPr>
              <a:t>na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590"/>
              </a:lnSpc>
              <a:spcBef>
                <a:spcPts val="452"/>
              </a:spcBef>
            </a:pPr>
            <a:r>
              <a:rPr sz="2400" spc="0" dirty="0" smtClean="0">
                <a:latin typeface="Calibri"/>
                <a:cs typeface="Calibri"/>
              </a:rPr>
              <a:t>harus dibangun den</a:t>
            </a:r>
            <a:r>
              <a:rPr sz="2400" spc="-44" dirty="0" smtClean="0">
                <a:latin typeface="Calibri"/>
                <a:cs typeface="Calibri"/>
              </a:rPr>
              <a:t>g</a:t>
            </a:r>
            <a:r>
              <a:rPr sz="2400" spc="0" dirty="0" smtClean="0">
                <a:latin typeface="Calibri"/>
                <a:cs typeface="Calibri"/>
              </a:rPr>
              <a:t>an </a:t>
            </a:r>
            <a:r>
              <a:rPr sz="2400" spc="-4" dirty="0" smtClean="0">
                <a:latin typeface="Calibri"/>
                <a:cs typeface="Calibri"/>
              </a:rPr>
              <a:t>s</a:t>
            </a:r>
            <a:r>
              <a:rPr sz="2400" spc="0" dirty="0" smtClean="0">
                <a:latin typeface="Calibri"/>
                <a:cs typeface="Calibri"/>
              </a:rPr>
              <a:t>en</a:t>
            </a:r>
            <a:r>
              <a:rPr sz="2400" spc="-44" dirty="0" smtClean="0">
                <a:latin typeface="Calibri"/>
                <a:cs typeface="Calibri"/>
              </a:rPr>
              <a:t>g</a:t>
            </a:r>
            <a:r>
              <a:rPr sz="2400" spc="0" dirty="0" smtClean="0">
                <a:latin typeface="Calibri"/>
                <a:cs typeface="Calibri"/>
              </a:rPr>
              <a:t>aja /</a:t>
            </a:r>
            <a:r>
              <a:rPr sz="2400" spc="-14" dirty="0" smtClean="0">
                <a:latin typeface="Calibri"/>
                <a:cs typeface="Calibri"/>
              </a:rPr>
              <a:t> </a:t>
            </a:r>
            <a:r>
              <a:rPr sz="2400" spc="0" dirty="0" smtClean="0">
                <a:latin typeface="Calibri"/>
                <a:cs typeface="Calibri"/>
              </a:rPr>
              <a:t>den</a:t>
            </a:r>
            <a:r>
              <a:rPr sz="2400" spc="-44" dirty="0" smtClean="0">
                <a:latin typeface="Calibri"/>
                <a:cs typeface="Calibri"/>
              </a:rPr>
              <a:t>g</a:t>
            </a:r>
            <a:r>
              <a:rPr sz="2400" spc="0" dirty="0" smtClean="0">
                <a:latin typeface="Calibri"/>
                <a:cs typeface="Calibri"/>
              </a:rPr>
              <a:t>an pa</a:t>
            </a:r>
            <a:r>
              <a:rPr sz="2400" spc="-25" dirty="0" smtClean="0">
                <a:latin typeface="Calibri"/>
                <a:cs typeface="Calibri"/>
              </a:rPr>
              <a:t>k</a:t>
            </a:r>
            <a:r>
              <a:rPr sz="2400" spc="-4" dirty="0" smtClean="0">
                <a:latin typeface="Calibri"/>
                <a:cs typeface="Calibri"/>
              </a:rPr>
              <a:t>s</a:t>
            </a:r>
            <a:r>
              <a:rPr sz="2400" spc="0" dirty="0" smtClean="0">
                <a:latin typeface="Calibri"/>
                <a:cs typeface="Calibri"/>
              </a:rPr>
              <a:t>a</a:t>
            </a:r>
            <a:r>
              <a:rPr sz="2400" spc="-4" dirty="0" smtClean="0">
                <a:latin typeface="Calibri"/>
                <a:cs typeface="Calibri"/>
              </a:rPr>
              <a:t> </a:t>
            </a:r>
            <a:r>
              <a:rPr sz="2400" spc="4" dirty="0" smtClean="0">
                <a:latin typeface="Calibri"/>
                <a:cs typeface="Calibri"/>
              </a:rPr>
              <a:t>m</a:t>
            </a:r>
            <a:r>
              <a:rPr sz="2400" spc="0" dirty="0" smtClean="0">
                <a:latin typeface="Calibri"/>
                <a:cs typeface="Calibri"/>
              </a:rPr>
              <a:t>elalui</a:t>
            </a:r>
            <a:r>
              <a:rPr sz="2400" spc="-14" dirty="0" smtClean="0">
                <a:latin typeface="Calibri"/>
                <a:cs typeface="Calibri"/>
              </a:rPr>
              <a:t> </a:t>
            </a:r>
            <a:r>
              <a:rPr sz="2400" spc="0" dirty="0" smtClean="0">
                <a:latin typeface="Calibri"/>
                <a:cs typeface="Calibri"/>
              </a:rPr>
              <a:t>p</a:t>
            </a:r>
            <a:r>
              <a:rPr sz="2400" spc="-39" dirty="0" smtClean="0">
                <a:latin typeface="Calibri"/>
                <a:cs typeface="Calibri"/>
              </a:rPr>
              <a:t>r</a:t>
            </a:r>
            <a:r>
              <a:rPr sz="2400" spc="0" dirty="0" smtClean="0">
                <a:latin typeface="Calibri"/>
                <a:cs typeface="Calibri"/>
              </a:rPr>
              <a:t>oses </a:t>
            </a:r>
            <a:r>
              <a:rPr sz="2400" spc="-34" dirty="0" smtClean="0">
                <a:latin typeface="Calibri"/>
                <a:cs typeface="Calibri"/>
              </a:rPr>
              <a:t>y</a:t>
            </a:r>
            <a:r>
              <a:rPr sz="2400" spc="0" dirty="0" smtClean="0">
                <a:latin typeface="Calibri"/>
                <a:cs typeface="Calibri"/>
              </a:rPr>
              <a:t>ang </a:t>
            </a:r>
            <a:r>
              <a:rPr sz="2400" spc="-25" dirty="0" smtClean="0">
                <a:latin typeface="Calibri"/>
                <a:cs typeface="Calibri"/>
              </a:rPr>
              <a:t>t</a:t>
            </a:r>
            <a:r>
              <a:rPr sz="2400" spc="0" dirty="0" smtClean="0">
                <a:latin typeface="Calibri"/>
                <a:cs typeface="Calibri"/>
              </a:rPr>
              <a:t>e</a:t>
            </a:r>
            <a:r>
              <a:rPr sz="2400" spc="-44" dirty="0" smtClean="0">
                <a:latin typeface="Calibri"/>
                <a:cs typeface="Calibri"/>
              </a:rPr>
              <a:t>r</a:t>
            </a:r>
            <a:r>
              <a:rPr sz="2400" spc="0" dirty="0" smtClean="0">
                <a:latin typeface="Calibri"/>
                <a:cs typeface="Calibri"/>
              </a:rPr>
              <a:t>si</a:t>
            </a:r>
            <a:r>
              <a:rPr sz="2400" spc="-34" dirty="0" smtClean="0">
                <a:latin typeface="Calibri"/>
                <a:cs typeface="Calibri"/>
              </a:rPr>
              <a:t>s</a:t>
            </a:r>
            <a:r>
              <a:rPr sz="2400" spc="-25" dirty="0" smtClean="0">
                <a:latin typeface="Calibri"/>
                <a:cs typeface="Calibri"/>
              </a:rPr>
              <a:t>t</a:t>
            </a:r>
            <a:r>
              <a:rPr sz="2400" spc="0" dirty="0" smtClean="0">
                <a:latin typeface="Calibri"/>
                <a:cs typeface="Calibri"/>
              </a:rPr>
              <a:t>em, a</a:t>
            </a:r>
            <a:r>
              <a:rPr sz="2400" spc="-25" dirty="0" smtClean="0">
                <a:latin typeface="Calibri"/>
                <a:cs typeface="Calibri"/>
              </a:rPr>
              <a:t>n</a:t>
            </a:r>
            <a:r>
              <a:rPr sz="2400" spc="-29" dirty="0" smtClean="0">
                <a:latin typeface="Calibri"/>
                <a:cs typeface="Calibri"/>
              </a:rPr>
              <a:t>t</a:t>
            </a:r>
            <a:r>
              <a:rPr sz="2400" spc="0" dirty="0" smtClean="0">
                <a:latin typeface="Calibri"/>
                <a:cs typeface="Calibri"/>
              </a:rPr>
              <a:t>a</a:t>
            </a:r>
            <a:r>
              <a:rPr sz="2400" spc="-50" dirty="0" smtClean="0">
                <a:latin typeface="Calibri"/>
                <a:cs typeface="Calibri"/>
              </a:rPr>
              <a:t>r</a:t>
            </a:r>
            <a:r>
              <a:rPr sz="2400" spc="0" dirty="0" smtClean="0">
                <a:latin typeface="Calibri"/>
                <a:cs typeface="Calibri"/>
              </a:rPr>
              <a:t>a</a:t>
            </a:r>
            <a:r>
              <a:rPr sz="2400" spc="-4" dirty="0" smtClean="0">
                <a:latin typeface="Calibri"/>
                <a:cs typeface="Calibri"/>
              </a:rPr>
              <a:t> </a:t>
            </a:r>
            <a:r>
              <a:rPr sz="2400" spc="0" dirty="0" smtClean="0">
                <a:latin typeface="Calibri"/>
                <a:cs typeface="Calibri"/>
              </a:rPr>
              <a:t>lain: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63173" y="2829560"/>
            <a:ext cx="317947" cy="1939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1)</a:t>
            </a:r>
            <a:endParaRPr sz="2400">
              <a:latin typeface="Calibri"/>
              <a:cs typeface="Calibri"/>
            </a:endParaRPr>
          </a:p>
          <a:p>
            <a:pPr marL="12700" marR="121">
              <a:lnSpc>
                <a:spcPct val="101725"/>
              </a:lnSpc>
              <a:spcBef>
                <a:spcPts val="107"/>
              </a:spcBef>
            </a:pPr>
            <a:r>
              <a:rPr sz="2400" spc="0" dirty="0" smtClean="0">
                <a:latin typeface="Calibri"/>
                <a:cs typeface="Calibri"/>
              </a:rPr>
              <a:t>2)</a:t>
            </a:r>
            <a:endParaRPr sz="2400">
              <a:latin typeface="Calibri"/>
              <a:cs typeface="Calibri"/>
            </a:endParaRPr>
          </a:p>
          <a:p>
            <a:pPr marL="12700" marR="121">
              <a:lnSpc>
                <a:spcPct val="101725"/>
              </a:lnSpc>
              <a:spcBef>
                <a:spcPts val="235"/>
              </a:spcBef>
            </a:pPr>
            <a:r>
              <a:rPr sz="2400" spc="0" dirty="0" smtClean="0">
                <a:latin typeface="Calibri"/>
                <a:cs typeface="Calibri"/>
              </a:rPr>
              <a:t>3)</a:t>
            </a:r>
            <a:endParaRPr sz="2400">
              <a:latin typeface="Calibri"/>
              <a:cs typeface="Calibri"/>
            </a:endParaRPr>
          </a:p>
          <a:p>
            <a:pPr marL="12700" marR="121">
              <a:lnSpc>
                <a:spcPct val="101725"/>
              </a:lnSpc>
              <a:spcBef>
                <a:spcPts val="235"/>
              </a:spcBef>
            </a:pPr>
            <a:r>
              <a:rPr sz="2400" spc="0" dirty="0" smtClean="0">
                <a:latin typeface="Calibri"/>
                <a:cs typeface="Calibri"/>
              </a:rPr>
              <a:t>4)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1725"/>
              </a:lnSpc>
              <a:spcBef>
                <a:spcPts val="235"/>
              </a:spcBef>
            </a:pPr>
            <a:r>
              <a:rPr sz="2400" spc="0" dirty="0" smtClean="0">
                <a:latin typeface="Calibri"/>
                <a:cs typeface="Calibri"/>
              </a:rPr>
              <a:t>5)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35969" y="2829559"/>
            <a:ext cx="6797641" cy="2341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5585" marR="43110">
              <a:lnSpc>
                <a:spcPts val="2545"/>
              </a:lnSpc>
              <a:spcBef>
                <a:spcPts val="127"/>
              </a:spcBef>
            </a:pPr>
            <a:r>
              <a:rPr sz="3600" spc="-44" baseline="3413" dirty="0" smtClean="0">
                <a:latin typeface="Calibri"/>
                <a:cs typeface="Calibri"/>
              </a:rPr>
              <a:t>P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en</a:t>
            </a:r>
            <a:r>
              <a:rPr sz="3600" spc="-1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anaan wil</a:t>
            </a:r>
            <a:r>
              <a:rPr sz="3600" spc="-39" baseline="3413" dirty="0" smtClean="0">
                <a:latin typeface="Calibri"/>
                <a:cs typeface="Calibri"/>
              </a:rPr>
              <a:t>a</a:t>
            </a:r>
            <a:r>
              <a:rPr sz="3600" spc="-34" baseline="3413" dirty="0" smtClean="0">
                <a:latin typeface="Calibri"/>
                <a:cs typeface="Calibri"/>
              </a:rPr>
              <a:t>y</a:t>
            </a:r>
            <a:r>
              <a:rPr sz="3600" spc="0" baseline="3413" dirty="0" smtClean="0">
                <a:latin typeface="Calibri"/>
                <a:cs typeface="Calibri"/>
              </a:rPr>
              <a:t>ah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dan </a:t>
            </a:r>
            <a:r>
              <a:rPr sz="3600" spc="-29" baseline="3413" dirty="0" smtClean="0">
                <a:latin typeface="Calibri"/>
                <a:cs typeface="Calibri"/>
              </a:rPr>
              <a:t>t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-29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a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-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uang</a:t>
            </a:r>
            <a:endParaRPr sz="2400">
              <a:latin typeface="Calibri"/>
              <a:cs typeface="Calibri"/>
            </a:endParaRPr>
          </a:p>
          <a:p>
            <a:pPr marL="55402" marR="43110">
              <a:lnSpc>
                <a:spcPct val="101725"/>
              </a:lnSpc>
              <a:spcBef>
                <a:spcPts val="107"/>
              </a:spcBef>
            </a:pPr>
            <a:r>
              <a:rPr sz="2400" spc="-44" dirty="0" smtClean="0">
                <a:latin typeface="Calibri"/>
                <a:cs typeface="Calibri"/>
              </a:rPr>
              <a:t>P</a:t>
            </a:r>
            <a:r>
              <a:rPr sz="2400" spc="0" dirty="0" smtClean="0">
                <a:latin typeface="Calibri"/>
                <a:cs typeface="Calibri"/>
              </a:rPr>
              <a:t>en</a:t>
            </a:r>
            <a:r>
              <a:rPr sz="2400" spc="-19" dirty="0" smtClean="0">
                <a:latin typeface="Calibri"/>
                <a:cs typeface="Calibri"/>
              </a:rPr>
              <a:t>g</a:t>
            </a:r>
            <a:r>
              <a:rPr sz="2400" spc="-9" dirty="0" smtClean="0">
                <a:latin typeface="Calibri"/>
                <a:cs typeface="Calibri"/>
              </a:rPr>
              <a:t>e</a:t>
            </a:r>
            <a:r>
              <a:rPr sz="2400" spc="-29" dirty="0" smtClean="0">
                <a:latin typeface="Calibri"/>
                <a:cs typeface="Calibri"/>
              </a:rPr>
              <a:t>t</a:t>
            </a:r>
            <a:r>
              <a:rPr sz="2400" spc="-19" dirty="0" smtClean="0">
                <a:latin typeface="Calibri"/>
                <a:cs typeface="Calibri"/>
              </a:rPr>
              <a:t>a</a:t>
            </a:r>
            <a:r>
              <a:rPr sz="2400" spc="-29" dirty="0" smtClean="0">
                <a:latin typeface="Calibri"/>
                <a:cs typeface="Calibri"/>
              </a:rPr>
              <a:t>t</a:t>
            </a:r>
            <a:r>
              <a:rPr sz="2400" spc="0" dirty="0" smtClean="0">
                <a:latin typeface="Calibri"/>
                <a:cs typeface="Calibri"/>
              </a:rPr>
              <a:t>an</a:t>
            </a:r>
            <a:r>
              <a:rPr sz="2400" spc="-9" dirty="0" smtClean="0">
                <a:latin typeface="Calibri"/>
                <a:cs typeface="Calibri"/>
              </a:rPr>
              <a:t> </a:t>
            </a:r>
            <a:r>
              <a:rPr sz="2400" spc="-29" dirty="0" smtClean="0">
                <a:latin typeface="Calibri"/>
                <a:cs typeface="Calibri"/>
              </a:rPr>
              <a:t>t</a:t>
            </a:r>
            <a:r>
              <a:rPr sz="2400" spc="-19" dirty="0" smtClean="0">
                <a:latin typeface="Calibri"/>
                <a:cs typeface="Calibri"/>
              </a:rPr>
              <a:t>a</a:t>
            </a:r>
            <a:r>
              <a:rPr sz="2400" spc="-29" dirty="0" smtClean="0">
                <a:latin typeface="Calibri"/>
                <a:cs typeface="Calibri"/>
              </a:rPr>
              <a:t>t</a:t>
            </a:r>
            <a:r>
              <a:rPr sz="2400" spc="0" dirty="0" smtClean="0">
                <a:latin typeface="Calibri"/>
                <a:cs typeface="Calibri"/>
              </a:rPr>
              <a:t>a</a:t>
            </a:r>
            <a:r>
              <a:rPr sz="2400" spc="-14" dirty="0" smtClean="0">
                <a:latin typeface="Calibri"/>
                <a:cs typeface="Calibri"/>
              </a:rPr>
              <a:t> </a:t>
            </a:r>
            <a:r>
              <a:rPr sz="2400" spc="0" dirty="0" smtClean="0">
                <a:latin typeface="Calibri"/>
                <a:cs typeface="Calibri"/>
              </a:rPr>
              <a:t>ruang berbasis</a:t>
            </a:r>
            <a:r>
              <a:rPr sz="2400" spc="4" dirty="0" smtClean="0">
                <a:latin typeface="Calibri"/>
                <a:cs typeface="Calibri"/>
              </a:rPr>
              <a:t> m</a:t>
            </a:r>
            <a:r>
              <a:rPr sz="2400" spc="0" dirty="0" smtClean="0">
                <a:latin typeface="Calibri"/>
                <a:cs typeface="Calibri"/>
              </a:rPr>
              <a:t>iti</a:t>
            </a:r>
            <a:r>
              <a:rPr sz="2400" spc="-50" dirty="0" smtClean="0">
                <a:latin typeface="Calibri"/>
                <a:cs typeface="Calibri"/>
              </a:rPr>
              <a:t>g</a:t>
            </a:r>
            <a:r>
              <a:rPr sz="2400" spc="0" dirty="0" smtClean="0">
                <a:latin typeface="Calibri"/>
                <a:cs typeface="Calibri"/>
              </a:rPr>
              <a:t>asi</a:t>
            </a:r>
            <a:r>
              <a:rPr sz="2400" spc="-25" dirty="0" smtClean="0">
                <a:latin typeface="Calibri"/>
                <a:cs typeface="Calibri"/>
              </a:rPr>
              <a:t> </a:t>
            </a:r>
            <a:r>
              <a:rPr sz="2400" spc="0" dirty="0" smtClean="0">
                <a:latin typeface="Calibri"/>
                <a:cs typeface="Calibri"/>
              </a:rPr>
              <a:t>ben</a:t>
            </a:r>
            <a:r>
              <a:rPr sz="2400" spc="-19" dirty="0" smtClean="0">
                <a:latin typeface="Calibri"/>
                <a:cs typeface="Calibri"/>
              </a:rPr>
              <a:t>c</a:t>
            </a:r>
            <a:r>
              <a:rPr sz="2400" spc="0" dirty="0" smtClean="0">
                <a:latin typeface="Calibri"/>
                <a:cs typeface="Calibri"/>
              </a:rPr>
              <a:t>ana</a:t>
            </a:r>
            <a:endParaRPr sz="2400">
              <a:latin typeface="Calibri"/>
              <a:cs typeface="Calibri"/>
            </a:endParaRPr>
          </a:p>
          <a:p>
            <a:pPr marL="55402" marR="43110">
              <a:lnSpc>
                <a:spcPct val="101725"/>
              </a:lnSpc>
              <a:spcBef>
                <a:spcPts val="235"/>
              </a:spcBef>
            </a:pPr>
            <a:r>
              <a:rPr sz="2400" spc="-44" dirty="0" smtClean="0">
                <a:latin typeface="Calibri"/>
                <a:cs typeface="Calibri"/>
              </a:rPr>
              <a:t>P</a:t>
            </a:r>
            <a:r>
              <a:rPr sz="2400" spc="0" dirty="0" smtClean="0">
                <a:latin typeface="Calibri"/>
                <a:cs typeface="Calibri"/>
              </a:rPr>
              <a:t>ene</a:t>
            </a:r>
            <a:r>
              <a:rPr sz="2400" spc="-44" dirty="0" smtClean="0">
                <a:latin typeface="Calibri"/>
                <a:cs typeface="Calibri"/>
              </a:rPr>
              <a:t>g</a:t>
            </a:r>
            <a:r>
              <a:rPr sz="2400" spc="0" dirty="0" smtClean="0">
                <a:latin typeface="Calibri"/>
                <a:cs typeface="Calibri"/>
              </a:rPr>
              <a:t>a</a:t>
            </a:r>
            <a:r>
              <a:rPr sz="2400" spc="-39" dirty="0" smtClean="0">
                <a:latin typeface="Calibri"/>
                <a:cs typeface="Calibri"/>
              </a:rPr>
              <a:t>k</a:t>
            </a:r>
            <a:r>
              <a:rPr sz="2400" spc="0" dirty="0" smtClean="0">
                <a:latin typeface="Calibri"/>
                <a:cs typeface="Calibri"/>
              </a:rPr>
              <a:t>an</a:t>
            </a:r>
            <a:r>
              <a:rPr sz="2400" spc="-9" dirty="0" smtClean="0">
                <a:latin typeface="Calibri"/>
                <a:cs typeface="Calibri"/>
              </a:rPr>
              <a:t> </a:t>
            </a:r>
            <a:r>
              <a:rPr sz="2400" spc="-34" dirty="0" smtClean="0">
                <a:latin typeface="Calibri"/>
                <a:cs typeface="Calibri"/>
              </a:rPr>
              <a:t>r</a:t>
            </a:r>
            <a:r>
              <a:rPr sz="2400" spc="0" dirty="0" smtClean="0">
                <a:latin typeface="Calibri"/>
                <a:cs typeface="Calibri"/>
              </a:rPr>
              <a:t>egulasi dan building </a:t>
            </a:r>
            <a:r>
              <a:rPr sz="2400" spc="-19" dirty="0" smtClean="0">
                <a:latin typeface="Calibri"/>
                <a:cs typeface="Calibri"/>
              </a:rPr>
              <a:t>c</a:t>
            </a:r>
            <a:r>
              <a:rPr sz="2400" spc="0" dirty="0" smtClean="0">
                <a:latin typeface="Calibri"/>
                <a:cs typeface="Calibri"/>
              </a:rPr>
              <a:t>ode</a:t>
            </a:r>
            <a:endParaRPr sz="2400">
              <a:latin typeface="Calibri"/>
              <a:cs typeface="Calibri"/>
            </a:endParaRPr>
          </a:p>
          <a:p>
            <a:pPr marL="55402" marR="43110">
              <a:lnSpc>
                <a:spcPct val="101725"/>
              </a:lnSpc>
              <a:spcBef>
                <a:spcPts val="235"/>
              </a:spcBef>
            </a:pPr>
            <a:r>
              <a:rPr sz="2400" spc="0" dirty="0" smtClean="0">
                <a:latin typeface="Calibri"/>
                <a:cs typeface="Calibri"/>
              </a:rPr>
              <a:t>Audit dan sertifi</a:t>
            </a:r>
            <a:r>
              <a:rPr sz="2400" spc="-39" dirty="0" smtClean="0">
                <a:latin typeface="Calibri"/>
                <a:cs typeface="Calibri"/>
              </a:rPr>
              <a:t>k</a:t>
            </a:r>
            <a:r>
              <a:rPr sz="2400" spc="4" dirty="0" smtClean="0">
                <a:latin typeface="Calibri"/>
                <a:cs typeface="Calibri"/>
              </a:rPr>
              <a:t>a</a:t>
            </a:r>
            <a:r>
              <a:rPr sz="2400" spc="0" dirty="0" smtClean="0">
                <a:latin typeface="Calibri"/>
                <a:cs typeface="Calibri"/>
              </a:rPr>
              <a:t>si bangunan</a:t>
            </a:r>
            <a:endParaRPr sz="2400">
              <a:latin typeface="Calibri"/>
              <a:cs typeface="Calibri"/>
            </a:endParaRPr>
          </a:p>
          <a:p>
            <a:pPr marL="12700" indent="42885">
              <a:lnSpc>
                <a:spcPct val="109375"/>
              </a:lnSpc>
              <a:spcBef>
                <a:spcPts val="698"/>
              </a:spcBef>
            </a:pPr>
            <a:r>
              <a:rPr sz="2400" spc="-44" dirty="0" smtClean="0">
                <a:latin typeface="Calibri"/>
                <a:cs typeface="Calibri"/>
              </a:rPr>
              <a:t>P</a:t>
            </a:r>
            <a:r>
              <a:rPr sz="2400" spc="0" dirty="0" smtClean="0">
                <a:latin typeface="Calibri"/>
                <a:cs typeface="Calibri"/>
              </a:rPr>
              <a:t>en</a:t>
            </a:r>
            <a:r>
              <a:rPr sz="2400" spc="-19" dirty="0" smtClean="0">
                <a:latin typeface="Calibri"/>
                <a:cs typeface="Calibri"/>
              </a:rPr>
              <a:t>g</a:t>
            </a:r>
            <a:r>
              <a:rPr sz="2400" spc="0" dirty="0" smtClean="0">
                <a:latin typeface="Calibri"/>
                <a:cs typeface="Calibri"/>
              </a:rPr>
              <a:t>emban</a:t>
            </a:r>
            <a:r>
              <a:rPr sz="2400" spc="-44" dirty="0" smtClean="0">
                <a:latin typeface="Calibri"/>
                <a:cs typeface="Calibri"/>
              </a:rPr>
              <a:t>g</a:t>
            </a:r>
            <a:r>
              <a:rPr sz="2400" spc="0" dirty="0" smtClean="0">
                <a:latin typeface="Calibri"/>
                <a:cs typeface="Calibri"/>
              </a:rPr>
              <a:t>an/</a:t>
            </a:r>
            <a:r>
              <a:rPr sz="2400" spc="-14" dirty="0" smtClean="0">
                <a:latin typeface="Calibri"/>
                <a:cs typeface="Calibri"/>
              </a:rPr>
              <a:t> </a:t>
            </a:r>
            <a:r>
              <a:rPr sz="2400" spc="0" dirty="0" smtClean="0">
                <a:latin typeface="Calibri"/>
                <a:cs typeface="Calibri"/>
              </a:rPr>
              <a:t>pengu</a:t>
            </a:r>
            <a:r>
              <a:rPr sz="2400" spc="-19" dirty="0" smtClean="0">
                <a:latin typeface="Calibri"/>
                <a:cs typeface="Calibri"/>
              </a:rPr>
              <a:t>a</a:t>
            </a:r>
            <a:r>
              <a:rPr sz="2400" spc="-29" dirty="0" smtClean="0">
                <a:latin typeface="Calibri"/>
                <a:cs typeface="Calibri"/>
              </a:rPr>
              <a:t>t</a:t>
            </a:r>
            <a:r>
              <a:rPr sz="2400" spc="0" dirty="0" smtClean="0">
                <a:latin typeface="Calibri"/>
                <a:cs typeface="Calibri"/>
              </a:rPr>
              <a:t>an </a:t>
            </a:r>
            <a:r>
              <a:rPr sz="2400" spc="-39" dirty="0" smtClean="0">
                <a:latin typeface="Calibri"/>
                <a:cs typeface="Calibri"/>
              </a:rPr>
              <a:t>k</a:t>
            </a:r>
            <a:r>
              <a:rPr sz="2400" spc="0" dirty="0" smtClean="0">
                <a:latin typeface="Calibri"/>
                <a:cs typeface="Calibri"/>
              </a:rPr>
              <a:t>apasi</a:t>
            </a:r>
            <a:r>
              <a:rPr sz="2400" spc="-29" dirty="0" smtClean="0">
                <a:latin typeface="Calibri"/>
                <a:cs typeface="Calibri"/>
              </a:rPr>
              <a:t>t</a:t>
            </a:r>
            <a:r>
              <a:rPr sz="2400" spc="0" dirty="0" smtClean="0">
                <a:latin typeface="Calibri"/>
                <a:cs typeface="Calibri"/>
              </a:rPr>
              <a:t>as</a:t>
            </a:r>
            <a:r>
              <a:rPr sz="2400" spc="-14" dirty="0" smtClean="0">
                <a:latin typeface="Calibri"/>
                <a:cs typeface="Calibri"/>
              </a:rPr>
              <a:t> </a:t>
            </a:r>
            <a:r>
              <a:rPr sz="2400" spc="4" dirty="0" smtClean="0">
                <a:latin typeface="Calibri"/>
                <a:cs typeface="Calibri"/>
              </a:rPr>
              <a:t>m</a:t>
            </a:r>
            <a:r>
              <a:rPr sz="2400" spc="0" dirty="0" smtClean="0">
                <a:latin typeface="Calibri"/>
                <a:cs typeface="Calibri"/>
              </a:rPr>
              <a:t>elalui</a:t>
            </a:r>
            <a:r>
              <a:rPr sz="2400" spc="-4" dirty="0" smtClean="0">
                <a:latin typeface="Calibri"/>
                <a:cs typeface="Calibri"/>
              </a:rPr>
              <a:t> </a:t>
            </a:r>
            <a:r>
              <a:rPr sz="2400" spc="0" dirty="0" smtClean="0">
                <a:latin typeface="Calibri"/>
                <a:cs typeface="Calibri"/>
              </a:rPr>
              <a:t>edu</a:t>
            </a:r>
            <a:r>
              <a:rPr sz="2400" spc="-39" dirty="0" smtClean="0">
                <a:latin typeface="Calibri"/>
                <a:cs typeface="Calibri"/>
              </a:rPr>
              <a:t>k</a:t>
            </a:r>
            <a:r>
              <a:rPr sz="2400" spc="0" dirty="0" smtClean="0">
                <a:latin typeface="Calibri"/>
                <a:cs typeface="Calibri"/>
              </a:rPr>
              <a:t>asi, pel</a:t>
            </a:r>
            <a:r>
              <a:rPr sz="2400" spc="-19" dirty="0" smtClean="0">
                <a:latin typeface="Calibri"/>
                <a:cs typeface="Calibri"/>
              </a:rPr>
              <a:t>a</a:t>
            </a:r>
            <a:r>
              <a:rPr sz="2400" spc="0" dirty="0" smtClean="0">
                <a:latin typeface="Calibri"/>
                <a:cs typeface="Calibri"/>
              </a:rPr>
              <a:t>tihan dan gladi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63173" y="5243576"/>
            <a:ext cx="535376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6) Monev dan Inno</a:t>
            </a:r>
            <a:r>
              <a:rPr sz="3600" spc="-34" baseline="3413" dirty="0" smtClean="0">
                <a:latin typeface="Calibri"/>
                <a:cs typeface="Calibri"/>
              </a:rPr>
              <a:t>v</a:t>
            </a:r>
            <a:r>
              <a:rPr sz="3600" spc="0" baseline="3413" dirty="0" smtClean="0">
                <a:latin typeface="Calibri"/>
                <a:cs typeface="Calibri"/>
              </a:rPr>
              <a:t>asi/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lang</a:t>
            </a:r>
            <a:r>
              <a:rPr sz="3600" spc="-39" baseline="3413" dirty="0" smtClean="0">
                <a:latin typeface="Calibri"/>
                <a:cs typeface="Calibri"/>
              </a:rPr>
              <a:t>k</a:t>
            </a:r>
            <a:r>
              <a:rPr sz="3600" spc="0" baseline="3413" dirty="0" smtClean="0">
                <a:latin typeface="Calibri"/>
                <a:cs typeface="Calibri"/>
              </a:rPr>
              <a:t>ah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39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obosan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57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72881" y="598931"/>
            <a:ext cx="7488174" cy="7780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35"/>
              </a:spcBef>
            </a:pPr>
            <a:endParaRPr sz="1300"/>
          </a:p>
          <a:p>
            <a:pPr marL="130295">
              <a:lnSpc>
                <a:spcPct val="101725"/>
              </a:lnSpc>
            </a:pP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800" b="1" spc="-29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SIMPULAN : MEM</a:t>
            </a:r>
            <a:r>
              <a:rPr sz="2800" b="1" spc="-29" dirty="0" smtClean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ANGUN BU</a:t>
            </a:r>
            <a:r>
              <a:rPr sz="2800" b="1" spc="-69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800" b="1" spc="-229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800" b="1" spc="-239" dirty="0" smtClean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800" b="1" spc="-134" dirty="0" smtClean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2800" b="1" spc="-189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800" b="1" spc="-69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464425" y="6356604"/>
            <a:ext cx="534974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48591" y="6368034"/>
            <a:ext cx="493890" cy="4899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4557" y="3729228"/>
            <a:ext cx="2458973" cy="20932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64983" y="4592574"/>
            <a:ext cx="1767077" cy="3040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32773" y="5315712"/>
            <a:ext cx="800862" cy="10881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52657" y="530351"/>
            <a:ext cx="877824" cy="11094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4369" y="2341626"/>
            <a:ext cx="9137904" cy="126415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74071" y="6358128"/>
            <a:ext cx="511822" cy="5090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89411" y="5651754"/>
            <a:ext cx="1786889" cy="51130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76289" y="5720333"/>
            <a:ext cx="1463319" cy="4008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26719" y="4266501"/>
            <a:ext cx="4313760" cy="12346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955"/>
              </a:lnSpc>
              <a:spcBef>
                <a:spcPts val="147"/>
              </a:spcBef>
            </a:pPr>
            <a:r>
              <a:rPr sz="4200" spc="0" baseline="2925" dirty="0" smtClean="0">
                <a:latin typeface="Calibri"/>
                <a:cs typeface="Calibri"/>
              </a:rPr>
              <a:t>I</a:t>
            </a:r>
            <a:r>
              <a:rPr sz="4200" spc="-19" baseline="2925" dirty="0" smtClean="0">
                <a:latin typeface="Calibri"/>
                <a:cs typeface="Calibri"/>
              </a:rPr>
              <a:t>n</a:t>
            </a:r>
            <a:r>
              <a:rPr sz="4200" spc="-54" baseline="2925" dirty="0" smtClean="0">
                <a:latin typeface="Calibri"/>
                <a:cs typeface="Calibri"/>
              </a:rPr>
              <a:t>f</a:t>
            </a:r>
            <a:r>
              <a:rPr sz="4200" spc="0" baseline="2925" dirty="0" smtClean="0">
                <a:latin typeface="Calibri"/>
                <a:cs typeface="Calibri"/>
              </a:rPr>
              <a:t>o lanjut: </a:t>
            </a:r>
            <a:r>
              <a:rPr sz="4200" b="1" spc="-622" baseline="2925" dirty="0" smtClean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4200" b="1" u="heavy" spc="19" baseline="2925" dirty="0" smtClean="0">
                <a:solidFill>
                  <a:srgbClr val="0000FF"/>
                </a:solidFill>
                <a:latin typeface="Calibri"/>
                <a:cs typeface="Calibri"/>
                <a:hlinkClick r:id="rId12"/>
              </a:rPr>
              <a:t>ww</a:t>
            </a:r>
            <a:r>
              <a:rPr sz="4200" b="1" u="heavy" spc="-159" baseline="2925" dirty="0" smtClean="0">
                <a:solidFill>
                  <a:srgbClr val="0000FF"/>
                </a:solidFill>
                <a:latin typeface="Calibri"/>
                <a:cs typeface="Calibri"/>
                <a:hlinkClick r:id="rId12"/>
              </a:rPr>
              <a:t>w</a:t>
            </a:r>
            <a:r>
              <a:rPr sz="4200" b="1" u="heavy" spc="0" baseline="2925" dirty="0" smtClean="0">
                <a:solidFill>
                  <a:srgbClr val="0000FF"/>
                </a:solidFill>
                <a:latin typeface="Calibri"/>
                <a:cs typeface="Calibri"/>
                <a:hlinkClick r:id="rId12"/>
              </a:rPr>
              <a:t>.bmkg</a:t>
            </a:r>
            <a:r>
              <a:rPr sz="4200" b="1" u="heavy" spc="39" baseline="2925" dirty="0" smtClean="0">
                <a:solidFill>
                  <a:srgbClr val="0000FF"/>
                </a:solidFill>
                <a:latin typeface="Calibri"/>
                <a:cs typeface="Calibri"/>
                <a:hlinkClick r:id="rId12"/>
              </a:rPr>
              <a:t>.</a:t>
            </a:r>
            <a:r>
              <a:rPr sz="4200" b="1" u="heavy" spc="-34" baseline="2925" dirty="0" smtClean="0">
                <a:solidFill>
                  <a:srgbClr val="0000FF"/>
                </a:solidFill>
                <a:latin typeface="Calibri"/>
                <a:cs typeface="Calibri"/>
                <a:hlinkClick r:id="rId12"/>
              </a:rPr>
              <a:t>g</a:t>
            </a:r>
            <a:r>
              <a:rPr sz="4200" b="1" u="heavy" spc="0" baseline="2925" dirty="0" smtClean="0">
                <a:solidFill>
                  <a:srgbClr val="0000FF"/>
                </a:solidFill>
                <a:latin typeface="Calibri"/>
                <a:cs typeface="Calibri"/>
                <a:hlinkClick r:id="rId12"/>
              </a:rPr>
              <a:t>o.id</a:t>
            </a:r>
            <a:r>
              <a:rPr sz="4200" spc="0" baseline="2925" dirty="0" smtClean="0">
                <a:latin typeface="Calibri"/>
                <a:cs typeface="Calibri"/>
              </a:rPr>
              <a:t>,</a:t>
            </a:r>
            <a:endParaRPr sz="2800">
              <a:latin typeface="Calibri"/>
              <a:cs typeface="Calibri"/>
            </a:endParaRPr>
          </a:p>
          <a:p>
            <a:pPr marL="143998" marR="168334" algn="ctr">
              <a:lnSpc>
                <a:spcPts val="3360"/>
              </a:lnSpc>
              <a:spcBef>
                <a:spcPts val="20"/>
              </a:spcBef>
            </a:pPr>
            <a:r>
              <a:rPr sz="4200" b="1" spc="-19" baseline="1950" dirty="0" smtClean="0">
                <a:solidFill>
                  <a:srgbClr val="0000FF"/>
                </a:solidFill>
                <a:latin typeface="Calibri"/>
                <a:cs typeface="Calibri"/>
                <a:hlinkClick r:id="rId13"/>
              </a:rPr>
              <a:t>h</a:t>
            </a:r>
            <a:r>
              <a:rPr sz="4200" b="1" spc="-34" baseline="1950" dirty="0" smtClean="0">
                <a:solidFill>
                  <a:srgbClr val="0000FF"/>
                </a:solidFill>
                <a:latin typeface="Calibri"/>
                <a:cs typeface="Calibri"/>
                <a:hlinkClick r:id="rId13"/>
              </a:rPr>
              <a:t>t</a:t>
            </a:r>
            <a:r>
              <a:rPr sz="4200" b="1" spc="0" baseline="1950" dirty="0" smtClean="0">
                <a:solidFill>
                  <a:srgbClr val="0000FF"/>
                </a:solidFill>
                <a:latin typeface="Calibri"/>
                <a:cs typeface="Calibri"/>
                <a:hlinkClick r:id="rId13"/>
              </a:rPr>
              <a:t>tp://in</a:t>
            </a:r>
            <a:r>
              <a:rPr sz="4200" b="1" spc="-19" baseline="1950" dirty="0" smtClean="0">
                <a:solidFill>
                  <a:srgbClr val="0000FF"/>
                </a:solidFill>
                <a:latin typeface="Calibri"/>
                <a:cs typeface="Calibri"/>
                <a:hlinkClick r:id="rId13"/>
              </a:rPr>
              <a:t>a</a:t>
            </a:r>
            <a:r>
              <a:rPr sz="4200" b="1" spc="-34" baseline="1950" dirty="0" smtClean="0">
                <a:solidFill>
                  <a:srgbClr val="0000FF"/>
                </a:solidFill>
                <a:latin typeface="Calibri"/>
                <a:cs typeface="Calibri"/>
                <a:hlinkClick r:id="rId13"/>
              </a:rPr>
              <a:t>t</a:t>
            </a:r>
            <a:r>
              <a:rPr sz="4200" b="1" spc="-14" baseline="1950" dirty="0" smtClean="0">
                <a:solidFill>
                  <a:srgbClr val="0000FF"/>
                </a:solidFill>
                <a:latin typeface="Calibri"/>
                <a:cs typeface="Calibri"/>
                <a:hlinkClick r:id="rId13"/>
              </a:rPr>
              <a:t>e</a:t>
            </a:r>
            <a:r>
              <a:rPr sz="4200" b="1" spc="-19" baseline="1950" dirty="0" smtClean="0">
                <a:solidFill>
                  <a:srgbClr val="0000FF"/>
                </a:solidFill>
                <a:latin typeface="Calibri"/>
                <a:cs typeface="Calibri"/>
                <a:hlinkClick r:id="rId13"/>
              </a:rPr>
              <a:t>w</a:t>
            </a:r>
            <a:r>
              <a:rPr sz="4200" b="1" spc="0" baseline="1950" dirty="0" smtClean="0">
                <a:solidFill>
                  <a:srgbClr val="0000FF"/>
                </a:solidFill>
                <a:latin typeface="Calibri"/>
                <a:cs typeface="Calibri"/>
                <a:hlinkClick r:id="rId13"/>
              </a:rPr>
              <a:t>s.bmkg</a:t>
            </a:r>
            <a:r>
              <a:rPr sz="4200" b="1" spc="39" baseline="1950" dirty="0" smtClean="0">
                <a:solidFill>
                  <a:srgbClr val="0000FF"/>
                </a:solidFill>
                <a:latin typeface="Calibri"/>
                <a:cs typeface="Calibri"/>
                <a:hlinkClick r:id="rId13"/>
              </a:rPr>
              <a:t>.</a:t>
            </a:r>
            <a:r>
              <a:rPr sz="4200" b="1" spc="-34" baseline="1950" dirty="0" smtClean="0">
                <a:solidFill>
                  <a:srgbClr val="0000FF"/>
                </a:solidFill>
                <a:latin typeface="Calibri"/>
                <a:cs typeface="Calibri"/>
                <a:hlinkClick r:id="rId13"/>
              </a:rPr>
              <a:t>g</a:t>
            </a:r>
            <a:r>
              <a:rPr sz="4200" b="1" spc="0" baseline="1950" dirty="0" smtClean="0">
                <a:solidFill>
                  <a:srgbClr val="0000FF"/>
                </a:solidFill>
                <a:latin typeface="Calibri"/>
                <a:cs typeface="Calibri"/>
                <a:hlinkClick r:id="rId13"/>
              </a:rPr>
              <a:t>o.id</a:t>
            </a:r>
            <a:endParaRPr sz="2800">
              <a:latin typeface="Calibri"/>
              <a:cs typeface="Calibri"/>
            </a:endParaRPr>
          </a:p>
          <a:p>
            <a:pPr marL="183605" marR="209186" algn="ctr">
              <a:lnSpc>
                <a:spcPts val="3360"/>
              </a:lnSpc>
            </a:pPr>
            <a:r>
              <a:rPr sz="4200" spc="0" baseline="1950" dirty="0" smtClean="0">
                <a:latin typeface="Calibri"/>
                <a:cs typeface="Calibri"/>
              </a:rPr>
              <a:t>Apli</a:t>
            </a:r>
            <a:r>
              <a:rPr sz="4200" spc="-50" baseline="1950" dirty="0" smtClean="0">
                <a:latin typeface="Calibri"/>
                <a:cs typeface="Calibri"/>
              </a:rPr>
              <a:t>k</a:t>
            </a:r>
            <a:r>
              <a:rPr sz="4200" spc="0" baseline="1950" dirty="0" smtClean="0">
                <a:latin typeface="Calibri"/>
                <a:cs typeface="Calibri"/>
              </a:rPr>
              <a:t>asi mobile </a:t>
            </a:r>
            <a:r>
              <a:rPr sz="4200" b="1" spc="0" baseline="1950" dirty="0" smtClean="0">
                <a:solidFill>
                  <a:srgbClr val="0000FF"/>
                </a:solidFill>
                <a:latin typeface="Calibri"/>
                <a:cs typeface="Calibri"/>
              </a:rPr>
              <a:t>I</a:t>
            </a:r>
            <a:r>
              <a:rPr sz="4200" b="1" spc="-14" baseline="1950" dirty="0" smtClean="0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sz="4200" b="1" spc="-39" baseline="1950" dirty="0" smtClean="0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sz="4200" b="1" spc="0" baseline="1950" dirty="0" smtClean="0">
                <a:solidFill>
                  <a:srgbClr val="0000FF"/>
                </a:solidFill>
                <a:latin typeface="Calibri"/>
                <a:cs typeface="Calibri"/>
              </a:rPr>
              <a:t>o BM</a:t>
            </a:r>
            <a:r>
              <a:rPr sz="4200" b="1" spc="-109" baseline="1950" dirty="0" smtClean="0">
                <a:solidFill>
                  <a:srgbClr val="0000FF"/>
                </a:solidFill>
                <a:latin typeface="Calibri"/>
                <a:cs typeface="Calibri"/>
              </a:rPr>
              <a:t>K</a:t>
            </a:r>
            <a:r>
              <a:rPr sz="4200" b="1" spc="0" baseline="1950" dirty="0" smtClean="0">
                <a:solidFill>
                  <a:srgbClr val="0000FF"/>
                </a:solidFill>
                <a:latin typeface="Calibri"/>
                <a:cs typeface="Calibri"/>
              </a:rPr>
              <a:t>G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4525" y="6474591"/>
            <a:ext cx="112057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0"/>
              </a:lnSpc>
              <a:spcBef>
                <a:spcPts val="98"/>
              </a:spcBef>
            </a:pPr>
            <a:r>
              <a:rPr sz="1800" spc="-169" dirty="0" smtClean="0">
                <a:latin typeface="Bahnschrift"/>
                <a:cs typeface="Bahnschrift"/>
                <a:hlinkClick r:id="rId14"/>
              </a:rPr>
              <a:t>@</a:t>
            </a:r>
            <a:r>
              <a:rPr sz="1800" spc="-44" dirty="0" smtClean="0">
                <a:latin typeface="Bahnschrift"/>
                <a:cs typeface="Bahnschrift"/>
                <a:hlinkClick r:id="rId14"/>
              </a:rPr>
              <a:t>i</a:t>
            </a:r>
            <a:r>
              <a:rPr sz="1800" spc="-129" dirty="0" smtClean="0">
                <a:latin typeface="Bahnschrift"/>
                <a:cs typeface="Bahnschrift"/>
              </a:rPr>
              <a:t>n</a:t>
            </a:r>
            <a:r>
              <a:rPr sz="1800" spc="-59" dirty="0" smtClean="0">
                <a:latin typeface="Bahnschrift"/>
                <a:cs typeface="Bahnschrift"/>
              </a:rPr>
              <a:t>f</a:t>
            </a:r>
            <a:r>
              <a:rPr sz="1800" spc="-139" dirty="0" smtClean="0">
                <a:latin typeface="Bahnschrift"/>
                <a:cs typeface="Bahnschrift"/>
              </a:rPr>
              <a:t>o</a:t>
            </a:r>
            <a:r>
              <a:rPr sz="1800" spc="-200" dirty="0" smtClean="0">
                <a:latin typeface="Bahnschrift"/>
                <a:cs typeface="Bahnschrift"/>
              </a:rPr>
              <a:t>B</a:t>
            </a:r>
            <a:r>
              <a:rPr sz="1800" spc="-204" dirty="0" smtClean="0">
                <a:latin typeface="Bahnschrift"/>
                <a:cs typeface="Bahnschrift"/>
              </a:rPr>
              <a:t>M</a:t>
            </a:r>
            <a:r>
              <a:rPr sz="1800" spc="-194" dirty="0" smtClean="0">
                <a:latin typeface="Bahnschrift"/>
                <a:cs typeface="Bahnschrift"/>
              </a:rPr>
              <a:t>K</a:t>
            </a:r>
            <a:r>
              <a:rPr sz="1800" spc="0" dirty="0" smtClean="0">
                <a:latin typeface="Bahnschrift"/>
                <a:cs typeface="Bahnschrift"/>
              </a:rPr>
              <a:t>G</a:t>
            </a:r>
            <a:endParaRPr sz="180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73429" y="6496689"/>
            <a:ext cx="112057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0"/>
              </a:lnSpc>
              <a:spcBef>
                <a:spcPts val="98"/>
              </a:spcBef>
            </a:pPr>
            <a:r>
              <a:rPr sz="1800" spc="-169" dirty="0" smtClean="0">
                <a:latin typeface="Bahnschrift"/>
                <a:cs typeface="Bahnschrift"/>
                <a:hlinkClick r:id="rId14"/>
              </a:rPr>
              <a:t>@</a:t>
            </a:r>
            <a:r>
              <a:rPr sz="1800" spc="-44" dirty="0" smtClean="0">
                <a:latin typeface="Bahnschrift"/>
                <a:cs typeface="Bahnschrift"/>
                <a:hlinkClick r:id="rId14"/>
              </a:rPr>
              <a:t>i</a:t>
            </a:r>
            <a:r>
              <a:rPr sz="1800" spc="-129" dirty="0" smtClean="0">
                <a:latin typeface="Bahnschrift"/>
                <a:cs typeface="Bahnschrift"/>
              </a:rPr>
              <a:t>n</a:t>
            </a:r>
            <a:r>
              <a:rPr sz="1800" spc="-59" dirty="0" smtClean="0">
                <a:latin typeface="Bahnschrift"/>
                <a:cs typeface="Bahnschrift"/>
              </a:rPr>
              <a:t>f</a:t>
            </a:r>
            <a:r>
              <a:rPr sz="1800" spc="-139" dirty="0" smtClean="0">
                <a:latin typeface="Bahnschrift"/>
                <a:cs typeface="Bahnschrift"/>
              </a:rPr>
              <a:t>o</a:t>
            </a:r>
            <a:r>
              <a:rPr sz="1800" spc="-200" dirty="0" smtClean="0">
                <a:latin typeface="Bahnschrift"/>
                <a:cs typeface="Bahnschrift"/>
              </a:rPr>
              <a:t>B</a:t>
            </a:r>
            <a:r>
              <a:rPr sz="1800" spc="-204" dirty="0" smtClean="0">
                <a:latin typeface="Bahnschrift"/>
                <a:cs typeface="Bahnschrift"/>
              </a:rPr>
              <a:t>M</a:t>
            </a:r>
            <a:r>
              <a:rPr sz="1800" spc="-194" dirty="0" smtClean="0">
                <a:latin typeface="Bahnschrift"/>
                <a:cs typeface="Bahnschrift"/>
              </a:rPr>
              <a:t>K</a:t>
            </a:r>
            <a:r>
              <a:rPr sz="1800" spc="0" dirty="0" smtClean="0">
                <a:latin typeface="Bahnschrift"/>
                <a:cs typeface="Bahnschrift"/>
              </a:rPr>
              <a:t>G</a:t>
            </a:r>
            <a:endParaRPr sz="1800">
              <a:latin typeface="Bahnschrift"/>
              <a:cs typeface="Bahnschrif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10277" y="6505069"/>
            <a:ext cx="112057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0"/>
              </a:lnSpc>
              <a:spcBef>
                <a:spcPts val="98"/>
              </a:spcBef>
            </a:pPr>
            <a:r>
              <a:rPr sz="1800" spc="-169" dirty="0" smtClean="0">
                <a:latin typeface="Bahnschrift"/>
                <a:cs typeface="Bahnschrift"/>
                <a:hlinkClick r:id="rId14"/>
              </a:rPr>
              <a:t>@</a:t>
            </a:r>
            <a:r>
              <a:rPr sz="1800" spc="-44" dirty="0" smtClean="0">
                <a:latin typeface="Bahnschrift"/>
                <a:cs typeface="Bahnschrift"/>
                <a:hlinkClick r:id="rId14"/>
              </a:rPr>
              <a:t>i</a:t>
            </a:r>
            <a:r>
              <a:rPr sz="1800" spc="-129" dirty="0" smtClean="0">
                <a:latin typeface="Bahnschrift"/>
                <a:cs typeface="Bahnschrift"/>
              </a:rPr>
              <a:t>n</a:t>
            </a:r>
            <a:r>
              <a:rPr sz="1800" spc="-59" dirty="0" smtClean="0">
                <a:latin typeface="Bahnschrift"/>
                <a:cs typeface="Bahnschrift"/>
              </a:rPr>
              <a:t>f</a:t>
            </a:r>
            <a:r>
              <a:rPr sz="1800" spc="-139" dirty="0" smtClean="0">
                <a:latin typeface="Bahnschrift"/>
                <a:cs typeface="Bahnschrift"/>
              </a:rPr>
              <a:t>o</a:t>
            </a:r>
            <a:r>
              <a:rPr sz="1800" spc="-200" dirty="0" smtClean="0">
                <a:latin typeface="Bahnschrift"/>
                <a:cs typeface="Bahnschrift"/>
              </a:rPr>
              <a:t>B</a:t>
            </a:r>
            <a:r>
              <a:rPr sz="1800" spc="-204" dirty="0" smtClean="0">
                <a:latin typeface="Bahnschrift"/>
                <a:cs typeface="Bahnschrift"/>
              </a:rPr>
              <a:t>M</a:t>
            </a:r>
            <a:r>
              <a:rPr sz="1800" spc="-194" dirty="0" smtClean="0">
                <a:latin typeface="Bahnschrift"/>
                <a:cs typeface="Bahnschrift"/>
              </a:rPr>
              <a:t>K</a:t>
            </a:r>
            <a:r>
              <a:rPr sz="1800" spc="0" dirty="0" smtClean="0">
                <a:latin typeface="Bahnschrift"/>
                <a:cs typeface="Bahnschrift"/>
              </a:rPr>
              <a:t>G</a:t>
            </a:r>
            <a:endParaRPr sz="1800">
              <a:latin typeface="Bahnschrift"/>
              <a:cs typeface="Bahnschrif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200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58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680</Words>
  <Application>Microsoft Office PowerPoint</Application>
  <PresentationFormat>Custom</PresentationFormat>
  <Paragraphs>219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Bahnschrift</vt:lpstr>
      <vt:lpstr>Britannic Bold</vt:lpstr>
      <vt:lpstr>Calibri</vt:lpstr>
      <vt:lpstr>Franklin Gothic Demi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ASUS</cp:lastModifiedBy>
  <cp:revision>1</cp:revision>
  <dcterms:modified xsi:type="dcterms:W3CDTF">2020-09-27T12:44:31Z</dcterms:modified>
</cp:coreProperties>
</file>