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9" r:id="rId11"/>
    <p:sldId id="270" r:id="rId12"/>
    <p:sldId id="272" r:id="rId13"/>
    <p:sldId id="275" r:id="rId14"/>
    <p:sldId id="276" r:id="rId15"/>
    <p:sldId id="277" r:id="rId16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17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33"/>
          <p:cNvSpPr/>
          <p:nvPr/>
        </p:nvSpPr>
        <p:spPr>
          <a:xfrm>
            <a:off x="3503561" y="6240018"/>
            <a:ext cx="3686555" cy="0"/>
          </a:xfrm>
          <a:custGeom>
            <a:avLst/>
            <a:gdLst/>
            <a:ahLst/>
            <a:cxnLst/>
            <a:rect l="l" t="t" r="r" b="b"/>
            <a:pathLst>
              <a:path w="3686555">
                <a:moveTo>
                  <a:pt x="3686555" y="0"/>
                </a:moveTo>
                <a:lnTo>
                  <a:pt x="0" y="0"/>
                </a:lnTo>
              </a:path>
            </a:pathLst>
          </a:custGeom>
          <a:ln w="19556">
            <a:solidFill>
              <a:srgbClr val="006FB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3281" y="4698492"/>
            <a:ext cx="1152144" cy="1127760"/>
          </a:xfrm>
          <a:custGeom>
            <a:avLst/>
            <a:gdLst/>
            <a:ahLst/>
            <a:cxnLst/>
            <a:rect l="l" t="t" r="r" b="b"/>
            <a:pathLst>
              <a:path w="1152144" h="1127760">
                <a:moveTo>
                  <a:pt x="0" y="0"/>
                </a:moveTo>
                <a:lnTo>
                  <a:pt x="3048" y="1121664"/>
                </a:lnTo>
                <a:lnTo>
                  <a:pt x="1152144" y="1127760"/>
                </a:lnTo>
                <a:lnTo>
                  <a:pt x="0" y="0"/>
                </a:lnTo>
                <a:close/>
              </a:path>
            </a:pathLst>
          </a:custGeom>
          <a:solidFill>
            <a:srgbClr val="21586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50327" y="4684776"/>
            <a:ext cx="1178814" cy="1154430"/>
          </a:xfrm>
          <a:custGeom>
            <a:avLst/>
            <a:gdLst/>
            <a:ahLst/>
            <a:cxnLst/>
            <a:rect l="l" t="t" r="r" b="b"/>
            <a:pathLst>
              <a:path w="1178814" h="1154429">
                <a:moveTo>
                  <a:pt x="1155954" y="1150619"/>
                </a:moveTo>
                <a:lnTo>
                  <a:pt x="28956" y="1135379"/>
                </a:lnTo>
                <a:lnTo>
                  <a:pt x="16002" y="1123187"/>
                </a:lnTo>
                <a:lnTo>
                  <a:pt x="3048" y="1135379"/>
                </a:lnTo>
                <a:lnTo>
                  <a:pt x="3048" y="1142237"/>
                </a:lnTo>
                <a:lnTo>
                  <a:pt x="9144" y="1148333"/>
                </a:lnTo>
                <a:lnTo>
                  <a:pt x="16002" y="1148333"/>
                </a:lnTo>
                <a:lnTo>
                  <a:pt x="1164336" y="1154429"/>
                </a:lnTo>
                <a:lnTo>
                  <a:pt x="1169670" y="1154429"/>
                </a:lnTo>
                <a:lnTo>
                  <a:pt x="1174242" y="1151381"/>
                </a:lnTo>
                <a:lnTo>
                  <a:pt x="1176528" y="1146047"/>
                </a:lnTo>
                <a:lnTo>
                  <a:pt x="1178814" y="1141475"/>
                </a:lnTo>
                <a:lnTo>
                  <a:pt x="1177290" y="1136141"/>
                </a:lnTo>
                <a:lnTo>
                  <a:pt x="1173480" y="1132331"/>
                </a:lnTo>
                <a:lnTo>
                  <a:pt x="1155954" y="1150619"/>
                </a:lnTo>
                <a:close/>
              </a:path>
              <a:path w="1178814" h="1154429">
                <a:moveTo>
                  <a:pt x="8382" y="2285"/>
                </a:moveTo>
                <a:lnTo>
                  <a:pt x="3048" y="3809"/>
                </a:lnTo>
                <a:lnTo>
                  <a:pt x="0" y="8381"/>
                </a:lnTo>
                <a:lnTo>
                  <a:pt x="0" y="13715"/>
                </a:lnTo>
                <a:lnTo>
                  <a:pt x="25908" y="13715"/>
                </a:lnTo>
                <a:lnTo>
                  <a:pt x="22098" y="4571"/>
                </a:lnTo>
                <a:lnTo>
                  <a:pt x="18288" y="761"/>
                </a:lnTo>
                <a:lnTo>
                  <a:pt x="12954" y="0"/>
                </a:lnTo>
                <a:lnTo>
                  <a:pt x="8382" y="2285"/>
                </a:lnTo>
                <a:close/>
              </a:path>
              <a:path w="1178814" h="1154429">
                <a:moveTo>
                  <a:pt x="1165098" y="1128521"/>
                </a:moveTo>
                <a:lnTo>
                  <a:pt x="25991" y="44572"/>
                </a:lnTo>
                <a:lnTo>
                  <a:pt x="1133227" y="1128374"/>
                </a:lnTo>
                <a:lnTo>
                  <a:pt x="1165098" y="1128521"/>
                </a:lnTo>
                <a:close/>
              </a:path>
              <a:path w="1178814" h="1154429">
                <a:moveTo>
                  <a:pt x="3810" y="22859"/>
                </a:moveTo>
                <a:lnTo>
                  <a:pt x="3048" y="1135379"/>
                </a:lnTo>
                <a:lnTo>
                  <a:pt x="16002" y="1123187"/>
                </a:lnTo>
                <a:lnTo>
                  <a:pt x="28956" y="1135379"/>
                </a:lnTo>
                <a:lnTo>
                  <a:pt x="1155954" y="1150619"/>
                </a:lnTo>
                <a:lnTo>
                  <a:pt x="1173480" y="1132331"/>
                </a:lnTo>
                <a:lnTo>
                  <a:pt x="22098" y="4571"/>
                </a:lnTo>
                <a:lnTo>
                  <a:pt x="25908" y="13715"/>
                </a:lnTo>
                <a:lnTo>
                  <a:pt x="0" y="13715"/>
                </a:lnTo>
                <a:lnTo>
                  <a:pt x="3048" y="1135379"/>
                </a:lnTo>
                <a:lnTo>
                  <a:pt x="3810" y="22859"/>
                </a:lnTo>
                <a:lnTo>
                  <a:pt x="25991" y="44572"/>
                </a:lnTo>
                <a:lnTo>
                  <a:pt x="1165098" y="1128521"/>
                </a:lnTo>
                <a:lnTo>
                  <a:pt x="1133227" y="1128374"/>
                </a:lnTo>
                <a:lnTo>
                  <a:pt x="28923" y="1123247"/>
                </a:lnTo>
                <a:lnTo>
                  <a:pt x="25991" y="44572"/>
                </a:lnTo>
                <a:lnTo>
                  <a:pt x="3810" y="2285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3939" y="4590288"/>
            <a:ext cx="1152144" cy="1127760"/>
          </a:xfrm>
          <a:custGeom>
            <a:avLst/>
            <a:gdLst/>
            <a:ahLst/>
            <a:cxnLst/>
            <a:rect l="l" t="t" r="r" b="b"/>
            <a:pathLst>
              <a:path w="1152144" h="1127760">
                <a:moveTo>
                  <a:pt x="1152144" y="1127759"/>
                </a:moveTo>
                <a:lnTo>
                  <a:pt x="1149095" y="5333"/>
                </a:lnTo>
                <a:lnTo>
                  <a:pt x="0" y="0"/>
                </a:lnTo>
                <a:lnTo>
                  <a:pt x="1152144" y="1127759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93177" y="4588764"/>
            <a:ext cx="1154430" cy="1130046"/>
          </a:xfrm>
          <a:custGeom>
            <a:avLst/>
            <a:gdLst/>
            <a:ahLst/>
            <a:cxnLst/>
            <a:rect l="l" t="t" r="r" b="b"/>
            <a:pathLst>
              <a:path w="1154429" h="1130046">
                <a:moveTo>
                  <a:pt x="2285" y="0"/>
                </a:moveTo>
                <a:lnTo>
                  <a:pt x="762" y="0"/>
                </a:lnTo>
                <a:lnTo>
                  <a:pt x="0" y="2285"/>
                </a:lnTo>
                <a:lnTo>
                  <a:pt x="767" y="3037"/>
                </a:lnTo>
                <a:lnTo>
                  <a:pt x="1151382" y="1130045"/>
                </a:lnTo>
                <a:lnTo>
                  <a:pt x="1151371" y="1125510"/>
                </a:lnTo>
                <a:lnTo>
                  <a:pt x="5423" y="3072"/>
                </a:lnTo>
                <a:lnTo>
                  <a:pt x="2293" y="7"/>
                </a:lnTo>
                <a:close/>
              </a:path>
              <a:path w="1154429" h="1130046">
                <a:moveTo>
                  <a:pt x="1151382" y="1130045"/>
                </a:moveTo>
                <a:lnTo>
                  <a:pt x="1154430" y="1129283"/>
                </a:lnTo>
                <a:lnTo>
                  <a:pt x="1153668" y="1127759"/>
                </a:lnTo>
                <a:lnTo>
                  <a:pt x="1149858" y="9143"/>
                </a:lnTo>
                <a:lnTo>
                  <a:pt x="1148333" y="6857"/>
                </a:lnTo>
                <a:lnTo>
                  <a:pt x="1149858" y="5333"/>
                </a:lnTo>
                <a:lnTo>
                  <a:pt x="2293" y="7"/>
                </a:lnTo>
                <a:lnTo>
                  <a:pt x="5423" y="3072"/>
                </a:lnTo>
                <a:lnTo>
                  <a:pt x="1148340" y="9135"/>
                </a:lnTo>
                <a:lnTo>
                  <a:pt x="1151371" y="1125510"/>
                </a:lnTo>
                <a:lnTo>
                  <a:pt x="1151382" y="1130045"/>
                </a:lnTo>
                <a:close/>
              </a:path>
              <a:path w="1154429" h="1130046">
                <a:moveTo>
                  <a:pt x="1149858" y="5333"/>
                </a:moveTo>
                <a:lnTo>
                  <a:pt x="1148333" y="6857"/>
                </a:lnTo>
                <a:lnTo>
                  <a:pt x="1149858" y="9143"/>
                </a:lnTo>
                <a:lnTo>
                  <a:pt x="1153668" y="1127759"/>
                </a:lnTo>
                <a:lnTo>
                  <a:pt x="1154430" y="1129283"/>
                </a:lnTo>
                <a:lnTo>
                  <a:pt x="1151382" y="6857"/>
                </a:lnTo>
                <a:lnTo>
                  <a:pt x="1149858" y="5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5003" y="4814316"/>
            <a:ext cx="163068" cy="134874"/>
          </a:xfrm>
          <a:custGeom>
            <a:avLst/>
            <a:gdLst/>
            <a:ahLst/>
            <a:cxnLst/>
            <a:rect l="l" t="t" r="r" b="b"/>
            <a:pathLst>
              <a:path w="163068" h="134874">
                <a:moveTo>
                  <a:pt x="163068" y="134874"/>
                </a:moveTo>
                <a:lnTo>
                  <a:pt x="19812" y="0"/>
                </a:lnTo>
                <a:lnTo>
                  <a:pt x="0" y="19050"/>
                </a:lnTo>
                <a:lnTo>
                  <a:pt x="96012" y="110489"/>
                </a:lnTo>
                <a:lnTo>
                  <a:pt x="74676" y="133350"/>
                </a:lnTo>
                <a:lnTo>
                  <a:pt x="163068" y="13487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3657" y="4640580"/>
            <a:ext cx="977646" cy="132587"/>
          </a:xfrm>
          <a:custGeom>
            <a:avLst/>
            <a:gdLst/>
            <a:ahLst/>
            <a:cxnLst/>
            <a:rect l="l" t="t" r="r" b="b"/>
            <a:pathLst>
              <a:path w="977646" h="132587">
                <a:moveTo>
                  <a:pt x="733044" y="40386"/>
                </a:moveTo>
                <a:lnTo>
                  <a:pt x="735330" y="38862"/>
                </a:lnTo>
                <a:lnTo>
                  <a:pt x="733044" y="38862"/>
                </a:lnTo>
                <a:lnTo>
                  <a:pt x="727970" y="48445"/>
                </a:lnTo>
                <a:lnTo>
                  <a:pt x="733044" y="40386"/>
                </a:lnTo>
                <a:close/>
              </a:path>
              <a:path w="977646" h="132587">
                <a:moveTo>
                  <a:pt x="726948" y="45720"/>
                </a:moveTo>
                <a:lnTo>
                  <a:pt x="724662" y="45720"/>
                </a:lnTo>
                <a:lnTo>
                  <a:pt x="723900" y="47244"/>
                </a:lnTo>
                <a:lnTo>
                  <a:pt x="726948" y="47244"/>
                </a:lnTo>
                <a:lnTo>
                  <a:pt x="727970" y="48445"/>
                </a:lnTo>
                <a:lnTo>
                  <a:pt x="726948" y="45720"/>
                </a:lnTo>
                <a:close/>
              </a:path>
              <a:path w="977646" h="132587">
                <a:moveTo>
                  <a:pt x="867918" y="46482"/>
                </a:moveTo>
                <a:lnTo>
                  <a:pt x="861667" y="51027"/>
                </a:lnTo>
                <a:lnTo>
                  <a:pt x="867156" y="48768"/>
                </a:lnTo>
                <a:lnTo>
                  <a:pt x="868510" y="50122"/>
                </a:lnTo>
                <a:lnTo>
                  <a:pt x="875538" y="55626"/>
                </a:lnTo>
                <a:lnTo>
                  <a:pt x="878586" y="56388"/>
                </a:lnTo>
                <a:lnTo>
                  <a:pt x="879892" y="51816"/>
                </a:lnTo>
                <a:lnTo>
                  <a:pt x="877824" y="54864"/>
                </a:lnTo>
                <a:lnTo>
                  <a:pt x="876215" y="53255"/>
                </a:lnTo>
                <a:lnTo>
                  <a:pt x="869441" y="49530"/>
                </a:lnTo>
                <a:lnTo>
                  <a:pt x="869441" y="46482"/>
                </a:lnTo>
                <a:lnTo>
                  <a:pt x="867918" y="46482"/>
                </a:lnTo>
                <a:close/>
              </a:path>
              <a:path w="977646" h="132587">
                <a:moveTo>
                  <a:pt x="861822" y="53340"/>
                </a:moveTo>
                <a:lnTo>
                  <a:pt x="858774" y="54102"/>
                </a:lnTo>
                <a:lnTo>
                  <a:pt x="861060" y="54864"/>
                </a:lnTo>
                <a:lnTo>
                  <a:pt x="868510" y="50122"/>
                </a:lnTo>
                <a:lnTo>
                  <a:pt x="867156" y="48768"/>
                </a:lnTo>
                <a:lnTo>
                  <a:pt x="861667" y="51027"/>
                </a:lnTo>
                <a:lnTo>
                  <a:pt x="859536" y="52578"/>
                </a:lnTo>
                <a:lnTo>
                  <a:pt x="858774" y="54102"/>
                </a:lnTo>
                <a:lnTo>
                  <a:pt x="861822" y="53340"/>
                </a:lnTo>
                <a:close/>
              </a:path>
              <a:path w="977646" h="132587">
                <a:moveTo>
                  <a:pt x="858221" y="45267"/>
                </a:moveTo>
                <a:lnTo>
                  <a:pt x="858774" y="54102"/>
                </a:lnTo>
                <a:lnTo>
                  <a:pt x="859536" y="52578"/>
                </a:lnTo>
                <a:lnTo>
                  <a:pt x="861667" y="51027"/>
                </a:lnTo>
                <a:lnTo>
                  <a:pt x="860297" y="42672"/>
                </a:lnTo>
                <a:lnTo>
                  <a:pt x="858221" y="45267"/>
                </a:lnTo>
                <a:close/>
              </a:path>
              <a:path w="977646" h="132587">
                <a:moveTo>
                  <a:pt x="858012" y="41910"/>
                </a:moveTo>
                <a:lnTo>
                  <a:pt x="861060" y="41910"/>
                </a:lnTo>
                <a:lnTo>
                  <a:pt x="861060" y="41148"/>
                </a:lnTo>
                <a:lnTo>
                  <a:pt x="858012" y="41148"/>
                </a:lnTo>
                <a:lnTo>
                  <a:pt x="847453" y="53686"/>
                </a:lnTo>
                <a:lnTo>
                  <a:pt x="858012" y="41910"/>
                </a:lnTo>
                <a:close/>
              </a:path>
              <a:path w="977646" h="132587">
                <a:moveTo>
                  <a:pt x="833461" y="59706"/>
                </a:moveTo>
                <a:lnTo>
                  <a:pt x="815340" y="38100"/>
                </a:lnTo>
                <a:lnTo>
                  <a:pt x="813054" y="38862"/>
                </a:lnTo>
                <a:lnTo>
                  <a:pt x="811674" y="44841"/>
                </a:lnTo>
                <a:lnTo>
                  <a:pt x="813054" y="40386"/>
                </a:lnTo>
                <a:lnTo>
                  <a:pt x="816102" y="39624"/>
                </a:lnTo>
                <a:lnTo>
                  <a:pt x="833461" y="59706"/>
                </a:lnTo>
                <a:close/>
              </a:path>
              <a:path w="977646" h="132587">
                <a:moveTo>
                  <a:pt x="804672" y="32766"/>
                </a:moveTo>
                <a:lnTo>
                  <a:pt x="811674" y="44841"/>
                </a:lnTo>
                <a:lnTo>
                  <a:pt x="804672" y="32004"/>
                </a:lnTo>
                <a:lnTo>
                  <a:pt x="801624" y="32766"/>
                </a:lnTo>
                <a:lnTo>
                  <a:pt x="804672" y="32766"/>
                </a:lnTo>
                <a:close/>
              </a:path>
              <a:path w="977646" h="132587">
                <a:moveTo>
                  <a:pt x="75438" y="51054"/>
                </a:moveTo>
                <a:lnTo>
                  <a:pt x="73152" y="48768"/>
                </a:lnTo>
                <a:lnTo>
                  <a:pt x="67204" y="50998"/>
                </a:lnTo>
                <a:lnTo>
                  <a:pt x="55626" y="51054"/>
                </a:lnTo>
                <a:lnTo>
                  <a:pt x="47343" y="51484"/>
                </a:lnTo>
                <a:lnTo>
                  <a:pt x="46482" y="51816"/>
                </a:lnTo>
                <a:lnTo>
                  <a:pt x="47343" y="51484"/>
                </a:lnTo>
                <a:lnTo>
                  <a:pt x="43434" y="49530"/>
                </a:lnTo>
                <a:lnTo>
                  <a:pt x="41910" y="49530"/>
                </a:lnTo>
                <a:lnTo>
                  <a:pt x="33759" y="52246"/>
                </a:lnTo>
                <a:lnTo>
                  <a:pt x="34290" y="52578"/>
                </a:lnTo>
                <a:lnTo>
                  <a:pt x="43434" y="52578"/>
                </a:lnTo>
                <a:lnTo>
                  <a:pt x="48006" y="51816"/>
                </a:lnTo>
                <a:lnTo>
                  <a:pt x="56170" y="51462"/>
                </a:lnTo>
                <a:lnTo>
                  <a:pt x="57150" y="51054"/>
                </a:lnTo>
                <a:lnTo>
                  <a:pt x="56170" y="51462"/>
                </a:lnTo>
                <a:lnTo>
                  <a:pt x="67818" y="51054"/>
                </a:lnTo>
                <a:lnTo>
                  <a:pt x="75438" y="51054"/>
                </a:lnTo>
                <a:close/>
              </a:path>
              <a:path w="977646" h="132587">
                <a:moveTo>
                  <a:pt x="67204" y="50998"/>
                </a:moveTo>
                <a:lnTo>
                  <a:pt x="59436" y="50292"/>
                </a:lnTo>
                <a:lnTo>
                  <a:pt x="60198" y="51054"/>
                </a:lnTo>
                <a:lnTo>
                  <a:pt x="67204" y="50998"/>
                </a:lnTo>
                <a:close/>
              </a:path>
              <a:path w="977646" h="132587">
                <a:moveTo>
                  <a:pt x="92246" y="53384"/>
                </a:moveTo>
                <a:lnTo>
                  <a:pt x="90678" y="51816"/>
                </a:lnTo>
                <a:lnTo>
                  <a:pt x="88392" y="51054"/>
                </a:lnTo>
                <a:lnTo>
                  <a:pt x="83820" y="53340"/>
                </a:lnTo>
                <a:lnTo>
                  <a:pt x="84582" y="52578"/>
                </a:lnTo>
                <a:lnTo>
                  <a:pt x="75438" y="51054"/>
                </a:lnTo>
                <a:lnTo>
                  <a:pt x="76200" y="51816"/>
                </a:lnTo>
                <a:lnTo>
                  <a:pt x="75438" y="51054"/>
                </a:lnTo>
                <a:lnTo>
                  <a:pt x="67818" y="51054"/>
                </a:lnTo>
                <a:lnTo>
                  <a:pt x="56170" y="51462"/>
                </a:lnTo>
                <a:lnTo>
                  <a:pt x="58674" y="53340"/>
                </a:lnTo>
                <a:lnTo>
                  <a:pt x="59436" y="53340"/>
                </a:lnTo>
                <a:lnTo>
                  <a:pt x="67818" y="54102"/>
                </a:lnTo>
                <a:lnTo>
                  <a:pt x="68580" y="54102"/>
                </a:lnTo>
                <a:lnTo>
                  <a:pt x="73914" y="51816"/>
                </a:lnTo>
                <a:lnTo>
                  <a:pt x="74676" y="54102"/>
                </a:lnTo>
                <a:lnTo>
                  <a:pt x="89916" y="54102"/>
                </a:lnTo>
                <a:lnTo>
                  <a:pt x="91440" y="55626"/>
                </a:lnTo>
                <a:lnTo>
                  <a:pt x="93726" y="54864"/>
                </a:lnTo>
                <a:lnTo>
                  <a:pt x="99581" y="42239"/>
                </a:lnTo>
                <a:lnTo>
                  <a:pt x="98298" y="37338"/>
                </a:lnTo>
                <a:lnTo>
                  <a:pt x="98298" y="36576"/>
                </a:lnTo>
                <a:lnTo>
                  <a:pt x="92246" y="53384"/>
                </a:lnTo>
                <a:close/>
              </a:path>
              <a:path w="977646" h="132587">
                <a:moveTo>
                  <a:pt x="84582" y="56388"/>
                </a:moveTo>
                <a:lnTo>
                  <a:pt x="85344" y="55626"/>
                </a:lnTo>
                <a:lnTo>
                  <a:pt x="88392" y="54102"/>
                </a:lnTo>
                <a:lnTo>
                  <a:pt x="88840" y="54460"/>
                </a:lnTo>
                <a:lnTo>
                  <a:pt x="92202" y="57150"/>
                </a:lnTo>
                <a:lnTo>
                  <a:pt x="94488" y="56388"/>
                </a:lnTo>
                <a:lnTo>
                  <a:pt x="99581" y="42239"/>
                </a:lnTo>
                <a:lnTo>
                  <a:pt x="93726" y="54864"/>
                </a:lnTo>
                <a:lnTo>
                  <a:pt x="91440" y="55626"/>
                </a:lnTo>
                <a:lnTo>
                  <a:pt x="89916" y="54102"/>
                </a:lnTo>
                <a:lnTo>
                  <a:pt x="74676" y="54102"/>
                </a:lnTo>
                <a:lnTo>
                  <a:pt x="84582" y="56388"/>
                </a:lnTo>
                <a:close/>
              </a:path>
              <a:path w="977646" h="132587">
                <a:moveTo>
                  <a:pt x="55626" y="51054"/>
                </a:moveTo>
                <a:lnTo>
                  <a:pt x="60198" y="51054"/>
                </a:lnTo>
                <a:lnTo>
                  <a:pt x="56388" y="48006"/>
                </a:lnTo>
                <a:lnTo>
                  <a:pt x="47343" y="51484"/>
                </a:lnTo>
                <a:lnTo>
                  <a:pt x="55626" y="51054"/>
                </a:lnTo>
                <a:close/>
              </a:path>
              <a:path w="977646" h="132587">
                <a:moveTo>
                  <a:pt x="878586" y="44958"/>
                </a:moveTo>
                <a:lnTo>
                  <a:pt x="876215" y="53255"/>
                </a:lnTo>
                <a:lnTo>
                  <a:pt x="878586" y="45720"/>
                </a:lnTo>
                <a:lnTo>
                  <a:pt x="881634" y="45720"/>
                </a:lnTo>
                <a:lnTo>
                  <a:pt x="879892" y="51816"/>
                </a:lnTo>
                <a:lnTo>
                  <a:pt x="880872" y="56388"/>
                </a:lnTo>
                <a:lnTo>
                  <a:pt x="883919" y="55626"/>
                </a:lnTo>
                <a:lnTo>
                  <a:pt x="881634" y="54864"/>
                </a:lnTo>
                <a:lnTo>
                  <a:pt x="883438" y="53378"/>
                </a:lnTo>
                <a:lnTo>
                  <a:pt x="881634" y="44958"/>
                </a:lnTo>
                <a:lnTo>
                  <a:pt x="878586" y="44958"/>
                </a:lnTo>
                <a:close/>
              </a:path>
              <a:path w="977646" h="132587">
                <a:moveTo>
                  <a:pt x="759486" y="51847"/>
                </a:moveTo>
                <a:lnTo>
                  <a:pt x="762000" y="54864"/>
                </a:lnTo>
                <a:lnTo>
                  <a:pt x="764286" y="54102"/>
                </a:lnTo>
                <a:lnTo>
                  <a:pt x="767024" y="46982"/>
                </a:lnTo>
                <a:lnTo>
                  <a:pt x="765810" y="44958"/>
                </a:lnTo>
                <a:lnTo>
                  <a:pt x="768096" y="43434"/>
                </a:lnTo>
                <a:lnTo>
                  <a:pt x="768096" y="42672"/>
                </a:lnTo>
                <a:lnTo>
                  <a:pt x="765048" y="43434"/>
                </a:lnTo>
                <a:lnTo>
                  <a:pt x="762787" y="50780"/>
                </a:lnTo>
                <a:lnTo>
                  <a:pt x="764286" y="52578"/>
                </a:lnTo>
                <a:lnTo>
                  <a:pt x="762000" y="53340"/>
                </a:lnTo>
                <a:lnTo>
                  <a:pt x="759486" y="51847"/>
                </a:lnTo>
                <a:close/>
              </a:path>
              <a:path w="977646" h="132587">
                <a:moveTo>
                  <a:pt x="768096" y="43434"/>
                </a:moveTo>
                <a:lnTo>
                  <a:pt x="765810" y="44958"/>
                </a:lnTo>
                <a:lnTo>
                  <a:pt x="767024" y="46982"/>
                </a:lnTo>
                <a:lnTo>
                  <a:pt x="772668" y="54102"/>
                </a:lnTo>
                <a:lnTo>
                  <a:pt x="772668" y="56388"/>
                </a:lnTo>
                <a:lnTo>
                  <a:pt x="775716" y="55626"/>
                </a:lnTo>
                <a:lnTo>
                  <a:pt x="775716" y="54102"/>
                </a:lnTo>
                <a:lnTo>
                  <a:pt x="774001" y="51701"/>
                </a:lnTo>
                <a:lnTo>
                  <a:pt x="768096" y="44196"/>
                </a:lnTo>
                <a:lnTo>
                  <a:pt x="768096" y="43434"/>
                </a:lnTo>
                <a:close/>
              </a:path>
              <a:path w="977646" h="132587">
                <a:moveTo>
                  <a:pt x="752094" y="58674"/>
                </a:moveTo>
                <a:lnTo>
                  <a:pt x="755142" y="58674"/>
                </a:lnTo>
                <a:lnTo>
                  <a:pt x="759486" y="51847"/>
                </a:lnTo>
                <a:lnTo>
                  <a:pt x="758190" y="50292"/>
                </a:lnTo>
                <a:lnTo>
                  <a:pt x="760476" y="50292"/>
                </a:lnTo>
                <a:lnTo>
                  <a:pt x="759486" y="51847"/>
                </a:lnTo>
                <a:lnTo>
                  <a:pt x="762000" y="53340"/>
                </a:lnTo>
                <a:lnTo>
                  <a:pt x="764286" y="52578"/>
                </a:lnTo>
                <a:lnTo>
                  <a:pt x="762787" y="50780"/>
                </a:lnTo>
                <a:lnTo>
                  <a:pt x="760476" y="48006"/>
                </a:lnTo>
                <a:lnTo>
                  <a:pt x="758190" y="48768"/>
                </a:lnTo>
                <a:lnTo>
                  <a:pt x="753932" y="54621"/>
                </a:lnTo>
                <a:lnTo>
                  <a:pt x="752094" y="57150"/>
                </a:lnTo>
                <a:lnTo>
                  <a:pt x="755142" y="57150"/>
                </a:lnTo>
                <a:lnTo>
                  <a:pt x="752094" y="58674"/>
                </a:lnTo>
                <a:close/>
              </a:path>
              <a:path w="977646" h="132587">
                <a:moveTo>
                  <a:pt x="56170" y="51462"/>
                </a:moveTo>
                <a:lnTo>
                  <a:pt x="48006" y="51816"/>
                </a:lnTo>
                <a:lnTo>
                  <a:pt x="43434" y="52578"/>
                </a:lnTo>
                <a:lnTo>
                  <a:pt x="34290" y="52578"/>
                </a:lnTo>
                <a:lnTo>
                  <a:pt x="33759" y="52246"/>
                </a:lnTo>
                <a:lnTo>
                  <a:pt x="28194" y="51816"/>
                </a:lnTo>
                <a:lnTo>
                  <a:pt x="16279" y="51798"/>
                </a:lnTo>
                <a:lnTo>
                  <a:pt x="15240" y="52578"/>
                </a:lnTo>
                <a:lnTo>
                  <a:pt x="10159" y="51997"/>
                </a:lnTo>
                <a:lnTo>
                  <a:pt x="15240" y="55626"/>
                </a:lnTo>
                <a:lnTo>
                  <a:pt x="20574" y="52578"/>
                </a:lnTo>
                <a:lnTo>
                  <a:pt x="17526" y="52578"/>
                </a:lnTo>
                <a:lnTo>
                  <a:pt x="26670" y="51816"/>
                </a:lnTo>
                <a:lnTo>
                  <a:pt x="27076" y="52019"/>
                </a:lnTo>
                <a:lnTo>
                  <a:pt x="32766" y="52578"/>
                </a:lnTo>
                <a:lnTo>
                  <a:pt x="32766" y="54864"/>
                </a:lnTo>
                <a:lnTo>
                  <a:pt x="33528" y="55626"/>
                </a:lnTo>
                <a:lnTo>
                  <a:pt x="42490" y="52868"/>
                </a:lnTo>
                <a:lnTo>
                  <a:pt x="46482" y="54864"/>
                </a:lnTo>
                <a:lnTo>
                  <a:pt x="48006" y="54864"/>
                </a:lnTo>
                <a:lnTo>
                  <a:pt x="56170" y="51462"/>
                </a:lnTo>
                <a:close/>
              </a:path>
              <a:path w="977646" h="132587">
                <a:moveTo>
                  <a:pt x="26670" y="51816"/>
                </a:moveTo>
                <a:lnTo>
                  <a:pt x="17526" y="52578"/>
                </a:lnTo>
                <a:lnTo>
                  <a:pt x="20574" y="52578"/>
                </a:lnTo>
                <a:lnTo>
                  <a:pt x="15240" y="55626"/>
                </a:lnTo>
                <a:lnTo>
                  <a:pt x="17526" y="55626"/>
                </a:lnTo>
                <a:lnTo>
                  <a:pt x="19812" y="53340"/>
                </a:lnTo>
                <a:lnTo>
                  <a:pt x="27076" y="52019"/>
                </a:lnTo>
                <a:lnTo>
                  <a:pt x="26670" y="51816"/>
                </a:lnTo>
                <a:close/>
              </a:path>
              <a:path w="977646" h="132587">
                <a:moveTo>
                  <a:pt x="0" y="50292"/>
                </a:moveTo>
                <a:lnTo>
                  <a:pt x="762" y="53340"/>
                </a:lnTo>
                <a:lnTo>
                  <a:pt x="10159" y="51997"/>
                </a:lnTo>
                <a:lnTo>
                  <a:pt x="15240" y="52578"/>
                </a:lnTo>
                <a:lnTo>
                  <a:pt x="16279" y="51798"/>
                </a:lnTo>
                <a:lnTo>
                  <a:pt x="9906" y="51816"/>
                </a:lnTo>
                <a:lnTo>
                  <a:pt x="0" y="50292"/>
                </a:lnTo>
                <a:close/>
              </a:path>
              <a:path w="977646" h="132587">
                <a:moveTo>
                  <a:pt x="16279" y="51798"/>
                </a:moveTo>
                <a:lnTo>
                  <a:pt x="11430" y="48768"/>
                </a:lnTo>
                <a:lnTo>
                  <a:pt x="10668" y="48768"/>
                </a:lnTo>
                <a:lnTo>
                  <a:pt x="0" y="50292"/>
                </a:lnTo>
                <a:lnTo>
                  <a:pt x="9906" y="51816"/>
                </a:lnTo>
                <a:lnTo>
                  <a:pt x="16279" y="51798"/>
                </a:lnTo>
                <a:close/>
              </a:path>
              <a:path w="977646" h="132587">
                <a:moveTo>
                  <a:pt x="960882" y="41148"/>
                </a:moveTo>
                <a:lnTo>
                  <a:pt x="960458" y="41994"/>
                </a:lnTo>
                <a:lnTo>
                  <a:pt x="963168" y="42672"/>
                </a:lnTo>
                <a:lnTo>
                  <a:pt x="960994" y="48468"/>
                </a:lnTo>
                <a:lnTo>
                  <a:pt x="961644" y="53340"/>
                </a:lnTo>
                <a:lnTo>
                  <a:pt x="961644" y="52578"/>
                </a:lnTo>
                <a:lnTo>
                  <a:pt x="964206" y="49695"/>
                </a:lnTo>
                <a:lnTo>
                  <a:pt x="963168" y="41910"/>
                </a:lnTo>
                <a:lnTo>
                  <a:pt x="960882" y="41148"/>
                </a:lnTo>
                <a:close/>
              </a:path>
              <a:path w="977646" h="132587">
                <a:moveTo>
                  <a:pt x="19050" y="50292"/>
                </a:moveTo>
                <a:lnTo>
                  <a:pt x="18288" y="50292"/>
                </a:lnTo>
                <a:lnTo>
                  <a:pt x="16279" y="51798"/>
                </a:lnTo>
                <a:lnTo>
                  <a:pt x="28194" y="51816"/>
                </a:lnTo>
                <a:lnTo>
                  <a:pt x="33759" y="52246"/>
                </a:lnTo>
                <a:lnTo>
                  <a:pt x="28194" y="48768"/>
                </a:lnTo>
                <a:lnTo>
                  <a:pt x="27432" y="48768"/>
                </a:lnTo>
                <a:lnTo>
                  <a:pt x="19050" y="50292"/>
                </a:lnTo>
                <a:close/>
              </a:path>
              <a:path w="977646" h="132587">
                <a:moveTo>
                  <a:pt x="746760" y="39624"/>
                </a:moveTo>
                <a:lnTo>
                  <a:pt x="746760" y="41148"/>
                </a:lnTo>
                <a:lnTo>
                  <a:pt x="745274" y="44415"/>
                </a:lnTo>
                <a:lnTo>
                  <a:pt x="752094" y="58674"/>
                </a:lnTo>
                <a:lnTo>
                  <a:pt x="755142" y="57150"/>
                </a:lnTo>
                <a:lnTo>
                  <a:pt x="752094" y="57150"/>
                </a:lnTo>
                <a:lnTo>
                  <a:pt x="753932" y="54621"/>
                </a:lnTo>
                <a:lnTo>
                  <a:pt x="746760" y="39624"/>
                </a:lnTo>
                <a:close/>
              </a:path>
              <a:path w="977646" h="132587">
                <a:moveTo>
                  <a:pt x="879892" y="51816"/>
                </a:moveTo>
                <a:lnTo>
                  <a:pt x="881634" y="45720"/>
                </a:lnTo>
                <a:lnTo>
                  <a:pt x="878586" y="45720"/>
                </a:lnTo>
                <a:lnTo>
                  <a:pt x="876215" y="53255"/>
                </a:lnTo>
                <a:lnTo>
                  <a:pt x="877824" y="54864"/>
                </a:lnTo>
                <a:lnTo>
                  <a:pt x="879892" y="51816"/>
                </a:lnTo>
                <a:close/>
              </a:path>
              <a:path w="977646" h="132587">
                <a:moveTo>
                  <a:pt x="875538" y="55626"/>
                </a:moveTo>
                <a:lnTo>
                  <a:pt x="868510" y="50122"/>
                </a:lnTo>
                <a:lnTo>
                  <a:pt x="875538" y="57150"/>
                </a:lnTo>
                <a:lnTo>
                  <a:pt x="878586" y="56388"/>
                </a:lnTo>
                <a:lnTo>
                  <a:pt x="875538" y="55626"/>
                </a:lnTo>
                <a:close/>
              </a:path>
              <a:path w="977646" h="132587">
                <a:moveTo>
                  <a:pt x="788801" y="47730"/>
                </a:moveTo>
                <a:lnTo>
                  <a:pt x="797052" y="66294"/>
                </a:lnTo>
                <a:lnTo>
                  <a:pt x="797052" y="65532"/>
                </a:lnTo>
                <a:lnTo>
                  <a:pt x="797447" y="58802"/>
                </a:lnTo>
                <a:lnTo>
                  <a:pt x="790956" y="44196"/>
                </a:lnTo>
                <a:lnTo>
                  <a:pt x="790194" y="45720"/>
                </a:lnTo>
                <a:lnTo>
                  <a:pt x="787908" y="45720"/>
                </a:lnTo>
                <a:lnTo>
                  <a:pt x="782057" y="51801"/>
                </a:lnTo>
                <a:lnTo>
                  <a:pt x="783336" y="54102"/>
                </a:lnTo>
                <a:lnTo>
                  <a:pt x="783336" y="55626"/>
                </a:lnTo>
                <a:lnTo>
                  <a:pt x="788801" y="47730"/>
                </a:lnTo>
                <a:close/>
              </a:path>
              <a:path w="977646" h="132587">
                <a:moveTo>
                  <a:pt x="787908" y="45720"/>
                </a:moveTo>
                <a:lnTo>
                  <a:pt x="790194" y="45720"/>
                </a:lnTo>
                <a:lnTo>
                  <a:pt x="790956" y="44196"/>
                </a:lnTo>
                <a:lnTo>
                  <a:pt x="787908" y="44196"/>
                </a:lnTo>
                <a:lnTo>
                  <a:pt x="782057" y="51801"/>
                </a:lnTo>
                <a:lnTo>
                  <a:pt x="787908" y="45720"/>
                </a:lnTo>
                <a:close/>
              </a:path>
              <a:path w="977646" h="132587">
                <a:moveTo>
                  <a:pt x="778002" y="51511"/>
                </a:moveTo>
                <a:lnTo>
                  <a:pt x="776478" y="48768"/>
                </a:lnTo>
                <a:lnTo>
                  <a:pt x="774001" y="51701"/>
                </a:lnTo>
                <a:lnTo>
                  <a:pt x="775716" y="54102"/>
                </a:lnTo>
                <a:lnTo>
                  <a:pt x="775716" y="55626"/>
                </a:lnTo>
                <a:lnTo>
                  <a:pt x="778002" y="51511"/>
                </a:lnTo>
                <a:close/>
              </a:path>
              <a:path w="977646" h="132587">
                <a:moveTo>
                  <a:pt x="977646" y="52578"/>
                </a:moveTo>
                <a:lnTo>
                  <a:pt x="976122" y="41148"/>
                </a:lnTo>
                <a:lnTo>
                  <a:pt x="973515" y="43917"/>
                </a:lnTo>
                <a:lnTo>
                  <a:pt x="974597" y="52578"/>
                </a:lnTo>
                <a:lnTo>
                  <a:pt x="977646" y="52578"/>
                </a:lnTo>
                <a:close/>
              </a:path>
              <a:path w="977646" h="132587">
                <a:moveTo>
                  <a:pt x="432054" y="68580"/>
                </a:moveTo>
                <a:lnTo>
                  <a:pt x="438142" y="14458"/>
                </a:lnTo>
                <a:lnTo>
                  <a:pt x="432054" y="67818"/>
                </a:lnTo>
                <a:lnTo>
                  <a:pt x="429006" y="68580"/>
                </a:lnTo>
                <a:lnTo>
                  <a:pt x="432054" y="68580"/>
                </a:lnTo>
                <a:close/>
              </a:path>
              <a:path w="977646" h="132587">
                <a:moveTo>
                  <a:pt x="429797" y="60873"/>
                </a:moveTo>
                <a:lnTo>
                  <a:pt x="422148" y="38862"/>
                </a:lnTo>
                <a:lnTo>
                  <a:pt x="420786" y="43920"/>
                </a:lnTo>
                <a:lnTo>
                  <a:pt x="429006" y="67818"/>
                </a:lnTo>
                <a:lnTo>
                  <a:pt x="429797" y="60873"/>
                </a:lnTo>
                <a:close/>
              </a:path>
              <a:path w="977646" h="132587">
                <a:moveTo>
                  <a:pt x="230562" y="57497"/>
                </a:moveTo>
                <a:lnTo>
                  <a:pt x="222504" y="45720"/>
                </a:lnTo>
                <a:lnTo>
                  <a:pt x="219456" y="47244"/>
                </a:lnTo>
                <a:lnTo>
                  <a:pt x="210721" y="57141"/>
                </a:lnTo>
                <a:lnTo>
                  <a:pt x="209550" y="58674"/>
                </a:lnTo>
                <a:lnTo>
                  <a:pt x="198120" y="44196"/>
                </a:lnTo>
                <a:lnTo>
                  <a:pt x="197358" y="43434"/>
                </a:lnTo>
                <a:lnTo>
                  <a:pt x="196596" y="42672"/>
                </a:lnTo>
                <a:lnTo>
                  <a:pt x="199644" y="41910"/>
                </a:lnTo>
                <a:lnTo>
                  <a:pt x="198120" y="41148"/>
                </a:lnTo>
                <a:lnTo>
                  <a:pt x="195072" y="41148"/>
                </a:lnTo>
                <a:lnTo>
                  <a:pt x="193548" y="41910"/>
                </a:lnTo>
                <a:lnTo>
                  <a:pt x="188322" y="57004"/>
                </a:lnTo>
                <a:lnTo>
                  <a:pt x="195072" y="44196"/>
                </a:lnTo>
                <a:lnTo>
                  <a:pt x="197912" y="44196"/>
                </a:lnTo>
                <a:lnTo>
                  <a:pt x="209550" y="60198"/>
                </a:lnTo>
                <a:lnTo>
                  <a:pt x="211836" y="58674"/>
                </a:lnTo>
                <a:lnTo>
                  <a:pt x="220577" y="48766"/>
                </a:lnTo>
                <a:lnTo>
                  <a:pt x="221742" y="47244"/>
                </a:lnTo>
                <a:lnTo>
                  <a:pt x="230562" y="57497"/>
                </a:lnTo>
                <a:close/>
              </a:path>
              <a:path w="977646" h="132587">
                <a:moveTo>
                  <a:pt x="211836" y="60198"/>
                </a:moveTo>
                <a:lnTo>
                  <a:pt x="220577" y="48766"/>
                </a:lnTo>
                <a:lnTo>
                  <a:pt x="211836" y="58674"/>
                </a:lnTo>
                <a:lnTo>
                  <a:pt x="209550" y="60198"/>
                </a:lnTo>
                <a:lnTo>
                  <a:pt x="211836" y="60198"/>
                </a:lnTo>
                <a:close/>
              </a:path>
              <a:path w="977646" h="132587">
                <a:moveTo>
                  <a:pt x="219456" y="47244"/>
                </a:moveTo>
                <a:lnTo>
                  <a:pt x="222504" y="45720"/>
                </a:lnTo>
                <a:lnTo>
                  <a:pt x="219456" y="45720"/>
                </a:lnTo>
                <a:lnTo>
                  <a:pt x="210721" y="57141"/>
                </a:lnTo>
                <a:lnTo>
                  <a:pt x="219456" y="47244"/>
                </a:lnTo>
                <a:close/>
              </a:path>
              <a:path w="977646" h="132587">
                <a:moveTo>
                  <a:pt x="198120" y="44196"/>
                </a:moveTo>
                <a:lnTo>
                  <a:pt x="209550" y="58674"/>
                </a:lnTo>
                <a:lnTo>
                  <a:pt x="210721" y="57141"/>
                </a:lnTo>
                <a:lnTo>
                  <a:pt x="199644" y="41910"/>
                </a:lnTo>
                <a:lnTo>
                  <a:pt x="196596" y="42672"/>
                </a:lnTo>
                <a:lnTo>
                  <a:pt x="197358" y="43434"/>
                </a:lnTo>
                <a:lnTo>
                  <a:pt x="198120" y="44196"/>
                </a:lnTo>
                <a:close/>
              </a:path>
              <a:path w="977646" h="132587">
                <a:moveTo>
                  <a:pt x="177648" y="43536"/>
                </a:moveTo>
                <a:lnTo>
                  <a:pt x="176022" y="41910"/>
                </a:lnTo>
                <a:lnTo>
                  <a:pt x="170350" y="57569"/>
                </a:lnTo>
                <a:lnTo>
                  <a:pt x="172212" y="61722"/>
                </a:lnTo>
                <a:lnTo>
                  <a:pt x="172212" y="63246"/>
                </a:lnTo>
                <a:lnTo>
                  <a:pt x="177648" y="43536"/>
                </a:lnTo>
                <a:close/>
              </a:path>
              <a:path w="977646" h="132587">
                <a:moveTo>
                  <a:pt x="265176" y="47244"/>
                </a:moveTo>
                <a:lnTo>
                  <a:pt x="271653" y="43121"/>
                </a:lnTo>
                <a:lnTo>
                  <a:pt x="265938" y="44196"/>
                </a:lnTo>
                <a:lnTo>
                  <a:pt x="260477" y="44598"/>
                </a:lnTo>
                <a:lnTo>
                  <a:pt x="263652" y="47244"/>
                </a:lnTo>
                <a:lnTo>
                  <a:pt x="265176" y="47244"/>
                </a:lnTo>
                <a:close/>
              </a:path>
              <a:path w="977646" h="132587">
                <a:moveTo>
                  <a:pt x="271272" y="41148"/>
                </a:moveTo>
                <a:lnTo>
                  <a:pt x="274320" y="40386"/>
                </a:lnTo>
                <a:lnTo>
                  <a:pt x="272034" y="39624"/>
                </a:lnTo>
                <a:lnTo>
                  <a:pt x="264909" y="43510"/>
                </a:lnTo>
                <a:lnTo>
                  <a:pt x="271272" y="41148"/>
                </a:lnTo>
                <a:close/>
              </a:path>
              <a:path w="977646" h="132587">
                <a:moveTo>
                  <a:pt x="914400" y="46482"/>
                </a:moveTo>
                <a:lnTo>
                  <a:pt x="915162" y="44958"/>
                </a:lnTo>
                <a:lnTo>
                  <a:pt x="912113" y="45720"/>
                </a:lnTo>
                <a:lnTo>
                  <a:pt x="912543" y="47526"/>
                </a:lnTo>
                <a:lnTo>
                  <a:pt x="914400" y="46482"/>
                </a:lnTo>
                <a:close/>
              </a:path>
              <a:path w="977646" h="132587">
                <a:moveTo>
                  <a:pt x="252222" y="45720"/>
                </a:moveTo>
                <a:lnTo>
                  <a:pt x="249174" y="44958"/>
                </a:lnTo>
                <a:lnTo>
                  <a:pt x="245528" y="52856"/>
                </a:lnTo>
                <a:lnTo>
                  <a:pt x="246888" y="54102"/>
                </a:lnTo>
                <a:lnTo>
                  <a:pt x="244602" y="54864"/>
                </a:lnTo>
                <a:lnTo>
                  <a:pt x="237477" y="50321"/>
                </a:lnTo>
                <a:lnTo>
                  <a:pt x="245364" y="56388"/>
                </a:lnTo>
                <a:lnTo>
                  <a:pt x="247650" y="55626"/>
                </a:lnTo>
                <a:lnTo>
                  <a:pt x="250843" y="48707"/>
                </a:lnTo>
                <a:lnTo>
                  <a:pt x="249174" y="46482"/>
                </a:lnTo>
                <a:lnTo>
                  <a:pt x="252222" y="45720"/>
                </a:lnTo>
                <a:close/>
              </a:path>
              <a:path w="977646" h="132587">
                <a:moveTo>
                  <a:pt x="245528" y="52856"/>
                </a:moveTo>
                <a:lnTo>
                  <a:pt x="237744" y="45720"/>
                </a:lnTo>
                <a:lnTo>
                  <a:pt x="238506" y="48006"/>
                </a:lnTo>
                <a:lnTo>
                  <a:pt x="237477" y="50321"/>
                </a:lnTo>
                <a:lnTo>
                  <a:pt x="244602" y="54864"/>
                </a:lnTo>
                <a:lnTo>
                  <a:pt x="246888" y="54102"/>
                </a:lnTo>
                <a:lnTo>
                  <a:pt x="245528" y="52856"/>
                </a:lnTo>
                <a:close/>
              </a:path>
              <a:path w="977646" h="132587">
                <a:moveTo>
                  <a:pt x="232410" y="61722"/>
                </a:moveTo>
                <a:lnTo>
                  <a:pt x="237477" y="50321"/>
                </a:lnTo>
                <a:lnTo>
                  <a:pt x="232410" y="60198"/>
                </a:lnTo>
                <a:lnTo>
                  <a:pt x="230124" y="61722"/>
                </a:lnTo>
                <a:lnTo>
                  <a:pt x="232410" y="61722"/>
                </a:lnTo>
                <a:close/>
              </a:path>
              <a:path w="977646" h="132587">
                <a:moveTo>
                  <a:pt x="230562" y="57497"/>
                </a:moveTo>
                <a:lnTo>
                  <a:pt x="221742" y="47244"/>
                </a:lnTo>
                <a:lnTo>
                  <a:pt x="220577" y="48766"/>
                </a:lnTo>
                <a:lnTo>
                  <a:pt x="229361" y="60198"/>
                </a:lnTo>
                <a:lnTo>
                  <a:pt x="230562" y="57497"/>
                </a:lnTo>
                <a:close/>
              </a:path>
              <a:path w="977646" h="132587">
                <a:moveTo>
                  <a:pt x="681228" y="45720"/>
                </a:moveTo>
                <a:lnTo>
                  <a:pt x="679704" y="41148"/>
                </a:lnTo>
                <a:lnTo>
                  <a:pt x="673318" y="59541"/>
                </a:lnTo>
                <a:lnTo>
                  <a:pt x="674370" y="65532"/>
                </a:lnTo>
                <a:lnTo>
                  <a:pt x="674370" y="66294"/>
                </a:lnTo>
                <a:lnTo>
                  <a:pt x="681228" y="45720"/>
                </a:lnTo>
                <a:close/>
              </a:path>
              <a:path w="977646" h="132587">
                <a:moveTo>
                  <a:pt x="154686" y="62484"/>
                </a:moveTo>
                <a:lnTo>
                  <a:pt x="156972" y="61722"/>
                </a:lnTo>
                <a:lnTo>
                  <a:pt x="156210" y="59436"/>
                </a:lnTo>
                <a:lnTo>
                  <a:pt x="161326" y="44304"/>
                </a:lnTo>
                <a:lnTo>
                  <a:pt x="160020" y="41148"/>
                </a:lnTo>
                <a:lnTo>
                  <a:pt x="154380" y="58437"/>
                </a:lnTo>
                <a:lnTo>
                  <a:pt x="153924" y="60198"/>
                </a:lnTo>
                <a:lnTo>
                  <a:pt x="154686" y="62484"/>
                </a:lnTo>
                <a:close/>
              </a:path>
              <a:path w="977646" h="132587">
                <a:moveTo>
                  <a:pt x="742950" y="48006"/>
                </a:moveTo>
                <a:lnTo>
                  <a:pt x="740664" y="50292"/>
                </a:lnTo>
                <a:lnTo>
                  <a:pt x="742950" y="49530"/>
                </a:lnTo>
                <a:lnTo>
                  <a:pt x="745274" y="44415"/>
                </a:lnTo>
                <a:lnTo>
                  <a:pt x="742950" y="48006"/>
                </a:lnTo>
                <a:close/>
              </a:path>
              <a:path w="977646" h="132587">
                <a:moveTo>
                  <a:pt x="741045" y="45719"/>
                </a:moveTo>
                <a:lnTo>
                  <a:pt x="735330" y="40386"/>
                </a:lnTo>
                <a:lnTo>
                  <a:pt x="734462" y="42229"/>
                </a:lnTo>
                <a:lnTo>
                  <a:pt x="739902" y="48006"/>
                </a:lnTo>
                <a:lnTo>
                  <a:pt x="741045" y="45719"/>
                </a:lnTo>
                <a:close/>
              </a:path>
              <a:path w="977646" h="132587">
                <a:moveTo>
                  <a:pt x="195072" y="44196"/>
                </a:moveTo>
                <a:lnTo>
                  <a:pt x="188322" y="57004"/>
                </a:lnTo>
                <a:lnTo>
                  <a:pt x="189738" y="61722"/>
                </a:lnTo>
                <a:lnTo>
                  <a:pt x="186690" y="62484"/>
                </a:lnTo>
                <a:lnTo>
                  <a:pt x="186690" y="63246"/>
                </a:lnTo>
                <a:lnTo>
                  <a:pt x="189738" y="62484"/>
                </a:lnTo>
                <a:lnTo>
                  <a:pt x="196068" y="44196"/>
                </a:lnTo>
                <a:lnTo>
                  <a:pt x="195072" y="44196"/>
                </a:lnTo>
                <a:close/>
              </a:path>
              <a:path w="977646" h="132587">
                <a:moveTo>
                  <a:pt x="178308" y="41148"/>
                </a:moveTo>
                <a:lnTo>
                  <a:pt x="184404" y="45720"/>
                </a:lnTo>
                <a:lnTo>
                  <a:pt x="178308" y="39624"/>
                </a:lnTo>
                <a:lnTo>
                  <a:pt x="175260" y="40386"/>
                </a:lnTo>
                <a:lnTo>
                  <a:pt x="178308" y="41148"/>
                </a:lnTo>
                <a:close/>
              </a:path>
              <a:path w="977646" h="132587">
                <a:moveTo>
                  <a:pt x="304038" y="39624"/>
                </a:moveTo>
                <a:lnTo>
                  <a:pt x="306324" y="40386"/>
                </a:lnTo>
                <a:lnTo>
                  <a:pt x="307086" y="38862"/>
                </a:lnTo>
                <a:lnTo>
                  <a:pt x="305562" y="37338"/>
                </a:lnTo>
                <a:lnTo>
                  <a:pt x="299743" y="39277"/>
                </a:lnTo>
                <a:lnTo>
                  <a:pt x="300228" y="39624"/>
                </a:lnTo>
                <a:lnTo>
                  <a:pt x="304038" y="39624"/>
                </a:lnTo>
                <a:close/>
              </a:path>
              <a:path w="977646" h="132587">
                <a:moveTo>
                  <a:pt x="419100" y="37338"/>
                </a:moveTo>
                <a:lnTo>
                  <a:pt x="414203" y="56225"/>
                </a:lnTo>
                <a:lnTo>
                  <a:pt x="419100" y="38862"/>
                </a:lnTo>
                <a:lnTo>
                  <a:pt x="422148" y="37338"/>
                </a:lnTo>
                <a:lnTo>
                  <a:pt x="422148" y="36576"/>
                </a:lnTo>
                <a:lnTo>
                  <a:pt x="419100" y="37338"/>
                </a:lnTo>
                <a:close/>
              </a:path>
              <a:path w="977646" h="132587">
                <a:moveTo>
                  <a:pt x="407670" y="54864"/>
                </a:moveTo>
                <a:lnTo>
                  <a:pt x="407197" y="56437"/>
                </a:lnTo>
                <a:lnTo>
                  <a:pt x="410718" y="55626"/>
                </a:lnTo>
                <a:lnTo>
                  <a:pt x="414203" y="56225"/>
                </a:lnTo>
                <a:lnTo>
                  <a:pt x="409956" y="54102"/>
                </a:lnTo>
                <a:lnTo>
                  <a:pt x="407670" y="54864"/>
                </a:lnTo>
                <a:close/>
              </a:path>
              <a:path w="977646" h="132587">
                <a:moveTo>
                  <a:pt x="333756" y="23622"/>
                </a:moveTo>
                <a:lnTo>
                  <a:pt x="334518" y="22860"/>
                </a:lnTo>
                <a:lnTo>
                  <a:pt x="331470" y="22098"/>
                </a:lnTo>
                <a:lnTo>
                  <a:pt x="325163" y="63440"/>
                </a:lnTo>
                <a:lnTo>
                  <a:pt x="327660" y="66294"/>
                </a:lnTo>
                <a:lnTo>
                  <a:pt x="333756" y="23622"/>
                </a:lnTo>
                <a:close/>
              </a:path>
              <a:path w="977646" h="132587">
                <a:moveTo>
                  <a:pt x="324612" y="67056"/>
                </a:moveTo>
                <a:lnTo>
                  <a:pt x="317388" y="58883"/>
                </a:lnTo>
                <a:lnTo>
                  <a:pt x="325374" y="68580"/>
                </a:lnTo>
                <a:lnTo>
                  <a:pt x="327660" y="67818"/>
                </a:lnTo>
                <a:lnTo>
                  <a:pt x="324612" y="67056"/>
                </a:lnTo>
                <a:close/>
              </a:path>
              <a:path w="977646" h="132587">
                <a:moveTo>
                  <a:pt x="918645" y="60878"/>
                </a:moveTo>
                <a:lnTo>
                  <a:pt x="918972" y="60960"/>
                </a:lnTo>
                <a:lnTo>
                  <a:pt x="918855" y="60471"/>
                </a:lnTo>
                <a:lnTo>
                  <a:pt x="915924" y="60198"/>
                </a:lnTo>
                <a:lnTo>
                  <a:pt x="915924" y="61722"/>
                </a:lnTo>
                <a:lnTo>
                  <a:pt x="918210" y="61722"/>
                </a:lnTo>
                <a:lnTo>
                  <a:pt x="918645" y="60878"/>
                </a:lnTo>
                <a:close/>
              </a:path>
              <a:path w="977646" h="132587">
                <a:moveTo>
                  <a:pt x="397764" y="22098"/>
                </a:moveTo>
                <a:lnTo>
                  <a:pt x="394716" y="22860"/>
                </a:lnTo>
                <a:lnTo>
                  <a:pt x="390144" y="69342"/>
                </a:lnTo>
                <a:lnTo>
                  <a:pt x="389777" y="77033"/>
                </a:lnTo>
                <a:lnTo>
                  <a:pt x="369570" y="13716"/>
                </a:lnTo>
                <a:lnTo>
                  <a:pt x="363474" y="762"/>
                </a:lnTo>
                <a:lnTo>
                  <a:pt x="363474" y="0"/>
                </a:lnTo>
                <a:lnTo>
                  <a:pt x="360426" y="762"/>
                </a:lnTo>
                <a:lnTo>
                  <a:pt x="356723" y="94801"/>
                </a:lnTo>
                <a:lnTo>
                  <a:pt x="358902" y="96012"/>
                </a:lnTo>
                <a:lnTo>
                  <a:pt x="356616" y="97536"/>
                </a:lnTo>
                <a:lnTo>
                  <a:pt x="350520" y="94488"/>
                </a:lnTo>
                <a:lnTo>
                  <a:pt x="357378" y="99060"/>
                </a:lnTo>
                <a:lnTo>
                  <a:pt x="359664" y="97536"/>
                </a:lnTo>
                <a:lnTo>
                  <a:pt x="363213" y="7382"/>
                </a:lnTo>
                <a:lnTo>
                  <a:pt x="366522" y="15240"/>
                </a:lnTo>
                <a:lnTo>
                  <a:pt x="389382" y="85344"/>
                </a:lnTo>
                <a:lnTo>
                  <a:pt x="389382" y="86868"/>
                </a:lnTo>
                <a:lnTo>
                  <a:pt x="392430" y="85344"/>
                </a:lnTo>
                <a:lnTo>
                  <a:pt x="393192" y="69342"/>
                </a:lnTo>
                <a:lnTo>
                  <a:pt x="397764" y="22860"/>
                </a:lnTo>
                <a:lnTo>
                  <a:pt x="397764" y="25908"/>
                </a:lnTo>
                <a:lnTo>
                  <a:pt x="405384" y="62484"/>
                </a:lnTo>
                <a:lnTo>
                  <a:pt x="405384" y="63246"/>
                </a:lnTo>
                <a:lnTo>
                  <a:pt x="408431" y="62484"/>
                </a:lnTo>
                <a:lnTo>
                  <a:pt x="407197" y="56437"/>
                </a:lnTo>
                <a:lnTo>
                  <a:pt x="400812" y="25146"/>
                </a:lnTo>
                <a:lnTo>
                  <a:pt x="397764" y="22098"/>
                </a:lnTo>
                <a:close/>
              </a:path>
              <a:path w="977646" h="132587">
                <a:moveTo>
                  <a:pt x="797052" y="66294"/>
                </a:moveTo>
                <a:lnTo>
                  <a:pt x="800100" y="65532"/>
                </a:lnTo>
                <a:lnTo>
                  <a:pt x="800100" y="64770"/>
                </a:lnTo>
                <a:lnTo>
                  <a:pt x="800605" y="57436"/>
                </a:lnTo>
                <a:lnTo>
                  <a:pt x="798576" y="54102"/>
                </a:lnTo>
                <a:lnTo>
                  <a:pt x="797447" y="58802"/>
                </a:lnTo>
                <a:lnTo>
                  <a:pt x="797052" y="65532"/>
                </a:lnTo>
                <a:lnTo>
                  <a:pt x="797052" y="66294"/>
                </a:lnTo>
                <a:close/>
              </a:path>
              <a:path w="977646" h="132587">
                <a:moveTo>
                  <a:pt x="316992" y="63246"/>
                </a:moveTo>
                <a:lnTo>
                  <a:pt x="317388" y="58883"/>
                </a:lnTo>
                <a:lnTo>
                  <a:pt x="316230" y="62484"/>
                </a:lnTo>
                <a:lnTo>
                  <a:pt x="313592" y="63143"/>
                </a:lnTo>
                <a:lnTo>
                  <a:pt x="313944" y="64008"/>
                </a:lnTo>
                <a:lnTo>
                  <a:pt x="316992" y="63246"/>
                </a:lnTo>
                <a:close/>
              </a:path>
              <a:path w="977646" h="132587">
                <a:moveTo>
                  <a:pt x="314706" y="54864"/>
                </a:moveTo>
                <a:lnTo>
                  <a:pt x="314250" y="57369"/>
                </a:lnTo>
                <a:lnTo>
                  <a:pt x="314706" y="55626"/>
                </a:lnTo>
                <a:lnTo>
                  <a:pt x="317675" y="54883"/>
                </a:lnTo>
                <a:lnTo>
                  <a:pt x="316992" y="54102"/>
                </a:lnTo>
                <a:lnTo>
                  <a:pt x="314706" y="54864"/>
                </a:lnTo>
                <a:close/>
              </a:path>
              <a:path w="977646" h="132587">
                <a:moveTo>
                  <a:pt x="848106" y="57912"/>
                </a:moveTo>
                <a:lnTo>
                  <a:pt x="858221" y="45267"/>
                </a:lnTo>
                <a:lnTo>
                  <a:pt x="848868" y="56388"/>
                </a:lnTo>
                <a:lnTo>
                  <a:pt x="845819" y="57912"/>
                </a:lnTo>
                <a:lnTo>
                  <a:pt x="848106" y="57912"/>
                </a:lnTo>
                <a:close/>
              </a:path>
              <a:path w="977646" h="132587">
                <a:moveTo>
                  <a:pt x="847453" y="53686"/>
                </a:moveTo>
                <a:lnTo>
                  <a:pt x="840486" y="40386"/>
                </a:lnTo>
                <a:lnTo>
                  <a:pt x="840486" y="41910"/>
                </a:lnTo>
                <a:lnTo>
                  <a:pt x="839601" y="46039"/>
                </a:lnTo>
                <a:lnTo>
                  <a:pt x="845819" y="55626"/>
                </a:lnTo>
                <a:lnTo>
                  <a:pt x="847453" y="53686"/>
                </a:lnTo>
                <a:close/>
              </a:path>
              <a:path w="977646" h="132587">
                <a:moveTo>
                  <a:pt x="633324" y="41864"/>
                </a:moveTo>
                <a:lnTo>
                  <a:pt x="631698" y="40386"/>
                </a:lnTo>
                <a:lnTo>
                  <a:pt x="625680" y="62218"/>
                </a:lnTo>
                <a:lnTo>
                  <a:pt x="627126" y="69342"/>
                </a:lnTo>
                <a:lnTo>
                  <a:pt x="627126" y="70104"/>
                </a:lnTo>
                <a:lnTo>
                  <a:pt x="633324" y="41864"/>
                </a:lnTo>
                <a:close/>
              </a:path>
              <a:path w="977646" h="132587">
                <a:moveTo>
                  <a:pt x="513028" y="63258"/>
                </a:moveTo>
                <a:lnTo>
                  <a:pt x="506730" y="32004"/>
                </a:lnTo>
                <a:lnTo>
                  <a:pt x="505009" y="38601"/>
                </a:lnTo>
                <a:lnTo>
                  <a:pt x="512064" y="77724"/>
                </a:lnTo>
                <a:lnTo>
                  <a:pt x="512826" y="78486"/>
                </a:lnTo>
                <a:lnTo>
                  <a:pt x="515873" y="77724"/>
                </a:lnTo>
                <a:lnTo>
                  <a:pt x="517707" y="41664"/>
                </a:lnTo>
                <a:lnTo>
                  <a:pt x="515112" y="32766"/>
                </a:lnTo>
                <a:lnTo>
                  <a:pt x="515112" y="32004"/>
                </a:lnTo>
                <a:lnTo>
                  <a:pt x="513028" y="63258"/>
                </a:lnTo>
                <a:close/>
              </a:path>
              <a:path w="977646" h="132587">
                <a:moveTo>
                  <a:pt x="356723" y="94801"/>
                </a:moveTo>
                <a:lnTo>
                  <a:pt x="352806" y="92964"/>
                </a:lnTo>
                <a:lnTo>
                  <a:pt x="352044" y="92202"/>
                </a:lnTo>
                <a:lnTo>
                  <a:pt x="352739" y="92588"/>
                </a:lnTo>
                <a:lnTo>
                  <a:pt x="339852" y="19812"/>
                </a:lnTo>
                <a:lnTo>
                  <a:pt x="337566" y="18288"/>
                </a:lnTo>
                <a:lnTo>
                  <a:pt x="332232" y="21336"/>
                </a:lnTo>
                <a:lnTo>
                  <a:pt x="331470" y="22098"/>
                </a:lnTo>
                <a:lnTo>
                  <a:pt x="334518" y="22860"/>
                </a:lnTo>
                <a:lnTo>
                  <a:pt x="333756" y="23622"/>
                </a:lnTo>
                <a:lnTo>
                  <a:pt x="327660" y="66294"/>
                </a:lnTo>
                <a:lnTo>
                  <a:pt x="325163" y="63440"/>
                </a:lnTo>
                <a:lnTo>
                  <a:pt x="317745" y="54962"/>
                </a:lnTo>
                <a:lnTo>
                  <a:pt x="314706" y="55626"/>
                </a:lnTo>
                <a:lnTo>
                  <a:pt x="314250" y="57369"/>
                </a:lnTo>
                <a:lnTo>
                  <a:pt x="307086" y="38862"/>
                </a:lnTo>
                <a:lnTo>
                  <a:pt x="306324" y="40386"/>
                </a:lnTo>
                <a:lnTo>
                  <a:pt x="304038" y="39624"/>
                </a:lnTo>
                <a:lnTo>
                  <a:pt x="300228" y="39624"/>
                </a:lnTo>
                <a:lnTo>
                  <a:pt x="299743" y="39277"/>
                </a:lnTo>
                <a:lnTo>
                  <a:pt x="294894" y="37338"/>
                </a:lnTo>
                <a:lnTo>
                  <a:pt x="291846" y="36576"/>
                </a:lnTo>
                <a:lnTo>
                  <a:pt x="292608" y="38100"/>
                </a:lnTo>
                <a:lnTo>
                  <a:pt x="294434" y="39469"/>
                </a:lnTo>
                <a:lnTo>
                  <a:pt x="298704" y="39624"/>
                </a:lnTo>
                <a:lnTo>
                  <a:pt x="298704" y="42672"/>
                </a:lnTo>
                <a:lnTo>
                  <a:pt x="299466" y="42672"/>
                </a:lnTo>
                <a:lnTo>
                  <a:pt x="304583" y="40966"/>
                </a:lnTo>
                <a:lnTo>
                  <a:pt x="313321" y="62476"/>
                </a:lnTo>
                <a:lnTo>
                  <a:pt x="313182" y="63246"/>
                </a:lnTo>
                <a:lnTo>
                  <a:pt x="313592" y="63143"/>
                </a:lnTo>
                <a:lnTo>
                  <a:pt x="316230" y="62484"/>
                </a:lnTo>
                <a:lnTo>
                  <a:pt x="317388" y="58883"/>
                </a:lnTo>
                <a:lnTo>
                  <a:pt x="324612" y="67056"/>
                </a:lnTo>
                <a:lnTo>
                  <a:pt x="327660" y="67818"/>
                </a:lnTo>
                <a:lnTo>
                  <a:pt x="334446" y="23325"/>
                </a:lnTo>
                <a:lnTo>
                  <a:pt x="337090" y="22192"/>
                </a:lnTo>
                <a:lnTo>
                  <a:pt x="336804" y="20574"/>
                </a:lnTo>
                <a:lnTo>
                  <a:pt x="339090" y="21336"/>
                </a:lnTo>
                <a:lnTo>
                  <a:pt x="337090" y="22192"/>
                </a:lnTo>
                <a:lnTo>
                  <a:pt x="349758" y="93726"/>
                </a:lnTo>
                <a:lnTo>
                  <a:pt x="350520" y="94488"/>
                </a:lnTo>
                <a:lnTo>
                  <a:pt x="356616" y="97536"/>
                </a:lnTo>
                <a:lnTo>
                  <a:pt x="358902" y="96012"/>
                </a:lnTo>
                <a:lnTo>
                  <a:pt x="356723" y="94801"/>
                </a:lnTo>
                <a:close/>
              </a:path>
              <a:path w="977646" h="132587">
                <a:moveTo>
                  <a:pt x="352806" y="92964"/>
                </a:moveTo>
                <a:lnTo>
                  <a:pt x="356723" y="94801"/>
                </a:lnTo>
                <a:lnTo>
                  <a:pt x="352739" y="92588"/>
                </a:lnTo>
                <a:lnTo>
                  <a:pt x="352044" y="92202"/>
                </a:lnTo>
                <a:lnTo>
                  <a:pt x="352806" y="92964"/>
                </a:lnTo>
                <a:close/>
              </a:path>
              <a:path w="977646" h="132587">
                <a:moveTo>
                  <a:pt x="337090" y="22192"/>
                </a:moveTo>
                <a:lnTo>
                  <a:pt x="339090" y="21336"/>
                </a:lnTo>
                <a:lnTo>
                  <a:pt x="336804" y="20574"/>
                </a:lnTo>
                <a:lnTo>
                  <a:pt x="337090" y="22192"/>
                </a:lnTo>
                <a:close/>
              </a:path>
              <a:path w="977646" h="132587">
                <a:moveTo>
                  <a:pt x="616458" y="16764"/>
                </a:moveTo>
                <a:lnTo>
                  <a:pt x="616458" y="17526"/>
                </a:lnTo>
                <a:lnTo>
                  <a:pt x="625680" y="62218"/>
                </a:lnTo>
                <a:lnTo>
                  <a:pt x="616458" y="16764"/>
                </a:lnTo>
                <a:close/>
              </a:path>
              <a:path w="977646" h="132587">
                <a:moveTo>
                  <a:pt x="624078" y="69342"/>
                </a:moveTo>
                <a:lnTo>
                  <a:pt x="615756" y="29093"/>
                </a:lnTo>
                <a:lnTo>
                  <a:pt x="624078" y="70104"/>
                </a:lnTo>
                <a:lnTo>
                  <a:pt x="624078" y="69342"/>
                </a:lnTo>
                <a:close/>
              </a:path>
              <a:path w="977646" h="132587">
                <a:moveTo>
                  <a:pt x="833461" y="59706"/>
                </a:moveTo>
                <a:lnTo>
                  <a:pt x="837438" y="41910"/>
                </a:lnTo>
                <a:lnTo>
                  <a:pt x="837438" y="41148"/>
                </a:lnTo>
                <a:lnTo>
                  <a:pt x="833461" y="59706"/>
                </a:lnTo>
                <a:close/>
              </a:path>
              <a:path w="977646" h="132587">
                <a:moveTo>
                  <a:pt x="839601" y="46039"/>
                </a:moveTo>
                <a:lnTo>
                  <a:pt x="835152" y="61722"/>
                </a:lnTo>
                <a:lnTo>
                  <a:pt x="835913" y="63246"/>
                </a:lnTo>
                <a:lnTo>
                  <a:pt x="839601" y="46039"/>
                </a:lnTo>
                <a:close/>
              </a:path>
              <a:path w="977646" h="132587">
                <a:moveTo>
                  <a:pt x="800605" y="57436"/>
                </a:moveTo>
                <a:lnTo>
                  <a:pt x="800100" y="64770"/>
                </a:lnTo>
                <a:lnTo>
                  <a:pt x="800100" y="65532"/>
                </a:lnTo>
                <a:lnTo>
                  <a:pt x="800605" y="57436"/>
                </a:lnTo>
                <a:close/>
              </a:path>
              <a:path w="977646" h="132587">
                <a:moveTo>
                  <a:pt x="405384" y="62484"/>
                </a:moveTo>
                <a:lnTo>
                  <a:pt x="397764" y="25908"/>
                </a:lnTo>
                <a:lnTo>
                  <a:pt x="405384" y="63246"/>
                </a:lnTo>
                <a:lnTo>
                  <a:pt x="405384" y="62484"/>
                </a:lnTo>
                <a:close/>
              </a:path>
              <a:path w="977646" h="132587">
                <a:moveTo>
                  <a:pt x="413766" y="57912"/>
                </a:moveTo>
                <a:lnTo>
                  <a:pt x="410207" y="57497"/>
                </a:lnTo>
                <a:lnTo>
                  <a:pt x="414528" y="60198"/>
                </a:lnTo>
                <a:lnTo>
                  <a:pt x="413766" y="57912"/>
                </a:lnTo>
                <a:close/>
              </a:path>
              <a:path w="977646" h="132587">
                <a:moveTo>
                  <a:pt x="420786" y="43920"/>
                </a:moveTo>
                <a:lnTo>
                  <a:pt x="416052" y="57150"/>
                </a:lnTo>
                <a:lnTo>
                  <a:pt x="416814" y="58674"/>
                </a:lnTo>
                <a:lnTo>
                  <a:pt x="420786" y="43920"/>
                </a:lnTo>
                <a:close/>
              </a:path>
              <a:path w="977646" h="132587">
                <a:moveTo>
                  <a:pt x="741045" y="45719"/>
                </a:moveTo>
                <a:lnTo>
                  <a:pt x="743712" y="41148"/>
                </a:lnTo>
                <a:lnTo>
                  <a:pt x="743712" y="40386"/>
                </a:lnTo>
                <a:lnTo>
                  <a:pt x="741045" y="45719"/>
                </a:lnTo>
                <a:close/>
              </a:path>
              <a:path w="977646" h="132587">
                <a:moveTo>
                  <a:pt x="145542" y="57150"/>
                </a:moveTo>
                <a:lnTo>
                  <a:pt x="147828" y="54864"/>
                </a:lnTo>
                <a:lnTo>
                  <a:pt x="141759" y="42561"/>
                </a:lnTo>
                <a:lnTo>
                  <a:pt x="145542" y="57150"/>
                </a:lnTo>
                <a:close/>
              </a:path>
              <a:path w="977646" h="132587">
                <a:moveTo>
                  <a:pt x="148590" y="56388"/>
                </a:moveTo>
                <a:lnTo>
                  <a:pt x="154380" y="58437"/>
                </a:lnTo>
                <a:lnTo>
                  <a:pt x="148255" y="55097"/>
                </a:lnTo>
                <a:lnTo>
                  <a:pt x="148590" y="56388"/>
                </a:lnTo>
                <a:close/>
              </a:path>
              <a:path w="977646" h="132587">
                <a:moveTo>
                  <a:pt x="161326" y="44304"/>
                </a:moveTo>
                <a:lnTo>
                  <a:pt x="156210" y="59436"/>
                </a:lnTo>
                <a:lnTo>
                  <a:pt x="156972" y="61722"/>
                </a:lnTo>
                <a:lnTo>
                  <a:pt x="161326" y="44304"/>
                </a:lnTo>
                <a:close/>
              </a:path>
              <a:path w="977646" h="132587">
                <a:moveTo>
                  <a:pt x="143256" y="35814"/>
                </a:moveTo>
                <a:lnTo>
                  <a:pt x="143256" y="36576"/>
                </a:lnTo>
                <a:lnTo>
                  <a:pt x="148255" y="55097"/>
                </a:lnTo>
                <a:lnTo>
                  <a:pt x="143256" y="35814"/>
                </a:lnTo>
                <a:close/>
              </a:path>
              <a:path w="977646" h="132587">
                <a:moveTo>
                  <a:pt x="666750" y="22098"/>
                </a:moveTo>
                <a:lnTo>
                  <a:pt x="666750" y="22860"/>
                </a:lnTo>
                <a:lnTo>
                  <a:pt x="673318" y="59541"/>
                </a:lnTo>
                <a:lnTo>
                  <a:pt x="666750" y="22098"/>
                </a:lnTo>
                <a:close/>
              </a:path>
              <a:path w="977646" h="132587">
                <a:moveTo>
                  <a:pt x="671322" y="65532"/>
                </a:moveTo>
                <a:lnTo>
                  <a:pt x="665804" y="34841"/>
                </a:lnTo>
                <a:lnTo>
                  <a:pt x="671322" y="66294"/>
                </a:lnTo>
                <a:lnTo>
                  <a:pt x="671322" y="65532"/>
                </a:lnTo>
                <a:close/>
              </a:path>
              <a:path w="977646" h="132587">
                <a:moveTo>
                  <a:pt x="235458" y="48768"/>
                </a:moveTo>
                <a:lnTo>
                  <a:pt x="235458" y="46482"/>
                </a:lnTo>
                <a:lnTo>
                  <a:pt x="230562" y="57497"/>
                </a:lnTo>
                <a:lnTo>
                  <a:pt x="235458" y="48768"/>
                </a:lnTo>
                <a:close/>
              </a:path>
              <a:path w="977646" h="132587">
                <a:moveTo>
                  <a:pt x="759486" y="51847"/>
                </a:moveTo>
                <a:lnTo>
                  <a:pt x="760476" y="50292"/>
                </a:lnTo>
                <a:lnTo>
                  <a:pt x="758190" y="50292"/>
                </a:lnTo>
                <a:lnTo>
                  <a:pt x="759486" y="51847"/>
                </a:lnTo>
                <a:close/>
              </a:path>
              <a:path w="977646" h="132587">
                <a:moveTo>
                  <a:pt x="895480" y="47629"/>
                </a:moveTo>
                <a:lnTo>
                  <a:pt x="896874" y="46482"/>
                </a:lnTo>
                <a:lnTo>
                  <a:pt x="894588" y="46482"/>
                </a:lnTo>
                <a:lnTo>
                  <a:pt x="895480" y="47629"/>
                </a:lnTo>
                <a:close/>
              </a:path>
              <a:path w="977646" h="132587">
                <a:moveTo>
                  <a:pt x="162306" y="40386"/>
                </a:moveTo>
                <a:lnTo>
                  <a:pt x="170350" y="57569"/>
                </a:lnTo>
                <a:lnTo>
                  <a:pt x="162306" y="39624"/>
                </a:lnTo>
                <a:lnTo>
                  <a:pt x="162306" y="40386"/>
                </a:lnTo>
                <a:close/>
              </a:path>
              <a:path w="977646" h="132587">
                <a:moveTo>
                  <a:pt x="169164" y="61722"/>
                </a:moveTo>
                <a:lnTo>
                  <a:pt x="161326" y="44304"/>
                </a:lnTo>
                <a:lnTo>
                  <a:pt x="169164" y="63246"/>
                </a:lnTo>
                <a:lnTo>
                  <a:pt x="169164" y="61722"/>
                </a:lnTo>
                <a:close/>
              </a:path>
              <a:path w="977646" h="132587">
                <a:moveTo>
                  <a:pt x="435864" y="8382"/>
                </a:moveTo>
                <a:lnTo>
                  <a:pt x="435864" y="7620"/>
                </a:lnTo>
                <a:lnTo>
                  <a:pt x="429797" y="60873"/>
                </a:lnTo>
                <a:lnTo>
                  <a:pt x="435864" y="8382"/>
                </a:lnTo>
                <a:close/>
              </a:path>
              <a:path w="977646" h="132587">
                <a:moveTo>
                  <a:pt x="768096" y="44196"/>
                </a:moveTo>
                <a:lnTo>
                  <a:pt x="774001" y="51701"/>
                </a:lnTo>
                <a:lnTo>
                  <a:pt x="768096" y="43434"/>
                </a:lnTo>
                <a:lnTo>
                  <a:pt x="768096" y="44196"/>
                </a:lnTo>
                <a:close/>
              </a:path>
              <a:path w="977646" h="132587">
                <a:moveTo>
                  <a:pt x="772668" y="54102"/>
                </a:moveTo>
                <a:lnTo>
                  <a:pt x="767024" y="46982"/>
                </a:lnTo>
                <a:lnTo>
                  <a:pt x="772668" y="56388"/>
                </a:lnTo>
                <a:lnTo>
                  <a:pt x="772668" y="54102"/>
                </a:lnTo>
                <a:close/>
              </a:path>
              <a:path w="977646" h="132587">
                <a:moveTo>
                  <a:pt x="779526" y="47244"/>
                </a:moveTo>
                <a:lnTo>
                  <a:pt x="779526" y="48768"/>
                </a:lnTo>
                <a:lnTo>
                  <a:pt x="782057" y="51801"/>
                </a:lnTo>
                <a:lnTo>
                  <a:pt x="779526" y="47244"/>
                </a:lnTo>
                <a:close/>
              </a:path>
              <a:path w="977646" h="132587">
                <a:moveTo>
                  <a:pt x="780288" y="54102"/>
                </a:moveTo>
                <a:lnTo>
                  <a:pt x="778002" y="51511"/>
                </a:lnTo>
                <a:lnTo>
                  <a:pt x="780288" y="55626"/>
                </a:lnTo>
                <a:lnTo>
                  <a:pt x="780288" y="54102"/>
                </a:lnTo>
                <a:close/>
              </a:path>
              <a:path w="977646" h="132587">
                <a:moveTo>
                  <a:pt x="869441" y="46482"/>
                </a:moveTo>
                <a:lnTo>
                  <a:pt x="869441" y="49530"/>
                </a:lnTo>
                <a:lnTo>
                  <a:pt x="876215" y="53255"/>
                </a:lnTo>
                <a:lnTo>
                  <a:pt x="869441" y="46482"/>
                </a:lnTo>
                <a:close/>
              </a:path>
              <a:path w="977646" h="132587">
                <a:moveTo>
                  <a:pt x="32766" y="52578"/>
                </a:moveTo>
                <a:lnTo>
                  <a:pt x="27076" y="52019"/>
                </a:lnTo>
                <a:lnTo>
                  <a:pt x="32766" y="54864"/>
                </a:lnTo>
                <a:lnTo>
                  <a:pt x="32766" y="52578"/>
                </a:lnTo>
                <a:close/>
              </a:path>
              <a:path w="977646" h="132587">
                <a:moveTo>
                  <a:pt x="88392" y="54102"/>
                </a:moveTo>
                <a:lnTo>
                  <a:pt x="85344" y="55626"/>
                </a:lnTo>
                <a:lnTo>
                  <a:pt x="88840" y="54460"/>
                </a:lnTo>
                <a:lnTo>
                  <a:pt x="88392" y="54102"/>
                </a:lnTo>
                <a:close/>
              </a:path>
              <a:path w="977646" h="132587">
                <a:moveTo>
                  <a:pt x="810768" y="48768"/>
                </a:moveTo>
                <a:lnTo>
                  <a:pt x="806517" y="41809"/>
                </a:lnTo>
                <a:lnTo>
                  <a:pt x="811530" y="50292"/>
                </a:lnTo>
                <a:lnTo>
                  <a:pt x="810768" y="48768"/>
                </a:lnTo>
                <a:close/>
              </a:path>
              <a:path w="977646" h="132587">
                <a:moveTo>
                  <a:pt x="709422" y="38862"/>
                </a:moveTo>
                <a:lnTo>
                  <a:pt x="709422" y="39624"/>
                </a:lnTo>
                <a:lnTo>
                  <a:pt x="716776" y="55576"/>
                </a:lnTo>
                <a:lnTo>
                  <a:pt x="709422" y="38862"/>
                </a:lnTo>
                <a:close/>
              </a:path>
              <a:path w="977646" h="132587">
                <a:moveTo>
                  <a:pt x="715518" y="57150"/>
                </a:moveTo>
                <a:lnTo>
                  <a:pt x="707901" y="43234"/>
                </a:lnTo>
                <a:lnTo>
                  <a:pt x="714756" y="59436"/>
                </a:lnTo>
                <a:lnTo>
                  <a:pt x="715518" y="57150"/>
                </a:lnTo>
                <a:close/>
              </a:path>
              <a:path w="977646" h="132587">
                <a:moveTo>
                  <a:pt x="682752" y="40386"/>
                </a:moveTo>
                <a:lnTo>
                  <a:pt x="682752" y="41148"/>
                </a:lnTo>
                <a:lnTo>
                  <a:pt x="686866" y="52730"/>
                </a:lnTo>
                <a:lnTo>
                  <a:pt x="682752" y="40386"/>
                </a:lnTo>
                <a:close/>
              </a:path>
              <a:path w="977646" h="132587">
                <a:moveTo>
                  <a:pt x="685038" y="56388"/>
                </a:moveTo>
                <a:lnTo>
                  <a:pt x="681228" y="45720"/>
                </a:lnTo>
                <a:lnTo>
                  <a:pt x="685038" y="57150"/>
                </a:lnTo>
                <a:lnTo>
                  <a:pt x="685038" y="56388"/>
                </a:lnTo>
                <a:close/>
              </a:path>
              <a:path w="977646" h="132587">
                <a:moveTo>
                  <a:pt x="931163" y="37338"/>
                </a:moveTo>
                <a:lnTo>
                  <a:pt x="930402" y="38100"/>
                </a:lnTo>
                <a:lnTo>
                  <a:pt x="935872" y="54405"/>
                </a:lnTo>
                <a:lnTo>
                  <a:pt x="931163" y="37338"/>
                </a:lnTo>
                <a:close/>
              </a:path>
              <a:path w="977646" h="132587">
                <a:moveTo>
                  <a:pt x="934212" y="58674"/>
                </a:moveTo>
                <a:lnTo>
                  <a:pt x="928912" y="40986"/>
                </a:lnTo>
                <a:lnTo>
                  <a:pt x="934212" y="60198"/>
                </a:lnTo>
                <a:lnTo>
                  <a:pt x="934212" y="58674"/>
                </a:lnTo>
                <a:close/>
              </a:path>
              <a:path w="977646" h="132587">
                <a:moveTo>
                  <a:pt x="488442" y="91440"/>
                </a:moveTo>
                <a:lnTo>
                  <a:pt x="475514" y="25624"/>
                </a:lnTo>
                <a:lnTo>
                  <a:pt x="488442" y="92202"/>
                </a:lnTo>
                <a:lnTo>
                  <a:pt x="488442" y="91440"/>
                </a:lnTo>
                <a:close/>
              </a:path>
              <a:path w="977646" h="132587">
                <a:moveTo>
                  <a:pt x="505009" y="38601"/>
                </a:moveTo>
                <a:lnTo>
                  <a:pt x="501395" y="48006"/>
                </a:lnTo>
                <a:lnTo>
                  <a:pt x="502158" y="49530"/>
                </a:lnTo>
                <a:lnTo>
                  <a:pt x="505009" y="38601"/>
                </a:lnTo>
                <a:close/>
              </a:path>
              <a:path w="977646" h="132587">
                <a:moveTo>
                  <a:pt x="693420" y="45720"/>
                </a:moveTo>
                <a:lnTo>
                  <a:pt x="701146" y="51278"/>
                </a:lnTo>
                <a:lnTo>
                  <a:pt x="693420" y="44196"/>
                </a:lnTo>
                <a:lnTo>
                  <a:pt x="693420" y="45720"/>
                </a:lnTo>
                <a:close/>
              </a:path>
              <a:path w="977646" h="132587">
                <a:moveTo>
                  <a:pt x="101346" y="36576"/>
                </a:moveTo>
                <a:lnTo>
                  <a:pt x="101346" y="37338"/>
                </a:lnTo>
                <a:lnTo>
                  <a:pt x="108386" y="63459"/>
                </a:lnTo>
                <a:lnTo>
                  <a:pt x="101346" y="36576"/>
                </a:lnTo>
                <a:close/>
              </a:path>
              <a:path w="977646" h="132587">
                <a:moveTo>
                  <a:pt x="106680" y="68580"/>
                </a:moveTo>
                <a:lnTo>
                  <a:pt x="99581" y="42239"/>
                </a:lnTo>
                <a:lnTo>
                  <a:pt x="106680" y="69342"/>
                </a:lnTo>
                <a:lnTo>
                  <a:pt x="106680" y="68580"/>
                </a:lnTo>
                <a:close/>
              </a:path>
              <a:path w="977646" h="132587">
                <a:moveTo>
                  <a:pt x="117348" y="38100"/>
                </a:moveTo>
                <a:lnTo>
                  <a:pt x="117348" y="36576"/>
                </a:lnTo>
                <a:lnTo>
                  <a:pt x="108386" y="63459"/>
                </a:lnTo>
                <a:lnTo>
                  <a:pt x="117348" y="38100"/>
                </a:lnTo>
                <a:close/>
              </a:path>
              <a:path w="977646" h="132587">
                <a:moveTo>
                  <a:pt x="120396" y="36576"/>
                </a:moveTo>
                <a:lnTo>
                  <a:pt x="120396" y="38100"/>
                </a:lnTo>
                <a:lnTo>
                  <a:pt x="124205" y="46482"/>
                </a:lnTo>
                <a:lnTo>
                  <a:pt x="120396" y="36576"/>
                </a:lnTo>
                <a:close/>
              </a:path>
              <a:path w="977646" h="132587">
                <a:moveTo>
                  <a:pt x="141759" y="42561"/>
                </a:moveTo>
                <a:lnTo>
                  <a:pt x="135636" y="65532"/>
                </a:lnTo>
                <a:lnTo>
                  <a:pt x="135636" y="67056"/>
                </a:lnTo>
                <a:lnTo>
                  <a:pt x="141759" y="42561"/>
                </a:lnTo>
                <a:close/>
              </a:path>
              <a:path w="977646" h="132587">
                <a:moveTo>
                  <a:pt x="124205" y="46482"/>
                </a:moveTo>
                <a:lnTo>
                  <a:pt x="120396" y="38100"/>
                </a:lnTo>
                <a:lnTo>
                  <a:pt x="120396" y="36576"/>
                </a:lnTo>
                <a:lnTo>
                  <a:pt x="117348" y="36576"/>
                </a:lnTo>
                <a:lnTo>
                  <a:pt x="117348" y="38100"/>
                </a:lnTo>
                <a:lnTo>
                  <a:pt x="108386" y="63459"/>
                </a:lnTo>
                <a:lnTo>
                  <a:pt x="109728" y="68580"/>
                </a:lnTo>
                <a:lnTo>
                  <a:pt x="109728" y="70104"/>
                </a:lnTo>
                <a:lnTo>
                  <a:pt x="119041" y="42163"/>
                </a:lnTo>
                <a:lnTo>
                  <a:pt x="121157" y="47244"/>
                </a:lnTo>
                <a:lnTo>
                  <a:pt x="121920" y="48006"/>
                </a:lnTo>
                <a:lnTo>
                  <a:pt x="125730" y="51054"/>
                </a:lnTo>
                <a:lnTo>
                  <a:pt x="124968" y="51054"/>
                </a:lnTo>
                <a:lnTo>
                  <a:pt x="132588" y="67056"/>
                </a:lnTo>
                <a:lnTo>
                  <a:pt x="132588" y="66294"/>
                </a:lnTo>
                <a:lnTo>
                  <a:pt x="133762" y="61597"/>
                </a:lnTo>
                <a:lnTo>
                  <a:pt x="128016" y="49530"/>
                </a:lnTo>
                <a:lnTo>
                  <a:pt x="128016" y="48768"/>
                </a:lnTo>
                <a:lnTo>
                  <a:pt x="124205" y="45720"/>
                </a:lnTo>
                <a:lnTo>
                  <a:pt x="124205" y="46482"/>
                </a:lnTo>
                <a:close/>
              </a:path>
              <a:path w="977646" h="132587">
                <a:moveTo>
                  <a:pt x="518159" y="32004"/>
                </a:moveTo>
                <a:lnTo>
                  <a:pt x="518159" y="32766"/>
                </a:lnTo>
                <a:lnTo>
                  <a:pt x="525930" y="58645"/>
                </a:lnTo>
                <a:lnTo>
                  <a:pt x="518159" y="32004"/>
                </a:lnTo>
                <a:close/>
              </a:path>
              <a:path w="977646" h="132587">
                <a:moveTo>
                  <a:pt x="525780" y="68580"/>
                </a:moveTo>
                <a:lnTo>
                  <a:pt x="517707" y="41664"/>
                </a:lnTo>
                <a:lnTo>
                  <a:pt x="525780" y="69342"/>
                </a:lnTo>
                <a:lnTo>
                  <a:pt x="525780" y="68580"/>
                </a:lnTo>
                <a:close/>
              </a:path>
              <a:path w="977646" h="132587">
                <a:moveTo>
                  <a:pt x="577596" y="94488"/>
                </a:moveTo>
                <a:lnTo>
                  <a:pt x="564363" y="19634"/>
                </a:lnTo>
                <a:lnTo>
                  <a:pt x="577596" y="95250"/>
                </a:lnTo>
                <a:lnTo>
                  <a:pt x="577596" y="94488"/>
                </a:lnTo>
                <a:close/>
              </a:path>
              <a:path w="977646" h="132587">
                <a:moveTo>
                  <a:pt x="298704" y="39624"/>
                </a:moveTo>
                <a:lnTo>
                  <a:pt x="294434" y="39469"/>
                </a:lnTo>
                <a:lnTo>
                  <a:pt x="298704" y="42672"/>
                </a:lnTo>
                <a:lnTo>
                  <a:pt x="298704" y="39624"/>
                </a:lnTo>
                <a:close/>
              </a:path>
              <a:path w="977646" h="132587">
                <a:moveTo>
                  <a:pt x="466344" y="132588"/>
                </a:moveTo>
                <a:lnTo>
                  <a:pt x="469392" y="131064"/>
                </a:lnTo>
                <a:lnTo>
                  <a:pt x="475514" y="25624"/>
                </a:lnTo>
                <a:lnTo>
                  <a:pt x="473202" y="13716"/>
                </a:lnTo>
                <a:lnTo>
                  <a:pt x="467459" y="111852"/>
                </a:lnTo>
                <a:lnTo>
                  <a:pt x="456438" y="2286"/>
                </a:lnTo>
                <a:lnTo>
                  <a:pt x="456438" y="1524"/>
                </a:lnTo>
                <a:lnTo>
                  <a:pt x="453390" y="2286"/>
                </a:lnTo>
                <a:lnTo>
                  <a:pt x="450365" y="85760"/>
                </a:lnTo>
                <a:lnTo>
                  <a:pt x="449580" y="107442"/>
                </a:lnTo>
                <a:lnTo>
                  <a:pt x="440436" y="20574"/>
                </a:lnTo>
                <a:lnTo>
                  <a:pt x="449580" y="108204"/>
                </a:lnTo>
                <a:lnTo>
                  <a:pt x="449580" y="108966"/>
                </a:lnTo>
                <a:lnTo>
                  <a:pt x="452628" y="107442"/>
                </a:lnTo>
                <a:lnTo>
                  <a:pt x="455630" y="24562"/>
                </a:lnTo>
                <a:lnTo>
                  <a:pt x="466344" y="131064"/>
                </a:lnTo>
                <a:lnTo>
                  <a:pt x="466344" y="132588"/>
                </a:lnTo>
                <a:close/>
              </a:path>
              <a:path w="977646" h="132587">
                <a:moveTo>
                  <a:pt x="539496" y="90678"/>
                </a:moveTo>
                <a:lnTo>
                  <a:pt x="529353" y="34162"/>
                </a:lnTo>
                <a:lnTo>
                  <a:pt x="539496" y="91440"/>
                </a:lnTo>
                <a:lnTo>
                  <a:pt x="539496" y="90678"/>
                </a:lnTo>
                <a:close/>
              </a:path>
              <a:path w="977646" h="132587">
                <a:moveTo>
                  <a:pt x="547116" y="22098"/>
                </a:moveTo>
                <a:lnTo>
                  <a:pt x="547116" y="22860"/>
                </a:lnTo>
                <a:lnTo>
                  <a:pt x="560283" y="81037"/>
                </a:lnTo>
                <a:lnTo>
                  <a:pt x="547116" y="22098"/>
                </a:lnTo>
                <a:close/>
              </a:path>
              <a:path w="977646" h="132587">
                <a:moveTo>
                  <a:pt x="560070" y="93726"/>
                </a:moveTo>
                <a:lnTo>
                  <a:pt x="546415" y="33367"/>
                </a:lnTo>
                <a:lnTo>
                  <a:pt x="560070" y="94488"/>
                </a:lnTo>
                <a:lnTo>
                  <a:pt x="560070" y="93726"/>
                </a:lnTo>
                <a:close/>
              </a:path>
              <a:path w="977646" h="132587">
                <a:moveTo>
                  <a:pt x="608838" y="92964"/>
                </a:moveTo>
                <a:lnTo>
                  <a:pt x="602351" y="33578"/>
                </a:lnTo>
                <a:lnTo>
                  <a:pt x="608838" y="93726"/>
                </a:lnTo>
                <a:lnTo>
                  <a:pt x="608838" y="92964"/>
                </a:lnTo>
                <a:close/>
              </a:path>
              <a:path w="977646" h="132587">
                <a:moveTo>
                  <a:pt x="363474" y="0"/>
                </a:moveTo>
                <a:lnTo>
                  <a:pt x="363474" y="762"/>
                </a:lnTo>
                <a:lnTo>
                  <a:pt x="369570" y="13716"/>
                </a:lnTo>
                <a:lnTo>
                  <a:pt x="363474" y="0"/>
                </a:lnTo>
                <a:close/>
              </a:path>
              <a:path w="977646" h="132587">
                <a:moveTo>
                  <a:pt x="389382" y="85344"/>
                </a:moveTo>
                <a:lnTo>
                  <a:pt x="366522" y="15240"/>
                </a:lnTo>
                <a:lnTo>
                  <a:pt x="389382" y="86106"/>
                </a:lnTo>
                <a:lnTo>
                  <a:pt x="389382" y="85344"/>
                </a:lnTo>
                <a:close/>
              </a:path>
              <a:path w="977646" h="132587">
                <a:moveTo>
                  <a:pt x="438912" y="6858"/>
                </a:moveTo>
                <a:lnTo>
                  <a:pt x="438912" y="7620"/>
                </a:lnTo>
                <a:lnTo>
                  <a:pt x="443484" y="19812"/>
                </a:lnTo>
                <a:lnTo>
                  <a:pt x="438912" y="6858"/>
                </a:lnTo>
                <a:close/>
              </a:path>
              <a:path w="977646" h="132587">
                <a:moveTo>
                  <a:pt x="577596" y="96012"/>
                </a:moveTo>
                <a:lnTo>
                  <a:pt x="580644" y="95250"/>
                </a:lnTo>
                <a:lnTo>
                  <a:pt x="580644" y="94488"/>
                </a:lnTo>
                <a:lnTo>
                  <a:pt x="578866" y="84328"/>
                </a:lnTo>
                <a:lnTo>
                  <a:pt x="564642" y="3048"/>
                </a:lnTo>
                <a:lnTo>
                  <a:pt x="564642" y="2286"/>
                </a:lnTo>
                <a:lnTo>
                  <a:pt x="561594" y="3048"/>
                </a:lnTo>
                <a:lnTo>
                  <a:pt x="560283" y="81037"/>
                </a:lnTo>
                <a:lnTo>
                  <a:pt x="561594" y="3810"/>
                </a:lnTo>
                <a:lnTo>
                  <a:pt x="564363" y="19634"/>
                </a:lnTo>
                <a:lnTo>
                  <a:pt x="577596" y="94488"/>
                </a:lnTo>
                <a:lnTo>
                  <a:pt x="577596" y="96012"/>
                </a:lnTo>
                <a:close/>
              </a:path>
              <a:path w="977646" h="132587">
                <a:moveTo>
                  <a:pt x="420786" y="43920"/>
                </a:moveTo>
                <a:lnTo>
                  <a:pt x="429006" y="68580"/>
                </a:lnTo>
                <a:lnTo>
                  <a:pt x="432054" y="67818"/>
                </a:lnTo>
                <a:lnTo>
                  <a:pt x="438142" y="14458"/>
                </a:lnTo>
                <a:lnTo>
                  <a:pt x="440436" y="20574"/>
                </a:lnTo>
                <a:lnTo>
                  <a:pt x="449580" y="107442"/>
                </a:lnTo>
                <a:lnTo>
                  <a:pt x="450365" y="85760"/>
                </a:lnTo>
                <a:lnTo>
                  <a:pt x="443484" y="19812"/>
                </a:lnTo>
                <a:lnTo>
                  <a:pt x="438912" y="7620"/>
                </a:lnTo>
                <a:lnTo>
                  <a:pt x="438912" y="6096"/>
                </a:lnTo>
                <a:lnTo>
                  <a:pt x="435864" y="7620"/>
                </a:lnTo>
                <a:lnTo>
                  <a:pt x="435864" y="8382"/>
                </a:lnTo>
                <a:lnTo>
                  <a:pt x="429797" y="60873"/>
                </a:lnTo>
                <a:lnTo>
                  <a:pt x="429006" y="67818"/>
                </a:lnTo>
                <a:lnTo>
                  <a:pt x="420786" y="43920"/>
                </a:lnTo>
                <a:close/>
              </a:path>
              <a:path w="977646" h="132587">
                <a:moveTo>
                  <a:pt x="488442" y="92964"/>
                </a:moveTo>
                <a:lnTo>
                  <a:pt x="491490" y="92202"/>
                </a:lnTo>
                <a:lnTo>
                  <a:pt x="491490" y="91440"/>
                </a:lnTo>
                <a:lnTo>
                  <a:pt x="489478" y="81078"/>
                </a:lnTo>
                <a:lnTo>
                  <a:pt x="476250" y="12954"/>
                </a:lnTo>
                <a:lnTo>
                  <a:pt x="476250" y="12192"/>
                </a:lnTo>
                <a:lnTo>
                  <a:pt x="473202" y="12954"/>
                </a:lnTo>
                <a:lnTo>
                  <a:pt x="467459" y="111852"/>
                </a:lnTo>
                <a:lnTo>
                  <a:pt x="473202" y="13716"/>
                </a:lnTo>
                <a:lnTo>
                  <a:pt x="475514" y="25624"/>
                </a:lnTo>
                <a:lnTo>
                  <a:pt x="488442" y="91440"/>
                </a:lnTo>
                <a:lnTo>
                  <a:pt x="488442" y="92964"/>
                </a:lnTo>
                <a:close/>
              </a:path>
              <a:path w="977646" h="132587">
                <a:moveTo>
                  <a:pt x="414528" y="60198"/>
                </a:moveTo>
                <a:lnTo>
                  <a:pt x="416814" y="58674"/>
                </a:lnTo>
                <a:lnTo>
                  <a:pt x="416052" y="57150"/>
                </a:lnTo>
                <a:lnTo>
                  <a:pt x="420786" y="43920"/>
                </a:lnTo>
                <a:lnTo>
                  <a:pt x="422148" y="38862"/>
                </a:lnTo>
                <a:lnTo>
                  <a:pt x="429797" y="60873"/>
                </a:lnTo>
                <a:lnTo>
                  <a:pt x="422148" y="37338"/>
                </a:lnTo>
                <a:lnTo>
                  <a:pt x="419100" y="38862"/>
                </a:lnTo>
                <a:lnTo>
                  <a:pt x="414203" y="56225"/>
                </a:lnTo>
                <a:lnTo>
                  <a:pt x="410718" y="55626"/>
                </a:lnTo>
                <a:lnTo>
                  <a:pt x="407197" y="56437"/>
                </a:lnTo>
                <a:lnTo>
                  <a:pt x="408431" y="62484"/>
                </a:lnTo>
                <a:lnTo>
                  <a:pt x="405384" y="63246"/>
                </a:lnTo>
                <a:lnTo>
                  <a:pt x="405384" y="64008"/>
                </a:lnTo>
                <a:lnTo>
                  <a:pt x="408431" y="64008"/>
                </a:lnTo>
                <a:lnTo>
                  <a:pt x="410207" y="57497"/>
                </a:lnTo>
                <a:lnTo>
                  <a:pt x="408431" y="56388"/>
                </a:lnTo>
                <a:lnTo>
                  <a:pt x="410207" y="57497"/>
                </a:lnTo>
                <a:lnTo>
                  <a:pt x="413766" y="57912"/>
                </a:lnTo>
                <a:lnTo>
                  <a:pt x="414528" y="60198"/>
                </a:lnTo>
                <a:close/>
              </a:path>
              <a:path w="977646" h="132587">
                <a:moveTo>
                  <a:pt x="547116" y="21336"/>
                </a:moveTo>
                <a:lnTo>
                  <a:pt x="544068" y="22098"/>
                </a:lnTo>
                <a:lnTo>
                  <a:pt x="540323" y="78268"/>
                </a:lnTo>
                <a:lnTo>
                  <a:pt x="544068" y="22860"/>
                </a:lnTo>
                <a:lnTo>
                  <a:pt x="546415" y="33367"/>
                </a:lnTo>
                <a:lnTo>
                  <a:pt x="560070" y="93726"/>
                </a:lnTo>
                <a:lnTo>
                  <a:pt x="560070" y="95250"/>
                </a:lnTo>
                <a:lnTo>
                  <a:pt x="563118" y="93726"/>
                </a:lnTo>
                <a:lnTo>
                  <a:pt x="564363" y="19634"/>
                </a:lnTo>
                <a:lnTo>
                  <a:pt x="561594" y="3810"/>
                </a:lnTo>
                <a:lnTo>
                  <a:pt x="560283" y="81037"/>
                </a:lnTo>
                <a:lnTo>
                  <a:pt x="547116" y="22860"/>
                </a:lnTo>
                <a:lnTo>
                  <a:pt x="547116" y="21336"/>
                </a:lnTo>
                <a:close/>
              </a:path>
              <a:path w="977646" h="132587">
                <a:moveTo>
                  <a:pt x="616458" y="16002"/>
                </a:moveTo>
                <a:lnTo>
                  <a:pt x="613410" y="16764"/>
                </a:lnTo>
                <a:lnTo>
                  <a:pt x="613410" y="17526"/>
                </a:lnTo>
                <a:lnTo>
                  <a:pt x="615756" y="29093"/>
                </a:lnTo>
                <a:lnTo>
                  <a:pt x="624078" y="69342"/>
                </a:lnTo>
                <a:lnTo>
                  <a:pt x="624078" y="70104"/>
                </a:lnTo>
                <a:lnTo>
                  <a:pt x="627126" y="70104"/>
                </a:lnTo>
                <a:lnTo>
                  <a:pt x="627126" y="69342"/>
                </a:lnTo>
                <a:lnTo>
                  <a:pt x="625680" y="62218"/>
                </a:lnTo>
                <a:lnTo>
                  <a:pt x="616458" y="17526"/>
                </a:lnTo>
                <a:lnTo>
                  <a:pt x="616458" y="16002"/>
                </a:lnTo>
                <a:close/>
              </a:path>
              <a:path w="977646" h="132587">
                <a:moveTo>
                  <a:pt x="539496" y="92202"/>
                </a:moveTo>
                <a:lnTo>
                  <a:pt x="542544" y="91440"/>
                </a:lnTo>
                <a:lnTo>
                  <a:pt x="542544" y="90678"/>
                </a:lnTo>
                <a:lnTo>
                  <a:pt x="540323" y="78268"/>
                </a:lnTo>
                <a:lnTo>
                  <a:pt x="529590" y="18288"/>
                </a:lnTo>
                <a:lnTo>
                  <a:pt x="529590" y="16764"/>
                </a:lnTo>
                <a:lnTo>
                  <a:pt x="526542" y="18288"/>
                </a:lnTo>
                <a:lnTo>
                  <a:pt x="525930" y="58645"/>
                </a:lnTo>
                <a:lnTo>
                  <a:pt x="528828" y="68580"/>
                </a:lnTo>
                <a:lnTo>
                  <a:pt x="528828" y="69342"/>
                </a:lnTo>
                <a:lnTo>
                  <a:pt x="529353" y="34162"/>
                </a:lnTo>
                <a:lnTo>
                  <a:pt x="539496" y="90678"/>
                </a:lnTo>
                <a:lnTo>
                  <a:pt x="539496" y="92202"/>
                </a:lnTo>
                <a:close/>
              </a:path>
              <a:path w="977646" h="132587">
                <a:moveTo>
                  <a:pt x="666750" y="21336"/>
                </a:moveTo>
                <a:lnTo>
                  <a:pt x="663702" y="22098"/>
                </a:lnTo>
                <a:lnTo>
                  <a:pt x="663702" y="22860"/>
                </a:lnTo>
                <a:lnTo>
                  <a:pt x="665804" y="34841"/>
                </a:lnTo>
                <a:lnTo>
                  <a:pt x="671322" y="65532"/>
                </a:lnTo>
                <a:lnTo>
                  <a:pt x="671322" y="67056"/>
                </a:lnTo>
                <a:lnTo>
                  <a:pt x="674370" y="66294"/>
                </a:lnTo>
                <a:lnTo>
                  <a:pt x="674370" y="65532"/>
                </a:lnTo>
                <a:lnTo>
                  <a:pt x="673318" y="59541"/>
                </a:lnTo>
                <a:lnTo>
                  <a:pt x="666750" y="22860"/>
                </a:lnTo>
                <a:lnTo>
                  <a:pt x="666750" y="21336"/>
                </a:lnTo>
                <a:close/>
              </a:path>
              <a:path w="977646" h="132587">
                <a:moveTo>
                  <a:pt x="499872" y="51054"/>
                </a:moveTo>
                <a:lnTo>
                  <a:pt x="502158" y="49530"/>
                </a:lnTo>
                <a:lnTo>
                  <a:pt x="501395" y="48006"/>
                </a:lnTo>
                <a:lnTo>
                  <a:pt x="505009" y="38601"/>
                </a:lnTo>
                <a:lnTo>
                  <a:pt x="506730" y="32004"/>
                </a:lnTo>
                <a:lnTo>
                  <a:pt x="513028" y="63258"/>
                </a:lnTo>
                <a:lnTo>
                  <a:pt x="506730" y="31242"/>
                </a:lnTo>
                <a:lnTo>
                  <a:pt x="506730" y="30480"/>
                </a:lnTo>
                <a:lnTo>
                  <a:pt x="503681" y="31242"/>
                </a:lnTo>
                <a:lnTo>
                  <a:pt x="499601" y="46884"/>
                </a:lnTo>
                <a:lnTo>
                  <a:pt x="499109" y="48768"/>
                </a:lnTo>
                <a:lnTo>
                  <a:pt x="499872" y="51054"/>
                </a:lnTo>
                <a:close/>
              </a:path>
              <a:path w="977646" h="132587">
                <a:moveTo>
                  <a:pt x="812292" y="70104"/>
                </a:moveTo>
                <a:lnTo>
                  <a:pt x="812150" y="69412"/>
                </a:lnTo>
                <a:lnTo>
                  <a:pt x="812292" y="69342"/>
                </a:lnTo>
                <a:lnTo>
                  <a:pt x="812065" y="68994"/>
                </a:lnTo>
                <a:lnTo>
                  <a:pt x="806517" y="41809"/>
                </a:lnTo>
                <a:lnTo>
                  <a:pt x="810768" y="48768"/>
                </a:lnTo>
                <a:lnTo>
                  <a:pt x="811530" y="50292"/>
                </a:lnTo>
                <a:lnTo>
                  <a:pt x="813816" y="49530"/>
                </a:lnTo>
                <a:lnTo>
                  <a:pt x="813816" y="48768"/>
                </a:lnTo>
                <a:lnTo>
                  <a:pt x="811674" y="44841"/>
                </a:lnTo>
                <a:lnTo>
                  <a:pt x="804672" y="32766"/>
                </a:lnTo>
                <a:lnTo>
                  <a:pt x="801624" y="32766"/>
                </a:lnTo>
                <a:lnTo>
                  <a:pt x="801769" y="33491"/>
                </a:lnTo>
                <a:lnTo>
                  <a:pt x="801624" y="33528"/>
                </a:lnTo>
                <a:lnTo>
                  <a:pt x="801854" y="33917"/>
                </a:lnTo>
                <a:lnTo>
                  <a:pt x="807456" y="61927"/>
                </a:lnTo>
                <a:lnTo>
                  <a:pt x="809244" y="70866"/>
                </a:lnTo>
                <a:lnTo>
                  <a:pt x="812292" y="70104"/>
                </a:lnTo>
                <a:close/>
              </a:path>
              <a:path w="977646" h="132587">
                <a:moveTo>
                  <a:pt x="660180" y="67295"/>
                </a:moveTo>
                <a:lnTo>
                  <a:pt x="653796" y="26670"/>
                </a:lnTo>
                <a:lnTo>
                  <a:pt x="653796" y="27432"/>
                </a:lnTo>
                <a:lnTo>
                  <a:pt x="651394" y="31548"/>
                </a:lnTo>
                <a:lnTo>
                  <a:pt x="659130" y="80772"/>
                </a:lnTo>
                <a:lnTo>
                  <a:pt x="662178" y="80010"/>
                </a:lnTo>
                <a:lnTo>
                  <a:pt x="665804" y="34841"/>
                </a:lnTo>
                <a:lnTo>
                  <a:pt x="663702" y="22860"/>
                </a:lnTo>
                <a:lnTo>
                  <a:pt x="663702" y="22098"/>
                </a:lnTo>
                <a:lnTo>
                  <a:pt x="660180" y="67295"/>
                </a:lnTo>
                <a:close/>
              </a:path>
              <a:path w="977646" h="132587">
                <a:moveTo>
                  <a:pt x="662178" y="80772"/>
                </a:moveTo>
                <a:lnTo>
                  <a:pt x="665804" y="34841"/>
                </a:lnTo>
                <a:lnTo>
                  <a:pt x="662178" y="80010"/>
                </a:lnTo>
                <a:lnTo>
                  <a:pt x="659130" y="80772"/>
                </a:lnTo>
                <a:lnTo>
                  <a:pt x="659130" y="81534"/>
                </a:lnTo>
                <a:lnTo>
                  <a:pt x="662178" y="80772"/>
                </a:lnTo>
                <a:close/>
              </a:path>
              <a:path w="977646" h="132587">
                <a:moveTo>
                  <a:pt x="546415" y="33367"/>
                </a:moveTo>
                <a:lnTo>
                  <a:pt x="544068" y="22860"/>
                </a:lnTo>
                <a:lnTo>
                  <a:pt x="540323" y="78268"/>
                </a:lnTo>
                <a:lnTo>
                  <a:pt x="542544" y="90678"/>
                </a:lnTo>
                <a:lnTo>
                  <a:pt x="542544" y="91440"/>
                </a:lnTo>
                <a:lnTo>
                  <a:pt x="546415" y="33367"/>
                </a:lnTo>
                <a:close/>
              </a:path>
              <a:path w="977646" h="132587">
                <a:moveTo>
                  <a:pt x="518159" y="31242"/>
                </a:moveTo>
                <a:lnTo>
                  <a:pt x="515112" y="32004"/>
                </a:lnTo>
                <a:lnTo>
                  <a:pt x="515112" y="32766"/>
                </a:lnTo>
                <a:lnTo>
                  <a:pt x="517707" y="41664"/>
                </a:lnTo>
                <a:lnTo>
                  <a:pt x="525780" y="68580"/>
                </a:lnTo>
                <a:lnTo>
                  <a:pt x="525780" y="70104"/>
                </a:lnTo>
                <a:lnTo>
                  <a:pt x="528828" y="69342"/>
                </a:lnTo>
                <a:lnTo>
                  <a:pt x="528828" y="68580"/>
                </a:lnTo>
                <a:lnTo>
                  <a:pt x="525930" y="58645"/>
                </a:lnTo>
                <a:lnTo>
                  <a:pt x="518159" y="32766"/>
                </a:lnTo>
                <a:lnTo>
                  <a:pt x="518159" y="31242"/>
                </a:lnTo>
                <a:close/>
              </a:path>
              <a:path w="977646" h="132587">
                <a:moveTo>
                  <a:pt x="594360" y="110490"/>
                </a:moveTo>
                <a:lnTo>
                  <a:pt x="597408" y="108966"/>
                </a:lnTo>
                <a:lnTo>
                  <a:pt x="602351" y="33578"/>
                </a:lnTo>
                <a:lnTo>
                  <a:pt x="608838" y="92964"/>
                </a:lnTo>
                <a:lnTo>
                  <a:pt x="608838" y="94488"/>
                </a:lnTo>
                <a:lnTo>
                  <a:pt x="611886" y="92964"/>
                </a:lnTo>
                <a:lnTo>
                  <a:pt x="615756" y="29093"/>
                </a:lnTo>
                <a:lnTo>
                  <a:pt x="613410" y="17526"/>
                </a:lnTo>
                <a:lnTo>
                  <a:pt x="613410" y="16764"/>
                </a:lnTo>
                <a:lnTo>
                  <a:pt x="609920" y="74918"/>
                </a:lnTo>
                <a:lnTo>
                  <a:pt x="603504" y="16002"/>
                </a:lnTo>
                <a:lnTo>
                  <a:pt x="603504" y="15240"/>
                </a:lnTo>
                <a:lnTo>
                  <a:pt x="600456" y="16002"/>
                </a:lnTo>
                <a:lnTo>
                  <a:pt x="595547" y="90863"/>
                </a:lnTo>
                <a:lnTo>
                  <a:pt x="589026" y="27432"/>
                </a:lnTo>
                <a:lnTo>
                  <a:pt x="589026" y="26670"/>
                </a:lnTo>
                <a:lnTo>
                  <a:pt x="585978" y="27432"/>
                </a:lnTo>
                <a:lnTo>
                  <a:pt x="578866" y="84328"/>
                </a:lnTo>
                <a:lnTo>
                  <a:pt x="580644" y="94488"/>
                </a:lnTo>
                <a:lnTo>
                  <a:pt x="580644" y="95250"/>
                </a:lnTo>
                <a:lnTo>
                  <a:pt x="587362" y="40894"/>
                </a:lnTo>
                <a:lnTo>
                  <a:pt x="594360" y="108966"/>
                </a:lnTo>
                <a:lnTo>
                  <a:pt x="594360" y="110490"/>
                </a:lnTo>
                <a:close/>
              </a:path>
              <a:path w="977646" h="132587">
                <a:moveTo>
                  <a:pt x="646176" y="35052"/>
                </a:moveTo>
                <a:lnTo>
                  <a:pt x="646176" y="60452"/>
                </a:lnTo>
                <a:lnTo>
                  <a:pt x="642366" y="46482"/>
                </a:lnTo>
                <a:lnTo>
                  <a:pt x="641604" y="45720"/>
                </a:lnTo>
                <a:lnTo>
                  <a:pt x="633984" y="38862"/>
                </a:lnTo>
                <a:lnTo>
                  <a:pt x="630936" y="38862"/>
                </a:lnTo>
                <a:lnTo>
                  <a:pt x="625680" y="62218"/>
                </a:lnTo>
                <a:lnTo>
                  <a:pt x="631698" y="40386"/>
                </a:lnTo>
                <a:lnTo>
                  <a:pt x="633324" y="41864"/>
                </a:lnTo>
                <a:lnTo>
                  <a:pt x="639318" y="47244"/>
                </a:lnTo>
                <a:lnTo>
                  <a:pt x="640080" y="48006"/>
                </a:lnTo>
                <a:lnTo>
                  <a:pt x="646176" y="72390"/>
                </a:lnTo>
                <a:lnTo>
                  <a:pt x="646176" y="73152"/>
                </a:lnTo>
                <a:lnTo>
                  <a:pt x="649224" y="72390"/>
                </a:lnTo>
                <a:lnTo>
                  <a:pt x="649224" y="35814"/>
                </a:lnTo>
                <a:lnTo>
                  <a:pt x="648462" y="36576"/>
                </a:lnTo>
                <a:lnTo>
                  <a:pt x="651394" y="31548"/>
                </a:lnTo>
                <a:lnTo>
                  <a:pt x="653796" y="27432"/>
                </a:lnTo>
                <a:lnTo>
                  <a:pt x="650748" y="27432"/>
                </a:lnTo>
                <a:lnTo>
                  <a:pt x="653796" y="27432"/>
                </a:lnTo>
                <a:lnTo>
                  <a:pt x="653796" y="25908"/>
                </a:lnTo>
                <a:lnTo>
                  <a:pt x="650748" y="25908"/>
                </a:lnTo>
                <a:lnTo>
                  <a:pt x="646176" y="35052"/>
                </a:lnTo>
                <a:close/>
              </a:path>
              <a:path w="977646" h="132587">
                <a:moveTo>
                  <a:pt x="154686" y="62484"/>
                </a:moveTo>
                <a:lnTo>
                  <a:pt x="153924" y="60198"/>
                </a:lnTo>
                <a:lnTo>
                  <a:pt x="154380" y="58437"/>
                </a:lnTo>
                <a:lnTo>
                  <a:pt x="148590" y="56388"/>
                </a:lnTo>
                <a:lnTo>
                  <a:pt x="148255" y="55097"/>
                </a:lnTo>
                <a:lnTo>
                  <a:pt x="143256" y="36576"/>
                </a:lnTo>
                <a:lnTo>
                  <a:pt x="143256" y="35814"/>
                </a:lnTo>
                <a:lnTo>
                  <a:pt x="140208" y="35814"/>
                </a:lnTo>
                <a:lnTo>
                  <a:pt x="140208" y="36576"/>
                </a:lnTo>
                <a:lnTo>
                  <a:pt x="141759" y="42561"/>
                </a:lnTo>
                <a:lnTo>
                  <a:pt x="147828" y="54864"/>
                </a:lnTo>
                <a:lnTo>
                  <a:pt x="145542" y="57150"/>
                </a:lnTo>
                <a:lnTo>
                  <a:pt x="146304" y="57912"/>
                </a:lnTo>
                <a:lnTo>
                  <a:pt x="154686" y="62484"/>
                </a:lnTo>
                <a:close/>
              </a:path>
              <a:path w="977646" h="132587">
                <a:moveTo>
                  <a:pt x="106680" y="70104"/>
                </a:moveTo>
                <a:lnTo>
                  <a:pt x="109728" y="70104"/>
                </a:lnTo>
                <a:lnTo>
                  <a:pt x="109728" y="68580"/>
                </a:lnTo>
                <a:lnTo>
                  <a:pt x="108386" y="63459"/>
                </a:lnTo>
                <a:lnTo>
                  <a:pt x="101346" y="37338"/>
                </a:lnTo>
                <a:lnTo>
                  <a:pt x="101346" y="36576"/>
                </a:lnTo>
                <a:lnTo>
                  <a:pt x="98298" y="36576"/>
                </a:lnTo>
                <a:lnTo>
                  <a:pt x="98298" y="37338"/>
                </a:lnTo>
                <a:lnTo>
                  <a:pt x="99581" y="42239"/>
                </a:lnTo>
                <a:lnTo>
                  <a:pt x="106680" y="68580"/>
                </a:lnTo>
                <a:lnTo>
                  <a:pt x="106680" y="70104"/>
                </a:lnTo>
                <a:close/>
              </a:path>
              <a:path w="977646" h="132587">
                <a:moveTo>
                  <a:pt x="934212" y="60960"/>
                </a:moveTo>
                <a:lnTo>
                  <a:pt x="937260" y="60198"/>
                </a:lnTo>
                <a:lnTo>
                  <a:pt x="937260" y="59436"/>
                </a:lnTo>
                <a:lnTo>
                  <a:pt x="935872" y="54405"/>
                </a:lnTo>
                <a:lnTo>
                  <a:pt x="930402" y="38100"/>
                </a:lnTo>
                <a:lnTo>
                  <a:pt x="931163" y="37338"/>
                </a:lnTo>
                <a:lnTo>
                  <a:pt x="928116" y="36576"/>
                </a:lnTo>
                <a:lnTo>
                  <a:pt x="928116" y="38100"/>
                </a:lnTo>
                <a:lnTo>
                  <a:pt x="928912" y="40986"/>
                </a:lnTo>
                <a:lnTo>
                  <a:pt x="934212" y="58674"/>
                </a:lnTo>
                <a:lnTo>
                  <a:pt x="934212" y="60960"/>
                </a:lnTo>
                <a:close/>
              </a:path>
              <a:path w="977646" h="132587">
                <a:moveTo>
                  <a:pt x="709422" y="38100"/>
                </a:moveTo>
                <a:lnTo>
                  <a:pt x="706374" y="38862"/>
                </a:lnTo>
                <a:lnTo>
                  <a:pt x="701146" y="51278"/>
                </a:lnTo>
                <a:lnTo>
                  <a:pt x="706374" y="39624"/>
                </a:lnTo>
                <a:lnTo>
                  <a:pt x="707901" y="43234"/>
                </a:lnTo>
                <a:lnTo>
                  <a:pt x="715518" y="57150"/>
                </a:lnTo>
                <a:lnTo>
                  <a:pt x="714756" y="59436"/>
                </a:lnTo>
                <a:lnTo>
                  <a:pt x="717804" y="59436"/>
                </a:lnTo>
                <a:lnTo>
                  <a:pt x="717804" y="57912"/>
                </a:lnTo>
                <a:lnTo>
                  <a:pt x="716776" y="55576"/>
                </a:lnTo>
                <a:lnTo>
                  <a:pt x="709422" y="39624"/>
                </a:lnTo>
                <a:lnTo>
                  <a:pt x="709422" y="38100"/>
                </a:lnTo>
                <a:close/>
              </a:path>
              <a:path w="977646" h="132587">
                <a:moveTo>
                  <a:pt x="162306" y="38862"/>
                </a:moveTo>
                <a:lnTo>
                  <a:pt x="159258" y="39624"/>
                </a:lnTo>
                <a:lnTo>
                  <a:pt x="154380" y="58437"/>
                </a:lnTo>
                <a:lnTo>
                  <a:pt x="160020" y="41148"/>
                </a:lnTo>
                <a:lnTo>
                  <a:pt x="161326" y="44304"/>
                </a:lnTo>
                <a:lnTo>
                  <a:pt x="169164" y="61722"/>
                </a:lnTo>
                <a:lnTo>
                  <a:pt x="169164" y="64008"/>
                </a:lnTo>
                <a:lnTo>
                  <a:pt x="172212" y="63246"/>
                </a:lnTo>
                <a:lnTo>
                  <a:pt x="172212" y="61722"/>
                </a:lnTo>
                <a:lnTo>
                  <a:pt x="170350" y="57569"/>
                </a:lnTo>
                <a:lnTo>
                  <a:pt x="162306" y="40386"/>
                </a:lnTo>
                <a:lnTo>
                  <a:pt x="162306" y="38862"/>
                </a:lnTo>
                <a:close/>
              </a:path>
              <a:path w="977646" h="132587">
                <a:moveTo>
                  <a:pt x="188322" y="57004"/>
                </a:moveTo>
                <a:lnTo>
                  <a:pt x="185166" y="46482"/>
                </a:lnTo>
                <a:lnTo>
                  <a:pt x="184404" y="45720"/>
                </a:lnTo>
                <a:lnTo>
                  <a:pt x="178308" y="41148"/>
                </a:lnTo>
                <a:lnTo>
                  <a:pt x="175260" y="40386"/>
                </a:lnTo>
                <a:lnTo>
                  <a:pt x="170350" y="57569"/>
                </a:lnTo>
                <a:lnTo>
                  <a:pt x="176022" y="41910"/>
                </a:lnTo>
                <a:lnTo>
                  <a:pt x="177648" y="43536"/>
                </a:lnTo>
                <a:lnTo>
                  <a:pt x="182118" y="48006"/>
                </a:lnTo>
                <a:lnTo>
                  <a:pt x="186690" y="62484"/>
                </a:lnTo>
                <a:lnTo>
                  <a:pt x="186690" y="61722"/>
                </a:lnTo>
                <a:lnTo>
                  <a:pt x="186690" y="62484"/>
                </a:lnTo>
                <a:lnTo>
                  <a:pt x="189738" y="61722"/>
                </a:lnTo>
                <a:lnTo>
                  <a:pt x="188322" y="57004"/>
                </a:lnTo>
                <a:close/>
              </a:path>
              <a:path w="977646" h="132587">
                <a:moveTo>
                  <a:pt x="279654" y="64008"/>
                </a:moveTo>
                <a:lnTo>
                  <a:pt x="274320" y="40386"/>
                </a:lnTo>
                <a:lnTo>
                  <a:pt x="271272" y="41148"/>
                </a:lnTo>
                <a:lnTo>
                  <a:pt x="264909" y="43510"/>
                </a:lnTo>
                <a:lnTo>
                  <a:pt x="263652" y="44196"/>
                </a:lnTo>
                <a:lnTo>
                  <a:pt x="264909" y="43510"/>
                </a:lnTo>
                <a:lnTo>
                  <a:pt x="261365" y="41148"/>
                </a:lnTo>
                <a:lnTo>
                  <a:pt x="258318" y="41148"/>
                </a:lnTo>
                <a:lnTo>
                  <a:pt x="254992" y="48352"/>
                </a:lnTo>
                <a:lnTo>
                  <a:pt x="259079" y="43434"/>
                </a:lnTo>
                <a:lnTo>
                  <a:pt x="261365" y="42672"/>
                </a:lnTo>
                <a:lnTo>
                  <a:pt x="260477" y="44598"/>
                </a:lnTo>
                <a:lnTo>
                  <a:pt x="265938" y="44196"/>
                </a:lnTo>
                <a:lnTo>
                  <a:pt x="271653" y="43121"/>
                </a:lnTo>
                <a:lnTo>
                  <a:pt x="273558" y="41910"/>
                </a:lnTo>
                <a:lnTo>
                  <a:pt x="279654" y="64008"/>
                </a:lnTo>
                <a:close/>
              </a:path>
              <a:path w="977646" h="132587">
                <a:moveTo>
                  <a:pt x="724916" y="49953"/>
                </a:moveTo>
                <a:lnTo>
                  <a:pt x="726186" y="53340"/>
                </a:lnTo>
                <a:lnTo>
                  <a:pt x="729234" y="51816"/>
                </a:lnTo>
                <a:lnTo>
                  <a:pt x="734462" y="42229"/>
                </a:lnTo>
                <a:lnTo>
                  <a:pt x="735330" y="40386"/>
                </a:lnTo>
                <a:lnTo>
                  <a:pt x="741045" y="45719"/>
                </a:lnTo>
                <a:lnTo>
                  <a:pt x="735330" y="38862"/>
                </a:lnTo>
                <a:lnTo>
                  <a:pt x="733044" y="40386"/>
                </a:lnTo>
                <a:lnTo>
                  <a:pt x="727970" y="48445"/>
                </a:lnTo>
                <a:lnTo>
                  <a:pt x="726186" y="51816"/>
                </a:lnTo>
                <a:lnTo>
                  <a:pt x="724916" y="49953"/>
                </a:lnTo>
                <a:close/>
              </a:path>
              <a:path w="977646" h="132587">
                <a:moveTo>
                  <a:pt x="815306" y="43071"/>
                </a:moveTo>
                <a:lnTo>
                  <a:pt x="832866" y="64008"/>
                </a:lnTo>
                <a:lnTo>
                  <a:pt x="832866" y="62484"/>
                </a:lnTo>
                <a:lnTo>
                  <a:pt x="833461" y="59706"/>
                </a:lnTo>
                <a:lnTo>
                  <a:pt x="816102" y="39624"/>
                </a:lnTo>
                <a:lnTo>
                  <a:pt x="813054" y="40386"/>
                </a:lnTo>
                <a:lnTo>
                  <a:pt x="811674" y="44841"/>
                </a:lnTo>
                <a:lnTo>
                  <a:pt x="813816" y="48768"/>
                </a:lnTo>
                <a:lnTo>
                  <a:pt x="813816" y="49530"/>
                </a:lnTo>
                <a:lnTo>
                  <a:pt x="815306" y="43071"/>
                </a:lnTo>
                <a:close/>
              </a:path>
              <a:path w="977646" h="132587">
                <a:moveTo>
                  <a:pt x="294894" y="37338"/>
                </a:moveTo>
                <a:lnTo>
                  <a:pt x="299743" y="39277"/>
                </a:lnTo>
                <a:lnTo>
                  <a:pt x="294894" y="35814"/>
                </a:lnTo>
                <a:lnTo>
                  <a:pt x="291846" y="36576"/>
                </a:lnTo>
                <a:lnTo>
                  <a:pt x="294894" y="37338"/>
                </a:lnTo>
                <a:close/>
              </a:path>
              <a:path w="977646" h="132587">
                <a:moveTo>
                  <a:pt x="685038" y="57912"/>
                </a:moveTo>
                <a:lnTo>
                  <a:pt x="688086" y="57912"/>
                </a:lnTo>
                <a:lnTo>
                  <a:pt x="688086" y="56388"/>
                </a:lnTo>
                <a:lnTo>
                  <a:pt x="686866" y="52730"/>
                </a:lnTo>
                <a:lnTo>
                  <a:pt x="682752" y="41148"/>
                </a:lnTo>
                <a:lnTo>
                  <a:pt x="682752" y="40386"/>
                </a:lnTo>
                <a:lnTo>
                  <a:pt x="679704" y="40386"/>
                </a:lnTo>
                <a:lnTo>
                  <a:pt x="673318" y="59541"/>
                </a:lnTo>
                <a:lnTo>
                  <a:pt x="679704" y="41148"/>
                </a:lnTo>
                <a:lnTo>
                  <a:pt x="681228" y="45720"/>
                </a:lnTo>
                <a:lnTo>
                  <a:pt x="685038" y="56388"/>
                </a:lnTo>
                <a:lnTo>
                  <a:pt x="685038" y="57912"/>
                </a:lnTo>
                <a:close/>
              </a:path>
              <a:path w="977646" h="132587">
                <a:moveTo>
                  <a:pt x="734462" y="42229"/>
                </a:moveTo>
                <a:lnTo>
                  <a:pt x="740664" y="50292"/>
                </a:lnTo>
                <a:lnTo>
                  <a:pt x="742950" y="48006"/>
                </a:lnTo>
                <a:lnTo>
                  <a:pt x="745274" y="44415"/>
                </a:lnTo>
                <a:lnTo>
                  <a:pt x="746760" y="41148"/>
                </a:lnTo>
                <a:lnTo>
                  <a:pt x="746760" y="39624"/>
                </a:lnTo>
                <a:lnTo>
                  <a:pt x="743712" y="40386"/>
                </a:lnTo>
                <a:lnTo>
                  <a:pt x="743712" y="41148"/>
                </a:lnTo>
                <a:lnTo>
                  <a:pt x="741045" y="45719"/>
                </a:lnTo>
                <a:lnTo>
                  <a:pt x="739902" y="48006"/>
                </a:lnTo>
                <a:lnTo>
                  <a:pt x="734462" y="42229"/>
                </a:lnTo>
                <a:close/>
              </a:path>
              <a:path w="977646" h="132587">
                <a:moveTo>
                  <a:pt x="977646" y="52578"/>
                </a:moveTo>
                <a:lnTo>
                  <a:pt x="976884" y="39624"/>
                </a:lnTo>
                <a:lnTo>
                  <a:pt x="973074" y="40386"/>
                </a:lnTo>
                <a:lnTo>
                  <a:pt x="964206" y="49695"/>
                </a:lnTo>
                <a:lnTo>
                  <a:pt x="961644" y="52578"/>
                </a:lnTo>
                <a:lnTo>
                  <a:pt x="961644" y="53340"/>
                </a:lnTo>
                <a:lnTo>
                  <a:pt x="963930" y="54102"/>
                </a:lnTo>
                <a:lnTo>
                  <a:pt x="964655" y="53330"/>
                </a:lnTo>
                <a:lnTo>
                  <a:pt x="973515" y="43917"/>
                </a:lnTo>
                <a:lnTo>
                  <a:pt x="976122" y="41148"/>
                </a:lnTo>
                <a:lnTo>
                  <a:pt x="977646" y="52578"/>
                </a:lnTo>
                <a:close/>
              </a:path>
              <a:path w="977646" h="132587">
                <a:moveTo>
                  <a:pt x="639343" y="47336"/>
                </a:moveTo>
                <a:lnTo>
                  <a:pt x="646176" y="72390"/>
                </a:lnTo>
                <a:lnTo>
                  <a:pt x="640080" y="48006"/>
                </a:lnTo>
                <a:lnTo>
                  <a:pt x="639318" y="47244"/>
                </a:lnTo>
                <a:lnTo>
                  <a:pt x="633324" y="41864"/>
                </a:lnTo>
                <a:lnTo>
                  <a:pt x="639343" y="47336"/>
                </a:lnTo>
                <a:close/>
              </a:path>
              <a:path w="977646" h="132587">
                <a:moveTo>
                  <a:pt x="633984" y="38862"/>
                </a:moveTo>
                <a:lnTo>
                  <a:pt x="641604" y="45720"/>
                </a:lnTo>
                <a:lnTo>
                  <a:pt x="633222" y="38100"/>
                </a:lnTo>
                <a:lnTo>
                  <a:pt x="630936" y="38862"/>
                </a:lnTo>
                <a:lnTo>
                  <a:pt x="633984" y="38862"/>
                </a:lnTo>
                <a:close/>
              </a:path>
              <a:path w="977646" h="132587">
                <a:moveTo>
                  <a:pt x="832866" y="64008"/>
                </a:moveTo>
                <a:lnTo>
                  <a:pt x="835913" y="63246"/>
                </a:lnTo>
                <a:lnTo>
                  <a:pt x="835152" y="61722"/>
                </a:lnTo>
                <a:lnTo>
                  <a:pt x="839601" y="46039"/>
                </a:lnTo>
                <a:lnTo>
                  <a:pt x="840486" y="41910"/>
                </a:lnTo>
                <a:lnTo>
                  <a:pt x="840486" y="40386"/>
                </a:lnTo>
                <a:lnTo>
                  <a:pt x="837438" y="41148"/>
                </a:lnTo>
                <a:lnTo>
                  <a:pt x="837438" y="41910"/>
                </a:lnTo>
                <a:lnTo>
                  <a:pt x="833461" y="59706"/>
                </a:lnTo>
                <a:lnTo>
                  <a:pt x="832866" y="62484"/>
                </a:lnTo>
                <a:lnTo>
                  <a:pt x="832866" y="64008"/>
                </a:lnTo>
                <a:close/>
              </a:path>
              <a:path w="977646" h="132587">
                <a:moveTo>
                  <a:pt x="960200" y="42511"/>
                </a:moveTo>
                <a:lnTo>
                  <a:pt x="958786" y="45339"/>
                </a:lnTo>
                <a:lnTo>
                  <a:pt x="960119" y="46482"/>
                </a:lnTo>
                <a:lnTo>
                  <a:pt x="960994" y="48468"/>
                </a:lnTo>
                <a:lnTo>
                  <a:pt x="963168" y="42672"/>
                </a:lnTo>
                <a:lnTo>
                  <a:pt x="960458" y="41994"/>
                </a:lnTo>
                <a:lnTo>
                  <a:pt x="960119" y="41910"/>
                </a:lnTo>
                <a:lnTo>
                  <a:pt x="960200" y="42511"/>
                </a:lnTo>
                <a:close/>
              </a:path>
              <a:path w="977646" h="132587">
                <a:moveTo>
                  <a:pt x="141759" y="42561"/>
                </a:moveTo>
                <a:lnTo>
                  <a:pt x="140208" y="36576"/>
                </a:lnTo>
                <a:lnTo>
                  <a:pt x="140208" y="35814"/>
                </a:lnTo>
                <a:lnTo>
                  <a:pt x="133762" y="61597"/>
                </a:lnTo>
                <a:lnTo>
                  <a:pt x="132588" y="66294"/>
                </a:lnTo>
                <a:lnTo>
                  <a:pt x="132588" y="67818"/>
                </a:lnTo>
                <a:lnTo>
                  <a:pt x="135636" y="67056"/>
                </a:lnTo>
                <a:lnTo>
                  <a:pt x="135636" y="65532"/>
                </a:lnTo>
                <a:lnTo>
                  <a:pt x="141759" y="42561"/>
                </a:lnTo>
                <a:close/>
              </a:path>
              <a:path w="977646" h="132587">
                <a:moveTo>
                  <a:pt x="839601" y="46039"/>
                </a:moveTo>
                <a:lnTo>
                  <a:pt x="845819" y="57912"/>
                </a:lnTo>
                <a:lnTo>
                  <a:pt x="848868" y="56388"/>
                </a:lnTo>
                <a:lnTo>
                  <a:pt x="858221" y="45267"/>
                </a:lnTo>
                <a:lnTo>
                  <a:pt x="860297" y="42672"/>
                </a:lnTo>
                <a:lnTo>
                  <a:pt x="861667" y="51027"/>
                </a:lnTo>
                <a:lnTo>
                  <a:pt x="861060" y="41910"/>
                </a:lnTo>
                <a:lnTo>
                  <a:pt x="858012" y="41910"/>
                </a:lnTo>
                <a:lnTo>
                  <a:pt x="847453" y="53686"/>
                </a:lnTo>
                <a:lnTo>
                  <a:pt x="845819" y="55626"/>
                </a:lnTo>
                <a:lnTo>
                  <a:pt x="839601" y="46039"/>
                </a:lnTo>
                <a:close/>
              </a:path>
              <a:path w="977646" h="132587">
                <a:moveTo>
                  <a:pt x="278892" y="63246"/>
                </a:moveTo>
                <a:lnTo>
                  <a:pt x="279654" y="64008"/>
                </a:lnTo>
                <a:lnTo>
                  <a:pt x="273558" y="41910"/>
                </a:lnTo>
                <a:lnTo>
                  <a:pt x="271653" y="43121"/>
                </a:lnTo>
                <a:lnTo>
                  <a:pt x="275844" y="64770"/>
                </a:lnTo>
                <a:lnTo>
                  <a:pt x="276606" y="64770"/>
                </a:lnTo>
                <a:lnTo>
                  <a:pt x="283464" y="75438"/>
                </a:lnTo>
                <a:lnTo>
                  <a:pt x="286512" y="74676"/>
                </a:lnTo>
                <a:lnTo>
                  <a:pt x="284333" y="71407"/>
                </a:lnTo>
                <a:lnTo>
                  <a:pt x="278892" y="63246"/>
                </a:lnTo>
                <a:close/>
              </a:path>
              <a:path w="977646" h="132587">
                <a:moveTo>
                  <a:pt x="812292" y="70104"/>
                </a:moveTo>
                <a:lnTo>
                  <a:pt x="809244" y="70866"/>
                </a:lnTo>
                <a:lnTo>
                  <a:pt x="807456" y="61927"/>
                </a:lnTo>
                <a:lnTo>
                  <a:pt x="800862" y="53340"/>
                </a:lnTo>
                <a:lnTo>
                  <a:pt x="797814" y="52578"/>
                </a:lnTo>
                <a:lnTo>
                  <a:pt x="797447" y="58802"/>
                </a:lnTo>
                <a:lnTo>
                  <a:pt x="798576" y="54102"/>
                </a:lnTo>
                <a:lnTo>
                  <a:pt x="800605" y="57436"/>
                </a:lnTo>
                <a:lnTo>
                  <a:pt x="809244" y="71628"/>
                </a:lnTo>
                <a:lnTo>
                  <a:pt x="812292" y="70104"/>
                </a:lnTo>
                <a:close/>
              </a:path>
              <a:path w="977646" h="132587">
                <a:moveTo>
                  <a:pt x="800862" y="53340"/>
                </a:moveTo>
                <a:lnTo>
                  <a:pt x="807456" y="61927"/>
                </a:lnTo>
                <a:lnTo>
                  <a:pt x="800862" y="51816"/>
                </a:lnTo>
                <a:lnTo>
                  <a:pt x="797814" y="52578"/>
                </a:lnTo>
                <a:lnTo>
                  <a:pt x="800862" y="53340"/>
                </a:lnTo>
                <a:close/>
              </a:path>
              <a:path w="977646" h="132587">
                <a:moveTo>
                  <a:pt x="276606" y="64770"/>
                </a:moveTo>
                <a:lnTo>
                  <a:pt x="284226" y="76962"/>
                </a:lnTo>
                <a:lnTo>
                  <a:pt x="286512" y="76200"/>
                </a:lnTo>
                <a:lnTo>
                  <a:pt x="294434" y="39469"/>
                </a:lnTo>
                <a:lnTo>
                  <a:pt x="292608" y="38100"/>
                </a:lnTo>
                <a:lnTo>
                  <a:pt x="291846" y="36576"/>
                </a:lnTo>
                <a:lnTo>
                  <a:pt x="284333" y="71407"/>
                </a:lnTo>
                <a:lnTo>
                  <a:pt x="286512" y="74676"/>
                </a:lnTo>
                <a:lnTo>
                  <a:pt x="283464" y="75438"/>
                </a:lnTo>
                <a:lnTo>
                  <a:pt x="276606" y="64770"/>
                </a:lnTo>
                <a:close/>
              </a:path>
              <a:path w="977646" h="132587">
                <a:moveTo>
                  <a:pt x="724916" y="49953"/>
                </a:moveTo>
                <a:lnTo>
                  <a:pt x="726186" y="51816"/>
                </a:lnTo>
                <a:lnTo>
                  <a:pt x="727970" y="48445"/>
                </a:lnTo>
                <a:lnTo>
                  <a:pt x="726948" y="47244"/>
                </a:lnTo>
                <a:lnTo>
                  <a:pt x="723900" y="47244"/>
                </a:lnTo>
                <a:lnTo>
                  <a:pt x="724662" y="45720"/>
                </a:lnTo>
                <a:lnTo>
                  <a:pt x="716776" y="55576"/>
                </a:lnTo>
                <a:lnTo>
                  <a:pt x="717804" y="57912"/>
                </a:lnTo>
                <a:lnTo>
                  <a:pt x="717804" y="59436"/>
                </a:lnTo>
                <a:lnTo>
                  <a:pt x="724916" y="49953"/>
                </a:lnTo>
                <a:close/>
              </a:path>
              <a:path w="977646" h="132587">
                <a:moveTo>
                  <a:pt x="960994" y="48468"/>
                </a:moveTo>
                <a:lnTo>
                  <a:pt x="960119" y="46482"/>
                </a:lnTo>
                <a:lnTo>
                  <a:pt x="958786" y="45339"/>
                </a:lnTo>
                <a:lnTo>
                  <a:pt x="954786" y="43434"/>
                </a:lnTo>
                <a:lnTo>
                  <a:pt x="951738" y="43434"/>
                </a:lnTo>
                <a:lnTo>
                  <a:pt x="951186" y="53361"/>
                </a:lnTo>
                <a:lnTo>
                  <a:pt x="952500" y="44196"/>
                </a:lnTo>
                <a:lnTo>
                  <a:pt x="954625" y="46321"/>
                </a:lnTo>
                <a:lnTo>
                  <a:pt x="957834" y="47244"/>
                </a:lnTo>
                <a:lnTo>
                  <a:pt x="960994" y="48468"/>
                </a:lnTo>
                <a:close/>
              </a:path>
              <a:path w="977646" h="132587">
                <a:moveTo>
                  <a:pt x="917885" y="56397"/>
                </a:moveTo>
                <a:lnTo>
                  <a:pt x="915162" y="44958"/>
                </a:lnTo>
                <a:lnTo>
                  <a:pt x="914400" y="46482"/>
                </a:lnTo>
                <a:lnTo>
                  <a:pt x="912543" y="47526"/>
                </a:lnTo>
                <a:lnTo>
                  <a:pt x="915924" y="61722"/>
                </a:lnTo>
                <a:lnTo>
                  <a:pt x="915924" y="60198"/>
                </a:lnTo>
                <a:lnTo>
                  <a:pt x="918855" y="60471"/>
                </a:lnTo>
                <a:lnTo>
                  <a:pt x="928912" y="40986"/>
                </a:lnTo>
                <a:lnTo>
                  <a:pt x="928116" y="38100"/>
                </a:lnTo>
                <a:lnTo>
                  <a:pt x="928116" y="36576"/>
                </a:lnTo>
                <a:lnTo>
                  <a:pt x="917885" y="56397"/>
                </a:lnTo>
                <a:close/>
              </a:path>
              <a:path w="977646" h="132587">
                <a:moveTo>
                  <a:pt x="902208" y="53340"/>
                </a:moveTo>
                <a:lnTo>
                  <a:pt x="902208" y="51054"/>
                </a:lnTo>
                <a:lnTo>
                  <a:pt x="900684" y="51054"/>
                </a:lnTo>
                <a:lnTo>
                  <a:pt x="901744" y="50457"/>
                </a:lnTo>
                <a:lnTo>
                  <a:pt x="896874" y="44196"/>
                </a:lnTo>
                <a:lnTo>
                  <a:pt x="894588" y="44196"/>
                </a:lnTo>
                <a:lnTo>
                  <a:pt x="883438" y="53378"/>
                </a:lnTo>
                <a:lnTo>
                  <a:pt x="881634" y="54864"/>
                </a:lnTo>
                <a:lnTo>
                  <a:pt x="883919" y="55626"/>
                </a:lnTo>
                <a:lnTo>
                  <a:pt x="880872" y="56388"/>
                </a:lnTo>
                <a:lnTo>
                  <a:pt x="880872" y="57150"/>
                </a:lnTo>
                <a:lnTo>
                  <a:pt x="883919" y="57150"/>
                </a:lnTo>
                <a:lnTo>
                  <a:pt x="895480" y="47629"/>
                </a:lnTo>
                <a:lnTo>
                  <a:pt x="894588" y="46482"/>
                </a:lnTo>
                <a:lnTo>
                  <a:pt x="896874" y="46482"/>
                </a:lnTo>
                <a:lnTo>
                  <a:pt x="895480" y="47629"/>
                </a:lnTo>
                <a:lnTo>
                  <a:pt x="899922" y="53340"/>
                </a:lnTo>
                <a:lnTo>
                  <a:pt x="902208" y="53340"/>
                </a:lnTo>
                <a:close/>
              </a:path>
              <a:path w="977646" h="132587">
                <a:moveTo>
                  <a:pt x="915162" y="44958"/>
                </a:moveTo>
                <a:lnTo>
                  <a:pt x="912876" y="44196"/>
                </a:lnTo>
                <a:lnTo>
                  <a:pt x="901744" y="50457"/>
                </a:lnTo>
                <a:lnTo>
                  <a:pt x="900684" y="51054"/>
                </a:lnTo>
                <a:lnTo>
                  <a:pt x="902208" y="51054"/>
                </a:lnTo>
                <a:lnTo>
                  <a:pt x="902208" y="53340"/>
                </a:lnTo>
                <a:lnTo>
                  <a:pt x="912543" y="47526"/>
                </a:lnTo>
                <a:lnTo>
                  <a:pt x="912113" y="45720"/>
                </a:lnTo>
                <a:lnTo>
                  <a:pt x="915162" y="44958"/>
                </a:lnTo>
                <a:close/>
              </a:path>
              <a:path w="977646" h="132587">
                <a:moveTo>
                  <a:pt x="703326" y="54102"/>
                </a:moveTo>
                <a:lnTo>
                  <a:pt x="702564" y="52578"/>
                </a:lnTo>
                <a:lnTo>
                  <a:pt x="701146" y="51278"/>
                </a:lnTo>
                <a:lnTo>
                  <a:pt x="693420" y="45720"/>
                </a:lnTo>
                <a:lnTo>
                  <a:pt x="693420" y="44196"/>
                </a:lnTo>
                <a:lnTo>
                  <a:pt x="691134" y="44196"/>
                </a:lnTo>
                <a:lnTo>
                  <a:pt x="686866" y="52730"/>
                </a:lnTo>
                <a:lnTo>
                  <a:pt x="691134" y="46482"/>
                </a:lnTo>
                <a:lnTo>
                  <a:pt x="692527" y="47759"/>
                </a:lnTo>
                <a:lnTo>
                  <a:pt x="700278" y="53340"/>
                </a:lnTo>
                <a:lnTo>
                  <a:pt x="703326" y="54102"/>
                </a:lnTo>
                <a:close/>
              </a:path>
              <a:path w="977646" h="132587">
                <a:moveTo>
                  <a:pt x="707901" y="43234"/>
                </a:moveTo>
                <a:lnTo>
                  <a:pt x="706374" y="39624"/>
                </a:lnTo>
                <a:lnTo>
                  <a:pt x="701146" y="51278"/>
                </a:lnTo>
                <a:lnTo>
                  <a:pt x="702564" y="52578"/>
                </a:lnTo>
                <a:lnTo>
                  <a:pt x="703326" y="54102"/>
                </a:lnTo>
                <a:lnTo>
                  <a:pt x="707901" y="43234"/>
                </a:lnTo>
                <a:close/>
              </a:path>
              <a:path w="977646" h="132587">
                <a:moveTo>
                  <a:pt x="700278" y="53340"/>
                </a:moveTo>
                <a:lnTo>
                  <a:pt x="692527" y="47759"/>
                </a:lnTo>
                <a:lnTo>
                  <a:pt x="700278" y="54864"/>
                </a:lnTo>
                <a:lnTo>
                  <a:pt x="703326" y="54102"/>
                </a:lnTo>
                <a:lnTo>
                  <a:pt x="700278" y="53340"/>
                </a:lnTo>
                <a:close/>
              </a:path>
              <a:path w="977646" h="132587">
                <a:moveTo>
                  <a:pt x="954024" y="57150"/>
                </a:moveTo>
                <a:lnTo>
                  <a:pt x="954024" y="56388"/>
                </a:lnTo>
                <a:lnTo>
                  <a:pt x="951186" y="53361"/>
                </a:lnTo>
                <a:lnTo>
                  <a:pt x="942594" y="45720"/>
                </a:lnTo>
                <a:lnTo>
                  <a:pt x="939546" y="44958"/>
                </a:lnTo>
                <a:lnTo>
                  <a:pt x="935872" y="54405"/>
                </a:lnTo>
                <a:lnTo>
                  <a:pt x="940308" y="46482"/>
                </a:lnTo>
                <a:lnTo>
                  <a:pt x="941747" y="48017"/>
                </a:lnTo>
                <a:lnTo>
                  <a:pt x="950976" y="57150"/>
                </a:lnTo>
                <a:lnTo>
                  <a:pt x="954024" y="57150"/>
                </a:lnTo>
                <a:close/>
              </a:path>
              <a:path w="977646" h="132587">
                <a:moveTo>
                  <a:pt x="954625" y="46321"/>
                </a:moveTo>
                <a:lnTo>
                  <a:pt x="952500" y="44196"/>
                </a:lnTo>
                <a:lnTo>
                  <a:pt x="951186" y="53361"/>
                </a:lnTo>
                <a:lnTo>
                  <a:pt x="954024" y="56388"/>
                </a:lnTo>
                <a:lnTo>
                  <a:pt x="954024" y="57150"/>
                </a:lnTo>
                <a:lnTo>
                  <a:pt x="954625" y="46321"/>
                </a:lnTo>
                <a:close/>
              </a:path>
              <a:path w="977646" h="132587">
                <a:moveTo>
                  <a:pt x="950976" y="57150"/>
                </a:moveTo>
                <a:lnTo>
                  <a:pt x="941747" y="48017"/>
                </a:lnTo>
                <a:lnTo>
                  <a:pt x="951738" y="58674"/>
                </a:lnTo>
                <a:lnTo>
                  <a:pt x="954024" y="57150"/>
                </a:lnTo>
                <a:lnTo>
                  <a:pt x="950976" y="57150"/>
                </a:lnTo>
                <a:close/>
              </a:path>
              <a:path w="977646" h="132587">
                <a:moveTo>
                  <a:pt x="942594" y="45720"/>
                </a:moveTo>
                <a:lnTo>
                  <a:pt x="951186" y="53361"/>
                </a:lnTo>
                <a:lnTo>
                  <a:pt x="942594" y="44196"/>
                </a:lnTo>
                <a:lnTo>
                  <a:pt x="939546" y="44958"/>
                </a:lnTo>
                <a:lnTo>
                  <a:pt x="942594" y="45720"/>
                </a:lnTo>
                <a:close/>
              </a:path>
              <a:path w="977646" h="132587">
                <a:moveTo>
                  <a:pt x="973074" y="40386"/>
                </a:moveTo>
                <a:lnTo>
                  <a:pt x="976884" y="39624"/>
                </a:lnTo>
                <a:lnTo>
                  <a:pt x="976884" y="38862"/>
                </a:lnTo>
                <a:lnTo>
                  <a:pt x="973836" y="38862"/>
                </a:lnTo>
                <a:lnTo>
                  <a:pt x="964206" y="49695"/>
                </a:lnTo>
                <a:lnTo>
                  <a:pt x="973074" y="40386"/>
                </a:lnTo>
                <a:close/>
              </a:path>
              <a:path w="977646" h="132587">
                <a:moveTo>
                  <a:pt x="495788" y="48501"/>
                </a:moveTo>
                <a:lnTo>
                  <a:pt x="499872" y="51054"/>
                </a:lnTo>
                <a:lnTo>
                  <a:pt x="499109" y="48768"/>
                </a:lnTo>
                <a:lnTo>
                  <a:pt x="499601" y="46884"/>
                </a:lnTo>
                <a:lnTo>
                  <a:pt x="496062" y="45720"/>
                </a:lnTo>
                <a:lnTo>
                  <a:pt x="493776" y="47244"/>
                </a:lnTo>
                <a:lnTo>
                  <a:pt x="489478" y="81078"/>
                </a:lnTo>
                <a:lnTo>
                  <a:pt x="491490" y="91440"/>
                </a:lnTo>
                <a:lnTo>
                  <a:pt x="491490" y="92202"/>
                </a:lnTo>
                <a:lnTo>
                  <a:pt x="495788" y="48501"/>
                </a:lnTo>
                <a:close/>
              </a:path>
              <a:path w="977646" h="132587">
                <a:moveTo>
                  <a:pt x="499601" y="46884"/>
                </a:moveTo>
                <a:lnTo>
                  <a:pt x="495300" y="44196"/>
                </a:lnTo>
                <a:lnTo>
                  <a:pt x="493014" y="45720"/>
                </a:lnTo>
                <a:lnTo>
                  <a:pt x="489478" y="81078"/>
                </a:lnTo>
                <a:lnTo>
                  <a:pt x="493776" y="47244"/>
                </a:lnTo>
                <a:lnTo>
                  <a:pt x="496062" y="45720"/>
                </a:lnTo>
                <a:lnTo>
                  <a:pt x="499601" y="46884"/>
                </a:lnTo>
                <a:close/>
              </a:path>
              <a:path w="977646" h="132587">
                <a:moveTo>
                  <a:pt x="256794" y="52578"/>
                </a:moveTo>
                <a:lnTo>
                  <a:pt x="256794" y="51054"/>
                </a:lnTo>
                <a:lnTo>
                  <a:pt x="253746" y="51054"/>
                </a:lnTo>
                <a:lnTo>
                  <a:pt x="254992" y="48352"/>
                </a:lnTo>
                <a:lnTo>
                  <a:pt x="252222" y="44196"/>
                </a:lnTo>
                <a:lnTo>
                  <a:pt x="249174" y="44958"/>
                </a:lnTo>
                <a:lnTo>
                  <a:pt x="252222" y="45720"/>
                </a:lnTo>
                <a:lnTo>
                  <a:pt x="249174" y="46482"/>
                </a:lnTo>
                <a:lnTo>
                  <a:pt x="250843" y="48707"/>
                </a:lnTo>
                <a:lnTo>
                  <a:pt x="253746" y="52578"/>
                </a:lnTo>
                <a:lnTo>
                  <a:pt x="256794" y="52578"/>
                </a:lnTo>
                <a:close/>
              </a:path>
              <a:path w="977646" h="132587">
                <a:moveTo>
                  <a:pt x="260477" y="44598"/>
                </a:moveTo>
                <a:lnTo>
                  <a:pt x="261365" y="42672"/>
                </a:lnTo>
                <a:lnTo>
                  <a:pt x="259079" y="43434"/>
                </a:lnTo>
                <a:lnTo>
                  <a:pt x="254992" y="48352"/>
                </a:lnTo>
                <a:lnTo>
                  <a:pt x="253746" y="51054"/>
                </a:lnTo>
                <a:lnTo>
                  <a:pt x="256794" y="51054"/>
                </a:lnTo>
                <a:lnTo>
                  <a:pt x="256794" y="52578"/>
                </a:lnTo>
                <a:lnTo>
                  <a:pt x="260477" y="44598"/>
                </a:lnTo>
                <a:close/>
              </a:path>
              <a:path w="977646" h="132587">
                <a:moveTo>
                  <a:pt x="220577" y="48766"/>
                </a:moveTo>
                <a:lnTo>
                  <a:pt x="230124" y="61722"/>
                </a:lnTo>
                <a:lnTo>
                  <a:pt x="232410" y="60198"/>
                </a:lnTo>
                <a:lnTo>
                  <a:pt x="237477" y="50321"/>
                </a:lnTo>
                <a:lnTo>
                  <a:pt x="238506" y="48006"/>
                </a:lnTo>
                <a:lnTo>
                  <a:pt x="237744" y="45720"/>
                </a:lnTo>
                <a:lnTo>
                  <a:pt x="235458" y="46482"/>
                </a:lnTo>
                <a:lnTo>
                  <a:pt x="235458" y="48768"/>
                </a:lnTo>
                <a:lnTo>
                  <a:pt x="230562" y="57497"/>
                </a:lnTo>
                <a:lnTo>
                  <a:pt x="229361" y="60198"/>
                </a:lnTo>
                <a:lnTo>
                  <a:pt x="220577" y="48766"/>
                </a:lnTo>
                <a:close/>
              </a:path>
              <a:path w="977646" h="132587">
                <a:moveTo>
                  <a:pt x="957834" y="49530"/>
                </a:moveTo>
                <a:lnTo>
                  <a:pt x="960882" y="48768"/>
                </a:lnTo>
                <a:lnTo>
                  <a:pt x="960994" y="48468"/>
                </a:lnTo>
                <a:lnTo>
                  <a:pt x="957834" y="47244"/>
                </a:lnTo>
                <a:lnTo>
                  <a:pt x="954625" y="46321"/>
                </a:lnTo>
                <a:lnTo>
                  <a:pt x="957834" y="49530"/>
                </a:lnTo>
                <a:close/>
              </a:path>
              <a:path w="977646" h="132587">
                <a:moveTo>
                  <a:pt x="954786" y="43434"/>
                </a:moveTo>
                <a:lnTo>
                  <a:pt x="958786" y="45339"/>
                </a:lnTo>
                <a:lnTo>
                  <a:pt x="954786" y="41910"/>
                </a:lnTo>
                <a:lnTo>
                  <a:pt x="951738" y="43434"/>
                </a:lnTo>
                <a:lnTo>
                  <a:pt x="954786" y="43434"/>
                </a:lnTo>
                <a:close/>
              </a:path>
              <a:path w="977646" h="132587">
                <a:moveTo>
                  <a:pt x="941747" y="48017"/>
                </a:moveTo>
                <a:lnTo>
                  <a:pt x="940308" y="46482"/>
                </a:lnTo>
                <a:lnTo>
                  <a:pt x="935872" y="54405"/>
                </a:lnTo>
                <a:lnTo>
                  <a:pt x="937260" y="59436"/>
                </a:lnTo>
                <a:lnTo>
                  <a:pt x="937260" y="60198"/>
                </a:lnTo>
                <a:lnTo>
                  <a:pt x="941747" y="48017"/>
                </a:lnTo>
                <a:close/>
              </a:path>
              <a:path w="977646" h="132587">
                <a:moveTo>
                  <a:pt x="692527" y="47759"/>
                </a:moveTo>
                <a:lnTo>
                  <a:pt x="691134" y="46482"/>
                </a:lnTo>
                <a:lnTo>
                  <a:pt x="686866" y="52730"/>
                </a:lnTo>
                <a:lnTo>
                  <a:pt x="688086" y="56388"/>
                </a:lnTo>
                <a:lnTo>
                  <a:pt x="688086" y="57912"/>
                </a:lnTo>
                <a:lnTo>
                  <a:pt x="692527" y="47759"/>
                </a:lnTo>
                <a:close/>
              </a:path>
              <a:path w="977646" h="132587">
                <a:moveTo>
                  <a:pt x="779526" y="46482"/>
                </a:moveTo>
                <a:lnTo>
                  <a:pt x="776478" y="47244"/>
                </a:lnTo>
                <a:lnTo>
                  <a:pt x="774001" y="51701"/>
                </a:lnTo>
                <a:lnTo>
                  <a:pt x="776478" y="48768"/>
                </a:lnTo>
                <a:lnTo>
                  <a:pt x="778002" y="51511"/>
                </a:lnTo>
                <a:lnTo>
                  <a:pt x="780288" y="54102"/>
                </a:lnTo>
                <a:lnTo>
                  <a:pt x="780288" y="56388"/>
                </a:lnTo>
                <a:lnTo>
                  <a:pt x="783336" y="55626"/>
                </a:lnTo>
                <a:lnTo>
                  <a:pt x="783336" y="54102"/>
                </a:lnTo>
                <a:lnTo>
                  <a:pt x="782057" y="51801"/>
                </a:lnTo>
                <a:lnTo>
                  <a:pt x="779526" y="48768"/>
                </a:lnTo>
                <a:lnTo>
                  <a:pt x="779526" y="46482"/>
                </a:lnTo>
                <a:close/>
              </a:path>
              <a:path w="977646" h="132587">
                <a:moveTo>
                  <a:pt x="729234" y="53340"/>
                </a:moveTo>
                <a:lnTo>
                  <a:pt x="734462" y="42229"/>
                </a:lnTo>
                <a:lnTo>
                  <a:pt x="729234" y="51816"/>
                </a:lnTo>
                <a:lnTo>
                  <a:pt x="726186" y="53340"/>
                </a:lnTo>
                <a:lnTo>
                  <a:pt x="726186" y="54102"/>
                </a:lnTo>
                <a:lnTo>
                  <a:pt x="729234" y="5334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21193" y="4687443"/>
            <a:ext cx="116586" cy="0"/>
          </a:xfrm>
          <a:custGeom>
            <a:avLst/>
            <a:gdLst/>
            <a:ahLst/>
            <a:cxnLst/>
            <a:rect l="l" t="t" r="r" b="b"/>
            <a:pathLst>
              <a:path w="116586">
                <a:moveTo>
                  <a:pt x="116586" y="0"/>
                </a:moveTo>
                <a:lnTo>
                  <a:pt x="0" y="0"/>
                </a:lnTo>
              </a:path>
            </a:pathLst>
          </a:custGeom>
          <a:ln w="52323">
            <a:solidFill>
              <a:srgbClr val="943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01481" y="5447538"/>
            <a:ext cx="163068" cy="134874"/>
          </a:xfrm>
          <a:custGeom>
            <a:avLst/>
            <a:gdLst/>
            <a:ahLst/>
            <a:cxnLst/>
            <a:rect l="l" t="t" r="r" b="b"/>
            <a:pathLst>
              <a:path w="163068" h="134874">
                <a:moveTo>
                  <a:pt x="67818" y="24384"/>
                </a:moveTo>
                <a:lnTo>
                  <a:pt x="89154" y="1524"/>
                </a:lnTo>
                <a:lnTo>
                  <a:pt x="0" y="0"/>
                </a:lnTo>
                <a:lnTo>
                  <a:pt x="143256" y="134874"/>
                </a:lnTo>
                <a:lnTo>
                  <a:pt x="163068" y="115824"/>
                </a:lnTo>
                <a:lnTo>
                  <a:pt x="67818" y="2438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5117" y="4082796"/>
            <a:ext cx="271272" cy="537210"/>
          </a:xfrm>
          <a:custGeom>
            <a:avLst/>
            <a:gdLst/>
            <a:ahLst/>
            <a:cxnLst/>
            <a:rect l="l" t="t" r="r" b="b"/>
            <a:pathLst>
              <a:path w="271272" h="537210">
                <a:moveTo>
                  <a:pt x="227122" y="62361"/>
                </a:moveTo>
                <a:lnTo>
                  <a:pt x="227076" y="0"/>
                </a:lnTo>
                <a:lnTo>
                  <a:pt x="47244" y="0"/>
                </a:lnTo>
                <a:lnTo>
                  <a:pt x="47472" y="41583"/>
                </a:lnTo>
                <a:lnTo>
                  <a:pt x="47701" y="83131"/>
                </a:lnTo>
                <a:lnTo>
                  <a:pt x="47929" y="124651"/>
                </a:lnTo>
                <a:lnTo>
                  <a:pt x="48158" y="166152"/>
                </a:lnTo>
                <a:lnTo>
                  <a:pt x="48387" y="207644"/>
                </a:lnTo>
                <a:lnTo>
                  <a:pt x="48615" y="249137"/>
                </a:lnTo>
                <a:lnTo>
                  <a:pt x="48844" y="290638"/>
                </a:lnTo>
                <a:lnTo>
                  <a:pt x="49072" y="332158"/>
                </a:lnTo>
                <a:lnTo>
                  <a:pt x="49301" y="373706"/>
                </a:lnTo>
                <a:lnTo>
                  <a:pt x="49530" y="415289"/>
                </a:lnTo>
                <a:lnTo>
                  <a:pt x="0" y="413765"/>
                </a:lnTo>
                <a:lnTo>
                  <a:pt x="137" y="446718"/>
                </a:lnTo>
                <a:lnTo>
                  <a:pt x="357" y="472179"/>
                </a:lnTo>
                <a:lnTo>
                  <a:pt x="585" y="497648"/>
                </a:lnTo>
                <a:lnTo>
                  <a:pt x="738" y="523042"/>
                </a:lnTo>
                <a:lnTo>
                  <a:pt x="762" y="535685"/>
                </a:lnTo>
                <a:lnTo>
                  <a:pt x="269748" y="537209"/>
                </a:lnTo>
                <a:lnTo>
                  <a:pt x="271272" y="416051"/>
                </a:lnTo>
                <a:lnTo>
                  <a:pt x="227838" y="415289"/>
                </a:lnTo>
                <a:lnTo>
                  <a:pt x="227673" y="290638"/>
                </a:lnTo>
                <a:lnTo>
                  <a:pt x="227513" y="228390"/>
                </a:lnTo>
                <a:lnTo>
                  <a:pt x="227344" y="166152"/>
                </a:lnTo>
                <a:lnTo>
                  <a:pt x="227195" y="103893"/>
                </a:lnTo>
                <a:lnTo>
                  <a:pt x="227122" y="6236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96859" y="4492752"/>
            <a:ext cx="55626" cy="8382"/>
          </a:xfrm>
          <a:custGeom>
            <a:avLst/>
            <a:gdLst/>
            <a:ahLst/>
            <a:cxnLst/>
            <a:rect l="l" t="t" r="r" b="b"/>
            <a:pathLst>
              <a:path w="55625" h="8382">
                <a:moveTo>
                  <a:pt x="12954" y="5333"/>
                </a:moveTo>
                <a:lnTo>
                  <a:pt x="0" y="5333"/>
                </a:lnTo>
                <a:lnTo>
                  <a:pt x="0" y="8381"/>
                </a:lnTo>
                <a:lnTo>
                  <a:pt x="43434" y="6095"/>
                </a:lnTo>
                <a:lnTo>
                  <a:pt x="55626" y="6095"/>
                </a:lnTo>
                <a:lnTo>
                  <a:pt x="55626" y="3047"/>
                </a:lnTo>
                <a:lnTo>
                  <a:pt x="53340" y="0"/>
                </a:lnTo>
                <a:lnTo>
                  <a:pt x="49530" y="0"/>
                </a:lnTo>
                <a:lnTo>
                  <a:pt x="12954" y="5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76641" y="4612385"/>
            <a:ext cx="268986" cy="7619"/>
          </a:xfrm>
          <a:custGeom>
            <a:avLst/>
            <a:gdLst/>
            <a:ahLst/>
            <a:cxnLst/>
            <a:rect l="l" t="t" r="r" b="b"/>
            <a:pathLst>
              <a:path w="268985" h="7620">
                <a:moveTo>
                  <a:pt x="262214" y="742"/>
                </a:moveTo>
                <a:lnTo>
                  <a:pt x="6020" y="17"/>
                </a:lnTo>
                <a:lnTo>
                  <a:pt x="0" y="0"/>
                </a:lnTo>
                <a:lnTo>
                  <a:pt x="6095" y="6096"/>
                </a:lnTo>
                <a:lnTo>
                  <a:pt x="262127" y="7620"/>
                </a:lnTo>
                <a:lnTo>
                  <a:pt x="268985" y="762"/>
                </a:lnTo>
                <a:lnTo>
                  <a:pt x="262214" y="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28457" y="4082796"/>
            <a:ext cx="181331" cy="408671"/>
          </a:xfrm>
          <a:custGeom>
            <a:avLst/>
            <a:gdLst/>
            <a:ahLst/>
            <a:cxnLst/>
            <a:rect l="l" t="t" r="r" b="b"/>
            <a:pathLst>
              <a:path w="181331" h="408671">
                <a:moveTo>
                  <a:pt x="0" y="0"/>
                </a:moveTo>
                <a:lnTo>
                  <a:pt x="166877" y="0"/>
                </a:lnTo>
                <a:lnTo>
                  <a:pt x="173735" y="6857"/>
                </a:lnTo>
                <a:lnTo>
                  <a:pt x="174497" y="408431"/>
                </a:lnTo>
                <a:lnTo>
                  <a:pt x="181331" y="408671"/>
                </a:lnTo>
                <a:lnTo>
                  <a:pt x="1798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81292" y="4089654"/>
            <a:ext cx="49451" cy="414527"/>
          </a:xfrm>
          <a:custGeom>
            <a:avLst/>
            <a:gdLst/>
            <a:ahLst/>
            <a:cxnLst/>
            <a:rect l="l" t="t" r="r" b="b"/>
            <a:pathLst>
              <a:path w="49451" h="414527">
                <a:moveTo>
                  <a:pt x="43355" y="414528"/>
                </a:moveTo>
                <a:lnTo>
                  <a:pt x="44879" y="414528"/>
                </a:lnTo>
                <a:lnTo>
                  <a:pt x="48689" y="411480"/>
                </a:lnTo>
                <a:lnTo>
                  <a:pt x="49451" y="407670"/>
                </a:lnTo>
                <a:lnTo>
                  <a:pt x="47203" y="0"/>
                </a:lnTo>
                <a:lnTo>
                  <a:pt x="41069" y="0"/>
                </a:lnTo>
                <a:lnTo>
                  <a:pt x="37208" y="401479"/>
                </a:lnTo>
                <a:lnTo>
                  <a:pt x="43355" y="401574"/>
                </a:lnTo>
                <a:lnTo>
                  <a:pt x="37259" y="408432"/>
                </a:lnTo>
                <a:lnTo>
                  <a:pt x="0" y="413193"/>
                </a:lnTo>
                <a:lnTo>
                  <a:pt x="43355" y="4145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15503" y="4076700"/>
            <a:ext cx="230886" cy="421386"/>
          </a:xfrm>
          <a:custGeom>
            <a:avLst/>
            <a:gdLst/>
            <a:ahLst/>
            <a:cxnLst/>
            <a:rect l="l" t="t" r="r" b="b"/>
            <a:pathLst>
              <a:path w="230886" h="421386">
                <a:moveTo>
                  <a:pt x="762" y="3047"/>
                </a:moveTo>
                <a:lnTo>
                  <a:pt x="0" y="6857"/>
                </a:lnTo>
                <a:lnTo>
                  <a:pt x="2996" y="414433"/>
                </a:lnTo>
                <a:lnTo>
                  <a:pt x="6858" y="12953"/>
                </a:lnTo>
                <a:lnTo>
                  <a:pt x="179857" y="12954"/>
                </a:lnTo>
                <a:lnTo>
                  <a:pt x="181356" y="421385"/>
                </a:lnTo>
                <a:lnTo>
                  <a:pt x="194310" y="421385"/>
                </a:lnTo>
                <a:lnTo>
                  <a:pt x="230886" y="416051"/>
                </a:lnTo>
                <a:lnTo>
                  <a:pt x="194285" y="414767"/>
                </a:lnTo>
                <a:lnTo>
                  <a:pt x="187452" y="414527"/>
                </a:lnTo>
                <a:lnTo>
                  <a:pt x="186690" y="12953"/>
                </a:lnTo>
                <a:lnTo>
                  <a:pt x="179832" y="6095"/>
                </a:lnTo>
                <a:lnTo>
                  <a:pt x="12954" y="6095"/>
                </a:lnTo>
                <a:lnTo>
                  <a:pt x="192786" y="6095"/>
                </a:lnTo>
                <a:lnTo>
                  <a:pt x="192786" y="3047"/>
                </a:lnTo>
                <a:lnTo>
                  <a:pt x="189738" y="0"/>
                </a:lnTo>
                <a:lnTo>
                  <a:pt x="4572" y="0"/>
                </a:lnTo>
                <a:lnTo>
                  <a:pt x="762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68259" y="4490466"/>
            <a:ext cx="283464" cy="135636"/>
          </a:xfrm>
          <a:custGeom>
            <a:avLst/>
            <a:gdLst/>
            <a:ahLst/>
            <a:cxnLst/>
            <a:rect l="l" t="t" r="r" b="b"/>
            <a:pathLst>
              <a:path w="283464" h="135636">
                <a:moveTo>
                  <a:pt x="0" y="6096"/>
                </a:moveTo>
                <a:lnTo>
                  <a:pt x="1523" y="128016"/>
                </a:lnTo>
                <a:lnTo>
                  <a:pt x="1523" y="131826"/>
                </a:lnTo>
                <a:lnTo>
                  <a:pt x="4571" y="134112"/>
                </a:lnTo>
                <a:lnTo>
                  <a:pt x="7619" y="134112"/>
                </a:lnTo>
                <a:lnTo>
                  <a:pt x="276605" y="135636"/>
                </a:lnTo>
                <a:lnTo>
                  <a:pt x="280415" y="135636"/>
                </a:lnTo>
                <a:lnTo>
                  <a:pt x="283463" y="132588"/>
                </a:lnTo>
                <a:lnTo>
                  <a:pt x="283463" y="129540"/>
                </a:lnTo>
                <a:lnTo>
                  <a:pt x="278129" y="15240"/>
                </a:lnTo>
                <a:lnTo>
                  <a:pt x="271950" y="15023"/>
                </a:lnTo>
                <a:lnTo>
                  <a:pt x="270596" y="122662"/>
                </a:lnTo>
                <a:lnTo>
                  <a:pt x="277367" y="122682"/>
                </a:lnTo>
                <a:lnTo>
                  <a:pt x="270509" y="129540"/>
                </a:lnTo>
                <a:lnTo>
                  <a:pt x="14477" y="128016"/>
                </a:lnTo>
                <a:lnTo>
                  <a:pt x="8381" y="121920"/>
                </a:lnTo>
                <a:lnTo>
                  <a:pt x="14402" y="121937"/>
                </a:lnTo>
                <a:lnTo>
                  <a:pt x="13032" y="12381"/>
                </a:lnTo>
                <a:lnTo>
                  <a:pt x="50291" y="7620"/>
                </a:lnTo>
                <a:lnTo>
                  <a:pt x="56387" y="762"/>
                </a:lnTo>
                <a:lnTo>
                  <a:pt x="50240" y="667"/>
                </a:lnTo>
                <a:lnTo>
                  <a:pt x="6857" y="0"/>
                </a:lnTo>
                <a:lnTo>
                  <a:pt x="3809" y="0"/>
                </a:lnTo>
                <a:lnTo>
                  <a:pt x="761" y="3048"/>
                </a:lnTo>
                <a:lnTo>
                  <a:pt x="12953" y="6096"/>
                </a:lnTo>
                <a:lnTo>
                  <a:pt x="6857" y="12192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68259" y="4493514"/>
            <a:ext cx="12954" cy="9144"/>
          </a:xfrm>
          <a:custGeom>
            <a:avLst/>
            <a:gdLst/>
            <a:ahLst/>
            <a:cxnLst/>
            <a:rect l="l" t="t" r="r" b="b"/>
            <a:pathLst>
              <a:path w="12953" h="9144">
                <a:moveTo>
                  <a:pt x="12953" y="3047"/>
                </a:moveTo>
                <a:lnTo>
                  <a:pt x="761" y="0"/>
                </a:lnTo>
                <a:lnTo>
                  <a:pt x="0" y="3047"/>
                </a:lnTo>
                <a:lnTo>
                  <a:pt x="6857" y="9143"/>
                </a:lnTo>
                <a:lnTo>
                  <a:pt x="12953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96859" y="4498848"/>
            <a:ext cx="55626" cy="121158"/>
          </a:xfrm>
          <a:custGeom>
            <a:avLst/>
            <a:gdLst/>
            <a:ahLst/>
            <a:cxnLst/>
            <a:rect l="l" t="t" r="r" b="b"/>
            <a:pathLst>
              <a:path w="55625" h="121158">
                <a:moveTo>
                  <a:pt x="54864" y="121157"/>
                </a:moveTo>
                <a:lnTo>
                  <a:pt x="55626" y="0"/>
                </a:lnTo>
                <a:lnTo>
                  <a:pt x="43434" y="0"/>
                </a:lnTo>
                <a:lnTo>
                  <a:pt x="0" y="2285"/>
                </a:lnTo>
                <a:lnTo>
                  <a:pt x="2286" y="5333"/>
                </a:lnTo>
                <a:lnTo>
                  <a:pt x="6096" y="5333"/>
                </a:lnTo>
                <a:lnTo>
                  <a:pt x="43350" y="6641"/>
                </a:lnTo>
                <a:lnTo>
                  <a:pt x="49530" y="6857"/>
                </a:lnTo>
                <a:lnTo>
                  <a:pt x="54864" y="1211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62747" y="424662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46745" y="4245102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16087" y="42473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00085" y="424586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29718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29718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29718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29717"/>
                </a:lnTo>
                <a:lnTo>
                  <a:pt x="3048" y="29718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29718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62747" y="4302252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46745" y="4299966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2285"/>
                </a:moveTo>
                <a:lnTo>
                  <a:pt x="28956" y="2285"/>
                </a:lnTo>
                <a:lnTo>
                  <a:pt x="30480" y="3809"/>
                </a:lnTo>
                <a:lnTo>
                  <a:pt x="30480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2285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79"/>
                </a:lnTo>
                <a:lnTo>
                  <a:pt x="30480" y="3809"/>
                </a:lnTo>
                <a:lnTo>
                  <a:pt x="28956" y="2285"/>
                </a:lnTo>
                <a:lnTo>
                  <a:pt x="3048" y="2285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09"/>
                </a:lnTo>
                <a:lnTo>
                  <a:pt x="28955" y="3809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7" y="30479"/>
                </a:lnTo>
                <a:lnTo>
                  <a:pt x="3048" y="3810"/>
                </a:lnTo>
                <a:lnTo>
                  <a:pt x="1524" y="3809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16087" y="430301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00085" y="4300728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2286"/>
                </a:moveTo>
                <a:lnTo>
                  <a:pt x="28956" y="2286"/>
                </a:lnTo>
                <a:lnTo>
                  <a:pt x="30480" y="3810"/>
                </a:lnTo>
                <a:lnTo>
                  <a:pt x="30480" y="30480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2286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80"/>
                </a:lnTo>
                <a:lnTo>
                  <a:pt x="30480" y="3810"/>
                </a:lnTo>
                <a:lnTo>
                  <a:pt x="28956" y="2286"/>
                </a:lnTo>
                <a:lnTo>
                  <a:pt x="3047" y="2286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10"/>
                </a:lnTo>
                <a:lnTo>
                  <a:pt x="28955" y="3809"/>
                </a:lnTo>
                <a:lnTo>
                  <a:pt x="28956" y="32004"/>
                </a:lnTo>
                <a:lnTo>
                  <a:pt x="3047" y="32004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4"/>
                </a:moveTo>
                <a:lnTo>
                  <a:pt x="28955" y="30479"/>
                </a:lnTo>
                <a:lnTo>
                  <a:pt x="3047" y="30479"/>
                </a:lnTo>
                <a:lnTo>
                  <a:pt x="3048" y="3810"/>
                </a:lnTo>
                <a:lnTo>
                  <a:pt x="1524" y="3810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4"/>
                </a:lnTo>
                <a:lnTo>
                  <a:pt x="28956" y="32004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63509" y="435406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47507" y="435254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3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79"/>
                </a:lnTo>
                <a:lnTo>
                  <a:pt x="30480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16849" y="435483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00847" y="4353306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63509" y="440740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47507" y="440588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16849" y="440817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00847" y="4406646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62747" y="445693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46745" y="445541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16087" y="445770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00085" y="4456176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4"/>
                </a:moveTo>
                <a:lnTo>
                  <a:pt x="28955" y="1524"/>
                </a:lnTo>
                <a:lnTo>
                  <a:pt x="30479" y="3048"/>
                </a:lnTo>
                <a:lnTo>
                  <a:pt x="30479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79" y="30479"/>
                </a:lnTo>
                <a:lnTo>
                  <a:pt x="30479" y="3048"/>
                </a:lnTo>
                <a:lnTo>
                  <a:pt x="28955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5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5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5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64271" y="451256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47507" y="4511040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29718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4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2" y="29718"/>
                </a:lnTo>
                <a:lnTo>
                  <a:pt x="31242" y="3048"/>
                </a:lnTo>
                <a:lnTo>
                  <a:pt x="29718" y="1524"/>
                </a:lnTo>
                <a:lnTo>
                  <a:pt x="3809" y="1524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9717" y="3047"/>
                </a:lnTo>
                <a:lnTo>
                  <a:pt x="29718" y="31242"/>
                </a:lnTo>
                <a:lnTo>
                  <a:pt x="3809" y="31242"/>
                </a:lnTo>
                <a:lnTo>
                  <a:pt x="1524" y="29718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1242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29718"/>
                </a:lnTo>
                <a:lnTo>
                  <a:pt x="3809" y="31242"/>
                </a:lnTo>
                <a:lnTo>
                  <a:pt x="29718" y="3124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11134" y="4513326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94751" y="4511802"/>
            <a:ext cx="32766" cy="32765"/>
          </a:xfrm>
          <a:custGeom>
            <a:avLst/>
            <a:gdLst/>
            <a:ahLst/>
            <a:cxnLst/>
            <a:rect l="l" t="t" r="r" b="b"/>
            <a:pathLst>
              <a:path w="32766" h="32765">
                <a:moveTo>
                  <a:pt x="3048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29718"/>
                </a:lnTo>
                <a:lnTo>
                  <a:pt x="32766" y="32765"/>
                </a:lnTo>
                <a:lnTo>
                  <a:pt x="32766" y="0"/>
                </a:lnTo>
                <a:lnTo>
                  <a:pt x="3048" y="1524"/>
                </a:lnTo>
                <a:close/>
              </a:path>
              <a:path w="32766" h="32765">
                <a:moveTo>
                  <a:pt x="0" y="32765"/>
                </a:moveTo>
                <a:lnTo>
                  <a:pt x="32766" y="32765"/>
                </a:lnTo>
                <a:lnTo>
                  <a:pt x="31242" y="29718"/>
                </a:lnTo>
                <a:lnTo>
                  <a:pt x="31242" y="3048"/>
                </a:lnTo>
                <a:lnTo>
                  <a:pt x="29718" y="1524"/>
                </a:lnTo>
                <a:lnTo>
                  <a:pt x="3048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2765"/>
                </a:lnTo>
                <a:lnTo>
                  <a:pt x="1524" y="3048"/>
                </a:lnTo>
                <a:lnTo>
                  <a:pt x="29717" y="3047"/>
                </a:lnTo>
                <a:lnTo>
                  <a:pt x="29718" y="31242"/>
                </a:lnTo>
                <a:lnTo>
                  <a:pt x="3048" y="31242"/>
                </a:lnTo>
                <a:lnTo>
                  <a:pt x="1524" y="29718"/>
                </a:lnTo>
                <a:lnTo>
                  <a:pt x="0" y="32765"/>
                </a:lnTo>
                <a:close/>
              </a:path>
              <a:path w="32766" h="32765">
                <a:moveTo>
                  <a:pt x="29718" y="31242"/>
                </a:moveTo>
                <a:lnTo>
                  <a:pt x="29717" y="29717"/>
                </a:lnTo>
                <a:lnTo>
                  <a:pt x="3047" y="29717"/>
                </a:lnTo>
                <a:lnTo>
                  <a:pt x="3048" y="3048"/>
                </a:lnTo>
                <a:lnTo>
                  <a:pt x="1524" y="3048"/>
                </a:lnTo>
                <a:lnTo>
                  <a:pt x="0" y="32765"/>
                </a:lnTo>
                <a:lnTo>
                  <a:pt x="1524" y="29718"/>
                </a:lnTo>
                <a:lnTo>
                  <a:pt x="3048" y="31242"/>
                </a:lnTo>
                <a:lnTo>
                  <a:pt x="29718" y="3124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61807" y="451332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44281" y="4511802"/>
            <a:ext cx="35051" cy="33527"/>
          </a:xfrm>
          <a:custGeom>
            <a:avLst/>
            <a:gdLst/>
            <a:ahLst/>
            <a:cxnLst/>
            <a:rect l="l" t="t" r="r" b="b"/>
            <a:pathLst>
              <a:path w="35051" h="33527">
                <a:moveTo>
                  <a:pt x="3048" y="1524"/>
                </a:moveTo>
                <a:lnTo>
                  <a:pt x="32004" y="1524"/>
                </a:lnTo>
                <a:lnTo>
                  <a:pt x="33527" y="3048"/>
                </a:lnTo>
                <a:lnTo>
                  <a:pt x="33527" y="30480"/>
                </a:lnTo>
                <a:lnTo>
                  <a:pt x="35051" y="33527"/>
                </a:lnTo>
                <a:lnTo>
                  <a:pt x="35051" y="0"/>
                </a:lnTo>
                <a:lnTo>
                  <a:pt x="3048" y="1524"/>
                </a:lnTo>
                <a:close/>
              </a:path>
              <a:path w="35051" h="33527">
                <a:moveTo>
                  <a:pt x="0" y="33527"/>
                </a:moveTo>
                <a:lnTo>
                  <a:pt x="35051" y="33527"/>
                </a:lnTo>
                <a:lnTo>
                  <a:pt x="33527" y="30480"/>
                </a:lnTo>
                <a:lnTo>
                  <a:pt x="33527" y="3048"/>
                </a:lnTo>
                <a:lnTo>
                  <a:pt x="32004" y="1524"/>
                </a:lnTo>
                <a:lnTo>
                  <a:pt x="3048" y="1524"/>
                </a:lnTo>
                <a:lnTo>
                  <a:pt x="35051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32003" y="3047"/>
                </a:lnTo>
                <a:lnTo>
                  <a:pt x="32004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5051" h="33527">
                <a:moveTo>
                  <a:pt x="32004" y="32003"/>
                </a:moveTo>
                <a:lnTo>
                  <a:pt x="32004" y="30480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32004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09813" y="45140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93811" y="451256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79" y="3048"/>
                </a:lnTo>
                <a:lnTo>
                  <a:pt x="30479" y="30480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79" y="30480"/>
                </a:lnTo>
                <a:lnTo>
                  <a:pt x="30479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64652" y="456438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48269" y="4562856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3"/>
                </a:moveTo>
                <a:lnTo>
                  <a:pt x="29718" y="1523"/>
                </a:lnTo>
                <a:lnTo>
                  <a:pt x="31241" y="3809"/>
                </a:lnTo>
                <a:lnTo>
                  <a:pt x="31241" y="30479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3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1" y="30479"/>
                </a:lnTo>
                <a:lnTo>
                  <a:pt x="31241" y="3809"/>
                </a:lnTo>
                <a:lnTo>
                  <a:pt x="29718" y="1523"/>
                </a:lnTo>
                <a:lnTo>
                  <a:pt x="3809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09"/>
                </a:lnTo>
                <a:lnTo>
                  <a:pt x="29717" y="3809"/>
                </a:lnTo>
                <a:lnTo>
                  <a:pt x="29718" y="32003"/>
                </a:lnTo>
                <a:lnTo>
                  <a:pt x="3809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2003"/>
                </a:moveTo>
                <a:lnTo>
                  <a:pt x="29717" y="30479"/>
                </a:lnTo>
                <a:lnTo>
                  <a:pt x="3809" y="30479"/>
                </a:lnTo>
                <a:lnTo>
                  <a:pt x="3810" y="3810"/>
                </a:lnTo>
                <a:lnTo>
                  <a:pt x="1524" y="3809"/>
                </a:lnTo>
                <a:lnTo>
                  <a:pt x="0" y="33527"/>
                </a:lnTo>
                <a:lnTo>
                  <a:pt x="1524" y="30479"/>
                </a:lnTo>
                <a:lnTo>
                  <a:pt x="3809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11896" y="456514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595513" y="456361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047" y="1523"/>
                </a:moveTo>
                <a:lnTo>
                  <a:pt x="29718" y="1523"/>
                </a:lnTo>
                <a:lnTo>
                  <a:pt x="31242" y="3047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047" y="1523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7"/>
                </a:lnTo>
                <a:lnTo>
                  <a:pt x="29718" y="1523"/>
                </a:lnTo>
                <a:lnTo>
                  <a:pt x="3047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62569" y="456438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45043" y="4562856"/>
            <a:ext cx="35051" cy="33527"/>
          </a:xfrm>
          <a:custGeom>
            <a:avLst/>
            <a:gdLst/>
            <a:ahLst/>
            <a:cxnLst/>
            <a:rect l="l" t="t" r="r" b="b"/>
            <a:pathLst>
              <a:path w="35051" h="33527">
                <a:moveTo>
                  <a:pt x="3047" y="1523"/>
                </a:moveTo>
                <a:lnTo>
                  <a:pt x="32003" y="1523"/>
                </a:lnTo>
                <a:lnTo>
                  <a:pt x="33527" y="3047"/>
                </a:lnTo>
                <a:lnTo>
                  <a:pt x="33527" y="30479"/>
                </a:lnTo>
                <a:lnTo>
                  <a:pt x="35051" y="33527"/>
                </a:lnTo>
                <a:lnTo>
                  <a:pt x="35051" y="0"/>
                </a:lnTo>
                <a:lnTo>
                  <a:pt x="3047" y="1523"/>
                </a:lnTo>
                <a:close/>
              </a:path>
              <a:path w="35051" h="33527">
                <a:moveTo>
                  <a:pt x="0" y="33527"/>
                </a:moveTo>
                <a:lnTo>
                  <a:pt x="35051" y="33527"/>
                </a:lnTo>
                <a:lnTo>
                  <a:pt x="33527" y="30479"/>
                </a:lnTo>
                <a:lnTo>
                  <a:pt x="33527" y="3047"/>
                </a:lnTo>
                <a:lnTo>
                  <a:pt x="32003" y="1523"/>
                </a:lnTo>
                <a:lnTo>
                  <a:pt x="3047" y="1523"/>
                </a:lnTo>
                <a:lnTo>
                  <a:pt x="35051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32003" y="3047"/>
                </a:lnTo>
                <a:lnTo>
                  <a:pt x="32003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5051" h="33527">
                <a:moveTo>
                  <a:pt x="32003" y="32003"/>
                </a:moveTo>
                <a:lnTo>
                  <a:pt x="32004" y="30480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32003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10575" y="456666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94573" y="4565142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3"/>
                </a:moveTo>
                <a:lnTo>
                  <a:pt x="28956" y="1523"/>
                </a:lnTo>
                <a:lnTo>
                  <a:pt x="30479" y="3047"/>
                </a:lnTo>
                <a:lnTo>
                  <a:pt x="30479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79" y="30479"/>
                </a:lnTo>
                <a:lnTo>
                  <a:pt x="30479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3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3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3" y="3047"/>
                </a:lnTo>
                <a:lnTo>
                  <a:pt x="0" y="33527"/>
                </a:lnTo>
                <a:lnTo>
                  <a:pt x="1523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61604" y="4105655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45221" y="4104132"/>
            <a:ext cx="32765" cy="32003"/>
          </a:xfrm>
          <a:custGeom>
            <a:avLst/>
            <a:gdLst/>
            <a:ahLst/>
            <a:cxnLst/>
            <a:rect l="l" t="t" r="r" b="b"/>
            <a:pathLst>
              <a:path w="32765" h="32003">
                <a:moveTo>
                  <a:pt x="3047" y="1523"/>
                </a:moveTo>
                <a:lnTo>
                  <a:pt x="29717" y="1523"/>
                </a:lnTo>
                <a:lnTo>
                  <a:pt x="31241" y="3047"/>
                </a:lnTo>
                <a:lnTo>
                  <a:pt x="31241" y="28193"/>
                </a:lnTo>
                <a:lnTo>
                  <a:pt x="32765" y="32003"/>
                </a:lnTo>
                <a:lnTo>
                  <a:pt x="32765" y="0"/>
                </a:lnTo>
                <a:lnTo>
                  <a:pt x="3047" y="1523"/>
                </a:lnTo>
                <a:close/>
              </a:path>
              <a:path w="32765" h="32003">
                <a:moveTo>
                  <a:pt x="0" y="32003"/>
                </a:moveTo>
                <a:lnTo>
                  <a:pt x="32765" y="32003"/>
                </a:lnTo>
                <a:lnTo>
                  <a:pt x="31241" y="28193"/>
                </a:lnTo>
                <a:lnTo>
                  <a:pt x="31241" y="3047"/>
                </a:lnTo>
                <a:lnTo>
                  <a:pt x="29717" y="1523"/>
                </a:lnTo>
                <a:lnTo>
                  <a:pt x="3047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7"/>
                </a:lnTo>
                <a:lnTo>
                  <a:pt x="29717" y="3047"/>
                </a:lnTo>
                <a:lnTo>
                  <a:pt x="29717" y="30479"/>
                </a:lnTo>
                <a:lnTo>
                  <a:pt x="3047" y="30479"/>
                </a:lnTo>
                <a:lnTo>
                  <a:pt x="1523" y="28193"/>
                </a:lnTo>
                <a:lnTo>
                  <a:pt x="0" y="32003"/>
                </a:lnTo>
                <a:close/>
              </a:path>
              <a:path w="32765" h="32003">
                <a:moveTo>
                  <a:pt x="29717" y="30479"/>
                </a:moveTo>
                <a:lnTo>
                  <a:pt x="29717" y="28193"/>
                </a:lnTo>
                <a:lnTo>
                  <a:pt x="3048" y="28194"/>
                </a:lnTo>
                <a:lnTo>
                  <a:pt x="3048" y="3048"/>
                </a:lnTo>
                <a:lnTo>
                  <a:pt x="1523" y="3047"/>
                </a:lnTo>
                <a:lnTo>
                  <a:pt x="0" y="32003"/>
                </a:lnTo>
                <a:lnTo>
                  <a:pt x="1523" y="28193"/>
                </a:lnTo>
                <a:lnTo>
                  <a:pt x="3047" y="30479"/>
                </a:lnTo>
                <a:lnTo>
                  <a:pt x="29717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14944" y="4106417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9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98561" y="4104894"/>
            <a:ext cx="32766" cy="32003"/>
          </a:xfrm>
          <a:custGeom>
            <a:avLst/>
            <a:gdLst/>
            <a:ahLst/>
            <a:cxnLst/>
            <a:rect l="l" t="t" r="r" b="b"/>
            <a:pathLst>
              <a:path w="32766" h="32003">
                <a:moveTo>
                  <a:pt x="3048" y="1523"/>
                </a:moveTo>
                <a:lnTo>
                  <a:pt x="28956" y="1523"/>
                </a:lnTo>
                <a:lnTo>
                  <a:pt x="31242" y="3047"/>
                </a:lnTo>
                <a:lnTo>
                  <a:pt x="31242" y="28193"/>
                </a:lnTo>
                <a:lnTo>
                  <a:pt x="32766" y="32003"/>
                </a:lnTo>
                <a:lnTo>
                  <a:pt x="32766" y="0"/>
                </a:lnTo>
                <a:lnTo>
                  <a:pt x="3048" y="1523"/>
                </a:lnTo>
                <a:close/>
              </a:path>
              <a:path w="32766" h="32003">
                <a:moveTo>
                  <a:pt x="0" y="32003"/>
                </a:moveTo>
                <a:lnTo>
                  <a:pt x="32766" y="32003"/>
                </a:lnTo>
                <a:lnTo>
                  <a:pt x="31242" y="28193"/>
                </a:lnTo>
                <a:lnTo>
                  <a:pt x="31242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2003"/>
                </a:lnTo>
                <a:close/>
              </a:path>
              <a:path w="32766" h="32003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2003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561604" y="4152138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45221" y="4150614"/>
            <a:ext cx="32765" cy="32003"/>
          </a:xfrm>
          <a:custGeom>
            <a:avLst/>
            <a:gdLst/>
            <a:ahLst/>
            <a:cxnLst/>
            <a:rect l="l" t="t" r="r" b="b"/>
            <a:pathLst>
              <a:path w="32765" h="32003">
                <a:moveTo>
                  <a:pt x="3047" y="1524"/>
                </a:moveTo>
                <a:lnTo>
                  <a:pt x="29717" y="1524"/>
                </a:lnTo>
                <a:lnTo>
                  <a:pt x="31241" y="3048"/>
                </a:lnTo>
                <a:lnTo>
                  <a:pt x="31241" y="28956"/>
                </a:lnTo>
                <a:lnTo>
                  <a:pt x="32765" y="32003"/>
                </a:lnTo>
                <a:lnTo>
                  <a:pt x="32765" y="0"/>
                </a:lnTo>
                <a:lnTo>
                  <a:pt x="3047" y="1524"/>
                </a:lnTo>
                <a:close/>
              </a:path>
              <a:path w="32765" h="32003">
                <a:moveTo>
                  <a:pt x="0" y="32003"/>
                </a:moveTo>
                <a:lnTo>
                  <a:pt x="32765" y="32003"/>
                </a:lnTo>
                <a:lnTo>
                  <a:pt x="31241" y="28956"/>
                </a:lnTo>
                <a:lnTo>
                  <a:pt x="31241" y="3048"/>
                </a:lnTo>
                <a:lnTo>
                  <a:pt x="29717" y="1524"/>
                </a:lnTo>
                <a:lnTo>
                  <a:pt x="3047" y="1524"/>
                </a:lnTo>
                <a:lnTo>
                  <a:pt x="32765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8"/>
                </a:lnTo>
                <a:lnTo>
                  <a:pt x="29717" y="3047"/>
                </a:lnTo>
                <a:lnTo>
                  <a:pt x="29717" y="30480"/>
                </a:lnTo>
                <a:lnTo>
                  <a:pt x="3047" y="30480"/>
                </a:lnTo>
                <a:lnTo>
                  <a:pt x="1523" y="28956"/>
                </a:lnTo>
                <a:lnTo>
                  <a:pt x="0" y="32003"/>
                </a:lnTo>
                <a:close/>
              </a:path>
              <a:path w="32765" h="32003">
                <a:moveTo>
                  <a:pt x="29717" y="30480"/>
                </a:moveTo>
                <a:lnTo>
                  <a:pt x="29717" y="28955"/>
                </a:lnTo>
                <a:lnTo>
                  <a:pt x="3047" y="28955"/>
                </a:lnTo>
                <a:lnTo>
                  <a:pt x="3048" y="3048"/>
                </a:lnTo>
                <a:lnTo>
                  <a:pt x="1523" y="3048"/>
                </a:lnTo>
                <a:lnTo>
                  <a:pt x="0" y="32003"/>
                </a:lnTo>
                <a:lnTo>
                  <a:pt x="1523" y="28956"/>
                </a:lnTo>
                <a:lnTo>
                  <a:pt x="3047" y="30480"/>
                </a:lnTo>
                <a:lnTo>
                  <a:pt x="29717" y="30480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14944" y="4152900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98561" y="4151376"/>
            <a:ext cx="32766" cy="32003"/>
          </a:xfrm>
          <a:custGeom>
            <a:avLst/>
            <a:gdLst/>
            <a:ahLst/>
            <a:cxnLst/>
            <a:rect l="l" t="t" r="r" b="b"/>
            <a:pathLst>
              <a:path w="32766" h="32003">
                <a:moveTo>
                  <a:pt x="3048" y="1524"/>
                </a:moveTo>
                <a:lnTo>
                  <a:pt x="28956" y="1524"/>
                </a:lnTo>
                <a:lnTo>
                  <a:pt x="31242" y="3048"/>
                </a:lnTo>
                <a:lnTo>
                  <a:pt x="31242" y="28194"/>
                </a:lnTo>
                <a:lnTo>
                  <a:pt x="32766" y="32003"/>
                </a:lnTo>
                <a:lnTo>
                  <a:pt x="32766" y="0"/>
                </a:lnTo>
                <a:lnTo>
                  <a:pt x="3048" y="1524"/>
                </a:lnTo>
                <a:close/>
              </a:path>
              <a:path w="32766" h="32003">
                <a:moveTo>
                  <a:pt x="0" y="32003"/>
                </a:moveTo>
                <a:lnTo>
                  <a:pt x="32766" y="32003"/>
                </a:lnTo>
                <a:lnTo>
                  <a:pt x="31242" y="28194"/>
                </a:lnTo>
                <a:lnTo>
                  <a:pt x="31242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8"/>
                </a:lnTo>
                <a:lnTo>
                  <a:pt x="28956" y="3048"/>
                </a:lnTo>
                <a:lnTo>
                  <a:pt x="28956" y="30479"/>
                </a:lnTo>
                <a:lnTo>
                  <a:pt x="3048" y="30479"/>
                </a:lnTo>
                <a:lnTo>
                  <a:pt x="1524" y="28194"/>
                </a:lnTo>
                <a:lnTo>
                  <a:pt x="0" y="32003"/>
                </a:lnTo>
                <a:close/>
              </a:path>
              <a:path w="32766" h="32003">
                <a:moveTo>
                  <a:pt x="28956" y="30479"/>
                </a:moveTo>
                <a:lnTo>
                  <a:pt x="28956" y="28194"/>
                </a:lnTo>
                <a:lnTo>
                  <a:pt x="3048" y="28194"/>
                </a:lnTo>
                <a:lnTo>
                  <a:pt x="3048" y="3048"/>
                </a:lnTo>
                <a:lnTo>
                  <a:pt x="1524" y="3048"/>
                </a:lnTo>
                <a:lnTo>
                  <a:pt x="0" y="32003"/>
                </a:lnTo>
                <a:lnTo>
                  <a:pt x="1524" y="28194"/>
                </a:lnTo>
                <a:lnTo>
                  <a:pt x="3048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562366" y="4201668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45983" y="4200144"/>
            <a:ext cx="32765" cy="31241"/>
          </a:xfrm>
          <a:custGeom>
            <a:avLst/>
            <a:gdLst/>
            <a:ahLst/>
            <a:cxnLst/>
            <a:rect l="l" t="t" r="r" b="b"/>
            <a:pathLst>
              <a:path w="32765" h="31241">
                <a:moveTo>
                  <a:pt x="3048" y="1523"/>
                </a:moveTo>
                <a:lnTo>
                  <a:pt x="28956" y="1523"/>
                </a:lnTo>
                <a:lnTo>
                  <a:pt x="31242" y="3047"/>
                </a:lnTo>
                <a:lnTo>
                  <a:pt x="31242" y="28193"/>
                </a:lnTo>
                <a:lnTo>
                  <a:pt x="32765" y="31241"/>
                </a:lnTo>
                <a:lnTo>
                  <a:pt x="32765" y="0"/>
                </a:lnTo>
                <a:lnTo>
                  <a:pt x="3048" y="1523"/>
                </a:lnTo>
                <a:close/>
              </a:path>
              <a:path w="32765" h="31241">
                <a:moveTo>
                  <a:pt x="0" y="31241"/>
                </a:moveTo>
                <a:lnTo>
                  <a:pt x="32765" y="31241"/>
                </a:lnTo>
                <a:lnTo>
                  <a:pt x="31242" y="28193"/>
                </a:lnTo>
                <a:lnTo>
                  <a:pt x="31242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1241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1241"/>
                </a:lnTo>
                <a:close/>
              </a:path>
              <a:path w="32765" h="31241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1241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15325" y="4202430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9323" y="4200906"/>
            <a:ext cx="32766" cy="31241"/>
          </a:xfrm>
          <a:custGeom>
            <a:avLst/>
            <a:gdLst/>
            <a:ahLst/>
            <a:cxnLst/>
            <a:rect l="l" t="t" r="r" b="b"/>
            <a:pathLst>
              <a:path w="32766" h="31241">
                <a:moveTo>
                  <a:pt x="3048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28193"/>
                </a:lnTo>
                <a:lnTo>
                  <a:pt x="32766" y="31241"/>
                </a:lnTo>
                <a:lnTo>
                  <a:pt x="32766" y="0"/>
                </a:lnTo>
                <a:lnTo>
                  <a:pt x="3048" y="1523"/>
                </a:lnTo>
                <a:close/>
              </a:path>
              <a:path w="32766" h="31241">
                <a:moveTo>
                  <a:pt x="0" y="31241"/>
                </a:moveTo>
                <a:lnTo>
                  <a:pt x="32766" y="31241"/>
                </a:lnTo>
                <a:lnTo>
                  <a:pt x="30480" y="28193"/>
                </a:lnTo>
                <a:lnTo>
                  <a:pt x="30480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1241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1241"/>
                </a:lnTo>
                <a:close/>
              </a:path>
              <a:path w="32766" h="31241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1241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6265" y="45140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00263" y="451256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17027" y="4566666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500263" y="4565142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3"/>
                </a:moveTo>
                <a:lnTo>
                  <a:pt x="29718" y="1523"/>
                </a:lnTo>
                <a:lnTo>
                  <a:pt x="31241" y="3047"/>
                </a:lnTo>
                <a:lnTo>
                  <a:pt x="31241" y="29717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3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1" y="29717"/>
                </a:lnTo>
                <a:lnTo>
                  <a:pt x="31241" y="3047"/>
                </a:lnTo>
                <a:lnTo>
                  <a:pt x="29718" y="1523"/>
                </a:lnTo>
                <a:lnTo>
                  <a:pt x="3809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7"/>
                </a:lnTo>
                <a:lnTo>
                  <a:pt x="29717" y="3047"/>
                </a:lnTo>
                <a:lnTo>
                  <a:pt x="29718" y="31241"/>
                </a:lnTo>
                <a:lnTo>
                  <a:pt x="3809" y="31241"/>
                </a:lnTo>
                <a:lnTo>
                  <a:pt x="2286" y="29717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1241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2286" y="3047"/>
                </a:lnTo>
                <a:lnTo>
                  <a:pt x="0" y="33527"/>
                </a:lnTo>
                <a:lnTo>
                  <a:pt x="2286" y="29717"/>
                </a:lnTo>
                <a:lnTo>
                  <a:pt x="3809" y="31241"/>
                </a:lnTo>
                <a:lnTo>
                  <a:pt x="29718" y="31241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64855" y="424815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48091" y="4246626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64855" y="430377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48091" y="4302252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80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80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80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80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65236" y="435635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48853" y="4354830"/>
            <a:ext cx="32766" cy="32765"/>
          </a:xfrm>
          <a:custGeom>
            <a:avLst/>
            <a:gdLst/>
            <a:ahLst/>
            <a:cxnLst/>
            <a:rect l="l" t="t" r="r" b="b"/>
            <a:pathLst>
              <a:path w="32766" h="32765">
                <a:moveTo>
                  <a:pt x="3810" y="1523"/>
                </a:moveTo>
                <a:lnTo>
                  <a:pt x="29718" y="1523"/>
                </a:lnTo>
                <a:lnTo>
                  <a:pt x="31242" y="3047"/>
                </a:lnTo>
                <a:lnTo>
                  <a:pt x="31242" y="29717"/>
                </a:lnTo>
                <a:lnTo>
                  <a:pt x="32766" y="32765"/>
                </a:lnTo>
                <a:lnTo>
                  <a:pt x="32766" y="0"/>
                </a:lnTo>
                <a:lnTo>
                  <a:pt x="3810" y="1523"/>
                </a:lnTo>
                <a:close/>
              </a:path>
              <a:path w="32766" h="32765">
                <a:moveTo>
                  <a:pt x="0" y="32765"/>
                </a:moveTo>
                <a:lnTo>
                  <a:pt x="32766" y="32765"/>
                </a:lnTo>
                <a:lnTo>
                  <a:pt x="31242" y="29717"/>
                </a:lnTo>
                <a:lnTo>
                  <a:pt x="31242" y="3047"/>
                </a:lnTo>
                <a:lnTo>
                  <a:pt x="29718" y="1523"/>
                </a:lnTo>
                <a:lnTo>
                  <a:pt x="3810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2765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1241"/>
                </a:lnTo>
                <a:lnTo>
                  <a:pt x="3810" y="31241"/>
                </a:lnTo>
                <a:lnTo>
                  <a:pt x="1524" y="29717"/>
                </a:lnTo>
                <a:lnTo>
                  <a:pt x="0" y="32765"/>
                </a:lnTo>
                <a:close/>
              </a:path>
              <a:path w="32766" h="32765">
                <a:moveTo>
                  <a:pt x="29718" y="31241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1524" y="3047"/>
                </a:lnTo>
                <a:lnTo>
                  <a:pt x="0" y="32765"/>
                </a:lnTo>
                <a:lnTo>
                  <a:pt x="1524" y="29717"/>
                </a:lnTo>
                <a:lnTo>
                  <a:pt x="3810" y="31241"/>
                </a:lnTo>
                <a:lnTo>
                  <a:pt x="29718" y="31241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65236" y="440893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48853" y="440740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7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7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09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64855" y="445846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48091" y="445693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63331" y="4107179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647329" y="4105656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7" y="1523"/>
                </a:moveTo>
                <a:lnTo>
                  <a:pt x="28956" y="1523"/>
                </a:lnTo>
                <a:lnTo>
                  <a:pt x="30479" y="3047"/>
                </a:lnTo>
                <a:lnTo>
                  <a:pt x="30479" y="28955"/>
                </a:lnTo>
                <a:lnTo>
                  <a:pt x="32004" y="32003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79" y="28955"/>
                </a:lnTo>
                <a:lnTo>
                  <a:pt x="30479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7"/>
                </a:lnTo>
                <a:lnTo>
                  <a:pt x="28955" y="3047"/>
                </a:lnTo>
                <a:lnTo>
                  <a:pt x="28956" y="30479"/>
                </a:lnTo>
                <a:lnTo>
                  <a:pt x="3047" y="30479"/>
                </a:lnTo>
                <a:lnTo>
                  <a:pt x="1523" y="28955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955"/>
                </a:lnTo>
                <a:lnTo>
                  <a:pt x="3047" y="28955"/>
                </a:lnTo>
                <a:lnTo>
                  <a:pt x="3048" y="3048"/>
                </a:lnTo>
                <a:lnTo>
                  <a:pt x="1523" y="3047"/>
                </a:lnTo>
                <a:lnTo>
                  <a:pt x="0" y="32003"/>
                </a:lnTo>
                <a:lnTo>
                  <a:pt x="1523" y="28955"/>
                </a:lnTo>
                <a:lnTo>
                  <a:pt x="3047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663331" y="4153662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647329" y="4152138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7" y="1524"/>
                </a:moveTo>
                <a:lnTo>
                  <a:pt x="28956" y="1524"/>
                </a:lnTo>
                <a:lnTo>
                  <a:pt x="30479" y="3810"/>
                </a:lnTo>
                <a:lnTo>
                  <a:pt x="30479" y="28956"/>
                </a:lnTo>
                <a:lnTo>
                  <a:pt x="32004" y="32003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79" y="28956"/>
                </a:lnTo>
                <a:lnTo>
                  <a:pt x="30479" y="3810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810"/>
                </a:lnTo>
                <a:lnTo>
                  <a:pt x="28955" y="3809"/>
                </a:lnTo>
                <a:lnTo>
                  <a:pt x="28956" y="30479"/>
                </a:lnTo>
                <a:lnTo>
                  <a:pt x="3047" y="30479"/>
                </a:lnTo>
                <a:lnTo>
                  <a:pt x="1523" y="28956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955"/>
                </a:lnTo>
                <a:lnTo>
                  <a:pt x="3048" y="28956"/>
                </a:lnTo>
                <a:lnTo>
                  <a:pt x="3048" y="3810"/>
                </a:lnTo>
                <a:lnTo>
                  <a:pt x="1523" y="3810"/>
                </a:lnTo>
                <a:lnTo>
                  <a:pt x="0" y="32003"/>
                </a:lnTo>
                <a:lnTo>
                  <a:pt x="1523" y="28956"/>
                </a:lnTo>
                <a:lnTo>
                  <a:pt x="3047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664093" y="4203192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648091" y="4201668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8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28193"/>
                </a:lnTo>
                <a:lnTo>
                  <a:pt x="32004" y="32003"/>
                </a:lnTo>
                <a:lnTo>
                  <a:pt x="32004" y="0"/>
                </a:lnTo>
                <a:lnTo>
                  <a:pt x="3048" y="1523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80" y="28193"/>
                </a:lnTo>
                <a:lnTo>
                  <a:pt x="30480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0479"/>
                </a:lnTo>
                <a:lnTo>
                  <a:pt x="3048" y="30479"/>
                </a:lnTo>
                <a:lnTo>
                  <a:pt x="1524" y="28193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8" y="3048"/>
                </a:lnTo>
                <a:lnTo>
                  <a:pt x="1524" y="3047"/>
                </a:lnTo>
                <a:lnTo>
                  <a:pt x="0" y="32003"/>
                </a:lnTo>
                <a:lnTo>
                  <a:pt x="1524" y="28193"/>
                </a:lnTo>
                <a:lnTo>
                  <a:pt x="3048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728863" y="4256532"/>
            <a:ext cx="18288" cy="22098"/>
          </a:xfrm>
          <a:custGeom>
            <a:avLst/>
            <a:gdLst/>
            <a:ahLst/>
            <a:cxnLst/>
            <a:rect l="l" t="t" r="r" b="b"/>
            <a:pathLst>
              <a:path w="18287" h="22098">
                <a:moveTo>
                  <a:pt x="5333" y="0"/>
                </a:moveTo>
                <a:lnTo>
                  <a:pt x="0" y="3048"/>
                </a:lnTo>
                <a:lnTo>
                  <a:pt x="12953" y="22098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724291" y="4274820"/>
            <a:ext cx="22097" cy="19812"/>
          </a:xfrm>
          <a:custGeom>
            <a:avLst/>
            <a:gdLst/>
            <a:ahLst/>
            <a:cxnLst/>
            <a:rect l="l" t="t" r="r" b="b"/>
            <a:pathLst>
              <a:path w="22098" h="19812">
                <a:moveTo>
                  <a:pt x="4572" y="19812"/>
                </a:moveTo>
                <a:lnTo>
                  <a:pt x="22098" y="5334"/>
                </a:lnTo>
                <a:lnTo>
                  <a:pt x="18288" y="0"/>
                </a:lnTo>
                <a:lnTo>
                  <a:pt x="0" y="14478"/>
                </a:lnTo>
                <a:lnTo>
                  <a:pt x="4572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723529" y="4289298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719719" y="4308348"/>
            <a:ext cx="21336" cy="19050"/>
          </a:xfrm>
          <a:custGeom>
            <a:avLst/>
            <a:gdLst/>
            <a:ahLst/>
            <a:cxnLst/>
            <a:rect l="l" t="t" r="r" b="b"/>
            <a:pathLst>
              <a:path w="21336" h="19050">
                <a:moveTo>
                  <a:pt x="3810" y="19050"/>
                </a:moveTo>
                <a:lnTo>
                  <a:pt x="21336" y="4571"/>
                </a:lnTo>
                <a:lnTo>
                  <a:pt x="17526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718957" y="4322826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048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715147" y="4341114"/>
            <a:ext cx="21336" cy="19812"/>
          </a:xfrm>
          <a:custGeom>
            <a:avLst/>
            <a:gdLst/>
            <a:ahLst/>
            <a:cxnLst/>
            <a:rect l="l" t="t" r="r" b="b"/>
            <a:pathLst>
              <a:path w="21336" h="19812">
                <a:moveTo>
                  <a:pt x="3810" y="19812"/>
                </a:moveTo>
                <a:lnTo>
                  <a:pt x="21336" y="5334"/>
                </a:lnTo>
                <a:lnTo>
                  <a:pt x="17526" y="0"/>
                </a:lnTo>
                <a:lnTo>
                  <a:pt x="0" y="14478"/>
                </a:lnTo>
                <a:lnTo>
                  <a:pt x="381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713623" y="4355592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09"/>
                </a:lnTo>
                <a:lnTo>
                  <a:pt x="12953" y="22859"/>
                </a:lnTo>
                <a:lnTo>
                  <a:pt x="18287" y="19811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709813" y="4374642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49"/>
                </a:moveTo>
                <a:lnTo>
                  <a:pt x="22098" y="5333"/>
                </a:lnTo>
                <a:lnTo>
                  <a:pt x="18288" y="0"/>
                </a:lnTo>
                <a:lnTo>
                  <a:pt x="0" y="14477"/>
                </a:lnTo>
                <a:lnTo>
                  <a:pt x="3810" y="19049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740293" y="4259580"/>
            <a:ext cx="17526" cy="22860"/>
          </a:xfrm>
          <a:custGeom>
            <a:avLst/>
            <a:gdLst/>
            <a:ahLst/>
            <a:cxnLst/>
            <a:rect l="l" t="t" r="r" b="b"/>
            <a:pathLst>
              <a:path w="17525" h="22860">
                <a:moveTo>
                  <a:pt x="4572" y="0"/>
                </a:moveTo>
                <a:lnTo>
                  <a:pt x="0" y="3810"/>
                </a:lnTo>
                <a:lnTo>
                  <a:pt x="12192" y="22860"/>
                </a:lnTo>
                <a:lnTo>
                  <a:pt x="17526" y="19050"/>
                </a:lnTo>
                <a:lnTo>
                  <a:pt x="457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35721" y="4278630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50"/>
                </a:moveTo>
                <a:lnTo>
                  <a:pt x="22098" y="4571"/>
                </a:lnTo>
                <a:lnTo>
                  <a:pt x="18288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734959" y="4293108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30387" y="4312158"/>
            <a:ext cx="22097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4572" y="19050"/>
                </a:moveTo>
                <a:lnTo>
                  <a:pt x="22098" y="4571"/>
                </a:lnTo>
                <a:lnTo>
                  <a:pt x="18288" y="0"/>
                </a:lnTo>
                <a:lnTo>
                  <a:pt x="0" y="14478"/>
                </a:lnTo>
                <a:lnTo>
                  <a:pt x="4572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30387" y="4325874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812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725815" y="4344924"/>
            <a:ext cx="22097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4572" y="19050"/>
                </a:moveTo>
                <a:lnTo>
                  <a:pt x="22098" y="5334"/>
                </a:lnTo>
                <a:lnTo>
                  <a:pt x="18288" y="0"/>
                </a:lnTo>
                <a:lnTo>
                  <a:pt x="0" y="14478"/>
                </a:lnTo>
                <a:lnTo>
                  <a:pt x="4572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25053" y="4359402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21243" y="4378452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50"/>
                </a:moveTo>
                <a:lnTo>
                  <a:pt x="22098" y="4572"/>
                </a:lnTo>
                <a:lnTo>
                  <a:pt x="17526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476641" y="4255770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812"/>
                </a:lnTo>
                <a:lnTo>
                  <a:pt x="4572" y="23622"/>
                </a:lnTo>
                <a:lnTo>
                  <a:pt x="20574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76641" y="4274820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1336" y="19050"/>
                </a:moveTo>
                <a:lnTo>
                  <a:pt x="24384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81213" y="4288536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81975" y="4308348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0574" y="19050"/>
                </a:moveTo>
                <a:lnTo>
                  <a:pt x="24384" y="13716"/>
                </a:lnTo>
                <a:lnTo>
                  <a:pt x="3048" y="0"/>
                </a:lnTo>
                <a:lnTo>
                  <a:pt x="0" y="5333"/>
                </a:lnTo>
                <a:lnTo>
                  <a:pt x="20574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85785" y="4322064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1"/>
                </a:lnTo>
                <a:lnTo>
                  <a:pt x="5334" y="23621"/>
                </a:lnTo>
                <a:lnTo>
                  <a:pt x="21336" y="3809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86547" y="4341114"/>
            <a:ext cx="24384" cy="19812"/>
          </a:xfrm>
          <a:custGeom>
            <a:avLst/>
            <a:gdLst/>
            <a:ahLst/>
            <a:cxnLst/>
            <a:rect l="l" t="t" r="r" b="b"/>
            <a:pathLst>
              <a:path w="24384" h="19812">
                <a:moveTo>
                  <a:pt x="20574" y="19811"/>
                </a:moveTo>
                <a:lnTo>
                  <a:pt x="24384" y="14477"/>
                </a:lnTo>
                <a:lnTo>
                  <a:pt x="3048" y="0"/>
                </a:lnTo>
                <a:lnTo>
                  <a:pt x="0" y="5333"/>
                </a:lnTo>
                <a:lnTo>
                  <a:pt x="20574" y="19811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91119" y="4355592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050"/>
                </a:lnTo>
                <a:lnTo>
                  <a:pt x="4572" y="23622"/>
                </a:lnTo>
                <a:lnTo>
                  <a:pt x="20574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91119" y="4374642"/>
            <a:ext cx="25146" cy="19050"/>
          </a:xfrm>
          <a:custGeom>
            <a:avLst/>
            <a:gdLst/>
            <a:ahLst/>
            <a:cxnLst/>
            <a:rect l="l" t="t" r="r" b="b"/>
            <a:pathLst>
              <a:path w="25146" h="19050">
                <a:moveTo>
                  <a:pt x="21336" y="19050"/>
                </a:moveTo>
                <a:lnTo>
                  <a:pt x="25146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462925" y="4258818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812"/>
                </a:lnTo>
                <a:lnTo>
                  <a:pt x="4572" y="23622"/>
                </a:lnTo>
                <a:lnTo>
                  <a:pt x="20574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62925" y="4278630"/>
            <a:ext cx="25146" cy="19050"/>
          </a:xfrm>
          <a:custGeom>
            <a:avLst/>
            <a:gdLst/>
            <a:ahLst/>
            <a:cxnLst/>
            <a:rect l="l" t="t" r="r" b="b"/>
            <a:pathLst>
              <a:path w="25146" h="19050">
                <a:moveTo>
                  <a:pt x="21336" y="19050"/>
                </a:moveTo>
                <a:lnTo>
                  <a:pt x="25146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67497" y="4292346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68259" y="4311396"/>
            <a:ext cx="24384" cy="19812"/>
          </a:xfrm>
          <a:custGeom>
            <a:avLst/>
            <a:gdLst/>
            <a:ahLst/>
            <a:cxnLst/>
            <a:rect l="l" t="t" r="r" b="b"/>
            <a:pathLst>
              <a:path w="24384" h="19812">
                <a:moveTo>
                  <a:pt x="21336" y="19812"/>
                </a:moveTo>
                <a:lnTo>
                  <a:pt x="24384" y="14478"/>
                </a:lnTo>
                <a:lnTo>
                  <a:pt x="3810" y="0"/>
                </a:lnTo>
                <a:lnTo>
                  <a:pt x="0" y="5334"/>
                </a:lnTo>
                <a:lnTo>
                  <a:pt x="21336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472069" y="4325874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050"/>
                </a:lnTo>
                <a:lnTo>
                  <a:pt x="5334" y="23622"/>
                </a:lnTo>
                <a:lnTo>
                  <a:pt x="21336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472831" y="4344924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1336" y="19050"/>
                </a:moveTo>
                <a:lnTo>
                  <a:pt x="24384" y="13716"/>
                </a:lnTo>
                <a:lnTo>
                  <a:pt x="3810" y="0"/>
                </a:lnTo>
                <a:lnTo>
                  <a:pt x="0" y="5334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477403" y="4358640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78165" y="4378452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0574" y="19050"/>
                </a:moveTo>
                <a:lnTo>
                  <a:pt x="24384" y="13716"/>
                </a:lnTo>
                <a:lnTo>
                  <a:pt x="3048" y="0"/>
                </a:lnTo>
                <a:lnTo>
                  <a:pt x="0" y="4571"/>
                </a:lnTo>
                <a:lnTo>
                  <a:pt x="20574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913267" y="4243578"/>
            <a:ext cx="320040" cy="425195"/>
          </a:xfrm>
          <a:custGeom>
            <a:avLst/>
            <a:gdLst/>
            <a:ahLst/>
            <a:cxnLst/>
            <a:rect l="l" t="t" r="r" b="b"/>
            <a:pathLst>
              <a:path w="320039" h="425196">
                <a:moveTo>
                  <a:pt x="138683" y="0"/>
                </a:moveTo>
                <a:lnTo>
                  <a:pt x="0" y="354330"/>
                </a:lnTo>
                <a:lnTo>
                  <a:pt x="180593" y="425195"/>
                </a:lnTo>
                <a:lnTo>
                  <a:pt x="320039" y="71627"/>
                </a:lnTo>
                <a:lnTo>
                  <a:pt x="138683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904885" y="4235958"/>
            <a:ext cx="336041" cy="441198"/>
          </a:xfrm>
          <a:custGeom>
            <a:avLst/>
            <a:gdLst/>
            <a:ahLst/>
            <a:cxnLst/>
            <a:rect l="l" t="t" r="r" b="b"/>
            <a:pathLst>
              <a:path w="336042" h="441198">
                <a:moveTo>
                  <a:pt x="319979" y="82912"/>
                </a:moveTo>
                <a:lnTo>
                  <a:pt x="185304" y="424382"/>
                </a:lnTo>
                <a:lnTo>
                  <a:pt x="191262" y="426720"/>
                </a:lnTo>
                <a:lnTo>
                  <a:pt x="182880" y="430530"/>
                </a:lnTo>
                <a:lnTo>
                  <a:pt x="185304" y="424382"/>
                </a:lnTo>
                <a:lnTo>
                  <a:pt x="16165" y="358011"/>
                </a:lnTo>
                <a:lnTo>
                  <a:pt x="150736" y="16068"/>
                </a:lnTo>
                <a:lnTo>
                  <a:pt x="144780" y="13716"/>
                </a:lnTo>
                <a:lnTo>
                  <a:pt x="153162" y="9906"/>
                </a:lnTo>
                <a:lnTo>
                  <a:pt x="150736" y="16068"/>
                </a:lnTo>
                <a:lnTo>
                  <a:pt x="319979" y="82912"/>
                </a:lnTo>
                <a:lnTo>
                  <a:pt x="326136" y="85343"/>
                </a:lnTo>
                <a:lnTo>
                  <a:pt x="322326" y="76961"/>
                </a:lnTo>
                <a:lnTo>
                  <a:pt x="336042" y="75437"/>
                </a:lnTo>
                <a:lnTo>
                  <a:pt x="143256" y="0"/>
                </a:lnTo>
                <a:lnTo>
                  <a:pt x="0" y="364998"/>
                </a:lnTo>
                <a:lnTo>
                  <a:pt x="10668" y="355854"/>
                </a:lnTo>
                <a:lnTo>
                  <a:pt x="13716" y="364236"/>
                </a:lnTo>
                <a:lnTo>
                  <a:pt x="0" y="364998"/>
                </a:lnTo>
                <a:lnTo>
                  <a:pt x="192786" y="441198"/>
                </a:lnTo>
                <a:lnTo>
                  <a:pt x="326136" y="85343"/>
                </a:lnTo>
                <a:lnTo>
                  <a:pt x="319979" y="82912"/>
                </a:lnTo>
                <a:close/>
              </a:path>
              <a:path w="336042" h="441198">
                <a:moveTo>
                  <a:pt x="326136" y="85343"/>
                </a:moveTo>
                <a:lnTo>
                  <a:pt x="192786" y="441198"/>
                </a:lnTo>
                <a:lnTo>
                  <a:pt x="336042" y="75437"/>
                </a:lnTo>
                <a:lnTo>
                  <a:pt x="322326" y="76961"/>
                </a:lnTo>
                <a:lnTo>
                  <a:pt x="326136" y="85343"/>
                </a:lnTo>
                <a:close/>
              </a:path>
              <a:path w="336042" h="441198">
                <a:moveTo>
                  <a:pt x="150736" y="16068"/>
                </a:moveTo>
                <a:lnTo>
                  <a:pt x="153162" y="9906"/>
                </a:lnTo>
                <a:lnTo>
                  <a:pt x="144780" y="13716"/>
                </a:lnTo>
                <a:lnTo>
                  <a:pt x="150736" y="16068"/>
                </a:lnTo>
                <a:close/>
              </a:path>
              <a:path w="336042" h="441198">
                <a:moveTo>
                  <a:pt x="10668" y="355854"/>
                </a:moveTo>
                <a:lnTo>
                  <a:pt x="0" y="364998"/>
                </a:lnTo>
                <a:lnTo>
                  <a:pt x="13716" y="364236"/>
                </a:lnTo>
                <a:lnTo>
                  <a:pt x="10668" y="355854"/>
                </a:lnTo>
                <a:close/>
              </a:path>
              <a:path w="336042" h="441198">
                <a:moveTo>
                  <a:pt x="182880" y="430530"/>
                </a:moveTo>
                <a:lnTo>
                  <a:pt x="191262" y="426720"/>
                </a:lnTo>
                <a:lnTo>
                  <a:pt x="185304" y="424382"/>
                </a:lnTo>
                <a:lnTo>
                  <a:pt x="182880" y="43053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046617" y="4271772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045093" y="4270248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88527" y="4288536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086241" y="4287012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810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910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4359" y="27476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416" y="13137"/>
                </a:lnTo>
                <a:lnTo>
                  <a:pt x="28003" y="36671"/>
                </a:lnTo>
                <a:close/>
              </a:path>
              <a:path w="41910" h="41148">
                <a:moveTo>
                  <a:pt x="3810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131961" y="4304538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29675" y="4302252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910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73109" y="4321302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70823" y="4319016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6" y="13899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4120" y="28145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16" y="13899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16" y="13899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2286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2286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027567" y="4320540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025281" y="4318254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729" y="37419"/>
                </a:lnTo>
                <a:lnTo>
                  <a:pt x="30480" y="38100"/>
                </a:lnTo>
                <a:lnTo>
                  <a:pt x="28194" y="38862"/>
                </a:lnTo>
                <a:lnTo>
                  <a:pt x="28729" y="37419"/>
                </a:lnTo>
                <a:lnTo>
                  <a:pt x="4245" y="27897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30480" y="38100"/>
                </a:lnTo>
                <a:lnTo>
                  <a:pt x="28729" y="37419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068715" y="4337304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067191" y="4335018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112149" y="4352544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109863" y="4351020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779" y="36676"/>
                </a:moveTo>
                <a:lnTo>
                  <a:pt x="39624" y="13715"/>
                </a:lnTo>
                <a:lnTo>
                  <a:pt x="38862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862" y="12191"/>
                </a:lnTo>
                <a:lnTo>
                  <a:pt x="39624" y="13715"/>
                </a:lnTo>
                <a:lnTo>
                  <a:pt x="30480" y="37338"/>
                </a:lnTo>
                <a:lnTo>
                  <a:pt x="28779" y="36676"/>
                </a:lnTo>
                <a:lnTo>
                  <a:pt x="4498" y="27234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8426" y="13250"/>
                </a:lnTo>
                <a:lnTo>
                  <a:pt x="28779" y="36676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30480" y="37338"/>
                </a:moveTo>
                <a:lnTo>
                  <a:pt x="39624" y="13715"/>
                </a:lnTo>
                <a:lnTo>
                  <a:pt x="28779" y="36676"/>
                </a:lnTo>
                <a:lnTo>
                  <a:pt x="30480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53297" y="4369308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151773" y="436778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664" y="13250"/>
                </a:lnTo>
                <a:lnTo>
                  <a:pt x="28017" y="36676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10041" y="4366259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07755" y="436473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51189" y="4383023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49665" y="4381499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664" y="13250"/>
                </a:lnTo>
                <a:lnTo>
                  <a:pt x="28017" y="36676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94623" y="439902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92337" y="4396739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35771" y="441578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34247" y="441350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91753" y="441274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989467" y="441121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810" y="28956"/>
                </a:lnTo>
                <a:lnTo>
                  <a:pt x="27432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4359" y="27476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668" y="13238"/>
                </a:lnTo>
                <a:lnTo>
                  <a:pt x="28017" y="36676"/>
                </a:lnTo>
                <a:close/>
              </a:path>
              <a:path w="41910" h="41148">
                <a:moveTo>
                  <a:pt x="3810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7432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032901" y="442950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030615" y="442798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899" y="3731"/>
                </a:lnTo>
                <a:lnTo>
                  <a:pt x="12192" y="3048"/>
                </a:lnTo>
                <a:lnTo>
                  <a:pt x="14478" y="2285"/>
                </a:lnTo>
                <a:lnTo>
                  <a:pt x="13899" y="3731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899" y="3731"/>
                </a:moveTo>
                <a:lnTo>
                  <a:pt x="14478" y="2285"/>
                </a:lnTo>
                <a:lnTo>
                  <a:pt x="12192" y="3048"/>
                </a:lnTo>
                <a:lnTo>
                  <a:pt x="13899" y="3731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076335" y="444550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074049" y="444322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6" y="13899"/>
                </a:moveTo>
                <a:lnTo>
                  <a:pt x="28010" y="37416"/>
                </a:lnTo>
                <a:lnTo>
                  <a:pt x="29718" y="38100"/>
                </a:lnTo>
                <a:lnTo>
                  <a:pt x="27432" y="38862"/>
                </a:lnTo>
                <a:lnTo>
                  <a:pt x="28010" y="37416"/>
                </a:lnTo>
                <a:lnTo>
                  <a:pt x="4214" y="27898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16" y="13899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16" y="13899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10" y="37416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117483" y="446227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115197" y="445998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7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7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73465" y="4456175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1941" y="4453889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72" y="27893"/>
                </a:lnTo>
                <a:lnTo>
                  <a:pt x="12880" y="4374"/>
                </a:lnTo>
                <a:lnTo>
                  <a:pt x="11430" y="3810"/>
                </a:lnTo>
                <a:lnTo>
                  <a:pt x="13716" y="2286"/>
                </a:lnTo>
                <a:lnTo>
                  <a:pt x="12880" y="4374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2880" y="4374"/>
                </a:moveTo>
                <a:lnTo>
                  <a:pt x="13716" y="2286"/>
                </a:lnTo>
                <a:lnTo>
                  <a:pt x="11430" y="3810"/>
                </a:lnTo>
                <a:lnTo>
                  <a:pt x="12880" y="4374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14613" y="447293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13089" y="447065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72" y="27893"/>
                </a:lnTo>
                <a:lnTo>
                  <a:pt x="12880" y="4374"/>
                </a:lnTo>
                <a:lnTo>
                  <a:pt x="11430" y="3810"/>
                </a:lnTo>
                <a:lnTo>
                  <a:pt x="13716" y="2286"/>
                </a:lnTo>
                <a:lnTo>
                  <a:pt x="12880" y="4374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2880" y="4374"/>
                </a:moveTo>
                <a:lnTo>
                  <a:pt x="13716" y="2286"/>
                </a:lnTo>
                <a:lnTo>
                  <a:pt x="11430" y="3810"/>
                </a:lnTo>
                <a:lnTo>
                  <a:pt x="12880" y="4374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58047" y="448817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56523" y="4486655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99195" y="4504943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97671" y="4503419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910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910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910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954415" y="450418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952129" y="450265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899" y="3731"/>
                </a:lnTo>
                <a:lnTo>
                  <a:pt x="12192" y="3048"/>
                </a:lnTo>
                <a:lnTo>
                  <a:pt x="14478" y="2285"/>
                </a:lnTo>
                <a:lnTo>
                  <a:pt x="13899" y="3731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899" y="3731"/>
                </a:moveTo>
                <a:lnTo>
                  <a:pt x="14478" y="2285"/>
                </a:lnTo>
                <a:lnTo>
                  <a:pt x="12192" y="3048"/>
                </a:lnTo>
                <a:lnTo>
                  <a:pt x="13899" y="3731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995563" y="452094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993277" y="451942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38997" y="453694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36711" y="453466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59" y="13916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85" y="4487"/>
                </a:lnTo>
                <a:lnTo>
                  <a:pt x="12192" y="3810"/>
                </a:lnTo>
                <a:lnTo>
                  <a:pt x="14478" y="3047"/>
                </a:lnTo>
                <a:lnTo>
                  <a:pt x="13885" y="4487"/>
                </a:lnTo>
                <a:lnTo>
                  <a:pt x="37459" y="13916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59" y="13916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85" y="4487"/>
                </a:moveTo>
                <a:lnTo>
                  <a:pt x="14478" y="3047"/>
                </a:lnTo>
                <a:lnTo>
                  <a:pt x="12192" y="3810"/>
                </a:lnTo>
                <a:lnTo>
                  <a:pt x="13885" y="448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080145" y="455371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077859" y="455142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8173" y="13913"/>
                </a:moveTo>
                <a:lnTo>
                  <a:pt x="28765" y="37433"/>
                </a:lnTo>
                <a:lnTo>
                  <a:pt x="30480" y="38100"/>
                </a:lnTo>
                <a:lnTo>
                  <a:pt x="28194" y="38862"/>
                </a:lnTo>
                <a:lnTo>
                  <a:pt x="28765" y="37433"/>
                </a:lnTo>
                <a:lnTo>
                  <a:pt x="4245" y="27897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8173" y="13913"/>
                </a:lnTo>
                <a:lnTo>
                  <a:pt x="39624" y="14477"/>
                </a:lnTo>
                <a:lnTo>
                  <a:pt x="38862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8173" y="13913"/>
                </a:lnTo>
                <a:close/>
              </a:path>
              <a:path w="41910" h="41148">
                <a:moveTo>
                  <a:pt x="41910" y="12191"/>
                </a:moveTo>
                <a:lnTo>
                  <a:pt x="38862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30480" y="38100"/>
                </a:lnTo>
                <a:lnTo>
                  <a:pt x="28765" y="37433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936889" y="4550663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34603" y="454837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59" y="13916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14" y="27898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59" y="13916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59" y="13916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978037" y="456742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975751" y="456514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021471" y="458266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019185" y="4581143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50" y="27231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62619" y="459943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0333" y="459790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933841" y="4530851"/>
            <a:ext cx="17526" cy="22860"/>
          </a:xfrm>
          <a:custGeom>
            <a:avLst/>
            <a:gdLst/>
            <a:ahLst/>
            <a:cxnLst/>
            <a:rect l="l" t="t" r="r" b="b"/>
            <a:pathLst>
              <a:path w="17525" h="22860">
                <a:moveTo>
                  <a:pt x="8381" y="22860"/>
                </a:moveTo>
                <a:lnTo>
                  <a:pt x="17525" y="19050"/>
                </a:lnTo>
                <a:lnTo>
                  <a:pt x="8381" y="0"/>
                </a:lnTo>
                <a:lnTo>
                  <a:pt x="0" y="3810"/>
                </a:lnTo>
                <a:lnTo>
                  <a:pt x="8381" y="2286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050427" y="4250435"/>
            <a:ext cx="17526" cy="23622"/>
          </a:xfrm>
          <a:custGeom>
            <a:avLst/>
            <a:gdLst/>
            <a:ahLst/>
            <a:cxnLst/>
            <a:rect l="l" t="t" r="r" b="b"/>
            <a:pathLst>
              <a:path w="17525" h="23622">
                <a:moveTo>
                  <a:pt x="9143" y="23622"/>
                </a:moveTo>
                <a:lnTo>
                  <a:pt x="17525" y="19050"/>
                </a:lnTo>
                <a:lnTo>
                  <a:pt x="9143" y="0"/>
                </a:lnTo>
                <a:lnTo>
                  <a:pt x="0" y="4572"/>
                </a:lnTo>
                <a:lnTo>
                  <a:pt x="9143" y="23622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195969" y="4310633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8382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138819" y="4454651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9144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992515" y="4386071"/>
            <a:ext cx="13716" cy="33528"/>
          </a:xfrm>
          <a:custGeom>
            <a:avLst/>
            <a:gdLst/>
            <a:ahLst/>
            <a:cxnLst/>
            <a:rect l="l" t="t" r="r" b="b"/>
            <a:pathLst>
              <a:path w="13716" h="33527">
                <a:moveTo>
                  <a:pt x="9143" y="0"/>
                </a:moveTo>
                <a:lnTo>
                  <a:pt x="0" y="1524"/>
                </a:lnTo>
                <a:lnTo>
                  <a:pt x="3809" y="33528"/>
                </a:lnTo>
                <a:lnTo>
                  <a:pt x="13715" y="32766"/>
                </a:lnTo>
                <a:lnTo>
                  <a:pt x="9143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062619" y="4560569"/>
            <a:ext cx="12953" cy="52577"/>
          </a:xfrm>
          <a:custGeom>
            <a:avLst/>
            <a:gdLst/>
            <a:ahLst/>
            <a:cxnLst/>
            <a:rect l="l" t="t" r="r" b="b"/>
            <a:pathLst>
              <a:path w="12954" h="52577">
                <a:moveTo>
                  <a:pt x="0" y="51815"/>
                </a:moveTo>
                <a:lnTo>
                  <a:pt x="9906" y="52577"/>
                </a:lnTo>
                <a:lnTo>
                  <a:pt x="12953" y="761"/>
                </a:lnTo>
                <a:lnTo>
                  <a:pt x="3809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076335" y="4422647"/>
            <a:ext cx="14478" cy="25908"/>
          </a:xfrm>
          <a:custGeom>
            <a:avLst/>
            <a:gdLst/>
            <a:ahLst/>
            <a:cxnLst/>
            <a:rect l="l" t="t" r="r" b="b"/>
            <a:pathLst>
              <a:path w="14477" h="25908">
                <a:moveTo>
                  <a:pt x="5333" y="25907"/>
                </a:moveTo>
                <a:lnTo>
                  <a:pt x="14477" y="23621"/>
                </a:lnTo>
                <a:lnTo>
                  <a:pt x="9143" y="0"/>
                </a:lnTo>
                <a:lnTo>
                  <a:pt x="0" y="2285"/>
                </a:lnTo>
                <a:lnTo>
                  <a:pt x="5333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131961" y="4278629"/>
            <a:ext cx="14478" cy="25908"/>
          </a:xfrm>
          <a:custGeom>
            <a:avLst/>
            <a:gdLst/>
            <a:ahLst/>
            <a:cxnLst/>
            <a:rect l="l" t="t" r="r" b="b"/>
            <a:pathLst>
              <a:path w="14477" h="25908">
                <a:moveTo>
                  <a:pt x="5333" y="25908"/>
                </a:moveTo>
                <a:lnTo>
                  <a:pt x="14477" y="23622"/>
                </a:lnTo>
                <a:lnTo>
                  <a:pt x="9143" y="0"/>
                </a:lnTo>
                <a:lnTo>
                  <a:pt x="0" y="2286"/>
                </a:lnTo>
                <a:lnTo>
                  <a:pt x="5333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921649" y="4410455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920887" y="4424171"/>
            <a:ext cx="22860" cy="19050"/>
          </a:xfrm>
          <a:custGeom>
            <a:avLst/>
            <a:gdLst/>
            <a:ahLst/>
            <a:cxnLst/>
            <a:rect l="l" t="t" r="r" b="b"/>
            <a:pathLst>
              <a:path w="22860" h="19050">
                <a:moveTo>
                  <a:pt x="19050" y="19050"/>
                </a:moveTo>
                <a:lnTo>
                  <a:pt x="22860" y="14478"/>
                </a:lnTo>
                <a:lnTo>
                  <a:pt x="3810" y="0"/>
                </a:lnTo>
                <a:lnTo>
                  <a:pt x="0" y="4571"/>
                </a:lnTo>
                <a:lnTo>
                  <a:pt x="1905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920887" y="443788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3"/>
                </a:lnTo>
                <a:lnTo>
                  <a:pt x="3810" y="18287"/>
                </a:lnTo>
                <a:lnTo>
                  <a:pt x="23622" y="5333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920125" y="4450841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919363" y="4464557"/>
            <a:ext cx="23622" cy="19050"/>
          </a:xfrm>
          <a:custGeom>
            <a:avLst/>
            <a:gdLst/>
            <a:ahLst/>
            <a:cxnLst/>
            <a:rect l="l" t="t" r="r" b="b"/>
            <a:pathLst>
              <a:path w="23622" h="19050">
                <a:moveTo>
                  <a:pt x="19812" y="0"/>
                </a:moveTo>
                <a:lnTo>
                  <a:pt x="0" y="13715"/>
                </a:lnTo>
                <a:lnTo>
                  <a:pt x="3810" y="19049"/>
                </a:lnTo>
                <a:lnTo>
                  <a:pt x="23622" y="5333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919363" y="4478273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18287" y="19050"/>
                </a:moveTo>
                <a:lnTo>
                  <a:pt x="22097" y="14478"/>
                </a:lnTo>
                <a:lnTo>
                  <a:pt x="3809" y="0"/>
                </a:lnTo>
                <a:lnTo>
                  <a:pt x="0" y="5333"/>
                </a:lnTo>
                <a:lnTo>
                  <a:pt x="18287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918601" y="4491989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917839" y="4505705"/>
            <a:ext cx="22860" cy="19050"/>
          </a:xfrm>
          <a:custGeom>
            <a:avLst/>
            <a:gdLst/>
            <a:ahLst/>
            <a:cxnLst/>
            <a:rect l="l" t="t" r="r" b="b"/>
            <a:pathLst>
              <a:path w="22860" h="19050">
                <a:moveTo>
                  <a:pt x="19050" y="19050"/>
                </a:moveTo>
                <a:lnTo>
                  <a:pt x="22860" y="14478"/>
                </a:lnTo>
                <a:lnTo>
                  <a:pt x="4571" y="0"/>
                </a:lnTo>
                <a:lnTo>
                  <a:pt x="0" y="4571"/>
                </a:lnTo>
                <a:lnTo>
                  <a:pt x="1905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907171" y="441121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4572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907171" y="4424171"/>
            <a:ext cx="22098" cy="19812"/>
          </a:xfrm>
          <a:custGeom>
            <a:avLst/>
            <a:gdLst/>
            <a:ahLst/>
            <a:cxnLst/>
            <a:rect l="l" t="t" r="r" b="b"/>
            <a:pathLst>
              <a:path w="22098" h="19812">
                <a:moveTo>
                  <a:pt x="18287" y="19811"/>
                </a:moveTo>
                <a:lnTo>
                  <a:pt x="22097" y="14477"/>
                </a:lnTo>
                <a:lnTo>
                  <a:pt x="3809" y="0"/>
                </a:lnTo>
                <a:lnTo>
                  <a:pt x="0" y="5333"/>
                </a:lnTo>
                <a:lnTo>
                  <a:pt x="18287" y="19811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906409" y="443788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906409" y="4451603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18287" y="19050"/>
                </a:moveTo>
                <a:lnTo>
                  <a:pt x="22097" y="14478"/>
                </a:lnTo>
                <a:lnTo>
                  <a:pt x="3809" y="0"/>
                </a:lnTo>
                <a:lnTo>
                  <a:pt x="0" y="4572"/>
                </a:lnTo>
                <a:lnTo>
                  <a:pt x="18287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905647" y="4465319"/>
            <a:ext cx="22860" cy="18288"/>
          </a:xfrm>
          <a:custGeom>
            <a:avLst/>
            <a:gdLst/>
            <a:ahLst/>
            <a:cxnLst/>
            <a:rect l="l" t="t" r="r" b="b"/>
            <a:pathLst>
              <a:path w="22860" h="18287">
                <a:moveTo>
                  <a:pt x="19050" y="0"/>
                </a:moveTo>
                <a:lnTo>
                  <a:pt x="0" y="12954"/>
                </a:lnTo>
                <a:lnTo>
                  <a:pt x="3048" y="18288"/>
                </a:lnTo>
                <a:lnTo>
                  <a:pt x="22860" y="5334"/>
                </a:lnTo>
                <a:lnTo>
                  <a:pt x="1905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904885" y="4478273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904123" y="4491989"/>
            <a:ext cx="23622" cy="19050"/>
          </a:xfrm>
          <a:custGeom>
            <a:avLst/>
            <a:gdLst/>
            <a:ahLst/>
            <a:cxnLst/>
            <a:rect l="l" t="t" r="r" b="b"/>
            <a:pathLst>
              <a:path w="23622" h="19050">
                <a:moveTo>
                  <a:pt x="19812" y="0"/>
                </a:moveTo>
                <a:lnTo>
                  <a:pt x="0" y="13716"/>
                </a:lnTo>
                <a:lnTo>
                  <a:pt x="3810" y="19050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904123" y="4505705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90635" y="4488179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1524"/>
                </a:lnTo>
                <a:lnTo>
                  <a:pt x="8381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190254" y="4508754"/>
            <a:ext cx="0" cy="6095"/>
          </a:xfrm>
          <a:custGeom>
            <a:avLst/>
            <a:gdLst/>
            <a:ahLst/>
            <a:cxnLst/>
            <a:rect l="l" t="t" r="r" b="b"/>
            <a:pathLst>
              <a:path h="6095">
                <a:moveTo>
                  <a:pt x="0" y="0"/>
                </a:moveTo>
                <a:lnTo>
                  <a:pt x="0" y="6095"/>
                </a:lnTo>
              </a:path>
            </a:pathLst>
          </a:custGeom>
          <a:ln w="24892">
            <a:solidFill>
              <a:srgbClr val="943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175395" y="4510278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5333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62441" y="4530852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0" y="6857"/>
                </a:moveTo>
                <a:lnTo>
                  <a:pt x="24384" y="6095"/>
                </a:lnTo>
                <a:lnTo>
                  <a:pt x="23622" y="0"/>
                </a:lnTo>
                <a:lnTo>
                  <a:pt x="0" y="761"/>
                </a:lnTo>
                <a:lnTo>
                  <a:pt x="0" y="685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60155" y="4533137"/>
            <a:ext cx="14478" cy="24384"/>
          </a:xfrm>
          <a:custGeom>
            <a:avLst/>
            <a:gdLst/>
            <a:ahLst/>
            <a:cxnLst/>
            <a:rect l="l" t="t" r="r" b="b"/>
            <a:pathLst>
              <a:path w="14477" h="24384">
                <a:moveTo>
                  <a:pt x="6095" y="0"/>
                </a:moveTo>
                <a:lnTo>
                  <a:pt x="0" y="2286"/>
                </a:lnTo>
                <a:lnTo>
                  <a:pt x="8381" y="24384"/>
                </a:lnTo>
                <a:lnTo>
                  <a:pt x="14477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147963" y="4553711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8"/>
                </a:moveTo>
                <a:lnTo>
                  <a:pt x="23622" y="6096"/>
                </a:lnTo>
                <a:lnTo>
                  <a:pt x="23622" y="0"/>
                </a:lnTo>
                <a:lnTo>
                  <a:pt x="0" y="0"/>
                </a:lnTo>
                <a:lnTo>
                  <a:pt x="0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144915" y="4555235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31961" y="4575809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762" y="6858"/>
                </a:moveTo>
                <a:lnTo>
                  <a:pt x="24384" y="6096"/>
                </a:lnTo>
                <a:lnTo>
                  <a:pt x="24384" y="0"/>
                </a:lnTo>
                <a:lnTo>
                  <a:pt x="0" y="762"/>
                </a:lnTo>
                <a:lnTo>
                  <a:pt x="762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202065" y="4496561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189111" y="4517135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762" y="6858"/>
                </a:moveTo>
                <a:lnTo>
                  <a:pt x="24384" y="6096"/>
                </a:lnTo>
                <a:lnTo>
                  <a:pt x="24384" y="0"/>
                </a:lnTo>
                <a:lnTo>
                  <a:pt x="0" y="0"/>
                </a:lnTo>
                <a:lnTo>
                  <a:pt x="762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186063" y="4518659"/>
            <a:ext cx="14478" cy="25146"/>
          </a:xfrm>
          <a:custGeom>
            <a:avLst/>
            <a:gdLst/>
            <a:ahLst/>
            <a:cxnLst/>
            <a:rect l="l" t="t" r="r" b="b"/>
            <a:pathLst>
              <a:path w="14477" h="25146">
                <a:moveTo>
                  <a:pt x="6095" y="0"/>
                </a:moveTo>
                <a:lnTo>
                  <a:pt x="0" y="2286"/>
                </a:lnTo>
                <a:lnTo>
                  <a:pt x="8381" y="25146"/>
                </a:lnTo>
                <a:lnTo>
                  <a:pt x="14477" y="22860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173871" y="4539233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8"/>
                </a:moveTo>
                <a:lnTo>
                  <a:pt x="23622" y="6858"/>
                </a:lnTo>
                <a:lnTo>
                  <a:pt x="23622" y="0"/>
                </a:lnTo>
                <a:lnTo>
                  <a:pt x="0" y="762"/>
                </a:lnTo>
                <a:lnTo>
                  <a:pt x="0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171585" y="4541520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8381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159393" y="4562094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7"/>
                </a:moveTo>
                <a:lnTo>
                  <a:pt x="23622" y="6095"/>
                </a:lnTo>
                <a:lnTo>
                  <a:pt x="23622" y="0"/>
                </a:lnTo>
                <a:lnTo>
                  <a:pt x="0" y="761"/>
                </a:lnTo>
                <a:lnTo>
                  <a:pt x="0" y="685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156345" y="4564380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5333" y="0"/>
                </a:moveTo>
                <a:lnTo>
                  <a:pt x="0" y="1523"/>
                </a:lnTo>
                <a:lnTo>
                  <a:pt x="7619" y="24383"/>
                </a:lnTo>
                <a:lnTo>
                  <a:pt x="13715" y="22097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143391" y="4584954"/>
            <a:ext cx="24384" cy="6096"/>
          </a:xfrm>
          <a:custGeom>
            <a:avLst/>
            <a:gdLst/>
            <a:ahLst/>
            <a:cxnLst/>
            <a:rect l="l" t="t" r="r" b="b"/>
            <a:pathLst>
              <a:path w="24383" h="6096">
                <a:moveTo>
                  <a:pt x="762" y="6095"/>
                </a:moveTo>
                <a:lnTo>
                  <a:pt x="24384" y="6095"/>
                </a:lnTo>
                <a:lnTo>
                  <a:pt x="23622" y="0"/>
                </a:lnTo>
                <a:lnTo>
                  <a:pt x="0" y="0"/>
                </a:lnTo>
                <a:lnTo>
                  <a:pt x="762" y="6095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597799" y="5164835"/>
            <a:ext cx="342061" cy="240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533024" y="5006340"/>
            <a:ext cx="234701" cy="329946"/>
          </a:xfrm>
          <a:custGeom>
            <a:avLst/>
            <a:gdLst/>
            <a:ahLst/>
            <a:cxnLst/>
            <a:rect l="l" t="t" r="r" b="b"/>
            <a:pathLst>
              <a:path w="234701" h="329946">
                <a:moveTo>
                  <a:pt x="75443" y="329945"/>
                </a:moveTo>
                <a:lnTo>
                  <a:pt x="234701" y="164591"/>
                </a:lnTo>
                <a:lnTo>
                  <a:pt x="225540" y="155796"/>
                </a:lnTo>
                <a:lnTo>
                  <a:pt x="216378" y="147001"/>
                </a:lnTo>
                <a:lnTo>
                  <a:pt x="207216" y="138206"/>
                </a:lnTo>
                <a:lnTo>
                  <a:pt x="198055" y="129411"/>
                </a:lnTo>
                <a:lnTo>
                  <a:pt x="188893" y="120616"/>
                </a:lnTo>
                <a:lnTo>
                  <a:pt x="179731" y="111821"/>
                </a:lnTo>
                <a:lnTo>
                  <a:pt x="170570" y="103025"/>
                </a:lnTo>
                <a:lnTo>
                  <a:pt x="161408" y="94230"/>
                </a:lnTo>
                <a:lnTo>
                  <a:pt x="152247" y="85435"/>
                </a:lnTo>
                <a:lnTo>
                  <a:pt x="143085" y="76640"/>
                </a:lnTo>
                <a:lnTo>
                  <a:pt x="133923" y="67845"/>
                </a:lnTo>
                <a:lnTo>
                  <a:pt x="124762" y="59050"/>
                </a:lnTo>
                <a:lnTo>
                  <a:pt x="115600" y="50254"/>
                </a:lnTo>
                <a:lnTo>
                  <a:pt x="106439" y="41459"/>
                </a:lnTo>
                <a:lnTo>
                  <a:pt x="97277" y="32664"/>
                </a:lnTo>
                <a:lnTo>
                  <a:pt x="88115" y="23869"/>
                </a:lnTo>
                <a:lnTo>
                  <a:pt x="78954" y="15074"/>
                </a:lnTo>
                <a:lnTo>
                  <a:pt x="69792" y="6279"/>
                </a:lnTo>
                <a:lnTo>
                  <a:pt x="63251" y="0"/>
                </a:lnTo>
                <a:lnTo>
                  <a:pt x="49535" y="16001"/>
                </a:lnTo>
                <a:lnTo>
                  <a:pt x="25151" y="50291"/>
                </a:lnTo>
                <a:lnTo>
                  <a:pt x="9149" y="97535"/>
                </a:lnTo>
                <a:lnTo>
                  <a:pt x="5800" y="109514"/>
                </a:lnTo>
                <a:lnTo>
                  <a:pt x="3229" y="121638"/>
                </a:lnTo>
                <a:lnTo>
                  <a:pt x="1417" y="133874"/>
                </a:lnTo>
                <a:lnTo>
                  <a:pt x="347" y="146189"/>
                </a:lnTo>
                <a:lnTo>
                  <a:pt x="0" y="158549"/>
                </a:lnTo>
                <a:lnTo>
                  <a:pt x="358" y="170920"/>
                </a:lnTo>
                <a:lnTo>
                  <a:pt x="1404" y="183268"/>
                </a:lnTo>
                <a:lnTo>
                  <a:pt x="3119" y="195561"/>
                </a:lnTo>
                <a:lnTo>
                  <a:pt x="5485" y="207763"/>
                </a:lnTo>
                <a:lnTo>
                  <a:pt x="8484" y="219843"/>
                </a:lnTo>
                <a:lnTo>
                  <a:pt x="12099" y="231765"/>
                </a:lnTo>
                <a:lnTo>
                  <a:pt x="16311" y="243496"/>
                </a:lnTo>
                <a:lnTo>
                  <a:pt x="21102" y="255003"/>
                </a:lnTo>
                <a:lnTo>
                  <a:pt x="26455" y="266251"/>
                </a:lnTo>
                <a:lnTo>
                  <a:pt x="32350" y="277208"/>
                </a:lnTo>
                <a:lnTo>
                  <a:pt x="38771" y="287840"/>
                </a:lnTo>
                <a:lnTo>
                  <a:pt x="45698" y="298112"/>
                </a:lnTo>
                <a:lnTo>
                  <a:pt x="53115" y="307991"/>
                </a:lnTo>
                <a:lnTo>
                  <a:pt x="61002" y="317444"/>
                </a:lnTo>
                <a:lnTo>
                  <a:pt x="64013" y="320801"/>
                </a:lnTo>
                <a:lnTo>
                  <a:pt x="75443" y="32994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71535" y="5005578"/>
            <a:ext cx="235538" cy="329946"/>
          </a:xfrm>
          <a:custGeom>
            <a:avLst/>
            <a:gdLst/>
            <a:ahLst/>
            <a:cxnLst/>
            <a:rect l="l" t="t" r="r" b="b"/>
            <a:pathLst>
              <a:path w="235538" h="329946">
                <a:moveTo>
                  <a:pt x="160019" y="329946"/>
                </a:moveTo>
                <a:lnTo>
                  <a:pt x="171449" y="320802"/>
                </a:lnTo>
                <a:lnTo>
                  <a:pt x="174813" y="317086"/>
                </a:lnTo>
                <a:lnTo>
                  <a:pt x="182387" y="307986"/>
                </a:lnTo>
                <a:lnTo>
                  <a:pt x="189566" y="298317"/>
                </a:lnTo>
                <a:lnTo>
                  <a:pt x="196322" y="288131"/>
                </a:lnTo>
                <a:lnTo>
                  <a:pt x="202632" y="277481"/>
                </a:lnTo>
                <a:lnTo>
                  <a:pt x="208469" y="266418"/>
                </a:lnTo>
                <a:lnTo>
                  <a:pt x="213808" y="254995"/>
                </a:lnTo>
                <a:lnTo>
                  <a:pt x="218623" y="243264"/>
                </a:lnTo>
                <a:lnTo>
                  <a:pt x="222890" y="231278"/>
                </a:lnTo>
                <a:lnTo>
                  <a:pt x="226583" y="219089"/>
                </a:lnTo>
                <a:lnTo>
                  <a:pt x="229675" y="206750"/>
                </a:lnTo>
                <a:lnTo>
                  <a:pt x="232142" y="194311"/>
                </a:lnTo>
                <a:lnTo>
                  <a:pt x="233959" y="181827"/>
                </a:lnTo>
                <a:lnTo>
                  <a:pt x="235099" y="169348"/>
                </a:lnTo>
                <a:lnTo>
                  <a:pt x="235538" y="156928"/>
                </a:lnTo>
                <a:lnTo>
                  <a:pt x="235249" y="144619"/>
                </a:lnTo>
                <a:lnTo>
                  <a:pt x="234208" y="132473"/>
                </a:lnTo>
                <a:lnTo>
                  <a:pt x="232388" y="120542"/>
                </a:lnTo>
                <a:lnTo>
                  <a:pt x="229765" y="108879"/>
                </a:lnTo>
                <a:lnTo>
                  <a:pt x="226313" y="97536"/>
                </a:lnTo>
                <a:lnTo>
                  <a:pt x="210311" y="50292"/>
                </a:lnTo>
                <a:lnTo>
                  <a:pt x="185927" y="16002"/>
                </a:lnTo>
                <a:lnTo>
                  <a:pt x="172211" y="0"/>
                </a:lnTo>
                <a:lnTo>
                  <a:pt x="165290" y="6644"/>
                </a:lnTo>
                <a:lnTo>
                  <a:pt x="156149" y="15419"/>
                </a:lnTo>
                <a:lnTo>
                  <a:pt x="147006" y="24194"/>
                </a:lnTo>
                <a:lnTo>
                  <a:pt x="137862" y="32969"/>
                </a:lnTo>
                <a:lnTo>
                  <a:pt x="128715" y="41744"/>
                </a:lnTo>
                <a:lnTo>
                  <a:pt x="119565" y="50519"/>
                </a:lnTo>
                <a:lnTo>
                  <a:pt x="110411" y="59293"/>
                </a:lnTo>
                <a:lnTo>
                  <a:pt x="101253" y="68068"/>
                </a:lnTo>
                <a:lnTo>
                  <a:pt x="92089" y="76843"/>
                </a:lnTo>
                <a:lnTo>
                  <a:pt x="82918" y="85618"/>
                </a:lnTo>
                <a:lnTo>
                  <a:pt x="73741" y="94393"/>
                </a:lnTo>
                <a:lnTo>
                  <a:pt x="64557" y="103168"/>
                </a:lnTo>
                <a:lnTo>
                  <a:pt x="55365" y="111942"/>
                </a:lnTo>
                <a:lnTo>
                  <a:pt x="46163" y="120717"/>
                </a:lnTo>
                <a:lnTo>
                  <a:pt x="36952" y="129492"/>
                </a:lnTo>
                <a:lnTo>
                  <a:pt x="27731" y="138267"/>
                </a:lnTo>
                <a:lnTo>
                  <a:pt x="18499" y="147042"/>
                </a:lnTo>
                <a:lnTo>
                  <a:pt x="9255" y="155817"/>
                </a:lnTo>
                <a:lnTo>
                  <a:pt x="0" y="164592"/>
                </a:lnTo>
                <a:lnTo>
                  <a:pt x="160019" y="32994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600847" y="4930292"/>
            <a:ext cx="335292" cy="240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525869" y="4926429"/>
            <a:ext cx="360855" cy="488114"/>
          </a:xfrm>
          <a:custGeom>
            <a:avLst/>
            <a:gdLst/>
            <a:ahLst/>
            <a:cxnLst/>
            <a:rect l="l" t="t" r="r" b="b"/>
            <a:pathLst>
              <a:path w="360855" h="488114">
                <a:moveTo>
                  <a:pt x="167105" y="31538"/>
                </a:moveTo>
                <a:lnTo>
                  <a:pt x="200745" y="22487"/>
                </a:lnTo>
                <a:lnTo>
                  <a:pt x="233994" y="18948"/>
                </a:lnTo>
                <a:lnTo>
                  <a:pt x="266485" y="20535"/>
                </a:lnTo>
                <a:lnTo>
                  <a:pt x="360855" y="33036"/>
                </a:lnTo>
                <a:lnTo>
                  <a:pt x="330621" y="18055"/>
                </a:lnTo>
                <a:lnTo>
                  <a:pt x="298500" y="7295"/>
                </a:lnTo>
                <a:lnTo>
                  <a:pt x="264880" y="1146"/>
                </a:lnTo>
                <a:lnTo>
                  <a:pt x="230150" y="0"/>
                </a:lnTo>
                <a:lnTo>
                  <a:pt x="194701" y="4245"/>
                </a:lnTo>
                <a:lnTo>
                  <a:pt x="158922" y="14273"/>
                </a:lnTo>
                <a:lnTo>
                  <a:pt x="123203" y="30475"/>
                </a:lnTo>
                <a:lnTo>
                  <a:pt x="87932" y="53240"/>
                </a:lnTo>
                <a:lnTo>
                  <a:pt x="133442" y="46486"/>
                </a:lnTo>
                <a:lnTo>
                  <a:pt x="167105" y="31538"/>
                </a:lnTo>
                <a:close/>
              </a:path>
              <a:path w="360855" h="488114">
                <a:moveTo>
                  <a:pt x="69644" y="70004"/>
                </a:moveTo>
                <a:lnTo>
                  <a:pt x="61262" y="79148"/>
                </a:lnTo>
                <a:lnTo>
                  <a:pt x="52880" y="88292"/>
                </a:lnTo>
                <a:lnTo>
                  <a:pt x="45260" y="98198"/>
                </a:lnTo>
                <a:lnTo>
                  <a:pt x="24174" y="135649"/>
                </a:lnTo>
                <a:lnTo>
                  <a:pt x="9893" y="173078"/>
                </a:lnTo>
                <a:lnTo>
                  <a:pt x="1981" y="210114"/>
                </a:lnTo>
                <a:lnTo>
                  <a:pt x="0" y="246382"/>
                </a:lnTo>
                <a:lnTo>
                  <a:pt x="3513" y="281510"/>
                </a:lnTo>
                <a:lnTo>
                  <a:pt x="12085" y="315125"/>
                </a:lnTo>
                <a:lnTo>
                  <a:pt x="25277" y="346856"/>
                </a:lnTo>
                <a:lnTo>
                  <a:pt x="42655" y="376329"/>
                </a:lnTo>
                <a:lnTo>
                  <a:pt x="63781" y="403171"/>
                </a:lnTo>
                <a:lnTo>
                  <a:pt x="88218" y="427010"/>
                </a:lnTo>
                <a:lnTo>
                  <a:pt x="115529" y="447473"/>
                </a:lnTo>
                <a:lnTo>
                  <a:pt x="145279" y="464188"/>
                </a:lnTo>
                <a:lnTo>
                  <a:pt x="177030" y="476781"/>
                </a:lnTo>
                <a:lnTo>
                  <a:pt x="210345" y="484881"/>
                </a:lnTo>
                <a:lnTo>
                  <a:pt x="244788" y="488114"/>
                </a:lnTo>
                <a:lnTo>
                  <a:pt x="279923" y="486108"/>
                </a:lnTo>
                <a:lnTo>
                  <a:pt x="315312" y="478490"/>
                </a:lnTo>
                <a:lnTo>
                  <a:pt x="350519" y="464887"/>
                </a:lnTo>
                <a:lnTo>
                  <a:pt x="385107" y="444927"/>
                </a:lnTo>
                <a:lnTo>
                  <a:pt x="418640" y="418238"/>
                </a:lnTo>
                <a:lnTo>
                  <a:pt x="434642" y="399950"/>
                </a:lnTo>
                <a:lnTo>
                  <a:pt x="457440" y="364766"/>
                </a:lnTo>
                <a:lnTo>
                  <a:pt x="473678" y="329119"/>
                </a:lnTo>
                <a:lnTo>
                  <a:pt x="483743" y="293399"/>
                </a:lnTo>
                <a:lnTo>
                  <a:pt x="488026" y="257996"/>
                </a:lnTo>
                <a:lnTo>
                  <a:pt x="486916" y="223300"/>
                </a:lnTo>
                <a:lnTo>
                  <a:pt x="480802" y="189702"/>
                </a:lnTo>
                <a:lnTo>
                  <a:pt x="470074" y="157593"/>
                </a:lnTo>
                <a:lnTo>
                  <a:pt x="455122" y="127363"/>
                </a:lnTo>
                <a:lnTo>
                  <a:pt x="436334" y="99401"/>
                </a:lnTo>
                <a:lnTo>
                  <a:pt x="414101" y="74099"/>
                </a:lnTo>
                <a:lnTo>
                  <a:pt x="388812" y="51847"/>
                </a:lnTo>
                <a:lnTo>
                  <a:pt x="360855" y="33036"/>
                </a:lnTo>
                <a:lnTo>
                  <a:pt x="266485" y="20535"/>
                </a:lnTo>
                <a:lnTo>
                  <a:pt x="297848" y="26861"/>
                </a:lnTo>
                <a:lnTo>
                  <a:pt x="327716" y="37540"/>
                </a:lnTo>
                <a:lnTo>
                  <a:pt x="355721" y="52187"/>
                </a:lnTo>
                <a:lnTo>
                  <a:pt x="381496" y="70416"/>
                </a:lnTo>
                <a:lnTo>
                  <a:pt x="404671" y="91840"/>
                </a:lnTo>
                <a:lnTo>
                  <a:pt x="424880" y="116073"/>
                </a:lnTo>
                <a:lnTo>
                  <a:pt x="441755" y="142729"/>
                </a:lnTo>
                <a:lnTo>
                  <a:pt x="454926" y="171423"/>
                </a:lnTo>
                <a:lnTo>
                  <a:pt x="464027" y="201769"/>
                </a:lnTo>
                <a:lnTo>
                  <a:pt x="468690" y="233379"/>
                </a:lnTo>
                <a:lnTo>
                  <a:pt x="468545" y="265869"/>
                </a:lnTo>
                <a:lnTo>
                  <a:pt x="463227" y="298852"/>
                </a:lnTo>
                <a:lnTo>
                  <a:pt x="452365" y="331943"/>
                </a:lnTo>
                <a:lnTo>
                  <a:pt x="435594" y="364755"/>
                </a:lnTo>
                <a:lnTo>
                  <a:pt x="412544" y="396902"/>
                </a:lnTo>
                <a:lnTo>
                  <a:pt x="396542" y="412904"/>
                </a:lnTo>
                <a:lnTo>
                  <a:pt x="365114" y="435401"/>
                </a:lnTo>
                <a:lnTo>
                  <a:pt x="332983" y="451881"/>
                </a:lnTo>
                <a:lnTo>
                  <a:pt x="300525" y="462685"/>
                </a:lnTo>
                <a:lnTo>
                  <a:pt x="268114" y="468154"/>
                </a:lnTo>
                <a:lnTo>
                  <a:pt x="236123" y="468630"/>
                </a:lnTo>
                <a:lnTo>
                  <a:pt x="204927" y="464455"/>
                </a:lnTo>
                <a:lnTo>
                  <a:pt x="174901" y="455969"/>
                </a:lnTo>
                <a:lnTo>
                  <a:pt x="146418" y="443516"/>
                </a:lnTo>
                <a:lnTo>
                  <a:pt x="119853" y="427435"/>
                </a:lnTo>
                <a:lnTo>
                  <a:pt x="95580" y="408070"/>
                </a:lnTo>
                <a:lnTo>
                  <a:pt x="73974" y="385760"/>
                </a:lnTo>
                <a:lnTo>
                  <a:pt x="55408" y="360849"/>
                </a:lnTo>
                <a:lnTo>
                  <a:pt x="40258" y="333676"/>
                </a:lnTo>
                <a:lnTo>
                  <a:pt x="28896" y="304585"/>
                </a:lnTo>
                <a:lnTo>
                  <a:pt x="21699" y="273917"/>
                </a:lnTo>
                <a:lnTo>
                  <a:pt x="19039" y="242012"/>
                </a:lnTo>
                <a:lnTo>
                  <a:pt x="21291" y="209213"/>
                </a:lnTo>
                <a:lnTo>
                  <a:pt x="28829" y="175861"/>
                </a:lnTo>
                <a:lnTo>
                  <a:pt x="42028" y="142298"/>
                </a:lnTo>
                <a:lnTo>
                  <a:pt x="61262" y="108866"/>
                </a:lnTo>
                <a:lnTo>
                  <a:pt x="75740" y="91340"/>
                </a:lnTo>
                <a:lnTo>
                  <a:pt x="83360" y="82958"/>
                </a:lnTo>
                <a:lnTo>
                  <a:pt x="100124" y="67718"/>
                </a:lnTo>
                <a:lnTo>
                  <a:pt x="133442" y="46486"/>
                </a:lnTo>
                <a:lnTo>
                  <a:pt x="87932" y="53240"/>
                </a:lnTo>
                <a:lnTo>
                  <a:pt x="69644" y="70004"/>
                </a:lnTo>
                <a:close/>
              </a:path>
            </a:pathLst>
          </a:custGeom>
          <a:solidFill>
            <a:srgbClr val="98470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283855" y="4664202"/>
            <a:ext cx="75438" cy="42672"/>
          </a:xfrm>
          <a:custGeom>
            <a:avLst/>
            <a:gdLst/>
            <a:ahLst/>
            <a:cxnLst/>
            <a:rect l="l" t="t" r="r" b="b"/>
            <a:pathLst>
              <a:path w="75437" h="42672">
                <a:moveTo>
                  <a:pt x="0" y="16002"/>
                </a:moveTo>
                <a:lnTo>
                  <a:pt x="32766" y="42672"/>
                </a:lnTo>
                <a:lnTo>
                  <a:pt x="75438" y="0"/>
                </a:lnTo>
                <a:lnTo>
                  <a:pt x="0" y="1600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100719" y="4546854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9144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37627" y="4488179"/>
            <a:ext cx="1009650" cy="12809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9270" y="1978622"/>
            <a:ext cx="163842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Tingkat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14055" y="1978622"/>
            <a:ext cx="623806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Kerawana</a:t>
            </a:r>
            <a:r>
              <a:rPr sz="6000" spc="0" baseline="1449" dirty="0" smtClean="0">
                <a:latin typeface="Times New Roman"/>
                <a:cs typeface="Times New Roman"/>
              </a:rPr>
              <a:t>n</a:t>
            </a:r>
            <a:r>
              <a:rPr sz="6000" spc="-158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Geologi</a:t>
            </a:r>
            <a:r>
              <a:rPr sz="6000" spc="0" baseline="1449" dirty="0" smtClean="0">
                <a:latin typeface="Times New Roman"/>
                <a:cs typeface="Times New Roman"/>
              </a:rPr>
              <a:t>s</a:t>
            </a:r>
            <a:r>
              <a:rPr sz="6000" spc="61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terhadap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0479" y="2588222"/>
            <a:ext cx="8400448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Kondis</a:t>
            </a:r>
            <a:r>
              <a:rPr sz="6000" spc="0" baseline="1449" dirty="0" smtClean="0">
                <a:latin typeface="Times New Roman"/>
                <a:cs typeface="Times New Roman"/>
              </a:rPr>
              <a:t>i</a:t>
            </a:r>
            <a:r>
              <a:rPr sz="6000" spc="-122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Kebencanaa</a:t>
            </a:r>
            <a:r>
              <a:rPr sz="6000" spc="0" baseline="1449" dirty="0" smtClean="0">
                <a:latin typeface="Times New Roman"/>
                <a:cs typeface="Times New Roman"/>
              </a:rPr>
              <a:t>n</a:t>
            </a:r>
            <a:r>
              <a:rPr sz="6000" spc="-194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d</a:t>
            </a:r>
            <a:r>
              <a:rPr sz="6000" spc="0" baseline="1449" dirty="0" smtClean="0">
                <a:latin typeface="Times New Roman"/>
                <a:cs typeface="Times New Roman"/>
              </a:rPr>
              <a:t>i</a:t>
            </a:r>
            <a:r>
              <a:rPr sz="6000" spc="-216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Indonesia</a:t>
            </a:r>
            <a:r>
              <a:rPr sz="6000" spc="0" baseline="1449" dirty="0" smtClean="0">
                <a:latin typeface="Times New Roman"/>
                <a:cs typeface="Times New Roman"/>
              </a:rPr>
              <a:t>:</a:t>
            </a:r>
            <a:r>
              <a:rPr sz="6000" spc="-159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“Jalur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3576" y="3197822"/>
            <a:ext cx="519869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Sesa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6000" spc="232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Akti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6000" spc="-297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6000" spc="-11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9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ntisipasi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2100" y="3197822"/>
            <a:ext cx="155263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9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ahaya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5832" y="3197822"/>
            <a:ext cx="1002136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nya”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62739" y="4864790"/>
            <a:ext cx="3488550" cy="557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061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PusGeN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000" spc="0" dirty="0" smtClean="0">
                <a:latin typeface="Arial"/>
                <a:cs typeface="Arial"/>
              </a:rPr>
              <a:t>(Pusat</a:t>
            </a:r>
            <a:r>
              <a:rPr sz="2000" spc="-5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Studi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Gempa</a:t>
            </a:r>
            <a:r>
              <a:rPr sz="2000" spc="-65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asional)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53859" y="6281910"/>
            <a:ext cx="7601477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4190" marR="1760365" algn="ctr">
              <a:lnSpc>
                <a:spcPts val="1735"/>
              </a:lnSpc>
              <a:spcBef>
                <a:spcPts val="86"/>
              </a:spcBef>
            </a:pP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Lembaga Ilmu</a:t>
            </a:r>
            <a:r>
              <a:rPr sz="1600" i="1" spc="14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Pengetahuan Indonesia (LIPI)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Head of</a:t>
            </a:r>
            <a:r>
              <a:rPr sz="1600" i="1" spc="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Geology Working Group </a:t>
            </a:r>
            <a:r>
              <a:rPr sz="1600" i="1" spc="1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-</a:t>
            </a:r>
            <a:r>
              <a:rPr sz="1600" i="1" spc="4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National Center for</a:t>
            </a:r>
            <a:r>
              <a:rPr sz="1600" i="1" spc="1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Earthquake Study (PuSGeN)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2401195" y="647882"/>
            <a:ext cx="590261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u="heavy" spc="0" dirty="0" smtClean="0">
                <a:solidFill>
                  <a:srgbClr val="FF0000"/>
                </a:solidFill>
                <a:latin typeface="Arial"/>
                <a:cs typeface="Arial"/>
              </a:rPr>
              <a:t>Updating Indonesian</a:t>
            </a:r>
            <a:r>
              <a:rPr sz="1800" b="1" u="heavy" spc="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u="heavy" spc="0" dirty="0" smtClean="0">
                <a:solidFill>
                  <a:srgbClr val="FF0000"/>
                </a:solidFill>
                <a:latin typeface="Arial"/>
                <a:cs typeface="Arial"/>
              </a:rPr>
              <a:t>Seismic Hazard Map (2015-2017)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27587" y="981566"/>
            <a:ext cx="730827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b="1" u="heavy" spc="0" dirty="0" smtClean="0">
                <a:latin typeface="Arial"/>
                <a:cs typeface="Arial"/>
              </a:rPr>
              <a:t>UPDATING ACTIVE FAULT DATA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3537" y="2192210"/>
            <a:ext cx="203362" cy="3657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35" marR="0">
              <a:lnSpc>
                <a:spcPts val="2965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12735" marR="0">
              <a:lnSpc>
                <a:spcPct val="95825"/>
              </a:lnSpc>
              <a:spcBef>
                <a:spcPts val="1791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12735">
              <a:lnSpc>
                <a:spcPct val="95825"/>
              </a:lnSpc>
              <a:spcBef>
                <a:spcPts val="1940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12700" marR="35">
              <a:lnSpc>
                <a:spcPct val="95825"/>
              </a:lnSpc>
              <a:spcBef>
                <a:spcPts val="1940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12700" marR="35">
              <a:lnSpc>
                <a:spcPct val="95825"/>
              </a:lnSpc>
              <a:spcBef>
                <a:spcPts val="1940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  <a:p>
            <a:pPr marL="12700" marR="35">
              <a:lnSpc>
                <a:spcPct val="95825"/>
              </a:lnSpc>
              <a:spcBef>
                <a:spcPts val="1940"/>
              </a:spcBef>
            </a:pPr>
            <a:r>
              <a:rPr sz="2800" spc="0" dirty="0" smtClean="0">
                <a:latin typeface="Arial"/>
                <a:cs typeface="Arial"/>
              </a:rPr>
              <a:t>•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6017" y="2192210"/>
            <a:ext cx="6648936" cy="2347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35" marR="48635">
              <a:lnSpc>
                <a:spcPts val="2965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LOC</a:t>
            </a:r>
            <a:r>
              <a:rPr sz="2800" spc="-2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TIONS</a:t>
            </a:r>
            <a:endParaRPr sz="2800">
              <a:latin typeface="Arial"/>
              <a:cs typeface="Arial"/>
            </a:endParaRPr>
          </a:p>
          <a:p>
            <a:pPr marL="12700" indent="35">
              <a:lnSpc>
                <a:spcPts val="5160"/>
              </a:lnSpc>
              <a:spcBef>
                <a:spcPts val="544"/>
              </a:spcBef>
            </a:pPr>
            <a:r>
              <a:rPr sz="2800" spc="0" dirty="0" smtClean="0">
                <a:latin typeface="Arial"/>
                <a:cs typeface="Arial"/>
              </a:rPr>
              <a:t>SEGMEN</a:t>
            </a:r>
            <a:r>
              <a:rPr sz="2800" spc="-209" dirty="0" smtClean="0">
                <a:latin typeface="Arial"/>
                <a:cs typeface="Arial"/>
              </a:rPr>
              <a:t>T</a:t>
            </a:r>
            <a:r>
              <a:rPr sz="2800" spc="-2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TIONS</a:t>
            </a:r>
            <a:r>
              <a:rPr sz="2800" spc="-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Wingdings"/>
                <a:cs typeface="Wingdings"/>
              </a:rPr>
              <a:t></a:t>
            </a:r>
            <a:r>
              <a:rPr sz="2800" spc="6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MAX.MAGNITUDE </a:t>
            </a:r>
            <a:r>
              <a:rPr sz="2800" spc="-4" dirty="0" smtClean="0">
                <a:latin typeface="Arial"/>
                <a:cs typeface="Arial"/>
              </a:rPr>
              <a:t>S</a:t>
            </a:r>
            <a:r>
              <a:rPr sz="2800" spc="0" dirty="0" smtClean="0">
                <a:latin typeface="Arial"/>
                <a:cs typeface="Arial"/>
              </a:rPr>
              <a:t>LIP</a:t>
            </a:r>
            <a:r>
              <a:rPr sz="2800" spc="-6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R</a:t>
            </a:r>
            <a:r>
              <a:rPr sz="2800" spc="-21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TE </a:t>
            </a:r>
            <a:r>
              <a:rPr sz="2800" spc="0" dirty="0" smtClean="0">
                <a:latin typeface="Wingdings"/>
                <a:cs typeface="Wingdings"/>
              </a:rPr>
              <a:t>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r>
              <a:rPr sz="2800" spc="14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Data still less than 5% </a:t>
            </a:r>
            <a:r>
              <a:rPr sz="2800" spc="-214" dirty="0" smtClean="0">
                <a:latin typeface="Arial"/>
                <a:cs typeface="Arial"/>
              </a:rPr>
              <a:t>P</a:t>
            </a:r>
            <a:r>
              <a:rPr sz="2800" spc="0" dirty="0" smtClean="0">
                <a:latin typeface="Arial"/>
                <a:cs typeface="Arial"/>
              </a:rPr>
              <a:t>ALEOSEISMI</a:t>
            </a:r>
            <a:r>
              <a:rPr sz="2800" spc="-4" dirty="0" smtClean="0">
                <a:latin typeface="Arial"/>
                <a:cs typeface="Arial"/>
              </a:rPr>
              <a:t>C</a:t>
            </a:r>
            <a:r>
              <a:rPr sz="2800" spc="0" dirty="0" smtClean="0">
                <a:latin typeface="Wingdings"/>
                <a:cs typeface="Wingdings"/>
              </a:rPr>
              <a:t></a:t>
            </a:r>
            <a:r>
              <a:rPr sz="2800" spc="5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data still less than 2%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6017" y="4813430"/>
            <a:ext cx="2174651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sz="2800" spc="-154" dirty="0" smtClean="0">
                <a:latin typeface="Arial"/>
                <a:cs typeface="Arial"/>
              </a:rPr>
              <a:t>F</a:t>
            </a:r>
            <a:r>
              <a:rPr sz="2800" spc="0" dirty="0" smtClean="0">
                <a:latin typeface="Arial"/>
                <a:cs typeface="Arial"/>
              </a:rPr>
              <a:t>AU</a:t>
            </a:r>
            <a:r>
              <a:rPr sz="2800" spc="-20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T</a:t>
            </a:r>
            <a:r>
              <a:rPr sz="2800" spc="-94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TYPE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69105" y="4813430"/>
            <a:ext cx="2799922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and GEOMET</a:t>
            </a:r>
            <a:r>
              <a:rPr sz="2800" spc="-50" dirty="0" smtClean="0">
                <a:latin typeface="Arial"/>
                <a:cs typeface="Arial"/>
              </a:rPr>
              <a:t>R</a:t>
            </a:r>
            <a:r>
              <a:rPr sz="2800" spc="0" dirty="0" smtClean="0"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6161" y="5468735"/>
            <a:ext cx="1461591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DDING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35120" y="5468735"/>
            <a:ext cx="2323611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sz="2800" spc="0" dirty="0" smtClean="0">
                <a:latin typeface="Arial"/>
                <a:cs typeface="Arial"/>
              </a:rPr>
              <a:t>NEW </a:t>
            </a:r>
            <a:r>
              <a:rPr sz="2800" spc="-159" dirty="0" smtClean="0">
                <a:latin typeface="Arial"/>
                <a:cs typeface="Arial"/>
              </a:rPr>
              <a:t>F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U</a:t>
            </a:r>
            <a:r>
              <a:rPr sz="2800" spc="-209" dirty="0" smtClean="0">
                <a:latin typeface="Arial"/>
                <a:cs typeface="Arial"/>
              </a:rPr>
              <a:t>L</a:t>
            </a:r>
            <a:r>
              <a:rPr sz="2800" spc="0" dirty="0" smtClean="0">
                <a:latin typeface="Arial"/>
                <a:cs typeface="Arial"/>
              </a:rPr>
              <a:t>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04236" y="706120"/>
            <a:ext cx="632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674086" y="706120"/>
            <a:ext cx="6480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602842" y="706119"/>
            <a:ext cx="632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428157" y="706119"/>
            <a:ext cx="632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948587" y="706119"/>
            <a:ext cx="6329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128151" y="1225041"/>
            <a:ext cx="1271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932079" y="1225041"/>
            <a:ext cx="1271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557654" y="1225041"/>
            <a:ext cx="1271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2674505" y="5272278"/>
            <a:ext cx="358902" cy="521208"/>
          </a:xfrm>
          <a:custGeom>
            <a:avLst/>
            <a:gdLst/>
            <a:ahLst/>
            <a:cxnLst/>
            <a:rect l="l" t="t" r="r" b="b"/>
            <a:pathLst>
              <a:path w="358901" h="521208">
                <a:moveTo>
                  <a:pt x="288798" y="170688"/>
                </a:moveTo>
                <a:lnTo>
                  <a:pt x="358902" y="200406"/>
                </a:lnTo>
                <a:lnTo>
                  <a:pt x="278129" y="0"/>
                </a:lnTo>
                <a:lnTo>
                  <a:pt x="78485" y="80772"/>
                </a:lnTo>
                <a:lnTo>
                  <a:pt x="148589" y="111252"/>
                </a:lnTo>
                <a:lnTo>
                  <a:pt x="0" y="461772"/>
                </a:lnTo>
                <a:lnTo>
                  <a:pt x="140208" y="521208"/>
                </a:lnTo>
                <a:lnTo>
                  <a:pt x="288798" y="1706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667647" y="5266182"/>
            <a:ext cx="374142" cy="533400"/>
          </a:xfrm>
          <a:custGeom>
            <a:avLst/>
            <a:gdLst/>
            <a:ahLst/>
            <a:cxnLst/>
            <a:rect l="l" t="t" r="r" b="b"/>
            <a:pathLst>
              <a:path w="374142" h="533400">
                <a:moveTo>
                  <a:pt x="86867" y="91440"/>
                </a:moveTo>
                <a:lnTo>
                  <a:pt x="86867" y="83058"/>
                </a:lnTo>
                <a:lnTo>
                  <a:pt x="73151" y="86868"/>
                </a:lnTo>
                <a:lnTo>
                  <a:pt x="149037" y="119390"/>
                </a:lnTo>
                <a:lnTo>
                  <a:pt x="150876" y="115062"/>
                </a:lnTo>
                <a:lnTo>
                  <a:pt x="86867" y="91440"/>
                </a:lnTo>
                <a:close/>
              </a:path>
              <a:path w="374142" h="533400">
                <a:moveTo>
                  <a:pt x="298467" y="182451"/>
                </a:moveTo>
                <a:lnTo>
                  <a:pt x="356903" y="197435"/>
                </a:lnTo>
                <a:lnTo>
                  <a:pt x="293370" y="169926"/>
                </a:lnTo>
                <a:lnTo>
                  <a:pt x="144247" y="520891"/>
                </a:lnTo>
                <a:lnTo>
                  <a:pt x="148590" y="522732"/>
                </a:lnTo>
                <a:lnTo>
                  <a:pt x="142494" y="525018"/>
                </a:lnTo>
                <a:lnTo>
                  <a:pt x="144247" y="520891"/>
                </a:lnTo>
                <a:lnTo>
                  <a:pt x="12513" y="465047"/>
                </a:lnTo>
                <a:lnTo>
                  <a:pt x="153161" y="121158"/>
                </a:lnTo>
                <a:lnTo>
                  <a:pt x="0" y="470154"/>
                </a:lnTo>
                <a:lnTo>
                  <a:pt x="8382" y="463296"/>
                </a:lnTo>
                <a:lnTo>
                  <a:pt x="10668" y="469392"/>
                </a:lnTo>
                <a:lnTo>
                  <a:pt x="0" y="470154"/>
                </a:lnTo>
                <a:lnTo>
                  <a:pt x="149352" y="533400"/>
                </a:lnTo>
                <a:lnTo>
                  <a:pt x="298467" y="182451"/>
                </a:lnTo>
                <a:lnTo>
                  <a:pt x="294132" y="180594"/>
                </a:lnTo>
                <a:lnTo>
                  <a:pt x="300228" y="178308"/>
                </a:lnTo>
                <a:lnTo>
                  <a:pt x="298467" y="182451"/>
                </a:lnTo>
                <a:close/>
              </a:path>
              <a:path w="374142" h="533400">
                <a:moveTo>
                  <a:pt x="374142" y="214884"/>
                </a:moveTo>
                <a:lnTo>
                  <a:pt x="367284" y="201930"/>
                </a:lnTo>
                <a:lnTo>
                  <a:pt x="361188" y="208026"/>
                </a:lnTo>
                <a:lnTo>
                  <a:pt x="298467" y="182451"/>
                </a:lnTo>
                <a:lnTo>
                  <a:pt x="374142" y="214884"/>
                </a:lnTo>
                <a:close/>
              </a:path>
              <a:path w="374142" h="533400">
                <a:moveTo>
                  <a:pt x="282068" y="12465"/>
                </a:moveTo>
                <a:lnTo>
                  <a:pt x="286511" y="10668"/>
                </a:lnTo>
                <a:lnTo>
                  <a:pt x="280415" y="8382"/>
                </a:lnTo>
                <a:lnTo>
                  <a:pt x="282068" y="12465"/>
                </a:lnTo>
                <a:close/>
              </a:path>
              <a:path w="374142" h="533400">
                <a:moveTo>
                  <a:pt x="298467" y="182451"/>
                </a:moveTo>
                <a:lnTo>
                  <a:pt x="300228" y="178308"/>
                </a:lnTo>
                <a:lnTo>
                  <a:pt x="294132" y="180594"/>
                </a:lnTo>
                <a:lnTo>
                  <a:pt x="298467" y="182451"/>
                </a:lnTo>
                <a:close/>
              </a:path>
              <a:path w="374142" h="533400">
                <a:moveTo>
                  <a:pt x="8382" y="463296"/>
                </a:moveTo>
                <a:lnTo>
                  <a:pt x="0" y="470154"/>
                </a:lnTo>
                <a:lnTo>
                  <a:pt x="10668" y="469392"/>
                </a:lnTo>
                <a:lnTo>
                  <a:pt x="8382" y="463296"/>
                </a:lnTo>
                <a:close/>
              </a:path>
              <a:path w="374142" h="533400">
                <a:moveTo>
                  <a:pt x="142494" y="525018"/>
                </a:moveTo>
                <a:lnTo>
                  <a:pt x="148590" y="522732"/>
                </a:lnTo>
                <a:lnTo>
                  <a:pt x="144247" y="520891"/>
                </a:lnTo>
                <a:lnTo>
                  <a:pt x="142494" y="525018"/>
                </a:lnTo>
                <a:close/>
              </a:path>
              <a:path w="374142" h="533400">
                <a:moveTo>
                  <a:pt x="298467" y="182451"/>
                </a:moveTo>
                <a:lnTo>
                  <a:pt x="361188" y="208026"/>
                </a:lnTo>
                <a:lnTo>
                  <a:pt x="367284" y="201930"/>
                </a:lnTo>
                <a:lnTo>
                  <a:pt x="374142" y="214884"/>
                </a:lnTo>
                <a:lnTo>
                  <a:pt x="288035" y="0"/>
                </a:lnTo>
                <a:lnTo>
                  <a:pt x="73151" y="86868"/>
                </a:lnTo>
                <a:lnTo>
                  <a:pt x="86867" y="83058"/>
                </a:lnTo>
                <a:lnTo>
                  <a:pt x="86867" y="91440"/>
                </a:lnTo>
                <a:lnTo>
                  <a:pt x="150876" y="115062"/>
                </a:lnTo>
                <a:lnTo>
                  <a:pt x="149037" y="119390"/>
                </a:lnTo>
                <a:lnTo>
                  <a:pt x="0" y="470154"/>
                </a:lnTo>
                <a:lnTo>
                  <a:pt x="153161" y="121158"/>
                </a:lnTo>
                <a:lnTo>
                  <a:pt x="12513" y="465047"/>
                </a:lnTo>
                <a:lnTo>
                  <a:pt x="161544" y="114300"/>
                </a:lnTo>
                <a:lnTo>
                  <a:pt x="97053" y="87319"/>
                </a:lnTo>
                <a:lnTo>
                  <a:pt x="282068" y="12465"/>
                </a:lnTo>
                <a:lnTo>
                  <a:pt x="280415" y="8382"/>
                </a:lnTo>
                <a:lnTo>
                  <a:pt x="286511" y="10668"/>
                </a:lnTo>
                <a:lnTo>
                  <a:pt x="282068" y="12465"/>
                </a:lnTo>
                <a:lnTo>
                  <a:pt x="356903" y="197435"/>
                </a:lnTo>
                <a:lnTo>
                  <a:pt x="298467" y="182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97519" y="3240785"/>
            <a:ext cx="528828" cy="339852"/>
          </a:xfrm>
          <a:custGeom>
            <a:avLst/>
            <a:gdLst/>
            <a:ahLst/>
            <a:cxnLst/>
            <a:rect l="l" t="t" r="r" b="b"/>
            <a:pathLst>
              <a:path w="528827" h="339851">
                <a:moveTo>
                  <a:pt x="193547" y="339851"/>
                </a:moveTo>
                <a:lnTo>
                  <a:pt x="168401" y="268223"/>
                </a:lnTo>
                <a:lnTo>
                  <a:pt x="528827" y="144017"/>
                </a:lnTo>
                <a:lnTo>
                  <a:pt x="479297" y="0"/>
                </a:lnTo>
                <a:lnTo>
                  <a:pt x="118871" y="124205"/>
                </a:lnTo>
                <a:lnTo>
                  <a:pt x="94487" y="51815"/>
                </a:lnTo>
                <a:lnTo>
                  <a:pt x="0" y="245363"/>
                </a:lnTo>
                <a:lnTo>
                  <a:pt x="193547" y="3398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590673" y="3234689"/>
            <a:ext cx="541782" cy="355854"/>
          </a:xfrm>
          <a:custGeom>
            <a:avLst/>
            <a:gdLst/>
            <a:ahLst/>
            <a:cxnLst/>
            <a:rect l="l" t="t" r="r" b="b"/>
            <a:pathLst>
              <a:path w="541781" h="355853">
                <a:moveTo>
                  <a:pt x="128737" y="124169"/>
                </a:moveTo>
                <a:lnTo>
                  <a:pt x="105155" y="60198"/>
                </a:lnTo>
                <a:lnTo>
                  <a:pt x="100346" y="70049"/>
                </a:lnTo>
                <a:lnTo>
                  <a:pt x="124205" y="125730"/>
                </a:lnTo>
                <a:lnTo>
                  <a:pt x="128737" y="124169"/>
                </a:lnTo>
                <a:close/>
              </a:path>
              <a:path w="541781" h="355853">
                <a:moveTo>
                  <a:pt x="541781" y="153162"/>
                </a:moveTo>
                <a:lnTo>
                  <a:pt x="487679" y="10668"/>
                </a:lnTo>
                <a:lnTo>
                  <a:pt x="483166" y="12222"/>
                </a:lnTo>
                <a:lnTo>
                  <a:pt x="529562" y="147126"/>
                </a:lnTo>
                <a:lnTo>
                  <a:pt x="169163" y="271272"/>
                </a:lnTo>
                <a:lnTo>
                  <a:pt x="179831" y="272796"/>
                </a:lnTo>
                <a:lnTo>
                  <a:pt x="176783" y="278892"/>
                </a:lnTo>
                <a:lnTo>
                  <a:pt x="202691" y="342138"/>
                </a:lnTo>
                <a:lnTo>
                  <a:pt x="192177" y="337025"/>
                </a:lnTo>
                <a:lnTo>
                  <a:pt x="10667" y="253746"/>
                </a:lnTo>
                <a:lnTo>
                  <a:pt x="195833" y="347472"/>
                </a:lnTo>
                <a:lnTo>
                  <a:pt x="208787" y="355854"/>
                </a:lnTo>
                <a:lnTo>
                  <a:pt x="181402" y="277301"/>
                </a:lnTo>
                <a:lnTo>
                  <a:pt x="541781" y="153162"/>
                </a:lnTo>
                <a:lnTo>
                  <a:pt x="531113" y="151638"/>
                </a:lnTo>
                <a:lnTo>
                  <a:pt x="534161" y="145542"/>
                </a:lnTo>
                <a:lnTo>
                  <a:pt x="541781" y="153162"/>
                </a:lnTo>
                <a:close/>
              </a:path>
              <a:path w="541781" h="355853">
                <a:moveTo>
                  <a:pt x="176783" y="278892"/>
                </a:moveTo>
                <a:lnTo>
                  <a:pt x="179831" y="272796"/>
                </a:lnTo>
                <a:lnTo>
                  <a:pt x="169163" y="271272"/>
                </a:lnTo>
                <a:lnTo>
                  <a:pt x="192177" y="337025"/>
                </a:lnTo>
                <a:lnTo>
                  <a:pt x="202691" y="342138"/>
                </a:lnTo>
                <a:lnTo>
                  <a:pt x="176783" y="278892"/>
                </a:lnTo>
                <a:close/>
              </a:path>
              <a:path w="541781" h="355853">
                <a:moveTo>
                  <a:pt x="0" y="253746"/>
                </a:moveTo>
                <a:lnTo>
                  <a:pt x="96773" y="59436"/>
                </a:lnTo>
                <a:lnTo>
                  <a:pt x="102107" y="45720"/>
                </a:lnTo>
                <a:lnTo>
                  <a:pt x="0" y="253746"/>
                </a:lnTo>
                <a:close/>
              </a:path>
              <a:path w="541781" h="355853">
                <a:moveTo>
                  <a:pt x="12634" y="249717"/>
                </a:moveTo>
                <a:lnTo>
                  <a:pt x="100346" y="70049"/>
                </a:lnTo>
                <a:lnTo>
                  <a:pt x="8381" y="247650"/>
                </a:lnTo>
                <a:lnTo>
                  <a:pt x="12634" y="249717"/>
                </a:lnTo>
                <a:close/>
              </a:path>
              <a:path w="541781" h="355853">
                <a:moveTo>
                  <a:pt x="541781" y="153162"/>
                </a:moveTo>
                <a:lnTo>
                  <a:pt x="534161" y="145542"/>
                </a:lnTo>
                <a:lnTo>
                  <a:pt x="531113" y="151638"/>
                </a:lnTo>
                <a:lnTo>
                  <a:pt x="541781" y="153162"/>
                </a:lnTo>
                <a:close/>
              </a:path>
              <a:path w="541781" h="355853">
                <a:moveTo>
                  <a:pt x="128737" y="124169"/>
                </a:moveTo>
                <a:lnTo>
                  <a:pt x="481583" y="7620"/>
                </a:lnTo>
                <a:lnTo>
                  <a:pt x="489203" y="0"/>
                </a:lnTo>
                <a:lnTo>
                  <a:pt x="128737" y="124169"/>
                </a:lnTo>
                <a:close/>
              </a:path>
              <a:path w="541781" h="355853">
                <a:moveTo>
                  <a:pt x="483166" y="12222"/>
                </a:moveTo>
                <a:lnTo>
                  <a:pt x="130301" y="128778"/>
                </a:lnTo>
                <a:lnTo>
                  <a:pt x="122681" y="136398"/>
                </a:lnTo>
                <a:lnTo>
                  <a:pt x="483166" y="12222"/>
                </a:lnTo>
                <a:close/>
              </a:path>
              <a:path w="541781" h="355853">
                <a:moveTo>
                  <a:pt x="100346" y="70049"/>
                </a:moveTo>
                <a:lnTo>
                  <a:pt x="122681" y="136398"/>
                </a:lnTo>
                <a:lnTo>
                  <a:pt x="130301" y="128778"/>
                </a:lnTo>
                <a:lnTo>
                  <a:pt x="483166" y="12222"/>
                </a:lnTo>
                <a:lnTo>
                  <a:pt x="487679" y="10668"/>
                </a:lnTo>
                <a:lnTo>
                  <a:pt x="541781" y="153162"/>
                </a:lnTo>
                <a:lnTo>
                  <a:pt x="489203" y="0"/>
                </a:lnTo>
                <a:lnTo>
                  <a:pt x="481583" y="7620"/>
                </a:lnTo>
                <a:lnTo>
                  <a:pt x="128737" y="124169"/>
                </a:lnTo>
                <a:lnTo>
                  <a:pt x="124205" y="125730"/>
                </a:lnTo>
                <a:lnTo>
                  <a:pt x="100346" y="70049"/>
                </a:lnTo>
                <a:close/>
              </a:path>
              <a:path w="541781" h="355853">
                <a:moveTo>
                  <a:pt x="192177" y="337025"/>
                </a:moveTo>
                <a:lnTo>
                  <a:pt x="12634" y="249717"/>
                </a:lnTo>
                <a:lnTo>
                  <a:pt x="8381" y="247650"/>
                </a:lnTo>
                <a:lnTo>
                  <a:pt x="100346" y="70049"/>
                </a:lnTo>
                <a:lnTo>
                  <a:pt x="105155" y="60198"/>
                </a:lnTo>
                <a:lnTo>
                  <a:pt x="128737" y="124169"/>
                </a:lnTo>
                <a:lnTo>
                  <a:pt x="102107" y="45720"/>
                </a:lnTo>
                <a:lnTo>
                  <a:pt x="96773" y="59436"/>
                </a:lnTo>
                <a:lnTo>
                  <a:pt x="0" y="253746"/>
                </a:lnTo>
                <a:lnTo>
                  <a:pt x="208787" y="355854"/>
                </a:lnTo>
                <a:lnTo>
                  <a:pt x="195833" y="347472"/>
                </a:lnTo>
                <a:lnTo>
                  <a:pt x="10667" y="253746"/>
                </a:lnTo>
                <a:lnTo>
                  <a:pt x="192177" y="337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471027" y="2406395"/>
            <a:ext cx="1219200" cy="707898"/>
          </a:xfrm>
          <a:custGeom>
            <a:avLst/>
            <a:gdLst/>
            <a:ahLst/>
            <a:cxnLst/>
            <a:rect l="l" t="t" r="r" b="b"/>
            <a:pathLst>
              <a:path w="1219200" h="707898">
                <a:moveTo>
                  <a:pt x="0" y="0"/>
                </a:moveTo>
                <a:lnTo>
                  <a:pt x="0" y="707898"/>
                </a:lnTo>
                <a:lnTo>
                  <a:pt x="1219200" y="707898"/>
                </a:lnTo>
                <a:lnTo>
                  <a:pt x="1219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539373" y="615878"/>
            <a:ext cx="729664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u="heavy" spc="0" dirty="0" smtClean="0">
                <a:latin typeface="Arial"/>
                <a:cs typeface="Arial"/>
              </a:rPr>
              <a:t>UPD</a:t>
            </a:r>
            <a:r>
              <a:rPr sz="1800" b="1" u="heavy" spc="-129" dirty="0" smtClean="0">
                <a:latin typeface="Arial"/>
                <a:cs typeface="Arial"/>
              </a:rPr>
              <a:t>A</a:t>
            </a:r>
            <a:r>
              <a:rPr sz="1800" b="1" u="heavy" spc="0" dirty="0" smtClean="0">
                <a:latin typeface="Arial"/>
                <a:cs typeface="Arial"/>
              </a:rPr>
              <a:t>TING INDONESIAN</a:t>
            </a:r>
            <a:r>
              <a:rPr sz="1800" b="1" u="heavy" spc="-75" dirty="0" smtClean="0">
                <a:latin typeface="Arial"/>
                <a:cs typeface="Arial"/>
              </a:rPr>
              <a:t> </a:t>
            </a:r>
            <a:r>
              <a:rPr sz="1800" b="1" u="heavy" spc="0" dirty="0" smtClean="0">
                <a:latin typeface="Arial"/>
                <a:cs typeface="Arial"/>
              </a:rPr>
              <a:t>ACTIVE </a:t>
            </a:r>
            <a:r>
              <a:rPr sz="1800" b="1" u="heavy" spc="-104" dirty="0" smtClean="0">
                <a:latin typeface="Arial"/>
                <a:cs typeface="Arial"/>
              </a:rPr>
              <a:t>F</a:t>
            </a:r>
            <a:r>
              <a:rPr sz="1800" b="1" u="heavy" spc="0" dirty="0" smtClean="0">
                <a:latin typeface="Arial"/>
                <a:cs typeface="Arial"/>
              </a:rPr>
              <a:t>AU</a:t>
            </a:r>
            <a:r>
              <a:rPr sz="1800" b="1" u="heavy" spc="-134" dirty="0" smtClean="0">
                <a:latin typeface="Arial"/>
                <a:cs typeface="Arial"/>
              </a:rPr>
              <a:t>L</a:t>
            </a:r>
            <a:r>
              <a:rPr sz="1800" b="1" u="heavy" spc="0" dirty="0" smtClean="0">
                <a:latin typeface="Arial"/>
                <a:cs typeface="Arial"/>
              </a:rPr>
              <a:t>TS FOR SEISMIC HAZARDS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67116" y="1142789"/>
            <a:ext cx="8096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spc="0" dirty="0" smtClean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64847" y="1181282"/>
            <a:ext cx="4464047" cy="6045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SUMATRA: 19 </a:t>
            </a:r>
            <a:r>
              <a:rPr sz="1800" spc="0" dirty="0" smtClean="0">
                <a:latin typeface="Wingdings"/>
                <a:cs typeface="Wingdings"/>
              </a:rPr>
              <a:t></a:t>
            </a:r>
            <a:r>
              <a:rPr sz="1800" spc="5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55 segmen sesar</a:t>
            </a:r>
            <a:r>
              <a:rPr sz="1800" b="1" spc="-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aktif</a:t>
            </a:r>
            <a:endParaRPr sz="1800">
              <a:latin typeface="Arial"/>
              <a:cs typeface="Arial"/>
            </a:endParaRPr>
          </a:p>
          <a:p>
            <a:pPr marL="12700" marR="34302">
              <a:lnSpc>
                <a:spcPct val="95825"/>
              </a:lnSpc>
              <a:spcBef>
                <a:spcPts val="593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JAWA: 6 </a:t>
            </a:r>
            <a:r>
              <a:rPr sz="1800" spc="0" dirty="0" smtClean="0">
                <a:latin typeface="Wingdings"/>
                <a:cs typeface="Wingdings"/>
              </a:rPr>
              <a:t></a:t>
            </a:r>
            <a:r>
              <a:rPr sz="1800" spc="5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37 segmen</a:t>
            </a:r>
            <a:r>
              <a:rPr sz="1800" b="1" spc="-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sesar</a:t>
            </a:r>
            <a:r>
              <a:rPr sz="1800" b="1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aktif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42623" y="1257089"/>
            <a:ext cx="105968" cy="341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45"/>
              </a:lnSpc>
              <a:spcBef>
                <a:spcPts val="132"/>
              </a:spcBef>
            </a:pPr>
            <a:r>
              <a:rPr sz="3150" spc="-119" baseline="-1380" dirty="0" smtClean="0">
                <a:latin typeface="Arial"/>
                <a:cs typeface="Arial"/>
              </a:rPr>
              <a:t>.</a:t>
            </a:r>
            <a:r>
              <a:rPr sz="3150" spc="-59" baseline="8282" dirty="0" smtClean="0">
                <a:latin typeface="Arial"/>
                <a:cs typeface="Arial"/>
              </a:rPr>
              <a:t>.</a:t>
            </a:r>
            <a:r>
              <a:rPr sz="1350" spc="0" baseline="25767" dirty="0" smtClean="0">
                <a:latin typeface="Times New Roman"/>
                <a:cs typeface="Times New Roman"/>
              </a:rPr>
              <a:t>'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18130" y="1548565"/>
            <a:ext cx="70320" cy="165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25"/>
              </a:lnSpc>
              <a:spcBef>
                <a:spcPts val="61"/>
              </a:spcBef>
            </a:pPr>
            <a:r>
              <a:rPr sz="1100" spc="0" dirty="0" smtClean="0">
                <a:latin typeface="Times New Roman"/>
                <a:cs typeface="Times New Roman"/>
              </a:rPr>
              <a:t>•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47164" y="1615064"/>
            <a:ext cx="129032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PHILIPINE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26245" y="1664204"/>
            <a:ext cx="46411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AEA1A3"/>
                </a:solidFill>
                <a:latin typeface="Arial"/>
                <a:cs typeface="Arial"/>
              </a:rPr>
              <a:t>'</a:t>
            </a:r>
            <a:r>
              <a:rPr sz="1000" dirty="0" smtClean="0">
                <a:solidFill>
                  <a:srgbClr val="BA898E"/>
                </a:solidFill>
                <a:latin typeface="Arial"/>
                <a:cs typeface="Arial"/>
              </a:rPr>
              <a:t>; </a:t>
            </a:r>
            <a:r>
              <a:rPr sz="1000" spc="34" dirty="0" smtClean="0">
                <a:solidFill>
                  <a:srgbClr val="BA898E"/>
                </a:solidFill>
                <a:latin typeface="Arial"/>
                <a:cs typeface="Arial"/>
              </a:rPr>
              <a:t> </a:t>
            </a:r>
            <a:r>
              <a:rPr sz="1000" spc="0" dirty="0" smtClean="0">
                <a:solidFill>
                  <a:srgbClr val="D18082"/>
                </a:solidFill>
                <a:latin typeface="Arial"/>
                <a:cs typeface="Arial"/>
              </a:rPr>
              <a:t>'   </a:t>
            </a:r>
            <a:r>
              <a:rPr sz="1000" spc="245" dirty="0" smtClean="0">
                <a:solidFill>
                  <a:srgbClr val="D18082"/>
                </a:solidFill>
                <a:latin typeface="Arial"/>
                <a:cs typeface="Arial"/>
              </a:rPr>
              <a:t> </a:t>
            </a:r>
            <a:r>
              <a:rPr sz="1000" spc="0" dirty="0" smtClean="0">
                <a:solidFill>
                  <a:srgbClr val="BCB5B3"/>
                </a:solidFill>
                <a:latin typeface="Arial"/>
                <a:cs typeface="Arial"/>
              </a:rPr>
              <a:t>.·i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26245" y="1675594"/>
            <a:ext cx="485857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1000" spc="0" dirty="0" smtClean="0">
                <a:solidFill>
                  <a:srgbClr val="AEA1A3"/>
                </a:solidFill>
                <a:latin typeface="Arial"/>
                <a:cs typeface="Arial"/>
              </a:rPr>
              <a:t>~   </a:t>
            </a:r>
            <a:r>
              <a:rPr sz="1000" spc="21" dirty="0" smtClean="0">
                <a:solidFill>
                  <a:srgbClr val="AEA1A3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solidFill>
                  <a:srgbClr val="8E8C8A"/>
                </a:solidFill>
                <a:latin typeface="Arial"/>
                <a:cs typeface="Arial"/>
              </a:rPr>
              <a:t>:</a:t>
            </a:r>
            <a:r>
              <a:rPr sz="2000" spc="-294" dirty="0" smtClean="0">
                <a:solidFill>
                  <a:srgbClr val="8E8C8A"/>
                </a:solidFill>
                <a:latin typeface="Arial"/>
                <a:cs typeface="Arial"/>
              </a:rPr>
              <a:t> </a:t>
            </a:r>
            <a:r>
              <a:rPr sz="1000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~' </a:t>
            </a:r>
            <a:r>
              <a:rPr sz="1000" spc="94" dirty="0" smtClean="0">
                <a:solidFill>
                  <a:srgbClr val="BCB5B3"/>
                </a:solidFill>
                <a:latin typeface="Times New Roman"/>
                <a:cs typeface="Times New Roman"/>
              </a:rPr>
              <a:t> </a:t>
            </a:r>
            <a:r>
              <a:rPr sz="300" spc="0" dirty="0" smtClean="0">
                <a:solidFill>
                  <a:srgbClr val="BCB5B3"/>
                </a:solidFill>
                <a:latin typeface="Arial"/>
                <a:cs typeface="Arial"/>
              </a:rPr>
              <a:t>; </a:t>
            </a:r>
            <a:r>
              <a:rPr sz="300" spc="8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1100" i="1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~:-~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42574" y="1785983"/>
            <a:ext cx="48497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800" spc="0" dirty="0" smtClean="0">
                <a:solidFill>
                  <a:srgbClr val="AEA1A3"/>
                </a:solidFill>
                <a:latin typeface="Times New Roman"/>
                <a:cs typeface="Times New Roman"/>
              </a:rPr>
              <a:t>'</a:t>
            </a:r>
            <a:r>
              <a:rPr sz="800" spc="108" dirty="0" smtClean="0">
                <a:solidFill>
                  <a:srgbClr val="AEA1A3"/>
                </a:solidFill>
                <a:latin typeface="Times New Roman"/>
                <a:cs typeface="Times New Roman"/>
              </a:rPr>
              <a:t> </a:t>
            </a:r>
            <a:r>
              <a:rPr sz="700" spc="0" dirty="0" smtClean="0">
                <a:solidFill>
                  <a:srgbClr val="8E8C8A"/>
                </a:solidFill>
                <a:latin typeface="Arial"/>
                <a:cs typeface="Arial"/>
              </a:rPr>
              <a:t>'</a:t>
            </a:r>
            <a:r>
              <a:rPr sz="700" spc="123" dirty="0" smtClean="0">
                <a:solidFill>
                  <a:srgbClr val="8E8C8A"/>
                </a:solidFill>
                <a:latin typeface="Arial"/>
                <a:cs typeface="Arial"/>
              </a:rPr>
              <a:t> </a:t>
            </a:r>
            <a:r>
              <a:rPr sz="1400" i="1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..</a:t>
            </a:r>
            <a:r>
              <a:rPr sz="1400" i="1" spc="-64" dirty="0" smtClean="0">
                <a:solidFill>
                  <a:srgbClr val="BCB5B3"/>
                </a:solidFill>
                <a:latin typeface="Times New Roman"/>
                <a:cs typeface="Times New Roman"/>
              </a:rPr>
              <a:t>.</a:t>
            </a:r>
            <a:r>
              <a:rPr sz="800" i="1" spc="0" dirty="0" smtClean="0">
                <a:solidFill>
                  <a:srgbClr val="BCB5B3"/>
                </a:solidFill>
                <a:latin typeface="Arial"/>
                <a:cs typeface="Arial"/>
              </a:rPr>
              <a:t>:~  </a:t>
            </a:r>
            <a:r>
              <a:rPr sz="800" i="1" spc="-59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1000" i="1" spc="0" dirty="0" smtClean="0">
                <a:solidFill>
                  <a:srgbClr val="BCB5B3"/>
                </a:solidFill>
                <a:latin typeface="Arial"/>
                <a:cs typeface="Arial"/>
              </a:rPr>
              <a:t>~</a:t>
            </a:r>
            <a:r>
              <a:rPr sz="1000" i="1" spc="-150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D4CFCA"/>
                </a:solidFill>
                <a:latin typeface="Arial"/>
                <a:cs typeface="Arial"/>
              </a:rPr>
              <a:t>..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64847" y="1882306"/>
            <a:ext cx="4464047" cy="2540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SULAWESI:</a:t>
            </a:r>
            <a:r>
              <a:rPr sz="1800" b="1" spc="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12 </a:t>
            </a:r>
            <a:r>
              <a:rPr sz="1800" spc="9" dirty="0" smtClean="0">
                <a:latin typeface="Wingdings"/>
                <a:cs typeface="Wingdings"/>
              </a:rPr>
              <a:t></a:t>
            </a:r>
            <a:r>
              <a:rPr sz="1800" b="1" spc="0" dirty="0" smtClean="0">
                <a:latin typeface="Arial"/>
                <a:cs typeface="Arial"/>
              </a:rPr>
              <a:t>48</a:t>
            </a:r>
            <a:r>
              <a:rPr sz="1800" b="1" spc="-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segmen sesar</a:t>
            </a:r>
            <a:r>
              <a:rPr sz="1800" b="1" spc="-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aktif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47164" y="1919863"/>
            <a:ext cx="847638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PL</a:t>
            </a:r>
            <a:r>
              <a:rPr sz="2000" spc="-150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9046" y="1942506"/>
            <a:ext cx="9363416" cy="2270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0E0E0E"/>
                </a:solidFill>
                <a:latin typeface="Times New Roman"/>
                <a:cs typeface="Times New Roman"/>
              </a:rPr>
              <a:t>1</a:t>
            </a:r>
            <a:r>
              <a:rPr sz="100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</a:t>
            </a:r>
            <a:r>
              <a:rPr sz="1000" dirty="0" smtClean="0">
                <a:solidFill>
                  <a:srgbClr val="AEA1A3"/>
                </a:solidFill>
                <a:latin typeface="Times New Roman"/>
                <a:cs typeface="Times New Roman"/>
              </a:rPr>
              <a:t>-t-</a:t>
            </a:r>
            <a:r>
              <a:rPr sz="100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--7\-f-:cr-------t--------</a:t>
            </a:r>
            <a:r>
              <a:rPr sz="1000" spc="-9" dirty="0" smtClean="0">
                <a:solidFill>
                  <a:srgbClr val="BCB5B3"/>
                </a:solidFill>
                <a:latin typeface="Times New Roman"/>
                <a:cs typeface="Times New Roman"/>
              </a:rPr>
              <a:t>-</a:t>
            </a:r>
            <a:r>
              <a:rPr sz="1000" spc="-4" dirty="0" smtClean="0">
                <a:solidFill>
                  <a:srgbClr val="AEA1A3"/>
                </a:solidFill>
                <a:latin typeface="Times New Roman"/>
                <a:cs typeface="Times New Roman"/>
              </a:rPr>
              <a:t>+</a:t>
            </a:r>
            <a:r>
              <a:rPr sz="1000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-----------l-----</a:t>
            </a:r>
            <a:r>
              <a:rPr sz="1000" spc="-4" dirty="0" smtClean="0">
                <a:solidFill>
                  <a:srgbClr val="BCB5B3"/>
                </a:solidFill>
                <a:latin typeface="Times New Roman"/>
                <a:cs typeface="Times New Roman"/>
              </a:rPr>
              <a:t>-</a:t>
            </a:r>
            <a:r>
              <a:rPr sz="1000" spc="0" dirty="0" smtClean="0">
                <a:solidFill>
                  <a:srgbClr val="8E8C8A"/>
                </a:solidFill>
                <a:latin typeface="Times New Roman"/>
                <a:cs typeface="Times New Roman"/>
              </a:rPr>
              <a:t>-\-</a:t>
            </a:r>
            <a:r>
              <a:rPr sz="1000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--</a:t>
            </a:r>
            <a:r>
              <a:rPr sz="1000" spc="0" dirty="0" smtClean="0">
                <a:solidFill>
                  <a:srgbClr val="AEA1A3"/>
                </a:solidFill>
                <a:latin typeface="Times New Roman"/>
                <a:cs typeface="Times New Roman"/>
              </a:rPr>
              <a:t>..J-</a:t>
            </a:r>
            <a:r>
              <a:rPr sz="1000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-------</a:t>
            </a:r>
            <a:r>
              <a:rPr sz="1000" spc="0" dirty="0" smtClean="0">
                <a:solidFill>
                  <a:srgbClr val="AEA1A3"/>
                </a:solidFill>
                <a:latin typeface="Times New Roman"/>
                <a:cs typeface="Times New Roman"/>
              </a:rPr>
              <a:t>..J-</a:t>
            </a:r>
            <a:r>
              <a:rPr sz="1000" spc="0" dirty="0" smtClean="0">
                <a:solidFill>
                  <a:srgbClr val="BCB5B3"/>
                </a:solidFill>
                <a:latin typeface="Times New Roman"/>
                <a:cs typeface="Times New Roman"/>
              </a:rPr>
              <a:t>-1--</a:t>
            </a:r>
            <a:r>
              <a:rPr sz="1000" spc="0" dirty="0" smtClean="0">
                <a:solidFill>
                  <a:srgbClr val="1F1F1F"/>
                </a:solidFill>
                <a:latin typeface="Times New Roman"/>
                <a:cs typeface="Times New Roman"/>
              </a:rPr>
              <a:t>1-</a:t>
            </a:r>
            <a:r>
              <a:rPr sz="1000" spc="0" dirty="0" smtClean="0">
                <a:solidFill>
                  <a:srgbClr val="605D5E"/>
                </a:solidFill>
                <a:latin typeface="Times New Roman"/>
                <a:cs typeface="Times New Roman"/>
              </a:rPr>
              <a:t>10</a:t>
            </a:r>
            <a:r>
              <a:rPr sz="1000" spc="0" dirty="0" smtClean="0">
                <a:solidFill>
                  <a:srgbClr val="8E8C8A"/>
                </a:solidFill>
                <a:latin typeface="Times New Roman"/>
                <a:cs typeface="Times New Roman"/>
              </a:rPr>
              <a:t>•</a:t>
            </a:r>
            <a:r>
              <a:rPr sz="1000" spc="0" dirty="0" smtClean="0">
                <a:solidFill>
                  <a:srgbClr val="605D5E"/>
                </a:solidFill>
                <a:latin typeface="Times New Roman"/>
                <a:cs typeface="Times New Roman"/>
              </a:rPr>
              <a:t>0</a:t>
            </a:r>
            <a:r>
              <a:rPr sz="1000" spc="0" dirty="0" smtClean="0">
                <a:solidFill>
                  <a:srgbClr val="8E8C8A"/>
                </a:solidFill>
                <a:latin typeface="Times New Roman"/>
                <a:cs typeface="Times New Roman"/>
              </a:rPr>
              <a:t>·</a:t>
            </a:r>
            <a:r>
              <a:rPr sz="1000" spc="0" dirty="0" smtClean="0">
                <a:solidFill>
                  <a:srgbClr val="605D5E"/>
                </a:solidFill>
                <a:latin typeface="Times New Roman"/>
                <a:cs typeface="Times New Roman"/>
              </a:rPr>
              <a:t>0</a:t>
            </a:r>
            <a:r>
              <a:rPr sz="1000" spc="0" dirty="0" smtClean="0">
                <a:solidFill>
                  <a:srgbClr val="757274"/>
                </a:solidFill>
                <a:latin typeface="Times New Roman"/>
                <a:cs typeface="Times New Roman"/>
              </a:rPr>
              <a:t>"</a:t>
            </a:r>
            <a:r>
              <a:rPr sz="1000" spc="0" dirty="0" smtClean="0">
                <a:solidFill>
                  <a:srgbClr val="4B494D"/>
                </a:solidFill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  <a:p>
            <a:pPr marL="494393" marR="19050">
              <a:lnSpc>
                <a:spcPct val="95825"/>
              </a:lnSpc>
              <a:spcBef>
                <a:spcPts val="59"/>
              </a:spcBef>
            </a:pPr>
            <a:r>
              <a:rPr sz="400" spc="0" dirty="0" smtClean="0">
                <a:solidFill>
                  <a:srgbClr val="BCB5B3"/>
                </a:solidFill>
                <a:latin typeface="Arial"/>
                <a:cs typeface="Arial"/>
              </a:rPr>
              <a:t>~</a:t>
            </a:r>
            <a:r>
              <a:rPr sz="400" spc="104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400" spc="0" dirty="0" smtClean="0">
                <a:solidFill>
                  <a:srgbClr val="BA898E"/>
                </a:solidFill>
                <a:latin typeface="Arial"/>
                <a:cs typeface="Arial"/>
              </a:rPr>
              <a:t>{  </a:t>
            </a:r>
            <a:r>
              <a:rPr sz="400" spc="48" dirty="0" smtClean="0">
                <a:solidFill>
                  <a:srgbClr val="BA898E"/>
                </a:solidFill>
                <a:latin typeface="Arial"/>
                <a:cs typeface="Arial"/>
              </a:rPr>
              <a:t> </a:t>
            </a:r>
            <a:r>
              <a:rPr sz="400" spc="0" dirty="0" smtClean="0">
                <a:solidFill>
                  <a:srgbClr val="BCB5B3"/>
                </a:solidFill>
                <a:latin typeface="Arial"/>
                <a:cs typeface="Arial"/>
              </a:rPr>
              <a:t>;</a:t>
            </a:r>
            <a:r>
              <a:rPr sz="400" spc="36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400" spc="0" dirty="0" smtClean="0">
                <a:solidFill>
                  <a:srgbClr val="BCB5B3"/>
                </a:solidFill>
                <a:latin typeface="Arial"/>
                <a:cs typeface="Arial"/>
              </a:rPr>
              <a:t>v-</a:t>
            </a:r>
            <a:endParaRPr sz="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83396" y="2165794"/>
            <a:ext cx="260967" cy="371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0954">
              <a:lnSpc>
                <a:spcPts val="1730"/>
              </a:lnSpc>
              <a:spcBef>
                <a:spcPts val="86"/>
              </a:spcBef>
            </a:pPr>
            <a:r>
              <a:rPr sz="1600" dirty="0" smtClean="0">
                <a:solidFill>
                  <a:srgbClr val="BCB5B3"/>
                </a:solidFill>
                <a:latin typeface="Arial"/>
                <a:cs typeface="Arial"/>
              </a:rPr>
              <a:t>'</a:t>
            </a:r>
            <a:r>
              <a:rPr sz="1600" dirty="0" smtClean="0">
                <a:solidFill>
                  <a:srgbClr val="D18082"/>
                </a:solidFill>
                <a:latin typeface="Arial"/>
                <a:cs typeface="Arial"/>
              </a:rPr>
              <a:t>;~</a:t>
            </a:r>
            <a:endParaRPr sz="1600">
              <a:latin typeface="Arial"/>
              <a:cs typeface="Arial"/>
            </a:endParaRPr>
          </a:p>
          <a:p>
            <a:pPr marL="86178">
              <a:lnSpc>
                <a:spcPts val="1120"/>
              </a:lnSpc>
            </a:pPr>
            <a:r>
              <a:rPr sz="1100" dirty="0" smtClean="0">
                <a:solidFill>
                  <a:srgbClr val="BA898E"/>
                </a:solidFill>
                <a:latin typeface="Arial"/>
                <a:cs typeface="Arial"/>
              </a:rPr>
              <a:t>"</a:t>
            </a:r>
            <a:r>
              <a:rPr sz="1100" dirty="0" smtClean="0">
                <a:solidFill>
                  <a:srgbClr val="BCB5B3"/>
                </a:solidFill>
                <a:latin typeface="Arial"/>
                <a:cs typeface="Arial"/>
              </a:rPr>
              <a:t>. </a:t>
            </a:r>
            <a:r>
              <a:rPr sz="1100" spc="-150" dirty="0" smtClean="0">
                <a:solidFill>
                  <a:srgbClr val="BCB5B3"/>
                </a:solidFill>
                <a:latin typeface="Arial"/>
                <a:cs typeface="Arial"/>
              </a:rPr>
              <a:t> </a:t>
            </a:r>
            <a:r>
              <a:rPr sz="700" spc="0" dirty="0" smtClean="0">
                <a:solidFill>
                  <a:srgbClr val="BCB5B3"/>
                </a:solidFill>
                <a:latin typeface="Arial"/>
                <a:cs typeface="Arial"/>
              </a:rPr>
              <a:t>'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64824" y="2232819"/>
            <a:ext cx="4110403" cy="6045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302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PAPUA-MALUKU:</a:t>
            </a:r>
            <a:r>
              <a:rPr sz="1800" b="1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16 </a:t>
            </a:r>
            <a:r>
              <a:rPr sz="1800" spc="0" dirty="0" smtClean="0">
                <a:latin typeface="Wingdings"/>
                <a:cs typeface="Wingdings"/>
              </a:rPr>
              <a:t></a:t>
            </a:r>
            <a:r>
              <a:rPr sz="1800" spc="5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80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593"/>
              </a:spcBef>
            </a:pPr>
            <a:r>
              <a:rPr sz="1800" spc="0" dirty="0" smtClean="0">
                <a:latin typeface="Arial"/>
                <a:cs typeface="Arial"/>
              </a:rPr>
              <a:t>•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NUSA TENGGARA – BANDA:</a:t>
            </a:r>
            <a:r>
              <a:rPr sz="1800" b="1" spc="-9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4 </a:t>
            </a:r>
            <a:r>
              <a:rPr sz="1800" spc="9" dirty="0" smtClean="0">
                <a:latin typeface="Wingdings"/>
                <a:cs typeface="Wingdings"/>
              </a:rPr>
              <a:t></a:t>
            </a:r>
            <a:r>
              <a:rPr sz="1800" b="1" spc="0" dirty="0" smtClean="0">
                <a:latin typeface="Arial"/>
                <a:cs typeface="Arial"/>
              </a:rPr>
              <a:t>49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9173" y="3084193"/>
            <a:ext cx="345475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12083" y="3084193"/>
            <a:ext cx="74007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cm/yr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49173" y="3238682"/>
            <a:ext cx="1063404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EURASIA</a:t>
            </a:r>
            <a:endParaRPr sz="1800">
              <a:latin typeface="Arial"/>
              <a:cs typeface="Arial"/>
            </a:endParaRPr>
          </a:p>
          <a:p>
            <a:pPr marL="12700" marR="34289">
              <a:lnSpc>
                <a:spcPct val="95825"/>
              </a:lnSpc>
            </a:pPr>
            <a:r>
              <a:rPr sz="1800" spc="0" dirty="0" smtClean="0">
                <a:latin typeface="Arial"/>
                <a:cs typeface="Arial"/>
              </a:rPr>
              <a:t>PL</a:t>
            </a:r>
            <a:r>
              <a:rPr sz="1800" spc="-13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84331" y="5361049"/>
            <a:ext cx="204544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95498" y="5361049"/>
            <a:ext cx="740202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cm/yr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7973" y="5985889"/>
            <a:ext cx="3462186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HINDIA-AUSTRALIAN</a:t>
            </a:r>
            <a:r>
              <a:rPr sz="2000" spc="-17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PL</a:t>
            </a:r>
            <a:r>
              <a:rPr sz="2000" spc="-150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05961" y="6775762"/>
            <a:ext cx="56230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100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°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"</a:t>
            </a: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79643" y="6775762"/>
            <a:ext cx="4373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11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"</a:t>
            </a: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45159" y="6775762"/>
            <a:ext cx="55341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1</a:t>
            </a:r>
            <a:r>
              <a:rPr sz="1000" dirty="0" smtClean="0">
                <a:solidFill>
                  <a:srgbClr val="605D5E"/>
                </a:solidFill>
                <a:latin typeface="Times New Roman"/>
                <a:cs typeface="Times New Roman"/>
              </a:rPr>
              <a:t>2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°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"</a:t>
            </a: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18841" y="6775762"/>
            <a:ext cx="45390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13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4B494D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"</a:t>
            </a: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84357" y="6775762"/>
            <a:ext cx="56223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140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°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</a:t>
            </a:r>
            <a:r>
              <a:rPr sz="1000" dirty="0" smtClean="0">
                <a:solidFill>
                  <a:srgbClr val="8E8C8A"/>
                </a:solidFill>
                <a:latin typeface="Times New Roman"/>
                <a:cs typeface="Times New Roman"/>
              </a:rPr>
              <a:t>'</a:t>
            </a:r>
            <a:r>
              <a:rPr sz="1000" dirty="0" smtClean="0">
                <a:solidFill>
                  <a:srgbClr val="757274"/>
                </a:solidFill>
                <a:latin typeface="Times New Roman"/>
                <a:cs typeface="Times New Roman"/>
              </a:rPr>
              <a:t>0"</a:t>
            </a:r>
            <a:r>
              <a:rPr sz="1000" dirty="0" smtClean="0">
                <a:solidFill>
                  <a:srgbClr val="363138"/>
                </a:solidFill>
                <a:latin typeface="Times New Roman"/>
                <a:cs typeface="Times New Roman"/>
              </a:rPr>
              <a:t>E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71027" y="2406395"/>
            <a:ext cx="1219200" cy="7078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46" marR="102072">
              <a:lnSpc>
                <a:spcPct val="100041"/>
              </a:lnSpc>
              <a:spcBef>
                <a:spcPts val="425"/>
              </a:spcBef>
            </a:pPr>
            <a:r>
              <a:rPr sz="2000" spc="-150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-4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F</a:t>
            </a:r>
            <a:r>
              <a:rPr sz="2000" spc="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C PL</a:t>
            </a:r>
            <a:r>
              <a:rPr sz="2000" spc="-150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TE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9637" y="674115"/>
            <a:ext cx="637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228979" y="674115"/>
            <a:ext cx="5413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121662" y="674115"/>
            <a:ext cx="637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057070" y="674115"/>
            <a:ext cx="637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603516" y="674115"/>
            <a:ext cx="637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607573" y="674115"/>
            <a:ext cx="6373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4839" y="348995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5958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1989" y="843533"/>
            <a:ext cx="9144000" cy="5869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00485" y="3993641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70" h="255270">
                <a:moveTo>
                  <a:pt x="228600" y="0"/>
                </a:moveTo>
                <a:lnTo>
                  <a:pt x="0" y="228600"/>
                </a:lnTo>
                <a:lnTo>
                  <a:pt x="26670" y="255270"/>
                </a:lnTo>
                <a:lnTo>
                  <a:pt x="255270" y="2667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0485" y="3993641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70" h="255270">
                <a:moveTo>
                  <a:pt x="228600" y="0"/>
                </a:moveTo>
                <a:lnTo>
                  <a:pt x="0" y="228600"/>
                </a:lnTo>
                <a:lnTo>
                  <a:pt x="26670" y="255270"/>
                </a:lnTo>
                <a:lnTo>
                  <a:pt x="255270" y="26670"/>
                </a:lnTo>
                <a:lnTo>
                  <a:pt x="2286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09273" y="2854452"/>
            <a:ext cx="150875" cy="950214"/>
          </a:xfrm>
          <a:custGeom>
            <a:avLst/>
            <a:gdLst/>
            <a:ahLst/>
            <a:cxnLst/>
            <a:rect l="l" t="t" r="r" b="b"/>
            <a:pathLst>
              <a:path w="150875" h="950213">
                <a:moveTo>
                  <a:pt x="150876" y="0"/>
                </a:moveTo>
                <a:lnTo>
                  <a:pt x="124968" y="0"/>
                </a:lnTo>
                <a:lnTo>
                  <a:pt x="124206" y="54864"/>
                </a:lnTo>
                <a:lnTo>
                  <a:pt x="148590" y="6858"/>
                </a:lnTo>
                <a:lnTo>
                  <a:pt x="150876" y="0"/>
                </a:lnTo>
                <a:close/>
              </a:path>
              <a:path w="150875" h="950213">
                <a:moveTo>
                  <a:pt x="140970" y="438912"/>
                </a:moveTo>
                <a:lnTo>
                  <a:pt x="115824" y="438912"/>
                </a:lnTo>
                <a:lnTo>
                  <a:pt x="115062" y="441198"/>
                </a:lnTo>
                <a:lnTo>
                  <a:pt x="140208" y="445008"/>
                </a:lnTo>
                <a:lnTo>
                  <a:pt x="140970" y="438912"/>
                </a:lnTo>
                <a:close/>
              </a:path>
              <a:path w="150875" h="950213">
                <a:moveTo>
                  <a:pt x="26670" y="811530"/>
                </a:moveTo>
                <a:lnTo>
                  <a:pt x="25146" y="816102"/>
                </a:lnTo>
                <a:lnTo>
                  <a:pt x="24384" y="820674"/>
                </a:lnTo>
                <a:lnTo>
                  <a:pt x="23622" y="826008"/>
                </a:lnTo>
                <a:lnTo>
                  <a:pt x="22823" y="830316"/>
                </a:lnTo>
                <a:lnTo>
                  <a:pt x="20877" y="842854"/>
                </a:lnTo>
                <a:lnTo>
                  <a:pt x="19337" y="855567"/>
                </a:lnTo>
                <a:lnTo>
                  <a:pt x="18062" y="868377"/>
                </a:lnTo>
                <a:lnTo>
                  <a:pt x="16908" y="881207"/>
                </a:lnTo>
                <a:lnTo>
                  <a:pt x="15734" y="893978"/>
                </a:lnTo>
                <a:lnTo>
                  <a:pt x="14398" y="906613"/>
                </a:lnTo>
                <a:lnTo>
                  <a:pt x="12756" y="919034"/>
                </a:lnTo>
                <a:lnTo>
                  <a:pt x="10668" y="931164"/>
                </a:lnTo>
                <a:lnTo>
                  <a:pt x="10668" y="934212"/>
                </a:lnTo>
                <a:lnTo>
                  <a:pt x="9144" y="936498"/>
                </a:lnTo>
                <a:lnTo>
                  <a:pt x="5739" y="944314"/>
                </a:lnTo>
                <a:lnTo>
                  <a:pt x="2441" y="956283"/>
                </a:lnTo>
                <a:lnTo>
                  <a:pt x="774" y="968585"/>
                </a:lnTo>
                <a:lnTo>
                  <a:pt x="218" y="981103"/>
                </a:lnTo>
                <a:lnTo>
                  <a:pt x="352" y="1006323"/>
                </a:lnTo>
                <a:lnTo>
                  <a:pt x="0" y="1018794"/>
                </a:lnTo>
                <a:lnTo>
                  <a:pt x="0" y="1038606"/>
                </a:lnTo>
                <a:lnTo>
                  <a:pt x="1524" y="1114806"/>
                </a:lnTo>
                <a:lnTo>
                  <a:pt x="26670" y="1114044"/>
                </a:lnTo>
                <a:lnTo>
                  <a:pt x="26670" y="1075944"/>
                </a:lnTo>
                <a:lnTo>
                  <a:pt x="25908" y="1037844"/>
                </a:lnTo>
                <a:lnTo>
                  <a:pt x="25908" y="1019556"/>
                </a:lnTo>
                <a:lnTo>
                  <a:pt x="26200" y="1010958"/>
                </a:lnTo>
                <a:lnTo>
                  <a:pt x="26047" y="997240"/>
                </a:lnTo>
                <a:lnTo>
                  <a:pt x="25601" y="985442"/>
                </a:lnTo>
                <a:lnTo>
                  <a:pt x="25571" y="974708"/>
                </a:lnTo>
                <a:lnTo>
                  <a:pt x="26665" y="964179"/>
                </a:lnTo>
                <a:lnTo>
                  <a:pt x="29589" y="952998"/>
                </a:lnTo>
                <a:lnTo>
                  <a:pt x="35052" y="940308"/>
                </a:lnTo>
                <a:lnTo>
                  <a:pt x="35814" y="934974"/>
                </a:lnTo>
                <a:lnTo>
                  <a:pt x="38100" y="924306"/>
                </a:lnTo>
                <a:lnTo>
                  <a:pt x="38603" y="918900"/>
                </a:lnTo>
                <a:lnTo>
                  <a:pt x="39745" y="906246"/>
                </a:lnTo>
                <a:lnTo>
                  <a:pt x="40885" y="893581"/>
                </a:lnTo>
                <a:lnTo>
                  <a:pt x="42088" y="880920"/>
                </a:lnTo>
                <a:lnTo>
                  <a:pt x="43415" y="868276"/>
                </a:lnTo>
                <a:lnTo>
                  <a:pt x="44929" y="855663"/>
                </a:lnTo>
                <a:lnTo>
                  <a:pt x="46692" y="843093"/>
                </a:lnTo>
                <a:lnTo>
                  <a:pt x="48768" y="830580"/>
                </a:lnTo>
                <a:lnTo>
                  <a:pt x="50292" y="821436"/>
                </a:lnTo>
                <a:lnTo>
                  <a:pt x="52578" y="810768"/>
                </a:lnTo>
                <a:lnTo>
                  <a:pt x="57293" y="796121"/>
                </a:lnTo>
                <a:lnTo>
                  <a:pt x="61259" y="784078"/>
                </a:lnTo>
                <a:lnTo>
                  <a:pt x="65278" y="772036"/>
                </a:lnTo>
                <a:lnTo>
                  <a:pt x="69326" y="759991"/>
                </a:lnTo>
                <a:lnTo>
                  <a:pt x="73380" y="747939"/>
                </a:lnTo>
                <a:lnTo>
                  <a:pt x="77417" y="735877"/>
                </a:lnTo>
                <a:lnTo>
                  <a:pt x="81413" y="723801"/>
                </a:lnTo>
                <a:lnTo>
                  <a:pt x="85344" y="711708"/>
                </a:lnTo>
                <a:lnTo>
                  <a:pt x="88392" y="704850"/>
                </a:lnTo>
                <a:lnTo>
                  <a:pt x="93726" y="690372"/>
                </a:lnTo>
                <a:lnTo>
                  <a:pt x="96656" y="682956"/>
                </a:lnTo>
                <a:lnTo>
                  <a:pt x="100137" y="671191"/>
                </a:lnTo>
                <a:lnTo>
                  <a:pt x="102750" y="658672"/>
                </a:lnTo>
                <a:lnTo>
                  <a:pt x="104651" y="645643"/>
                </a:lnTo>
                <a:lnTo>
                  <a:pt x="105997" y="632348"/>
                </a:lnTo>
                <a:lnTo>
                  <a:pt x="106945" y="619032"/>
                </a:lnTo>
                <a:lnTo>
                  <a:pt x="107651" y="605940"/>
                </a:lnTo>
                <a:lnTo>
                  <a:pt x="108272" y="593316"/>
                </a:lnTo>
                <a:lnTo>
                  <a:pt x="108966" y="581406"/>
                </a:lnTo>
                <a:lnTo>
                  <a:pt x="111252" y="524256"/>
                </a:lnTo>
                <a:lnTo>
                  <a:pt x="112637" y="506937"/>
                </a:lnTo>
                <a:lnTo>
                  <a:pt x="114300" y="501396"/>
                </a:lnTo>
                <a:lnTo>
                  <a:pt x="114771" y="499443"/>
                </a:lnTo>
                <a:lnTo>
                  <a:pt x="118601" y="486463"/>
                </a:lnTo>
                <a:lnTo>
                  <a:pt x="122353" y="478267"/>
                </a:lnTo>
                <a:lnTo>
                  <a:pt x="126505" y="471879"/>
                </a:lnTo>
                <a:lnTo>
                  <a:pt x="131535" y="464325"/>
                </a:lnTo>
                <a:lnTo>
                  <a:pt x="137922" y="452628"/>
                </a:lnTo>
                <a:lnTo>
                  <a:pt x="139446" y="447294"/>
                </a:lnTo>
                <a:lnTo>
                  <a:pt x="140208" y="445008"/>
                </a:lnTo>
                <a:lnTo>
                  <a:pt x="115062" y="441198"/>
                </a:lnTo>
                <a:lnTo>
                  <a:pt x="115824" y="438912"/>
                </a:lnTo>
                <a:lnTo>
                  <a:pt x="140970" y="438912"/>
                </a:lnTo>
                <a:lnTo>
                  <a:pt x="141997" y="419876"/>
                </a:lnTo>
                <a:lnTo>
                  <a:pt x="142930" y="400790"/>
                </a:lnTo>
                <a:lnTo>
                  <a:pt x="143774" y="381658"/>
                </a:lnTo>
                <a:lnTo>
                  <a:pt x="144533" y="362486"/>
                </a:lnTo>
                <a:lnTo>
                  <a:pt x="145213" y="343280"/>
                </a:lnTo>
                <a:lnTo>
                  <a:pt x="145820" y="324045"/>
                </a:lnTo>
                <a:lnTo>
                  <a:pt x="146357" y="304787"/>
                </a:lnTo>
                <a:lnTo>
                  <a:pt x="146830" y="285512"/>
                </a:lnTo>
                <a:lnTo>
                  <a:pt x="147244" y="266224"/>
                </a:lnTo>
                <a:lnTo>
                  <a:pt x="147604" y="246930"/>
                </a:lnTo>
                <a:lnTo>
                  <a:pt x="147915" y="227636"/>
                </a:lnTo>
                <a:lnTo>
                  <a:pt x="148182" y="208346"/>
                </a:lnTo>
                <a:lnTo>
                  <a:pt x="148411" y="189066"/>
                </a:lnTo>
                <a:lnTo>
                  <a:pt x="148606" y="169802"/>
                </a:lnTo>
                <a:lnTo>
                  <a:pt x="148772" y="150559"/>
                </a:lnTo>
                <a:lnTo>
                  <a:pt x="148915" y="131344"/>
                </a:lnTo>
                <a:lnTo>
                  <a:pt x="149150" y="93016"/>
                </a:lnTo>
                <a:lnTo>
                  <a:pt x="149352" y="54864"/>
                </a:lnTo>
                <a:lnTo>
                  <a:pt x="150787" y="3195"/>
                </a:lnTo>
                <a:lnTo>
                  <a:pt x="153162" y="-761"/>
                </a:lnTo>
                <a:lnTo>
                  <a:pt x="157734" y="-7619"/>
                </a:lnTo>
                <a:lnTo>
                  <a:pt x="162493" y="-14251"/>
                </a:lnTo>
                <a:lnTo>
                  <a:pt x="169428" y="-22904"/>
                </a:lnTo>
                <a:lnTo>
                  <a:pt x="175400" y="-29336"/>
                </a:lnTo>
                <a:lnTo>
                  <a:pt x="180559" y="-34177"/>
                </a:lnTo>
                <a:lnTo>
                  <a:pt x="185052" y="-38059"/>
                </a:lnTo>
                <a:lnTo>
                  <a:pt x="189028" y="-41614"/>
                </a:lnTo>
                <a:lnTo>
                  <a:pt x="192634" y="-45473"/>
                </a:lnTo>
                <a:lnTo>
                  <a:pt x="196019" y="-50268"/>
                </a:lnTo>
                <a:lnTo>
                  <a:pt x="199331" y="-56630"/>
                </a:lnTo>
                <a:lnTo>
                  <a:pt x="202719" y="-65192"/>
                </a:lnTo>
                <a:lnTo>
                  <a:pt x="206329" y="-76585"/>
                </a:lnTo>
                <a:lnTo>
                  <a:pt x="210312" y="-91439"/>
                </a:lnTo>
                <a:lnTo>
                  <a:pt x="217932" y="-109727"/>
                </a:lnTo>
                <a:lnTo>
                  <a:pt x="223609" y="-121541"/>
                </a:lnTo>
                <a:lnTo>
                  <a:pt x="229768" y="-133132"/>
                </a:lnTo>
                <a:lnTo>
                  <a:pt x="236371" y="-144516"/>
                </a:lnTo>
                <a:lnTo>
                  <a:pt x="243377" y="-155706"/>
                </a:lnTo>
                <a:lnTo>
                  <a:pt x="250749" y="-166717"/>
                </a:lnTo>
                <a:lnTo>
                  <a:pt x="258448" y="-177562"/>
                </a:lnTo>
                <a:lnTo>
                  <a:pt x="266433" y="-188257"/>
                </a:lnTo>
                <a:lnTo>
                  <a:pt x="274668" y="-198816"/>
                </a:lnTo>
                <a:lnTo>
                  <a:pt x="283112" y="-209252"/>
                </a:lnTo>
                <a:lnTo>
                  <a:pt x="291726" y="-219579"/>
                </a:lnTo>
                <a:lnTo>
                  <a:pt x="300473" y="-229813"/>
                </a:lnTo>
                <a:lnTo>
                  <a:pt x="309313" y="-239967"/>
                </a:lnTo>
                <a:lnTo>
                  <a:pt x="318207" y="-250056"/>
                </a:lnTo>
                <a:lnTo>
                  <a:pt x="327116" y="-260093"/>
                </a:lnTo>
                <a:lnTo>
                  <a:pt x="336002" y="-270094"/>
                </a:lnTo>
                <a:lnTo>
                  <a:pt x="344825" y="-280072"/>
                </a:lnTo>
                <a:lnTo>
                  <a:pt x="353546" y="-290041"/>
                </a:lnTo>
                <a:lnTo>
                  <a:pt x="362127" y="-300016"/>
                </a:lnTo>
                <a:lnTo>
                  <a:pt x="370530" y="-310011"/>
                </a:lnTo>
                <a:lnTo>
                  <a:pt x="378714" y="-320039"/>
                </a:lnTo>
                <a:lnTo>
                  <a:pt x="392430" y="-337565"/>
                </a:lnTo>
                <a:lnTo>
                  <a:pt x="405384" y="-354329"/>
                </a:lnTo>
                <a:lnTo>
                  <a:pt x="384810" y="-369569"/>
                </a:lnTo>
                <a:lnTo>
                  <a:pt x="358902" y="-336041"/>
                </a:lnTo>
                <a:lnTo>
                  <a:pt x="349860" y="-325212"/>
                </a:lnTo>
                <a:lnTo>
                  <a:pt x="340686" y="-314473"/>
                </a:lnTo>
                <a:lnTo>
                  <a:pt x="331412" y="-303803"/>
                </a:lnTo>
                <a:lnTo>
                  <a:pt x="322073" y="-293178"/>
                </a:lnTo>
                <a:lnTo>
                  <a:pt x="312700" y="-282575"/>
                </a:lnTo>
                <a:lnTo>
                  <a:pt x="303327" y="-271972"/>
                </a:lnTo>
                <a:lnTo>
                  <a:pt x="293987" y="-261344"/>
                </a:lnTo>
                <a:lnTo>
                  <a:pt x="284712" y="-250669"/>
                </a:lnTo>
                <a:lnTo>
                  <a:pt x="275535" y="-239924"/>
                </a:lnTo>
                <a:lnTo>
                  <a:pt x="266490" y="-229085"/>
                </a:lnTo>
                <a:lnTo>
                  <a:pt x="257609" y="-218130"/>
                </a:lnTo>
                <a:lnTo>
                  <a:pt x="248925" y="-207036"/>
                </a:lnTo>
                <a:lnTo>
                  <a:pt x="240471" y="-195779"/>
                </a:lnTo>
                <a:lnTo>
                  <a:pt x="232280" y="-184337"/>
                </a:lnTo>
                <a:lnTo>
                  <a:pt x="224385" y="-172685"/>
                </a:lnTo>
                <a:lnTo>
                  <a:pt x="216818" y="-160802"/>
                </a:lnTo>
                <a:lnTo>
                  <a:pt x="209614" y="-148664"/>
                </a:lnTo>
                <a:lnTo>
                  <a:pt x="202804" y="-136248"/>
                </a:lnTo>
                <a:lnTo>
                  <a:pt x="196421" y="-123531"/>
                </a:lnTo>
                <a:lnTo>
                  <a:pt x="190500" y="-110489"/>
                </a:lnTo>
                <a:lnTo>
                  <a:pt x="186690" y="-100583"/>
                </a:lnTo>
                <a:lnTo>
                  <a:pt x="182880" y="-89915"/>
                </a:lnTo>
                <a:lnTo>
                  <a:pt x="181881" y="-84338"/>
                </a:lnTo>
                <a:lnTo>
                  <a:pt x="178632" y="-72435"/>
                </a:lnTo>
                <a:lnTo>
                  <a:pt x="174568" y="-63914"/>
                </a:lnTo>
                <a:lnTo>
                  <a:pt x="169749" y="-57659"/>
                </a:lnTo>
                <a:lnTo>
                  <a:pt x="164233" y="-52554"/>
                </a:lnTo>
                <a:lnTo>
                  <a:pt x="158080" y="-47485"/>
                </a:lnTo>
                <a:lnTo>
                  <a:pt x="151350" y="-41336"/>
                </a:lnTo>
                <a:lnTo>
                  <a:pt x="144103" y="-32991"/>
                </a:lnTo>
                <a:lnTo>
                  <a:pt x="136398" y="-21335"/>
                </a:lnTo>
                <a:lnTo>
                  <a:pt x="131826" y="-13715"/>
                </a:lnTo>
                <a:lnTo>
                  <a:pt x="127254" y="-6857"/>
                </a:lnTo>
                <a:lnTo>
                  <a:pt x="125730" y="-4571"/>
                </a:lnTo>
                <a:lnTo>
                  <a:pt x="124968" y="0"/>
                </a:lnTo>
                <a:lnTo>
                  <a:pt x="150876" y="0"/>
                </a:lnTo>
                <a:lnTo>
                  <a:pt x="148590" y="6858"/>
                </a:lnTo>
                <a:lnTo>
                  <a:pt x="124206" y="54864"/>
                </a:lnTo>
                <a:lnTo>
                  <a:pt x="124015" y="74137"/>
                </a:lnTo>
                <a:lnTo>
                  <a:pt x="123841" y="93367"/>
                </a:lnTo>
                <a:lnTo>
                  <a:pt x="123674" y="112557"/>
                </a:lnTo>
                <a:lnTo>
                  <a:pt x="123511" y="131712"/>
                </a:lnTo>
                <a:lnTo>
                  <a:pt x="123342" y="150837"/>
                </a:lnTo>
                <a:lnTo>
                  <a:pt x="123163" y="169938"/>
                </a:lnTo>
                <a:lnTo>
                  <a:pt x="122966" y="189017"/>
                </a:lnTo>
                <a:lnTo>
                  <a:pt x="122746" y="208082"/>
                </a:lnTo>
                <a:lnTo>
                  <a:pt x="122494" y="227135"/>
                </a:lnTo>
                <a:lnTo>
                  <a:pt x="122205" y="246183"/>
                </a:lnTo>
                <a:lnTo>
                  <a:pt x="121873" y="265229"/>
                </a:lnTo>
                <a:lnTo>
                  <a:pt x="121490" y="284279"/>
                </a:lnTo>
                <a:lnTo>
                  <a:pt x="121050" y="303338"/>
                </a:lnTo>
                <a:lnTo>
                  <a:pt x="120546" y="322409"/>
                </a:lnTo>
                <a:lnTo>
                  <a:pt x="119973" y="341499"/>
                </a:lnTo>
                <a:lnTo>
                  <a:pt x="119323" y="360612"/>
                </a:lnTo>
                <a:lnTo>
                  <a:pt x="118589" y="379752"/>
                </a:lnTo>
                <a:lnTo>
                  <a:pt x="117766" y="398925"/>
                </a:lnTo>
                <a:lnTo>
                  <a:pt x="116846" y="418135"/>
                </a:lnTo>
                <a:lnTo>
                  <a:pt x="115824" y="437388"/>
                </a:lnTo>
                <a:lnTo>
                  <a:pt x="110960" y="448363"/>
                </a:lnTo>
                <a:lnTo>
                  <a:pt x="104141" y="459300"/>
                </a:lnTo>
                <a:lnTo>
                  <a:pt x="98730" y="469058"/>
                </a:lnTo>
                <a:lnTo>
                  <a:pt x="94174" y="479821"/>
                </a:lnTo>
                <a:lnTo>
                  <a:pt x="89916" y="493776"/>
                </a:lnTo>
                <a:lnTo>
                  <a:pt x="87630" y="500634"/>
                </a:lnTo>
                <a:lnTo>
                  <a:pt x="86868" y="504444"/>
                </a:lnTo>
                <a:lnTo>
                  <a:pt x="112776" y="505206"/>
                </a:lnTo>
                <a:lnTo>
                  <a:pt x="112014" y="509016"/>
                </a:lnTo>
                <a:lnTo>
                  <a:pt x="83820" y="580644"/>
                </a:lnTo>
                <a:lnTo>
                  <a:pt x="83654" y="583425"/>
                </a:lnTo>
                <a:lnTo>
                  <a:pt x="82958" y="596574"/>
                </a:lnTo>
                <a:lnTo>
                  <a:pt x="82305" y="609453"/>
                </a:lnTo>
                <a:lnTo>
                  <a:pt x="81524" y="622106"/>
                </a:lnTo>
                <a:lnTo>
                  <a:pt x="80449" y="634577"/>
                </a:lnTo>
                <a:lnTo>
                  <a:pt x="78911" y="646908"/>
                </a:lnTo>
                <a:lnTo>
                  <a:pt x="76742" y="659143"/>
                </a:lnTo>
                <a:lnTo>
                  <a:pt x="73774" y="671325"/>
                </a:lnTo>
                <a:lnTo>
                  <a:pt x="69839" y="683498"/>
                </a:lnTo>
                <a:lnTo>
                  <a:pt x="64770" y="695706"/>
                </a:lnTo>
                <a:lnTo>
                  <a:pt x="61722" y="702564"/>
                </a:lnTo>
                <a:lnTo>
                  <a:pt x="59436" y="710184"/>
                </a:lnTo>
                <a:lnTo>
                  <a:pt x="56596" y="718901"/>
                </a:lnTo>
                <a:lnTo>
                  <a:pt x="52616" y="730961"/>
                </a:lnTo>
                <a:lnTo>
                  <a:pt x="48589" y="743010"/>
                </a:lnTo>
                <a:lnTo>
                  <a:pt x="44528" y="755051"/>
                </a:lnTo>
                <a:lnTo>
                  <a:pt x="40446" y="767085"/>
                </a:lnTo>
                <a:lnTo>
                  <a:pt x="36354" y="779111"/>
                </a:lnTo>
                <a:lnTo>
                  <a:pt x="32266" y="791132"/>
                </a:lnTo>
                <a:lnTo>
                  <a:pt x="28194" y="803148"/>
                </a:lnTo>
                <a:lnTo>
                  <a:pt x="26670" y="811530"/>
                </a:lnTo>
                <a:close/>
              </a:path>
              <a:path w="150875" h="950213">
                <a:moveTo>
                  <a:pt x="112776" y="505206"/>
                </a:moveTo>
                <a:lnTo>
                  <a:pt x="86868" y="504444"/>
                </a:lnTo>
                <a:lnTo>
                  <a:pt x="83820" y="580644"/>
                </a:lnTo>
                <a:lnTo>
                  <a:pt x="112014" y="509016"/>
                </a:lnTo>
                <a:lnTo>
                  <a:pt x="112776" y="5052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09273" y="2854452"/>
            <a:ext cx="150875" cy="950214"/>
          </a:xfrm>
          <a:custGeom>
            <a:avLst/>
            <a:gdLst/>
            <a:ahLst/>
            <a:cxnLst/>
            <a:rect l="l" t="t" r="r" b="b"/>
            <a:pathLst>
              <a:path w="150875" h="950213">
                <a:moveTo>
                  <a:pt x="150876" y="0"/>
                </a:moveTo>
                <a:lnTo>
                  <a:pt x="124968" y="0"/>
                </a:lnTo>
                <a:lnTo>
                  <a:pt x="124206" y="54864"/>
                </a:lnTo>
                <a:lnTo>
                  <a:pt x="148590" y="6858"/>
                </a:lnTo>
                <a:lnTo>
                  <a:pt x="150876" y="0"/>
                </a:lnTo>
                <a:close/>
              </a:path>
              <a:path w="150875" h="950213">
                <a:moveTo>
                  <a:pt x="140970" y="438912"/>
                </a:moveTo>
                <a:lnTo>
                  <a:pt x="115824" y="438912"/>
                </a:lnTo>
                <a:lnTo>
                  <a:pt x="115062" y="441198"/>
                </a:lnTo>
                <a:lnTo>
                  <a:pt x="140208" y="445008"/>
                </a:lnTo>
                <a:lnTo>
                  <a:pt x="140970" y="438912"/>
                </a:lnTo>
                <a:close/>
              </a:path>
              <a:path w="150875" h="950213">
                <a:moveTo>
                  <a:pt x="26670" y="811530"/>
                </a:moveTo>
                <a:lnTo>
                  <a:pt x="25146" y="816102"/>
                </a:lnTo>
                <a:lnTo>
                  <a:pt x="24384" y="820674"/>
                </a:lnTo>
                <a:lnTo>
                  <a:pt x="23622" y="826008"/>
                </a:lnTo>
                <a:lnTo>
                  <a:pt x="22823" y="830316"/>
                </a:lnTo>
                <a:lnTo>
                  <a:pt x="20877" y="842854"/>
                </a:lnTo>
                <a:lnTo>
                  <a:pt x="19337" y="855567"/>
                </a:lnTo>
                <a:lnTo>
                  <a:pt x="18062" y="868377"/>
                </a:lnTo>
                <a:lnTo>
                  <a:pt x="16908" y="881207"/>
                </a:lnTo>
                <a:lnTo>
                  <a:pt x="15734" y="893978"/>
                </a:lnTo>
                <a:lnTo>
                  <a:pt x="14398" y="906613"/>
                </a:lnTo>
                <a:lnTo>
                  <a:pt x="12756" y="919034"/>
                </a:lnTo>
                <a:lnTo>
                  <a:pt x="10668" y="931164"/>
                </a:lnTo>
                <a:lnTo>
                  <a:pt x="10668" y="934212"/>
                </a:lnTo>
                <a:lnTo>
                  <a:pt x="9144" y="936498"/>
                </a:lnTo>
                <a:lnTo>
                  <a:pt x="5739" y="944314"/>
                </a:lnTo>
                <a:lnTo>
                  <a:pt x="2441" y="956283"/>
                </a:lnTo>
                <a:lnTo>
                  <a:pt x="774" y="968585"/>
                </a:lnTo>
                <a:lnTo>
                  <a:pt x="218" y="981103"/>
                </a:lnTo>
                <a:lnTo>
                  <a:pt x="352" y="1006323"/>
                </a:lnTo>
                <a:lnTo>
                  <a:pt x="0" y="1018794"/>
                </a:lnTo>
                <a:lnTo>
                  <a:pt x="0" y="1038606"/>
                </a:lnTo>
                <a:lnTo>
                  <a:pt x="1524" y="1114806"/>
                </a:lnTo>
                <a:lnTo>
                  <a:pt x="26670" y="1114044"/>
                </a:lnTo>
                <a:lnTo>
                  <a:pt x="26670" y="1075944"/>
                </a:lnTo>
                <a:lnTo>
                  <a:pt x="25908" y="1037844"/>
                </a:lnTo>
                <a:lnTo>
                  <a:pt x="25908" y="1019556"/>
                </a:lnTo>
                <a:lnTo>
                  <a:pt x="26200" y="1010958"/>
                </a:lnTo>
                <a:lnTo>
                  <a:pt x="26047" y="997240"/>
                </a:lnTo>
                <a:lnTo>
                  <a:pt x="25601" y="985442"/>
                </a:lnTo>
                <a:lnTo>
                  <a:pt x="25571" y="974708"/>
                </a:lnTo>
                <a:lnTo>
                  <a:pt x="26665" y="964179"/>
                </a:lnTo>
                <a:lnTo>
                  <a:pt x="29589" y="952998"/>
                </a:lnTo>
                <a:lnTo>
                  <a:pt x="35052" y="940308"/>
                </a:lnTo>
                <a:lnTo>
                  <a:pt x="35814" y="934974"/>
                </a:lnTo>
                <a:lnTo>
                  <a:pt x="38100" y="924306"/>
                </a:lnTo>
                <a:lnTo>
                  <a:pt x="38603" y="918900"/>
                </a:lnTo>
                <a:lnTo>
                  <a:pt x="39745" y="906246"/>
                </a:lnTo>
                <a:lnTo>
                  <a:pt x="40885" y="893581"/>
                </a:lnTo>
                <a:lnTo>
                  <a:pt x="42088" y="880920"/>
                </a:lnTo>
                <a:lnTo>
                  <a:pt x="43415" y="868276"/>
                </a:lnTo>
                <a:lnTo>
                  <a:pt x="44929" y="855663"/>
                </a:lnTo>
                <a:lnTo>
                  <a:pt x="46692" y="843093"/>
                </a:lnTo>
                <a:lnTo>
                  <a:pt x="48768" y="830580"/>
                </a:lnTo>
                <a:lnTo>
                  <a:pt x="50292" y="821436"/>
                </a:lnTo>
                <a:lnTo>
                  <a:pt x="52578" y="810768"/>
                </a:lnTo>
                <a:lnTo>
                  <a:pt x="57293" y="796121"/>
                </a:lnTo>
                <a:lnTo>
                  <a:pt x="61259" y="784078"/>
                </a:lnTo>
                <a:lnTo>
                  <a:pt x="65278" y="772036"/>
                </a:lnTo>
                <a:lnTo>
                  <a:pt x="69326" y="759991"/>
                </a:lnTo>
                <a:lnTo>
                  <a:pt x="73380" y="747939"/>
                </a:lnTo>
                <a:lnTo>
                  <a:pt x="77417" y="735877"/>
                </a:lnTo>
                <a:lnTo>
                  <a:pt x="81413" y="723801"/>
                </a:lnTo>
                <a:lnTo>
                  <a:pt x="85344" y="711708"/>
                </a:lnTo>
                <a:lnTo>
                  <a:pt x="88392" y="704850"/>
                </a:lnTo>
                <a:lnTo>
                  <a:pt x="93726" y="690372"/>
                </a:lnTo>
                <a:lnTo>
                  <a:pt x="96656" y="682956"/>
                </a:lnTo>
                <a:lnTo>
                  <a:pt x="100137" y="671191"/>
                </a:lnTo>
                <a:lnTo>
                  <a:pt x="102750" y="658672"/>
                </a:lnTo>
                <a:lnTo>
                  <a:pt x="104651" y="645643"/>
                </a:lnTo>
                <a:lnTo>
                  <a:pt x="105997" y="632348"/>
                </a:lnTo>
                <a:lnTo>
                  <a:pt x="106945" y="619032"/>
                </a:lnTo>
                <a:lnTo>
                  <a:pt x="107651" y="605940"/>
                </a:lnTo>
                <a:lnTo>
                  <a:pt x="108272" y="593316"/>
                </a:lnTo>
                <a:lnTo>
                  <a:pt x="108966" y="581406"/>
                </a:lnTo>
                <a:lnTo>
                  <a:pt x="111252" y="524256"/>
                </a:lnTo>
                <a:lnTo>
                  <a:pt x="112637" y="506937"/>
                </a:lnTo>
                <a:lnTo>
                  <a:pt x="114300" y="501396"/>
                </a:lnTo>
                <a:lnTo>
                  <a:pt x="114771" y="499443"/>
                </a:lnTo>
                <a:lnTo>
                  <a:pt x="118601" y="486463"/>
                </a:lnTo>
                <a:lnTo>
                  <a:pt x="122353" y="478267"/>
                </a:lnTo>
                <a:lnTo>
                  <a:pt x="126505" y="471879"/>
                </a:lnTo>
                <a:lnTo>
                  <a:pt x="131535" y="464325"/>
                </a:lnTo>
                <a:lnTo>
                  <a:pt x="137922" y="452628"/>
                </a:lnTo>
                <a:lnTo>
                  <a:pt x="139446" y="447294"/>
                </a:lnTo>
                <a:lnTo>
                  <a:pt x="140208" y="445008"/>
                </a:lnTo>
                <a:lnTo>
                  <a:pt x="115062" y="441198"/>
                </a:lnTo>
                <a:lnTo>
                  <a:pt x="115824" y="438912"/>
                </a:lnTo>
                <a:lnTo>
                  <a:pt x="140970" y="438912"/>
                </a:lnTo>
                <a:lnTo>
                  <a:pt x="141997" y="419876"/>
                </a:lnTo>
                <a:lnTo>
                  <a:pt x="142930" y="400790"/>
                </a:lnTo>
                <a:lnTo>
                  <a:pt x="143774" y="381658"/>
                </a:lnTo>
                <a:lnTo>
                  <a:pt x="144533" y="362486"/>
                </a:lnTo>
                <a:lnTo>
                  <a:pt x="145213" y="343280"/>
                </a:lnTo>
                <a:lnTo>
                  <a:pt x="145820" y="324045"/>
                </a:lnTo>
                <a:lnTo>
                  <a:pt x="146357" y="304787"/>
                </a:lnTo>
                <a:lnTo>
                  <a:pt x="146830" y="285512"/>
                </a:lnTo>
                <a:lnTo>
                  <a:pt x="147244" y="266224"/>
                </a:lnTo>
                <a:lnTo>
                  <a:pt x="147604" y="246930"/>
                </a:lnTo>
                <a:lnTo>
                  <a:pt x="147915" y="227636"/>
                </a:lnTo>
                <a:lnTo>
                  <a:pt x="148182" y="208346"/>
                </a:lnTo>
                <a:lnTo>
                  <a:pt x="148411" y="189066"/>
                </a:lnTo>
                <a:lnTo>
                  <a:pt x="148606" y="169802"/>
                </a:lnTo>
                <a:lnTo>
                  <a:pt x="148772" y="150559"/>
                </a:lnTo>
                <a:lnTo>
                  <a:pt x="148915" y="131344"/>
                </a:lnTo>
                <a:lnTo>
                  <a:pt x="149150" y="93016"/>
                </a:lnTo>
                <a:lnTo>
                  <a:pt x="149352" y="54864"/>
                </a:lnTo>
                <a:lnTo>
                  <a:pt x="150787" y="3195"/>
                </a:lnTo>
                <a:lnTo>
                  <a:pt x="153162" y="-761"/>
                </a:lnTo>
                <a:lnTo>
                  <a:pt x="157734" y="-7619"/>
                </a:lnTo>
                <a:lnTo>
                  <a:pt x="162493" y="-14251"/>
                </a:lnTo>
                <a:lnTo>
                  <a:pt x="169428" y="-22904"/>
                </a:lnTo>
                <a:lnTo>
                  <a:pt x="175400" y="-29336"/>
                </a:lnTo>
                <a:lnTo>
                  <a:pt x="180559" y="-34177"/>
                </a:lnTo>
                <a:lnTo>
                  <a:pt x="185052" y="-38059"/>
                </a:lnTo>
                <a:lnTo>
                  <a:pt x="189028" y="-41614"/>
                </a:lnTo>
                <a:lnTo>
                  <a:pt x="192634" y="-45473"/>
                </a:lnTo>
                <a:lnTo>
                  <a:pt x="196019" y="-50268"/>
                </a:lnTo>
                <a:lnTo>
                  <a:pt x="199331" y="-56630"/>
                </a:lnTo>
                <a:lnTo>
                  <a:pt x="202719" y="-65192"/>
                </a:lnTo>
                <a:lnTo>
                  <a:pt x="206329" y="-76585"/>
                </a:lnTo>
                <a:lnTo>
                  <a:pt x="210312" y="-91439"/>
                </a:lnTo>
                <a:lnTo>
                  <a:pt x="217932" y="-109727"/>
                </a:lnTo>
                <a:lnTo>
                  <a:pt x="223609" y="-121541"/>
                </a:lnTo>
                <a:lnTo>
                  <a:pt x="229768" y="-133132"/>
                </a:lnTo>
                <a:lnTo>
                  <a:pt x="236371" y="-144516"/>
                </a:lnTo>
                <a:lnTo>
                  <a:pt x="243377" y="-155706"/>
                </a:lnTo>
                <a:lnTo>
                  <a:pt x="250749" y="-166717"/>
                </a:lnTo>
                <a:lnTo>
                  <a:pt x="258448" y="-177562"/>
                </a:lnTo>
                <a:lnTo>
                  <a:pt x="266433" y="-188257"/>
                </a:lnTo>
                <a:lnTo>
                  <a:pt x="274668" y="-198816"/>
                </a:lnTo>
                <a:lnTo>
                  <a:pt x="283112" y="-209252"/>
                </a:lnTo>
                <a:lnTo>
                  <a:pt x="291726" y="-219579"/>
                </a:lnTo>
                <a:lnTo>
                  <a:pt x="300473" y="-229813"/>
                </a:lnTo>
                <a:lnTo>
                  <a:pt x="309313" y="-239967"/>
                </a:lnTo>
                <a:lnTo>
                  <a:pt x="318207" y="-250056"/>
                </a:lnTo>
                <a:lnTo>
                  <a:pt x="327116" y="-260093"/>
                </a:lnTo>
                <a:lnTo>
                  <a:pt x="336002" y="-270094"/>
                </a:lnTo>
                <a:lnTo>
                  <a:pt x="344825" y="-280072"/>
                </a:lnTo>
                <a:lnTo>
                  <a:pt x="353546" y="-290041"/>
                </a:lnTo>
                <a:lnTo>
                  <a:pt x="362127" y="-300016"/>
                </a:lnTo>
                <a:lnTo>
                  <a:pt x="370530" y="-310011"/>
                </a:lnTo>
                <a:lnTo>
                  <a:pt x="378714" y="-320039"/>
                </a:lnTo>
                <a:lnTo>
                  <a:pt x="392430" y="-337565"/>
                </a:lnTo>
                <a:lnTo>
                  <a:pt x="405384" y="-354329"/>
                </a:lnTo>
                <a:lnTo>
                  <a:pt x="384810" y="-369569"/>
                </a:lnTo>
                <a:lnTo>
                  <a:pt x="358902" y="-336041"/>
                </a:lnTo>
                <a:lnTo>
                  <a:pt x="349860" y="-325212"/>
                </a:lnTo>
                <a:lnTo>
                  <a:pt x="340686" y="-314473"/>
                </a:lnTo>
                <a:lnTo>
                  <a:pt x="331412" y="-303803"/>
                </a:lnTo>
                <a:lnTo>
                  <a:pt x="322073" y="-293178"/>
                </a:lnTo>
                <a:lnTo>
                  <a:pt x="312700" y="-282575"/>
                </a:lnTo>
                <a:lnTo>
                  <a:pt x="303327" y="-271972"/>
                </a:lnTo>
                <a:lnTo>
                  <a:pt x="293987" y="-261344"/>
                </a:lnTo>
                <a:lnTo>
                  <a:pt x="284712" y="-250669"/>
                </a:lnTo>
                <a:lnTo>
                  <a:pt x="275535" y="-239924"/>
                </a:lnTo>
                <a:lnTo>
                  <a:pt x="266490" y="-229085"/>
                </a:lnTo>
                <a:lnTo>
                  <a:pt x="257609" y="-218130"/>
                </a:lnTo>
                <a:lnTo>
                  <a:pt x="248925" y="-207036"/>
                </a:lnTo>
                <a:lnTo>
                  <a:pt x="240471" y="-195779"/>
                </a:lnTo>
                <a:lnTo>
                  <a:pt x="232280" y="-184337"/>
                </a:lnTo>
                <a:lnTo>
                  <a:pt x="224385" y="-172685"/>
                </a:lnTo>
                <a:lnTo>
                  <a:pt x="216818" y="-160802"/>
                </a:lnTo>
                <a:lnTo>
                  <a:pt x="209614" y="-148664"/>
                </a:lnTo>
                <a:lnTo>
                  <a:pt x="202804" y="-136248"/>
                </a:lnTo>
                <a:lnTo>
                  <a:pt x="196421" y="-123531"/>
                </a:lnTo>
                <a:lnTo>
                  <a:pt x="190500" y="-110489"/>
                </a:lnTo>
                <a:lnTo>
                  <a:pt x="186690" y="-100583"/>
                </a:lnTo>
                <a:lnTo>
                  <a:pt x="182880" y="-89915"/>
                </a:lnTo>
                <a:lnTo>
                  <a:pt x="181881" y="-84338"/>
                </a:lnTo>
                <a:lnTo>
                  <a:pt x="178632" y="-72435"/>
                </a:lnTo>
                <a:lnTo>
                  <a:pt x="174568" y="-63914"/>
                </a:lnTo>
                <a:lnTo>
                  <a:pt x="169749" y="-57659"/>
                </a:lnTo>
                <a:lnTo>
                  <a:pt x="164233" y="-52554"/>
                </a:lnTo>
                <a:lnTo>
                  <a:pt x="158080" y="-47485"/>
                </a:lnTo>
                <a:lnTo>
                  <a:pt x="151350" y="-41336"/>
                </a:lnTo>
                <a:lnTo>
                  <a:pt x="144103" y="-32991"/>
                </a:lnTo>
                <a:lnTo>
                  <a:pt x="136398" y="-21335"/>
                </a:lnTo>
                <a:lnTo>
                  <a:pt x="131826" y="-13715"/>
                </a:lnTo>
                <a:lnTo>
                  <a:pt x="127254" y="-6857"/>
                </a:lnTo>
                <a:lnTo>
                  <a:pt x="125730" y="-4571"/>
                </a:lnTo>
                <a:lnTo>
                  <a:pt x="124968" y="0"/>
                </a:lnTo>
                <a:lnTo>
                  <a:pt x="150876" y="0"/>
                </a:lnTo>
                <a:lnTo>
                  <a:pt x="148590" y="6858"/>
                </a:lnTo>
                <a:lnTo>
                  <a:pt x="124206" y="54864"/>
                </a:lnTo>
                <a:lnTo>
                  <a:pt x="124015" y="74137"/>
                </a:lnTo>
                <a:lnTo>
                  <a:pt x="123841" y="93367"/>
                </a:lnTo>
                <a:lnTo>
                  <a:pt x="123674" y="112557"/>
                </a:lnTo>
                <a:lnTo>
                  <a:pt x="123511" y="131712"/>
                </a:lnTo>
                <a:lnTo>
                  <a:pt x="123342" y="150837"/>
                </a:lnTo>
                <a:lnTo>
                  <a:pt x="123163" y="169938"/>
                </a:lnTo>
                <a:lnTo>
                  <a:pt x="122966" y="189017"/>
                </a:lnTo>
                <a:lnTo>
                  <a:pt x="122746" y="208082"/>
                </a:lnTo>
                <a:lnTo>
                  <a:pt x="122494" y="227135"/>
                </a:lnTo>
                <a:lnTo>
                  <a:pt x="122205" y="246183"/>
                </a:lnTo>
                <a:lnTo>
                  <a:pt x="121873" y="265229"/>
                </a:lnTo>
                <a:lnTo>
                  <a:pt x="121490" y="284279"/>
                </a:lnTo>
                <a:lnTo>
                  <a:pt x="121050" y="303338"/>
                </a:lnTo>
                <a:lnTo>
                  <a:pt x="120546" y="322409"/>
                </a:lnTo>
                <a:lnTo>
                  <a:pt x="119973" y="341499"/>
                </a:lnTo>
                <a:lnTo>
                  <a:pt x="119323" y="360612"/>
                </a:lnTo>
                <a:lnTo>
                  <a:pt x="118589" y="379752"/>
                </a:lnTo>
                <a:lnTo>
                  <a:pt x="117766" y="398925"/>
                </a:lnTo>
                <a:lnTo>
                  <a:pt x="116846" y="418135"/>
                </a:lnTo>
                <a:lnTo>
                  <a:pt x="115824" y="437388"/>
                </a:lnTo>
                <a:lnTo>
                  <a:pt x="110960" y="448363"/>
                </a:lnTo>
                <a:lnTo>
                  <a:pt x="104141" y="459300"/>
                </a:lnTo>
                <a:lnTo>
                  <a:pt x="98730" y="469058"/>
                </a:lnTo>
                <a:lnTo>
                  <a:pt x="94174" y="479821"/>
                </a:lnTo>
                <a:lnTo>
                  <a:pt x="89916" y="493776"/>
                </a:lnTo>
                <a:lnTo>
                  <a:pt x="87630" y="500634"/>
                </a:lnTo>
                <a:lnTo>
                  <a:pt x="86868" y="504444"/>
                </a:lnTo>
                <a:lnTo>
                  <a:pt x="112776" y="505206"/>
                </a:lnTo>
                <a:lnTo>
                  <a:pt x="112014" y="509016"/>
                </a:lnTo>
                <a:lnTo>
                  <a:pt x="83820" y="580644"/>
                </a:lnTo>
                <a:lnTo>
                  <a:pt x="83654" y="583425"/>
                </a:lnTo>
                <a:lnTo>
                  <a:pt x="82958" y="596574"/>
                </a:lnTo>
                <a:lnTo>
                  <a:pt x="82305" y="609453"/>
                </a:lnTo>
                <a:lnTo>
                  <a:pt x="81524" y="622106"/>
                </a:lnTo>
                <a:lnTo>
                  <a:pt x="80449" y="634577"/>
                </a:lnTo>
                <a:lnTo>
                  <a:pt x="78911" y="646908"/>
                </a:lnTo>
                <a:lnTo>
                  <a:pt x="76742" y="659143"/>
                </a:lnTo>
                <a:lnTo>
                  <a:pt x="73774" y="671325"/>
                </a:lnTo>
                <a:lnTo>
                  <a:pt x="69839" y="683498"/>
                </a:lnTo>
                <a:lnTo>
                  <a:pt x="64770" y="695706"/>
                </a:lnTo>
                <a:lnTo>
                  <a:pt x="61722" y="702564"/>
                </a:lnTo>
                <a:lnTo>
                  <a:pt x="59436" y="710184"/>
                </a:lnTo>
                <a:lnTo>
                  <a:pt x="56596" y="718901"/>
                </a:lnTo>
                <a:lnTo>
                  <a:pt x="52616" y="730961"/>
                </a:lnTo>
                <a:lnTo>
                  <a:pt x="48589" y="743010"/>
                </a:lnTo>
                <a:lnTo>
                  <a:pt x="44528" y="755051"/>
                </a:lnTo>
                <a:lnTo>
                  <a:pt x="40446" y="767085"/>
                </a:lnTo>
                <a:lnTo>
                  <a:pt x="36354" y="779111"/>
                </a:lnTo>
                <a:lnTo>
                  <a:pt x="32266" y="791132"/>
                </a:lnTo>
                <a:lnTo>
                  <a:pt x="28194" y="803148"/>
                </a:lnTo>
                <a:lnTo>
                  <a:pt x="26670" y="811530"/>
                </a:lnTo>
                <a:close/>
              </a:path>
              <a:path w="150875" h="950213">
                <a:moveTo>
                  <a:pt x="112776" y="505206"/>
                </a:moveTo>
                <a:lnTo>
                  <a:pt x="86868" y="504444"/>
                </a:lnTo>
                <a:lnTo>
                  <a:pt x="83820" y="580644"/>
                </a:lnTo>
                <a:lnTo>
                  <a:pt x="112014" y="509016"/>
                </a:lnTo>
                <a:lnTo>
                  <a:pt x="112776" y="5052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7161" y="4757165"/>
            <a:ext cx="334517" cy="404622"/>
          </a:xfrm>
          <a:custGeom>
            <a:avLst/>
            <a:gdLst/>
            <a:ahLst/>
            <a:cxnLst/>
            <a:rect l="l" t="t" r="r" b="b"/>
            <a:pathLst>
              <a:path w="334517" h="404622">
                <a:moveTo>
                  <a:pt x="304800" y="0"/>
                </a:moveTo>
                <a:lnTo>
                  <a:pt x="0" y="381000"/>
                </a:lnTo>
                <a:lnTo>
                  <a:pt x="29718" y="404622"/>
                </a:lnTo>
                <a:lnTo>
                  <a:pt x="334518" y="23621"/>
                </a:lnTo>
                <a:lnTo>
                  <a:pt x="3048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37161" y="4757165"/>
            <a:ext cx="334517" cy="404622"/>
          </a:xfrm>
          <a:custGeom>
            <a:avLst/>
            <a:gdLst/>
            <a:ahLst/>
            <a:cxnLst/>
            <a:rect l="l" t="t" r="r" b="b"/>
            <a:pathLst>
              <a:path w="334517" h="404622">
                <a:moveTo>
                  <a:pt x="304800" y="0"/>
                </a:moveTo>
                <a:lnTo>
                  <a:pt x="0" y="381000"/>
                </a:lnTo>
                <a:lnTo>
                  <a:pt x="29718" y="404622"/>
                </a:lnTo>
                <a:lnTo>
                  <a:pt x="334518" y="23621"/>
                </a:lnTo>
                <a:lnTo>
                  <a:pt x="3048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11965" y="843533"/>
            <a:ext cx="118109" cy="1648967"/>
          </a:xfrm>
          <a:custGeom>
            <a:avLst/>
            <a:gdLst/>
            <a:ahLst/>
            <a:cxnLst/>
            <a:rect l="l" t="t" r="r" b="b"/>
            <a:pathLst>
              <a:path w="118109" h="1648967">
                <a:moveTo>
                  <a:pt x="8381" y="1536954"/>
                </a:moveTo>
                <a:lnTo>
                  <a:pt x="2286" y="1540002"/>
                </a:lnTo>
                <a:lnTo>
                  <a:pt x="0" y="1547622"/>
                </a:lnTo>
                <a:lnTo>
                  <a:pt x="3809" y="1553718"/>
                </a:lnTo>
                <a:lnTo>
                  <a:pt x="58674" y="1648968"/>
                </a:lnTo>
                <a:lnTo>
                  <a:pt x="114300" y="1553718"/>
                </a:lnTo>
                <a:lnTo>
                  <a:pt x="118109" y="1547622"/>
                </a:lnTo>
                <a:lnTo>
                  <a:pt x="115824" y="1540002"/>
                </a:lnTo>
                <a:lnTo>
                  <a:pt x="109727" y="1536954"/>
                </a:lnTo>
                <a:lnTo>
                  <a:pt x="103631" y="1533144"/>
                </a:lnTo>
                <a:lnTo>
                  <a:pt x="96012" y="1535430"/>
                </a:lnTo>
                <a:lnTo>
                  <a:pt x="92201" y="1541526"/>
                </a:lnTo>
                <a:lnTo>
                  <a:pt x="71628" y="1576998"/>
                </a:lnTo>
                <a:lnTo>
                  <a:pt x="71627" y="1623822"/>
                </a:lnTo>
                <a:lnTo>
                  <a:pt x="46481" y="1623822"/>
                </a:lnTo>
                <a:lnTo>
                  <a:pt x="46482" y="1576998"/>
                </a:lnTo>
                <a:lnTo>
                  <a:pt x="25907" y="1541526"/>
                </a:lnTo>
                <a:lnTo>
                  <a:pt x="22097" y="1535430"/>
                </a:lnTo>
                <a:lnTo>
                  <a:pt x="14477" y="1533144"/>
                </a:lnTo>
                <a:lnTo>
                  <a:pt x="8381" y="1536954"/>
                </a:lnTo>
                <a:close/>
              </a:path>
              <a:path w="118109" h="1648967">
                <a:moveTo>
                  <a:pt x="71627" y="1623822"/>
                </a:moveTo>
                <a:lnTo>
                  <a:pt x="70103" y="1617726"/>
                </a:lnTo>
                <a:lnTo>
                  <a:pt x="48005" y="1617726"/>
                </a:lnTo>
                <a:lnTo>
                  <a:pt x="59055" y="1598676"/>
                </a:lnTo>
                <a:lnTo>
                  <a:pt x="70103" y="1617726"/>
                </a:lnTo>
                <a:lnTo>
                  <a:pt x="71627" y="1623822"/>
                </a:lnTo>
                <a:lnTo>
                  <a:pt x="71627" y="0"/>
                </a:lnTo>
                <a:lnTo>
                  <a:pt x="46481" y="0"/>
                </a:lnTo>
                <a:lnTo>
                  <a:pt x="46481" y="1623822"/>
                </a:lnTo>
                <a:lnTo>
                  <a:pt x="71627" y="1623822"/>
                </a:lnTo>
                <a:close/>
              </a:path>
              <a:path w="118109" h="1648967">
                <a:moveTo>
                  <a:pt x="70103" y="1617726"/>
                </a:moveTo>
                <a:lnTo>
                  <a:pt x="59055" y="1598676"/>
                </a:lnTo>
                <a:lnTo>
                  <a:pt x="48005" y="1617726"/>
                </a:lnTo>
                <a:lnTo>
                  <a:pt x="70103" y="161772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11965" y="843533"/>
            <a:ext cx="118109" cy="1648967"/>
          </a:xfrm>
          <a:custGeom>
            <a:avLst/>
            <a:gdLst/>
            <a:ahLst/>
            <a:cxnLst/>
            <a:rect l="l" t="t" r="r" b="b"/>
            <a:pathLst>
              <a:path w="118109" h="1648967">
                <a:moveTo>
                  <a:pt x="8381" y="1536954"/>
                </a:moveTo>
                <a:lnTo>
                  <a:pt x="2286" y="1540002"/>
                </a:lnTo>
                <a:lnTo>
                  <a:pt x="0" y="1547622"/>
                </a:lnTo>
                <a:lnTo>
                  <a:pt x="3809" y="1553718"/>
                </a:lnTo>
                <a:lnTo>
                  <a:pt x="58674" y="1648968"/>
                </a:lnTo>
                <a:lnTo>
                  <a:pt x="114300" y="1553718"/>
                </a:lnTo>
                <a:lnTo>
                  <a:pt x="118109" y="1547622"/>
                </a:lnTo>
                <a:lnTo>
                  <a:pt x="115824" y="1540002"/>
                </a:lnTo>
                <a:lnTo>
                  <a:pt x="109727" y="1536954"/>
                </a:lnTo>
                <a:lnTo>
                  <a:pt x="103631" y="1533144"/>
                </a:lnTo>
                <a:lnTo>
                  <a:pt x="96012" y="1535430"/>
                </a:lnTo>
                <a:lnTo>
                  <a:pt x="92201" y="1541526"/>
                </a:lnTo>
                <a:lnTo>
                  <a:pt x="71628" y="1576998"/>
                </a:lnTo>
                <a:lnTo>
                  <a:pt x="71627" y="1623822"/>
                </a:lnTo>
                <a:lnTo>
                  <a:pt x="46481" y="1623822"/>
                </a:lnTo>
                <a:lnTo>
                  <a:pt x="46482" y="1576998"/>
                </a:lnTo>
                <a:lnTo>
                  <a:pt x="25907" y="1541526"/>
                </a:lnTo>
                <a:lnTo>
                  <a:pt x="22097" y="1535430"/>
                </a:lnTo>
                <a:lnTo>
                  <a:pt x="14477" y="1533144"/>
                </a:lnTo>
                <a:lnTo>
                  <a:pt x="8381" y="1536954"/>
                </a:lnTo>
                <a:close/>
              </a:path>
              <a:path w="118109" h="1648967">
                <a:moveTo>
                  <a:pt x="71627" y="1623822"/>
                </a:moveTo>
                <a:lnTo>
                  <a:pt x="70103" y="1617726"/>
                </a:lnTo>
                <a:lnTo>
                  <a:pt x="48005" y="1617726"/>
                </a:lnTo>
                <a:lnTo>
                  <a:pt x="59055" y="1598676"/>
                </a:lnTo>
                <a:lnTo>
                  <a:pt x="70103" y="1617726"/>
                </a:lnTo>
                <a:lnTo>
                  <a:pt x="71627" y="1623822"/>
                </a:lnTo>
                <a:lnTo>
                  <a:pt x="71627" y="0"/>
                </a:lnTo>
                <a:lnTo>
                  <a:pt x="46481" y="0"/>
                </a:lnTo>
                <a:lnTo>
                  <a:pt x="46481" y="1623822"/>
                </a:lnTo>
                <a:lnTo>
                  <a:pt x="71627" y="1623822"/>
                </a:lnTo>
                <a:close/>
              </a:path>
              <a:path w="118109" h="1648967">
                <a:moveTo>
                  <a:pt x="70103" y="1617726"/>
                </a:moveTo>
                <a:lnTo>
                  <a:pt x="59055" y="1598676"/>
                </a:lnTo>
                <a:lnTo>
                  <a:pt x="48005" y="1617726"/>
                </a:lnTo>
                <a:lnTo>
                  <a:pt x="70103" y="161772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5365" y="5149596"/>
            <a:ext cx="118109" cy="1563624"/>
          </a:xfrm>
          <a:custGeom>
            <a:avLst/>
            <a:gdLst/>
            <a:ahLst/>
            <a:cxnLst/>
            <a:rect l="l" t="t" r="r" b="b"/>
            <a:pathLst>
              <a:path w="118109" h="1563624">
                <a:moveTo>
                  <a:pt x="115824" y="108965"/>
                </a:moveTo>
                <a:lnTo>
                  <a:pt x="118109" y="101345"/>
                </a:lnTo>
                <a:lnTo>
                  <a:pt x="114300" y="95250"/>
                </a:lnTo>
                <a:lnTo>
                  <a:pt x="58674" y="0"/>
                </a:lnTo>
                <a:lnTo>
                  <a:pt x="71627" y="25146"/>
                </a:lnTo>
                <a:lnTo>
                  <a:pt x="48005" y="32003"/>
                </a:lnTo>
                <a:lnTo>
                  <a:pt x="46481" y="72731"/>
                </a:lnTo>
                <a:lnTo>
                  <a:pt x="46482" y="1563624"/>
                </a:lnTo>
                <a:lnTo>
                  <a:pt x="71628" y="1563624"/>
                </a:lnTo>
                <a:lnTo>
                  <a:pt x="71627" y="72731"/>
                </a:lnTo>
                <a:lnTo>
                  <a:pt x="59054" y="51053"/>
                </a:lnTo>
                <a:lnTo>
                  <a:pt x="70103" y="32003"/>
                </a:lnTo>
                <a:lnTo>
                  <a:pt x="71627" y="72731"/>
                </a:lnTo>
                <a:lnTo>
                  <a:pt x="92201" y="108203"/>
                </a:lnTo>
                <a:lnTo>
                  <a:pt x="96012" y="114300"/>
                </a:lnTo>
                <a:lnTo>
                  <a:pt x="103631" y="116586"/>
                </a:lnTo>
                <a:lnTo>
                  <a:pt x="109727" y="112775"/>
                </a:lnTo>
                <a:lnTo>
                  <a:pt x="115824" y="108965"/>
                </a:lnTo>
                <a:close/>
              </a:path>
              <a:path w="118109" h="1563624">
                <a:moveTo>
                  <a:pt x="3809" y="95250"/>
                </a:moveTo>
                <a:lnTo>
                  <a:pt x="0" y="101345"/>
                </a:lnTo>
                <a:lnTo>
                  <a:pt x="2286" y="108965"/>
                </a:lnTo>
                <a:lnTo>
                  <a:pt x="8381" y="112775"/>
                </a:lnTo>
                <a:lnTo>
                  <a:pt x="14477" y="116586"/>
                </a:lnTo>
                <a:lnTo>
                  <a:pt x="22097" y="114300"/>
                </a:lnTo>
                <a:lnTo>
                  <a:pt x="25907" y="108203"/>
                </a:lnTo>
                <a:lnTo>
                  <a:pt x="46481" y="72731"/>
                </a:lnTo>
                <a:lnTo>
                  <a:pt x="46481" y="25146"/>
                </a:lnTo>
                <a:lnTo>
                  <a:pt x="46481" y="72731"/>
                </a:lnTo>
                <a:lnTo>
                  <a:pt x="48005" y="32003"/>
                </a:lnTo>
                <a:lnTo>
                  <a:pt x="71627" y="25146"/>
                </a:lnTo>
                <a:lnTo>
                  <a:pt x="58674" y="0"/>
                </a:lnTo>
                <a:lnTo>
                  <a:pt x="3809" y="95250"/>
                </a:lnTo>
                <a:close/>
              </a:path>
              <a:path w="118109" h="1563624">
                <a:moveTo>
                  <a:pt x="71627" y="72731"/>
                </a:moveTo>
                <a:lnTo>
                  <a:pt x="70103" y="32003"/>
                </a:lnTo>
                <a:lnTo>
                  <a:pt x="59054" y="51053"/>
                </a:lnTo>
                <a:lnTo>
                  <a:pt x="71627" y="7273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5365" y="5149596"/>
            <a:ext cx="118109" cy="1563624"/>
          </a:xfrm>
          <a:custGeom>
            <a:avLst/>
            <a:gdLst/>
            <a:ahLst/>
            <a:cxnLst/>
            <a:rect l="l" t="t" r="r" b="b"/>
            <a:pathLst>
              <a:path w="118109" h="1563624">
                <a:moveTo>
                  <a:pt x="115824" y="108965"/>
                </a:moveTo>
                <a:lnTo>
                  <a:pt x="118109" y="101345"/>
                </a:lnTo>
                <a:lnTo>
                  <a:pt x="114300" y="95250"/>
                </a:lnTo>
                <a:lnTo>
                  <a:pt x="58674" y="0"/>
                </a:lnTo>
                <a:lnTo>
                  <a:pt x="71627" y="25146"/>
                </a:lnTo>
                <a:lnTo>
                  <a:pt x="48005" y="32003"/>
                </a:lnTo>
                <a:lnTo>
                  <a:pt x="46481" y="72731"/>
                </a:lnTo>
                <a:lnTo>
                  <a:pt x="46482" y="1563624"/>
                </a:lnTo>
                <a:lnTo>
                  <a:pt x="71628" y="1563624"/>
                </a:lnTo>
                <a:lnTo>
                  <a:pt x="71627" y="72731"/>
                </a:lnTo>
                <a:lnTo>
                  <a:pt x="59054" y="51053"/>
                </a:lnTo>
                <a:lnTo>
                  <a:pt x="70103" y="32003"/>
                </a:lnTo>
                <a:lnTo>
                  <a:pt x="71627" y="72731"/>
                </a:lnTo>
                <a:lnTo>
                  <a:pt x="92201" y="108203"/>
                </a:lnTo>
                <a:lnTo>
                  <a:pt x="96012" y="114300"/>
                </a:lnTo>
                <a:lnTo>
                  <a:pt x="103631" y="116586"/>
                </a:lnTo>
                <a:lnTo>
                  <a:pt x="109727" y="112775"/>
                </a:lnTo>
                <a:lnTo>
                  <a:pt x="115824" y="108965"/>
                </a:lnTo>
                <a:close/>
              </a:path>
              <a:path w="118109" h="1563624">
                <a:moveTo>
                  <a:pt x="3809" y="95250"/>
                </a:moveTo>
                <a:lnTo>
                  <a:pt x="0" y="101345"/>
                </a:lnTo>
                <a:lnTo>
                  <a:pt x="2286" y="108965"/>
                </a:lnTo>
                <a:lnTo>
                  <a:pt x="8381" y="112775"/>
                </a:lnTo>
                <a:lnTo>
                  <a:pt x="14477" y="116586"/>
                </a:lnTo>
                <a:lnTo>
                  <a:pt x="22097" y="114300"/>
                </a:lnTo>
                <a:lnTo>
                  <a:pt x="25907" y="108203"/>
                </a:lnTo>
                <a:lnTo>
                  <a:pt x="46481" y="72731"/>
                </a:lnTo>
                <a:lnTo>
                  <a:pt x="46481" y="25146"/>
                </a:lnTo>
                <a:lnTo>
                  <a:pt x="46481" y="72731"/>
                </a:lnTo>
                <a:lnTo>
                  <a:pt x="48005" y="32003"/>
                </a:lnTo>
                <a:lnTo>
                  <a:pt x="71627" y="25146"/>
                </a:lnTo>
                <a:lnTo>
                  <a:pt x="58674" y="0"/>
                </a:lnTo>
                <a:lnTo>
                  <a:pt x="3809" y="95250"/>
                </a:lnTo>
                <a:close/>
              </a:path>
              <a:path w="118109" h="1563624">
                <a:moveTo>
                  <a:pt x="71627" y="72731"/>
                </a:moveTo>
                <a:lnTo>
                  <a:pt x="70103" y="32003"/>
                </a:lnTo>
                <a:lnTo>
                  <a:pt x="59054" y="51053"/>
                </a:lnTo>
                <a:lnTo>
                  <a:pt x="71627" y="7273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774839" y="348996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7"/>
              </a:spcBef>
            </a:pPr>
            <a:endParaRPr sz="1400"/>
          </a:p>
          <a:p>
            <a:pPr marL="3669785">
              <a:lnSpc>
                <a:spcPct val="95825"/>
              </a:lnSpc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sz="1800" b="1" spc="-13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-10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104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AI  </a:t>
            </a:r>
            <a:r>
              <a:rPr sz="1800" b="1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BACKTHRUST</a:t>
            </a:r>
            <a:endParaRPr sz="1800">
              <a:latin typeface="Arial"/>
              <a:cs typeface="Arial"/>
            </a:endParaRPr>
          </a:p>
          <a:p>
            <a:pPr marL="3672833">
              <a:lnSpc>
                <a:spcPct val="95825"/>
              </a:lnSpc>
              <a:spcBef>
                <a:spcPts val="47946"/>
              </a:spcBef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2009</a:t>
            </a:r>
            <a:r>
              <a:rPr sz="1800" b="1" spc="-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EQ:</a:t>
            </a:r>
            <a:r>
              <a:rPr sz="1800" b="1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INTRACRUS</a:t>
            </a:r>
            <a:r>
              <a:rPr sz="1800" b="1" spc="-13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1800" b="1" spc="-3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4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1800" b="1" spc="-13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463687" y="958595"/>
            <a:ext cx="7693152" cy="609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72769" y="6749796"/>
            <a:ext cx="2405633" cy="339090"/>
          </a:xfrm>
          <a:custGeom>
            <a:avLst/>
            <a:gdLst/>
            <a:ahLst/>
            <a:cxnLst/>
            <a:rect l="l" t="t" r="r" b="b"/>
            <a:pathLst>
              <a:path w="2405633" h="339090">
                <a:moveTo>
                  <a:pt x="0" y="0"/>
                </a:moveTo>
                <a:lnTo>
                  <a:pt x="0" y="339090"/>
                </a:lnTo>
                <a:lnTo>
                  <a:pt x="2405633" y="339090"/>
                </a:lnTo>
                <a:lnTo>
                  <a:pt x="240563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2173" y="714176"/>
            <a:ext cx="834561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MEASURING SLIP</a:t>
            </a:r>
            <a:r>
              <a:rPr sz="1800" spc="-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13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TES ON SUM</a:t>
            </a:r>
            <a:r>
              <a:rPr sz="1800" spc="-134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TRAN </a:t>
            </a:r>
            <a:r>
              <a:rPr sz="1800" spc="-104" dirty="0" smtClean="0">
                <a:latin typeface="Arial"/>
                <a:cs typeface="Arial"/>
              </a:rPr>
              <a:t>F</a:t>
            </a:r>
            <a:r>
              <a:rPr sz="1800" spc="0" dirty="0" smtClean="0">
                <a:latin typeface="Arial"/>
                <a:cs typeface="Arial"/>
              </a:rPr>
              <a:t>AU</a:t>
            </a:r>
            <a:r>
              <a:rPr sz="1800" spc="-129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-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FROM cGPS SuGAr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72769" y="6749796"/>
            <a:ext cx="2405633" cy="339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>
              <a:lnSpc>
                <a:spcPct val="95825"/>
              </a:lnSpc>
              <a:spcBef>
                <a:spcPts val="409"/>
              </a:spcBef>
            </a:pPr>
            <a:r>
              <a:rPr sz="1600" spc="0" dirty="0" smtClean="0">
                <a:latin typeface="Arial"/>
                <a:cs typeface="Arial"/>
              </a:rPr>
              <a:t>Bradle</a:t>
            </a:r>
            <a:r>
              <a:rPr sz="1600" spc="-114" dirty="0" smtClean="0">
                <a:latin typeface="Arial"/>
                <a:cs typeface="Arial"/>
              </a:rPr>
              <a:t>y</a:t>
            </a:r>
            <a:r>
              <a:rPr sz="1600" spc="0" dirty="0" smtClean="0">
                <a:latin typeface="Arial"/>
                <a:cs typeface="Arial"/>
              </a:rPr>
              <a:t>,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et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al,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2017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JGR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5575439" y="958596"/>
            <a:ext cx="4219956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9139" y="1792224"/>
            <a:ext cx="4597908" cy="3362705"/>
          </a:xfrm>
          <a:custGeom>
            <a:avLst/>
            <a:gdLst/>
            <a:ahLst/>
            <a:cxnLst/>
            <a:rect l="l" t="t" r="r" b="b"/>
            <a:pathLst>
              <a:path w="4597908" h="3362705">
                <a:moveTo>
                  <a:pt x="0" y="4571"/>
                </a:moveTo>
                <a:lnTo>
                  <a:pt x="4588002" y="4571"/>
                </a:lnTo>
                <a:lnTo>
                  <a:pt x="4593335" y="9905"/>
                </a:lnTo>
                <a:lnTo>
                  <a:pt x="4593335" y="3352800"/>
                </a:lnTo>
                <a:lnTo>
                  <a:pt x="4597908" y="3362705"/>
                </a:lnTo>
                <a:lnTo>
                  <a:pt x="4597908" y="0"/>
                </a:lnTo>
                <a:lnTo>
                  <a:pt x="0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9995" y="1792224"/>
            <a:ext cx="4607052" cy="3362705"/>
          </a:xfrm>
          <a:custGeom>
            <a:avLst/>
            <a:gdLst/>
            <a:ahLst/>
            <a:cxnLst/>
            <a:rect l="l" t="t" r="r" b="b"/>
            <a:pathLst>
              <a:path w="4607052" h="3362705">
                <a:moveTo>
                  <a:pt x="0" y="3362705"/>
                </a:moveTo>
                <a:lnTo>
                  <a:pt x="4607052" y="3362705"/>
                </a:lnTo>
                <a:lnTo>
                  <a:pt x="4602480" y="3352800"/>
                </a:lnTo>
                <a:lnTo>
                  <a:pt x="4602480" y="9905"/>
                </a:lnTo>
                <a:lnTo>
                  <a:pt x="4597146" y="4571"/>
                </a:lnTo>
                <a:lnTo>
                  <a:pt x="9143" y="4571"/>
                </a:lnTo>
                <a:lnTo>
                  <a:pt x="4607052" y="0"/>
                </a:lnTo>
                <a:lnTo>
                  <a:pt x="0" y="0"/>
                </a:lnTo>
                <a:lnTo>
                  <a:pt x="0" y="3362705"/>
                </a:lnTo>
                <a:lnTo>
                  <a:pt x="4571" y="9906"/>
                </a:lnTo>
                <a:lnTo>
                  <a:pt x="4597145" y="9905"/>
                </a:lnTo>
                <a:lnTo>
                  <a:pt x="4597146" y="3357372"/>
                </a:lnTo>
                <a:lnTo>
                  <a:pt x="9144" y="3357372"/>
                </a:lnTo>
                <a:lnTo>
                  <a:pt x="4572" y="3352800"/>
                </a:lnTo>
                <a:lnTo>
                  <a:pt x="0" y="3362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9995" y="1802129"/>
            <a:ext cx="4597146" cy="3352800"/>
          </a:xfrm>
          <a:custGeom>
            <a:avLst/>
            <a:gdLst/>
            <a:ahLst/>
            <a:cxnLst/>
            <a:rect l="l" t="t" r="r" b="b"/>
            <a:pathLst>
              <a:path w="4597146" h="3352800">
                <a:moveTo>
                  <a:pt x="4597146" y="3347466"/>
                </a:moveTo>
                <a:lnTo>
                  <a:pt x="4597145" y="3342894"/>
                </a:lnTo>
                <a:lnTo>
                  <a:pt x="9144" y="3342894"/>
                </a:lnTo>
                <a:lnTo>
                  <a:pt x="9143" y="0"/>
                </a:lnTo>
                <a:lnTo>
                  <a:pt x="4571" y="0"/>
                </a:lnTo>
                <a:lnTo>
                  <a:pt x="0" y="3352800"/>
                </a:lnTo>
                <a:lnTo>
                  <a:pt x="4571" y="3342894"/>
                </a:lnTo>
                <a:lnTo>
                  <a:pt x="9143" y="3347466"/>
                </a:lnTo>
                <a:lnTo>
                  <a:pt x="4597146" y="3347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13523" y="1938527"/>
            <a:ext cx="4546091" cy="973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32217" y="3003804"/>
            <a:ext cx="3685032" cy="20337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29191" y="4306824"/>
            <a:ext cx="2826258" cy="1991106"/>
          </a:xfrm>
          <a:custGeom>
            <a:avLst/>
            <a:gdLst/>
            <a:ahLst/>
            <a:cxnLst/>
            <a:rect l="l" t="t" r="r" b="b"/>
            <a:pathLst>
              <a:path w="2826258" h="1991105">
                <a:moveTo>
                  <a:pt x="6857" y="0"/>
                </a:moveTo>
                <a:lnTo>
                  <a:pt x="0" y="9906"/>
                </a:lnTo>
                <a:lnTo>
                  <a:pt x="2819400" y="1991106"/>
                </a:lnTo>
                <a:lnTo>
                  <a:pt x="2826258" y="1981200"/>
                </a:lnTo>
                <a:lnTo>
                  <a:pt x="685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32239" y="3468623"/>
            <a:ext cx="2842260" cy="240030"/>
          </a:xfrm>
          <a:custGeom>
            <a:avLst/>
            <a:gdLst/>
            <a:ahLst/>
            <a:cxnLst/>
            <a:rect l="l" t="t" r="r" b="b"/>
            <a:pathLst>
              <a:path w="2842260" h="240030">
                <a:moveTo>
                  <a:pt x="762" y="240030"/>
                </a:moveTo>
                <a:lnTo>
                  <a:pt x="2842260" y="12954"/>
                </a:lnTo>
                <a:lnTo>
                  <a:pt x="2841498" y="0"/>
                </a:lnTo>
                <a:lnTo>
                  <a:pt x="0" y="227076"/>
                </a:lnTo>
                <a:lnTo>
                  <a:pt x="762" y="24003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77375" y="362559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lnTo>
                  <a:pt x="324" y="83427"/>
                </a:lnTo>
                <a:lnTo>
                  <a:pt x="2951" y="97636"/>
                </a:lnTo>
                <a:lnTo>
                  <a:pt x="8016" y="110729"/>
                </a:lnTo>
                <a:lnTo>
                  <a:pt x="15279" y="122464"/>
                </a:lnTo>
                <a:lnTo>
                  <a:pt x="24503" y="132602"/>
                </a:lnTo>
                <a:lnTo>
                  <a:pt x="35446" y="140904"/>
                </a:lnTo>
                <a:lnTo>
                  <a:pt x="47869" y="147131"/>
                </a:lnTo>
                <a:lnTo>
                  <a:pt x="61534" y="151042"/>
                </a:lnTo>
                <a:lnTo>
                  <a:pt x="76200" y="152400"/>
                </a:lnTo>
                <a:lnTo>
                  <a:pt x="83310" y="152075"/>
                </a:lnTo>
                <a:lnTo>
                  <a:pt x="97364" y="149448"/>
                </a:lnTo>
                <a:lnTo>
                  <a:pt x="110394" y="144383"/>
                </a:lnTo>
                <a:lnTo>
                  <a:pt x="122138" y="137120"/>
                </a:lnTo>
                <a:lnTo>
                  <a:pt x="132333" y="127896"/>
                </a:lnTo>
                <a:lnTo>
                  <a:pt x="140719" y="116953"/>
                </a:lnTo>
                <a:lnTo>
                  <a:pt x="147034" y="104530"/>
                </a:lnTo>
                <a:lnTo>
                  <a:pt x="151014" y="90865"/>
                </a:lnTo>
                <a:lnTo>
                  <a:pt x="152400" y="76199"/>
                </a:lnTo>
                <a:lnTo>
                  <a:pt x="152068" y="69089"/>
                </a:lnTo>
                <a:lnTo>
                  <a:pt x="149391" y="55035"/>
                </a:lnTo>
                <a:lnTo>
                  <a:pt x="144245" y="42005"/>
                </a:lnTo>
                <a:lnTo>
                  <a:pt x="136892" y="30261"/>
                </a:lnTo>
                <a:lnTo>
                  <a:pt x="127595" y="20066"/>
                </a:lnTo>
                <a:lnTo>
                  <a:pt x="116616" y="11680"/>
                </a:lnTo>
                <a:lnTo>
                  <a:pt x="104215" y="5365"/>
                </a:lnTo>
                <a:lnTo>
                  <a:pt x="90656" y="1385"/>
                </a:lnTo>
                <a:lnTo>
                  <a:pt x="76200" y="0"/>
                </a:lnTo>
                <a:lnTo>
                  <a:pt x="68972" y="331"/>
                </a:lnTo>
                <a:lnTo>
                  <a:pt x="54763" y="3008"/>
                </a:lnTo>
                <a:lnTo>
                  <a:pt x="41670" y="8154"/>
                </a:lnTo>
                <a:lnTo>
                  <a:pt x="29935" y="15507"/>
                </a:lnTo>
                <a:lnTo>
                  <a:pt x="19797" y="24804"/>
                </a:lnTo>
                <a:lnTo>
                  <a:pt x="11495" y="35783"/>
                </a:lnTo>
                <a:lnTo>
                  <a:pt x="5268" y="48184"/>
                </a:lnTo>
                <a:lnTo>
                  <a:pt x="1357" y="61743"/>
                </a:lnTo>
                <a:lnTo>
                  <a:pt x="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2041" y="3629312"/>
            <a:ext cx="80292" cy="13714"/>
          </a:xfrm>
          <a:custGeom>
            <a:avLst/>
            <a:gdLst/>
            <a:ahLst/>
            <a:cxnLst/>
            <a:rect l="l" t="t" r="r" b="b"/>
            <a:pathLst>
              <a:path w="80292" h="13714">
                <a:moveTo>
                  <a:pt x="69281" y="2550"/>
                </a:moveTo>
                <a:lnTo>
                  <a:pt x="80292" y="1605"/>
                </a:lnTo>
                <a:lnTo>
                  <a:pt x="45847" y="0"/>
                </a:lnTo>
                <a:lnTo>
                  <a:pt x="35962" y="5679"/>
                </a:lnTo>
                <a:lnTo>
                  <a:pt x="58514" y="5148"/>
                </a:lnTo>
                <a:lnTo>
                  <a:pt x="69281" y="2550"/>
                </a:lnTo>
                <a:close/>
              </a:path>
              <a:path w="80292" h="13714">
                <a:moveTo>
                  <a:pt x="16392" y="43303"/>
                </a:moveTo>
                <a:lnTo>
                  <a:pt x="22488" y="32280"/>
                </a:lnTo>
                <a:lnTo>
                  <a:pt x="29977" y="22964"/>
                </a:lnTo>
                <a:lnTo>
                  <a:pt x="38632" y="15344"/>
                </a:lnTo>
                <a:lnTo>
                  <a:pt x="48221" y="9409"/>
                </a:lnTo>
                <a:lnTo>
                  <a:pt x="58514" y="5148"/>
                </a:lnTo>
                <a:lnTo>
                  <a:pt x="35962" y="5679"/>
                </a:lnTo>
                <a:lnTo>
                  <a:pt x="26837" y="12855"/>
                </a:lnTo>
                <a:lnTo>
                  <a:pt x="18653" y="21526"/>
                </a:lnTo>
                <a:lnTo>
                  <a:pt x="11586" y="31689"/>
                </a:lnTo>
                <a:lnTo>
                  <a:pt x="5817" y="43341"/>
                </a:lnTo>
                <a:lnTo>
                  <a:pt x="1523" y="56481"/>
                </a:lnTo>
                <a:lnTo>
                  <a:pt x="0" y="73245"/>
                </a:lnTo>
                <a:lnTo>
                  <a:pt x="762" y="81627"/>
                </a:lnTo>
                <a:lnTo>
                  <a:pt x="3810" y="96867"/>
                </a:lnTo>
                <a:lnTo>
                  <a:pt x="9104" y="109333"/>
                </a:lnTo>
                <a:lnTo>
                  <a:pt x="15652" y="120197"/>
                </a:lnTo>
                <a:lnTo>
                  <a:pt x="23290" y="129486"/>
                </a:lnTo>
                <a:lnTo>
                  <a:pt x="31856" y="137227"/>
                </a:lnTo>
                <a:lnTo>
                  <a:pt x="41187" y="143447"/>
                </a:lnTo>
                <a:lnTo>
                  <a:pt x="51120" y="148172"/>
                </a:lnTo>
                <a:lnTo>
                  <a:pt x="61493" y="151431"/>
                </a:lnTo>
                <a:lnTo>
                  <a:pt x="72142" y="153248"/>
                </a:lnTo>
                <a:lnTo>
                  <a:pt x="82906" y="153652"/>
                </a:lnTo>
                <a:lnTo>
                  <a:pt x="93621" y="152669"/>
                </a:lnTo>
                <a:lnTo>
                  <a:pt x="104125" y="150326"/>
                </a:lnTo>
                <a:lnTo>
                  <a:pt x="114254" y="146650"/>
                </a:lnTo>
                <a:lnTo>
                  <a:pt x="123848" y="141668"/>
                </a:lnTo>
                <a:lnTo>
                  <a:pt x="132741" y="135407"/>
                </a:lnTo>
                <a:lnTo>
                  <a:pt x="140773" y="127894"/>
                </a:lnTo>
                <a:lnTo>
                  <a:pt x="147780" y="119155"/>
                </a:lnTo>
                <a:lnTo>
                  <a:pt x="153599" y="109217"/>
                </a:lnTo>
                <a:lnTo>
                  <a:pt x="158069" y="98108"/>
                </a:lnTo>
                <a:lnTo>
                  <a:pt x="161025" y="85855"/>
                </a:lnTo>
                <a:lnTo>
                  <a:pt x="162306" y="72483"/>
                </a:lnTo>
                <a:lnTo>
                  <a:pt x="161544" y="64101"/>
                </a:lnTo>
                <a:lnTo>
                  <a:pt x="160782" y="56481"/>
                </a:lnTo>
                <a:lnTo>
                  <a:pt x="158761" y="49444"/>
                </a:lnTo>
                <a:lnTo>
                  <a:pt x="153686" y="36980"/>
                </a:lnTo>
                <a:lnTo>
                  <a:pt x="147228" y="26040"/>
                </a:lnTo>
                <a:lnTo>
                  <a:pt x="139564" y="16624"/>
                </a:lnTo>
                <a:lnTo>
                  <a:pt x="130874" y="8727"/>
                </a:lnTo>
                <a:lnTo>
                  <a:pt x="121336" y="2349"/>
                </a:lnTo>
                <a:lnTo>
                  <a:pt x="111129" y="-2514"/>
                </a:lnTo>
                <a:lnTo>
                  <a:pt x="100432" y="-5864"/>
                </a:lnTo>
                <a:lnTo>
                  <a:pt x="89423" y="-7703"/>
                </a:lnTo>
                <a:lnTo>
                  <a:pt x="78281" y="-8034"/>
                </a:lnTo>
                <a:lnTo>
                  <a:pt x="67186" y="-6859"/>
                </a:lnTo>
                <a:lnTo>
                  <a:pt x="56315" y="-4180"/>
                </a:lnTo>
                <a:lnTo>
                  <a:pt x="45847" y="0"/>
                </a:lnTo>
                <a:lnTo>
                  <a:pt x="80292" y="1605"/>
                </a:lnTo>
                <a:lnTo>
                  <a:pt x="91318" y="2300"/>
                </a:lnTo>
                <a:lnTo>
                  <a:pt x="102126" y="4626"/>
                </a:lnTo>
                <a:lnTo>
                  <a:pt x="112489" y="8570"/>
                </a:lnTo>
                <a:lnTo>
                  <a:pt x="122175" y="14123"/>
                </a:lnTo>
                <a:lnTo>
                  <a:pt x="130954" y="21273"/>
                </a:lnTo>
                <a:lnTo>
                  <a:pt x="138596" y="30009"/>
                </a:lnTo>
                <a:lnTo>
                  <a:pt x="144871" y="40320"/>
                </a:lnTo>
                <a:lnTo>
                  <a:pt x="149549" y="52196"/>
                </a:lnTo>
                <a:lnTo>
                  <a:pt x="152400" y="65625"/>
                </a:lnTo>
                <a:lnTo>
                  <a:pt x="152400" y="80103"/>
                </a:lnTo>
                <a:lnTo>
                  <a:pt x="150282" y="90762"/>
                </a:lnTo>
                <a:lnTo>
                  <a:pt x="146008" y="102761"/>
                </a:lnTo>
                <a:lnTo>
                  <a:pt x="140131" y="113277"/>
                </a:lnTo>
                <a:lnTo>
                  <a:pt x="132871" y="122291"/>
                </a:lnTo>
                <a:lnTo>
                  <a:pt x="124449" y="129784"/>
                </a:lnTo>
                <a:lnTo>
                  <a:pt x="115085" y="135735"/>
                </a:lnTo>
                <a:lnTo>
                  <a:pt x="105000" y="140126"/>
                </a:lnTo>
                <a:lnTo>
                  <a:pt x="94413" y="142935"/>
                </a:lnTo>
                <a:lnTo>
                  <a:pt x="83546" y="144144"/>
                </a:lnTo>
                <a:lnTo>
                  <a:pt x="72619" y="143732"/>
                </a:lnTo>
                <a:lnTo>
                  <a:pt x="61851" y="141681"/>
                </a:lnTo>
                <a:lnTo>
                  <a:pt x="51465" y="137969"/>
                </a:lnTo>
                <a:lnTo>
                  <a:pt x="41679" y="132577"/>
                </a:lnTo>
                <a:lnTo>
                  <a:pt x="32715" y="125486"/>
                </a:lnTo>
                <a:lnTo>
                  <a:pt x="24792" y="116676"/>
                </a:lnTo>
                <a:lnTo>
                  <a:pt x="18131" y="106127"/>
                </a:lnTo>
                <a:lnTo>
                  <a:pt x="12954" y="93819"/>
                </a:lnTo>
                <a:lnTo>
                  <a:pt x="9906" y="80103"/>
                </a:lnTo>
                <a:lnTo>
                  <a:pt x="9906" y="65625"/>
                </a:lnTo>
                <a:lnTo>
                  <a:pt x="11429" y="58005"/>
                </a:lnTo>
                <a:lnTo>
                  <a:pt x="11922" y="56044"/>
                </a:lnTo>
                <a:lnTo>
                  <a:pt x="16392" y="43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77375" y="423519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lnTo>
                  <a:pt x="324" y="83427"/>
                </a:lnTo>
                <a:lnTo>
                  <a:pt x="2951" y="97636"/>
                </a:lnTo>
                <a:lnTo>
                  <a:pt x="8016" y="110729"/>
                </a:lnTo>
                <a:lnTo>
                  <a:pt x="15279" y="122464"/>
                </a:lnTo>
                <a:lnTo>
                  <a:pt x="24503" y="132602"/>
                </a:lnTo>
                <a:lnTo>
                  <a:pt x="35446" y="140904"/>
                </a:lnTo>
                <a:lnTo>
                  <a:pt x="47869" y="147131"/>
                </a:lnTo>
                <a:lnTo>
                  <a:pt x="61534" y="151042"/>
                </a:lnTo>
                <a:lnTo>
                  <a:pt x="76200" y="152400"/>
                </a:lnTo>
                <a:lnTo>
                  <a:pt x="83310" y="152075"/>
                </a:lnTo>
                <a:lnTo>
                  <a:pt x="97364" y="149448"/>
                </a:lnTo>
                <a:lnTo>
                  <a:pt x="110394" y="144383"/>
                </a:lnTo>
                <a:lnTo>
                  <a:pt x="122138" y="137120"/>
                </a:lnTo>
                <a:lnTo>
                  <a:pt x="132333" y="127896"/>
                </a:lnTo>
                <a:lnTo>
                  <a:pt x="140719" y="116953"/>
                </a:lnTo>
                <a:lnTo>
                  <a:pt x="147034" y="104530"/>
                </a:lnTo>
                <a:lnTo>
                  <a:pt x="151014" y="90865"/>
                </a:lnTo>
                <a:lnTo>
                  <a:pt x="152400" y="76199"/>
                </a:lnTo>
                <a:lnTo>
                  <a:pt x="152068" y="69089"/>
                </a:lnTo>
                <a:lnTo>
                  <a:pt x="149391" y="55035"/>
                </a:lnTo>
                <a:lnTo>
                  <a:pt x="144245" y="42005"/>
                </a:lnTo>
                <a:lnTo>
                  <a:pt x="136892" y="30261"/>
                </a:lnTo>
                <a:lnTo>
                  <a:pt x="127595" y="20066"/>
                </a:lnTo>
                <a:lnTo>
                  <a:pt x="116616" y="11680"/>
                </a:lnTo>
                <a:lnTo>
                  <a:pt x="104215" y="5365"/>
                </a:lnTo>
                <a:lnTo>
                  <a:pt x="90656" y="1385"/>
                </a:lnTo>
                <a:lnTo>
                  <a:pt x="76200" y="0"/>
                </a:lnTo>
                <a:lnTo>
                  <a:pt x="68972" y="331"/>
                </a:lnTo>
                <a:lnTo>
                  <a:pt x="54763" y="3008"/>
                </a:lnTo>
                <a:lnTo>
                  <a:pt x="41670" y="8154"/>
                </a:lnTo>
                <a:lnTo>
                  <a:pt x="29935" y="15507"/>
                </a:lnTo>
                <a:lnTo>
                  <a:pt x="19797" y="24804"/>
                </a:lnTo>
                <a:lnTo>
                  <a:pt x="11495" y="35783"/>
                </a:lnTo>
                <a:lnTo>
                  <a:pt x="5268" y="48184"/>
                </a:lnTo>
                <a:lnTo>
                  <a:pt x="1357" y="61743"/>
                </a:lnTo>
                <a:lnTo>
                  <a:pt x="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72041" y="4238912"/>
            <a:ext cx="80292" cy="13714"/>
          </a:xfrm>
          <a:custGeom>
            <a:avLst/>
            <a:gdLst/>
            <a:ahLst/>
            <a:cxnLst/>
            <a:rect l="l" t="t" r="r" b="b"/>
            <a:pathLst>
              <a:path w="80292" h="13714">
                <a:moveTo>
                  <a:pt x="69281" y="2550"/>
                </a:moveTo>
                <a:lnTo>
                  <a:pt x="80292" y="1605"/>
                </a:lnTo>
                <a:lnTo>
                  <a:pt x="45847" y="0"/>
                </a:lnTo>
                <a:lnTo>
                  <a:pt x="35962" y="5679"/>
                </a:lnTo>
                <a:lnTo>
                  <a:pt x="58514" y="5148"/>
                </a:lnTo>
                <a:lnTo>
                  <a:pt x="69281" y="2550"/>
                </a:lnTo>
                <a:close/>
              </a:path>
              <a:path w="80292" h="13714">
                <a:moveTo>
                  <a:pt x="16392" y="43303"/>
                </a:moveTo>
                <a:lnTo>
                  <a:pt x="22488" y="32280"/>
                </a:lnTo>
                <a:lnTo>
                  <a:pt x="29977" y="22964"/>
                </a:lnTo>
                <a:lnTo>
                  <a:pt x="38632" y="15344"/>
                </a:lnTo>
                <a:lnTo>
                  <a:pt x="48221" y="9409"/>
                </a:lnTo>
                <a:lnTo>
                  <a:pt x="58514" y="5148"/>
                </a:lnTo>
                <a:lnTo>
                  <a:pt x="35962" y="5679"/>
                </a:lnTo>
                <a:lnTo>
                  <a:pt x="26837" y="12855"/>
                </a:lnTo>
                <a:lnTo>
                  <a:pt x="18653" y="21526"/>
                </a:lnTo>
                <a:lnTo>
                  <a:pt x="11586" y="31689"/>
                </a:lnTo>
                <a:lnTo>
                  <a:pt x="5817" y="43341"/>
                </a:lnTo>
                <a:lnTo>
                  <a:pt x="1523" y="56481"/>
                </a:lnTo>
                <a:lnTo>
                  <a:pt x="0" y="73245"/>
                </a:lnTo>
                <a:lnTo>
                  <a:pt x="762" y="81627"/>
                </a:lnTo>
                <a:lnTo>
                  <a:pt x="3810" y="96867"/>
                </a:lnTo>
                <a:lnTo>
                  <a:pt x="9104" y="109333"/>
                </a:lnTo>
                <a:lnTo>
                  <a:pt x="15652" y="120197"/>
                </a:lnTo>
                <a:lnTo>
                  <a:pt x="23290" y="129486"/>
                </a:lnTo>
                <a:lnTo>
                  <a:pt x="31856" y="137227"/>
                </a:lnTo>
                <a:lnTo>
                  <a:pt x="41187" y="143447"/>
                </a:lnTo>
                <a:lnTo>
                  <a:pt x="51120" y="148172"/>
                </a:lnTo>
                <a:lnTo>
                  <a:pt x="61493" y="151431"/>
                </a:lnTo>
                <a:lnTo>
                  <a:pt x="72142" y="153248"/>
                </a:lnTo>
                <a:lnTo>
                  <a:pt x="82906" y="153652"/>
                </a:lnTo>
                <a:lnTo>
                  <a:pt x="93621" y="152669"/>
                </a:lnTo>
                <a:lnTo>
                  <a:pt x="104125" y="150326"/>
                </a:lnTo>
                <a:lnTo>
                  <a:pt x="114254" y="146650"/>
                </a:lnTo>
                <a:lnTo>
                  <a:pt x="123848" y="141668"/>
                </a:lnTo>
                <a:lnTo>
                  <a:pt x="132741" y="135407"/>
                </a:lnTo>
                <a:lnTo>
                  <a:pt x="140773" y="127894"/>
                </a:lnTo>
                <a:lnTo>
                  <a:pt x="147780" y="119155"/>
                </a:lnTo>
                <a:lnTo>
                  <a:pt x="153599" y="109217"/>
                </a:lnTo>
                <a:lnTo>
                  <a:pt x="158069" y="98108"/>
                </a:lnTo>
                <a:lnTo>
                  <a:pt x="161025" y="85855"/>
                </a:lnTo>
                <a:lnTo>
                  <a:pt x="162306" y="72483"/>
                </a:lnTo>
                <a:lnTo>
                  <a:pt x="161544" y="64101"/>
                </a:lnTo>
                <a:lnTo>
                  <a:pt x="160782" y="56481"/>
                </a:lnTo>
                <a:lnTo>
                  <a:pt x="158761" y="49444"/>
                </a:lnTo>
                <a:lnTo>
                  <a:pt x="153686" y="36980"/>
                </a:lnTo>
                <a:lnTo>
                  <a:pt x="147228" y="26040"/>
                </a:lnTo>
                <a:lnTo>
                  <a:pt x="139564" y="16624"/>
                </a:lnTo>
                <a:lnTo>
                  <a:pt x="130874" y="8727"/>
                </a:lnTo>
                <a:lnTo>
                  <a:pt x="121336" y="2349"/>
                </a:lnTo>
                <a:lnTo>
                  <a:pt x="111129" y="-2514"/>
                </a:lnTo>
                <a:lnTo>
                  <a:pt x="100432" y="-5864"/>
                </a:lnTo>
                <a:lnTo>
                  <a:pt x="89423" y="-7703"/>
                </a:lnTo>
                <a:lnTo>
                  <a:pt x="78281" y="-8034"/>
                </a:lnTo>
                <a:lnTo>
                  <a:pt x="67186" y="-6859"/>
                </a:lnTo>
                <a:lnTo>
                  <a:pt x="56315" y="-4180"/>
                </a:lnTo>
                <a:lnTo>
                  <a:pt x="45847" y="0"/>
                </a:lnTo>
                <a:lnTo>
                  <a:pt x="80292" y="1605"/>
                </a:lnTo>
                <a:lnTo>
                  <a:pt x="91318" y="2300"/>
                </a:lnTo>
                <a:lnTo>
                  <a:pt x="102126" y="4626"/>
                </a:lnTo>
                <a:lnTo>
                  <a:pt x="112489" y="8570"/>
                </a:lnTo>
                <a:lnTo>
                  <a:pt x="122175" y="14123"/>
                </a:lnTo>
                <a:lnTo>
                  <a:pt x="130954" y="21273"/>
                </a:lnTo>
                <a:lnTo>
                  <a:pt x="138596" y="30009"/>
                </a:lnTo>
                <a:lnTo>
                  <a:pt x="144871" y="40320"/>
                </a:lnTo>
                <a:lnTo>
                  <a:pt x="149549" y="52196"/>
                </a:lnTo>
                <a:lnTo>
                  <a:pt x="152400" y="65625"/>
                </a:lnTo>
                <a:lnTo>
                  <a:pt x="152400" y="80103"/>
                </a:lnTo>
                <a:lnTo>
                  <a:pt x="150282" y="90762"/>
                </a:lnTo>
                <a:lnTo>
                  <a:pt x="146008" y="102761"/>
                </a:lnTo>
                <a:lnTo>
                  <a:pt x="140131" y="113277"/>
                </a:lnTo>
                <a:lnTo>
                  <a:pt x="132871" y="122291"/>
                </a:lnTo>
                <a:lnTo>
                  <a:pt x="124449" y="129784"/>
                </a:lnTo>
                <a:lnTo>
                  <a:pt x="115085" y="135735"/>
                </a:lnTo>
                <a:lnTo>
                  <a:pt x="105000" y="140126"/>
                </a:lnTo>
                <a:lnTo>
                  <a:pt x="94413" y="142935"/>
                </a:lnTo>
                <a:lnTo>
                  <a:pt x="83546" y="144144"/>
                </a:lnTo>
                <a:lnTo>
                  <a:pt x="72619" y="143732"/>
                </a:lnTo>
                <a:lnTo>
                  <a:pt x="61851" y="141681"/>
                </a:lnTo>
                <a:lnTo>
                  <a:pt x="51465" y="137969"/>
                </a:lnTo>
                <a:lnTo>
                  <a:pt x="41679" y="132577"/>
                </a:lnTo>
                <a:lnTo>
                  <a:pt x="32715" y="125486"/>
                </a:lnTo>
                <a:lnTo>
                  <a:pt x="24792" y="116676"/>
                </a:lnTo>
                <a:lnTo>
                  <a:pt x="18131" y="106127"/>
                </a:lnTo>
                <a:lnTo>
                  <a:pt x="12954" y="93819"/>
                </a:lnTo>
                <a:lnTo>
                  <a:pt x="9906" y="80103"/>
                </a:lnTo>
                <a:lnTo>
                  <a:pt x="9906" y="65625"/>
                </a:lnTo>
                <a:lnTo>
                  <a:pt x="11429" y="58005"/>
                </a:lnTo>
                <a:lnTo>
                  <a:pt x="11922" y="56044"/>
                </a:lnTo>
                <a:lnTo>
                  <a:pt x="16392" y="433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07599" y="5721096"/>
            <a:ext cx="1600200" cy="76200"/>
          </a:xfrm>
          <a:custGeom>
            <a:avLst/>
            <a:gdLst/>
            <a:ahLst/>
            <a:cxnLst/>
            <a:rect l="l" t="t" r="r" b="b"/>
            <a:pathLst>
              <a:path w="1600200" h="76200">
                <a:moveTo>
                  <a:pt x="0" y="33528"/>
                </a:moveTo>
                <a:lnTo>
                  <a:pt x="0" y="43433"/>
                </a:lnTo>
                <a:lnTo>
                  <a:pt x="1536191" y="43433"/>
                </a:lnTo>
                <a:lnTo>
                  <a:pt x="1524000" y="76200"/>
                </a:lnTo>
                <a:lnTo>
                  <a:pt x="1600200" y="38100"/>
                </a:lnTo>
                <a:lnTo>
                  <a:pt x="1536191" y="33528"/>
                </a:lnTo>
                <a:lnTo>
                  <a:pt x="0" y="33528"/>
                </a:lnTo>
                <a:close/>
              </a:path>
              <a:path w="1600200" h="76200">
                <a:moveTo>
                  <a:pt x="1536191" y="33528"/>
                </a:moveTo>
                <a:lnTo>
                  <a:pt x="1600200" y="38100"/>
                </a:lnTo>
                <a:lnTo>
                  <a:pt x="1524000" y="0"/>
                </a:lnTo>
                <a:lnTo>
                  <a:pt x="1523999" y="33528"/>
                </a:lnTo>
                <a:lnTo>
                  <a:pt x="1536191" y="33528"/>
                </a:lnTo>
                <a:close/>
              </a:path>
              <a:path w="1600200" h="76200">
                <a:moveTo>
                  <a:pt x="1524000" y="76200"/>
                </a:moveTo>
                <a:lnTo>
                  <a:pt x="1536191" y="43433"/>
                </a:lnTo>
                <a:lnTo>
                  <a:pt x="1523999" y="43433"/>
                </a:lnTo>
                <a:lnTo>
                  <a:pt x="15240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18239" y="1225295"/>
            <a:ext cx="381000" cy="76200"/>
          </a:xfrm>
          <a:custGeom>
            <a:avLst/>
            <a:gdLst/>
            <a:ahLst/>
            <a:cxnLst/>
            <a:rect l="l" t="t" r="r" b="b"/>
            <a:pathLst>
              <a:path w="381000" h="76200">
                <a:moveTo>
                  <a:pt x="0" y="33528"/>
                </a:moveTo>
                <a:lnTo>
                  <a:pt x="0" y="43434"/>
                </a:lnTo>
                <a:lnTo>
                  <a:pt x="317753" y="43434"/>
                </a:lnTo>
                <a:lnTo>
                  <a:pt x="304800" y="76200"/>
                </a:lnTo>
                <a:lnTo>
                  <a:pt x="381000" y="38100"/>
                </a:lnTo>
                <a:lnTo>
                  <a:pt x="317753" y="33528"/>
                </a:lnTo>
                <a:lnTo>
                  <a:pt x="0" y="33528"/>
                </a:lnTo>
                <a:close/>
              </a:path>
              <a:path w="381000" h="76200">
                <a:moveTo>
                  <a:pt x="317753" y="33528"/>
                </a:moveTo>
                <a:lnTo>
                  <a:pt x="381000" y="38100"/>
                </a:lnTo>
                <a:lnTo>
                  <a:pt x="304800" y="0"/>
                </a:lnTo>
                <a:lnTo>
                  <a:pt x="304800" y="33528"/>
                </a:lnTo>
                <a:lnTo>
                  <a:pt x="317753" y="33528"/>
                </a:lnTo>
                <a:close/>
              </a:path>
              <a:path w="381000" h="76200">
                <a:moveTo>
                  <a:pt x="304800" y="76200"/>
                </a:moveTo>
                <a:lnTo>
                  <a:pt x="317753" y="43434"/>
                </a:lnTo>
                <a:lnTo>
                  <a:pt x="304800" y="43434"/>
                </a:lnTo>
                <a:lnTo>
                  <a:pt x="304800" y="7620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82173" y="431450"/>
            <a:ext cx="84093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u="heavy" spc="0" dirty="0" smtClean="0">
                <a:latin typeface="Arial"/>
                <a:cs typeface="Arial"/>
              </a:rPr>
              <a:t>Deformation</a:t>
            </a:r>
            <a:r>
              <a:rPr sz="2400" u="heavy" spc="24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associated</a:t>
            </a:r>
            <a:r>
              <a:rPr sz="2400" u="heavy" spc="24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with</a:t>
            </a:r>
            <a:r>
              <a:rPr sz="2400" u="heavy" spc="4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the megathrust</a:t>
            </a:r>
            <a:r>
              <a:rPr sz="2400" u="heavy" spc="25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earthquake</a:t>
            </a:r>
            <a:r>
              <a:rPr sz="2400" u="heavy" spc="25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cycle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66771" y="1080674"/>
            <a:ext cx="17310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sz="2400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2005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13214" y="1080674"/>
            <a:ext cx="159359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4573" y="1117250"/>
            <a:ext cx="145872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00205F"/>
                </a:solidFill>
                <a:latin typeface="Arial"/>
                <a:cs typeface="Arial"/>
              </a:rPr>
              <a:t>Long-term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9104" y="1117250"/>
            <a:ext cx="68011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00205F"/>
                </a:solidFill>
                <a:latin typeface="Arial"/>
                <a:cs typeface="Arial"/>
              </a:rPr>
              <a:t>slow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05023" y="1117250"/>
            <a:ext cx="161127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00205F"/>
                </a:solidFill>
                <a:latin typeface="Arial"/>
                <a:cs typeface="Arial"/>
              </a:rPr>
              <a:t>subsidence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30373" y="3391082"/>
            <a:ext cx="14447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January</a:t>
            </a:r>
            <a:r>
              <a:rPr sz="1800" spc="-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2005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11373" y="3936650"/>
            <a:ext cx="14746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After 2005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01875" y="3936650"/>
            <a:ext cx="15939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20373" y="5613050"/>
            <a:ext cx="185063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Sudden</a:t>
            </a:r>
            <a:r>
              <a:rPr sz="2400" spc="2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0000"/>
                </a:solidFill>
                <a:latin typeface="Arial"/>
                <a:cs typeface="Arial"/>
              </a:rPr>
              <a:t>uplift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0373" y="6224967"/>
            <a:ext cx="106383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May 2005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2802" y="551433"/>
            <a:ext cx="878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295791" y="551433"/>
            <a:ext cx="878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924868" y="551433"/>
            <a:ext cx="8540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433396" y="551433"/>
            <a:ext cx="846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040820" y="551433"/>
            <a:ext cx="878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651779" y="551433"/>
            <a:ext cx="8787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774839" y="4135373"/>
            <a:ext cx="4419600" cy="29436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32467" y="4989576"/>
            <a:ext cx="918972" cy="541019"/>
          </a:xfrm>
          <a:custGeom>
            <a:avLst/>
            <a:gdLst/>
            <a:ahLst/>
            <a:cxnLst/>
            <a:rect l="l" t="t" r="r" b="b"/>
            <a:pathLst>
              <a:path w="918971" h="541020">
                <a:moveTo>
                  <a:pt x="9906" y="0"/>
                </a:moveTo>
                <a:lnTo>
                  <a:pt x="0" y="16002"/>
                </a:lnTo>
                <a:lnTo>
                  <a:pt x="848698" y="511075"/>
                </a:lnTo>
                <a:lnTo>
                  <a:pt x="859536" y="517397"/>
                </a:lnTo>
                <a:lnTo>
                  <a:pt x="834390" y="535685"/>
                </a:lnTo>
                <a:lnTo>
                  <a:pt x="918972" y="541019"/>
                </a:lnTo>
                <a:lnTo>
                  <a:pt x="869442" y="501395"/>
                </a:lnTo>
                <a:lnTo>
                  <a:pt x="858154" y="494811"/>
                </a:lnTo>
                <a:lnTo>
                  <a:pt x="9906" y="0"/>
                </a:lnTo>
                <a:close/>
              </a:path>
              <a:path w="918971" h="541020">
                <a:moveTo>
                  <a:pt x="869442" y="501395"/>
                </a:moveTo>
                <a:lnTo>
                  <a:pt x="918972" y="541019"/>
                </a:lnTo>
                <a:lnTo>
                  <a:pt x="872490" y="470153"/>
                </a:lnTo>
                <a:lnTo>
                  <a:pt x="858154" y="494811"/>
                </a:lnTo>
                <a:lnTo>
                  <a:pt x="869442" y="501395"/>
                </a:lnTo>
                <a:close/>
              </a:path>
              <a:path w="918971" h="541020">
                <a:moveTo>
                  <a:pt x="834390" y="535685"/>
                </a:moveTo>
                <a:lnTo>
                  <a:pt x="859536" y="517397"/>
                </a:lnTo>
                <a:lnTo>
                  <a:pt x="848698" y="511075"/>
                </a:lnTo>
                <a:lnTo>
                  <a:pt x="834390" y="535685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56267" y="5294376"/>
            <a:ext cx="918972" cy="541019"/>
          </a:xfrm>
          <a:custGeom>
            <a:avLst/>
            <a:gdLst/>
            <a:ahLst/>
            <a:cxnLst/>
            <a:rect l="l" t="t" r="r" b="b"/>
            <a:pathLst>
              <a:path w="918971" h="541020">
                <a:moveTo>
                  <a:pt x="9906" y="0"/>
                </a:moveTo>
                <a:lnTo>
                  <a:pt x="0" y="16002"/>
                </a:lnTo>
                <a:lnTo>
                  <a:pt x="848698" y="511075"/>
                </a:lnTo>
                <a:lnTo>
                  <a:pt x="859536" y="517397"/>
                </a:lnTo>
                <a:lnTo>
                  <a:pt x="834390" y="535685"/>
                </a:lnTo>
                <a:lnTo>
                  <a:pt x="918972" y="541019"/>
                </a:lnTo>
                <a:lnTo>
                  <a:pt x="869442" y="501395"/>
                </a:lnTo>
                <a:lnTo>
                  <a:pt x="858154" y="494811"/>
                </a:lnTo>
                <a:lnTo>
                  <a:pt x="9906" y="0"/>
                </a:lnTo>
                <a:close/>
              </a:path>
              <a:path w="918971" h="541020">
                <a:moveTo>
                  <a:pt x="869442" y="501395"/>
                </a:moveTo>
                <a:lnTo>
                  <a:pt x="918972" y="541019"/>
                </a:lnTo>
                <a:lnTo>
                  <a:pt x="872490" y="470153"/>
                </a:lnTo>
                <a:lnTo>
                  <a:pt x="858154" y="494811"/>
                </a:lnTo>
                <a:lnTo>
                  <a:pt x="869442" y="501395"/>
                </a:lnTo>
                <a:close/>
              </a:path>
              <a:path w="918971" h="541020">
                <a:moveTo>
                  <a:pt x="834390" y="535685"/>
                </a:moveTo>
                <a:lnTo>
                  <a:pt x="859536" y="517397"/>
                </a:lnTo>
                <a:lnTo>
                  <a:pt x="848698" y="511075"/>
                </a:lnTo>
                <a:lnTo>
                  <a:pt x="834390" y="535685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23039" y="4135374"/>
            <a:ext cx="4495800" cy="2995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1593" y="792479"/>
            <a:ext cx="4406646" cy="2935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36839" y="1712976"/>
            <a:ext cx="919734" cy="541020"/>
          </a:xfrm>
          <a:custGeom>
            <a:avLst/>
            <a:gdLst/>
            <a:ahLst/>
            <a:cxnLst/>
            <a:rect l="l" t="t" r="r" b="b"/>
            <a:pathLst>
              <a:path w="919734" h="541020">
                <a:moveTo>
                  <a:pt x="50291" y="501396"/>
                </a:moveTo>
                <a:lnTo>
                  <a:pt x="61579" y="494811"/>
                </a:lnTo>
                <a:lnTo>
                  <a:pt x="47243" y="470154"/>
                </a:lnTo>
                <a:lnTo>
                  <a:pt x="0" y="541020"/>
                </a:lnTo>
                <a:lnTo>
                  <a:pt x="50291" y="501396"/>
                </a:lnTo>
                <a:close/>
              </a:path>
              <a:path w="919734" h="541020">
                <a:moveTo>
                  <a:pt x="85343" y="535686"/>
                </a:moveTo>
                <a:lnTo>
                  <a:pt x="71035" y="511075"/>
                </a:lnTo>
                <a:lnTo>
                  <a:pt x="60197" y="517398"/>
                </a:lnTo>
                <a:lnTo>
                  <a:pt x="85343" y="535686"/>
                </a:lnTo>
                <a:close/>
              </a:path>
              <a:path w="919734" h="541020">
                <a:moveTo>
                  <a:pt x="919734" y="16002"/>
                </a:moveTo>
                <a:lnTo>
                  <a:pt x="909828" y="0"/>
                </a:lnTo>
                <a:lnTo>
                  <a:pt x="61579" y="494811"/>
                </a:lnTo>
                <a:lnTo>
                  <a:pt x="50291" y="501396"/>
                </a:lnTo>
                <a:lnTo>
                  <a:pt x="0" y="541020"/>
                </a:lnTo>
                <a:lnTo>
                  <a:pt x="85343" y="535686"/>
                </a:lnTo>
                <a:lnTo>
                  <a:pt x="60197" y="517398"/>
                </a:lnTo>
                <a:lnTo>
                  <a:pt x="71035" y="511075"/>
                </a:lnTo>
                <a:lnTo>
                  <a:pt x="919734" y="16002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17839" y="1714500"/>
            <a:ext cx="541020" cy="615696"/>
          </a:xfrm>
          <a:custGeom>
            <a:avLst/>
            <a:gdLst/>
            <a:ahLst/>
            <a:cxnLst/>
            <a:rect l="l" t="t" r="r" b="b"/>
            <a:pathLst>
              <a:path w="541019" h="615695">
                <a:moveTo>
                  <a:pt x="35052" y="562356"/>
                </a:moveTo>
                <a:lnTo>
                  <a:pt x="43725" y="552432"/>
                </a:lnTo>
                <a:lnTo>
                  <a:pt x="22098" y="533400"/>
                </a:lnTo>
                <a:lnTo>
                  <a:pt x="0" y="615696"/>
                </a:lnTo>
                <a:lnTo>
                  <a:pt x="35052" y="562356"/>
                </a:lnTo>
                <a:close/>
              </a:path>
              <a:path w="541019" h="615695">
                <a:moveTo>
                  <a:pt x="79248" y="583692"/>
                </a:moveTo>
                <a:lnTo>
                  <a:pt x="57938" y="564939"/>
                </a:lnTo>
                <a:lnTo>
                  <a:pt x="49530" y="574548"/>
                </a:lnTo>
                <a:lnTo>
                  <a:pt x="79248" y="583692"/>
                </a:lnTo>
                <a:close/>
              </a:path>
              <a:path w="541019" h="615695">
                <a:moveTo>
                  <a:pt x="541020" y="12954"/>
                </a:moveTo>
                <a:lnTo>
                  <a:pt x="526542" y="0"/>
                </a:lnTo>
                <a:lnTo>
                  <a:pt x="43725" y="552432"/>
                </a:lnTo>
                <a:lnTo>
                  <a:pt x="35052" y="562356"/>
                </a:lnTo>
                <a:lnTo>
                  <a:pt x="0" y="615696"/>
                </a:lnTo>
                <a:lnTo>
                  <a:pt x="79248" y="583692"/>
                </a:lnTo>
                <a:lnTo>
                  <a:pt x="49530" y="574548"/>
                </a:lnTo>
                <a:lnTo>
                  <a:pt x="57938" y="564939"/>
                </a:lnTo>
                <a:lnTo>
                  <a:pt x="541020" y="12954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3639" y="2302764"/>
            <a:ext cx="1144524" cy="189737"/>
          </a:xfrm>
          <a:custGeom>
            <a:avLst/>
            <a:gdLst/>
            <a:ahLst/>
            <a:cxnLst/>
            <a:rect l="l" t="t" r="r" b="b"/>
            <a:pathLst>
              <a:path w="1144524" h="189737">
                <a:moveTo>
                  <a:pt x="77054" y="28308"/>
                </a:moveTo>
                <a:lnTo>
                  <a:pt x="80772" y="0"/>
                </a:lnTo>
                <a:lnTo>
                  <a:pt x="0" y="27432"/>
                </a:lnTo>
                <a:lnTo>
                  <a:pt x="70865" y="75438"/>
                </a:lnTo>
                <a:lnTo>
                  <a:pt x="74543" y="47428"/>
                </a:lnTo>
                <a:lnTo>
                  <a:pt x="61721" y="45720"/>
                </a:lnTo>
                <a:lnTo>
                  <a:pt x="64769" y="26670"/>
                </a:lnTo>
                <a:lnTo>
                  <a:pt x="77054" y="28308"/>
                </a:lnTo>
                <a:close/>
              </a:path>
              <a:path w="1144524" h="189737">
                <a:moveTo>
                  <a:pt x="64769" y="26670"/>
                </a:moveTo>
                <a:lnTo>
                  <a:pt x="61721" y="45720"/>
                </a:lnTo>
                <a:lnTo>
                  <a:pt x="74543" y="47428"/>
                </a:lnTo>
                <a:lnTo>
                  <a:pt x="1142238" y="189737"/>
                </a:lnTo>
                <a:lnTo>
                  <a:pt x="1144524" y="170687"/>
                </a:lnTo>
                <a:lnTo>
                  <a:pt x="77054" y="28308"/>
                </a:lnTo>
                <a:lnTo>
                  <a:pt x="64769" y="26670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37495" y="2481072"/>
            <a:ext cx="108204" cy="382524"/>
          </a:xfrm>
          <a:custGeom>
            <a:avLst/>
            <a:gdLst/>
            <a:ahLst/>
            <a:cxnLst/>
            <a:rect l="l" t="t" r="r" b="b"/>
            <a:pathLst>
              <a:path w="108203" h="382524">
                <a:moveTo>
                  <a:pt x="19050" y="0"/>
                </a:moveTo>
                <a:lnTo>
                  <a:pt x="0" y="3810"/>
                </a:lnTo>
                <a:lnTo>
                  <a:pt x="61538" y="310037"/>
                </a:lnTo>
                <a:lnTo>
                  <a:pt x="64008" y="322326"/>
                </a:lnTo>
                <a:lnTo>
                  <a:pt x="33528" y="315468"/>
                </a:lnTo>
                <a:lnTo>
                  <a:pt x="85344" y="382524"/>
                </a:lnTo>
                <a:lnTo>
                  <a:pt x="82296" y="318516"/>
                </a:lnTo>
                <a:lnTo>
                  <a:pt x="79905" y="306476"/>
                </a:lnTo>
                <a:lnTo>
                  <a:pt x="19050" y="0"/>
                </a:lnTo>
                <a:close/>
              </a:path>
              <a:path w="108203" h="382524">
                <a:moveTo>
                  <a:pt x="82296" y="318516"/>
                </a:moveTo>
                <a:lnTo>
                  <a:pt x="85344" y="382524"/>
                </a:lnTo>
                <a:lnTo>
                  <a:pt x="108204" y="300990"/>
                </a:lnTo>
                <a:lnTo>
                  <a:pt x="79905" y="306476"/>
                </a:lnTo>
                <a:lnTo>
                  <a:pt x="82296" y="318516"/>
                </a:lnTo>
                <a:close/>
              </a:path>
              <a:path w="108203" h="382524">
                <a:moveTo>
                  <a:pt x="33528" y="315468"/>
                </a:moveTo>
                <a:lnTo>
                  <a:pt x="64008" y="322326"/>
                </a:lnTo>
                <a:lnTo>
                  <a:pt x="61538" y="310037"/>
                </a:lnTo>
                <a:lnTo>
                  <a:pt x="33528" y="315468"/>
                </a:lnTo>
                <a:close/>
              </a:path>
            </a:pathLst>
          </a:custGeom>
          <a:solidFill>
            <a:srgbClr val="F4F80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3039" y="806196"/>
            <a:ext cx="4040327" cy="2929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34573" y="423289"/>
            <a:ext cx="51439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6706" y="423289"/>
            <a:ext cx="3236860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March</a:t>
            </a:r>
            <a:r>
              <a:rPr sz="2000" b="1" spc="-53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2005</a:t>
            </a:r>
            <a:r>
              <a:rPr sz="2000" b="1" spc="-39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event</a:t>
            </a:r>
            <a:r>
              <a:rPr sz="2000" b="1" spc="-47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resulted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01305" y="423289"/>
            <a:ext cx="288889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in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6107" y="423289"/>
            <a:ext cx="138852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impressive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90543" y="423289"/>
            <a:ext cx="683160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uplift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79616" y="423289"/>
            <a:ext cx="317207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3773" y="1557512"/>
            <a:ext cx="1195687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Old high tide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49173" y="2363708"/>
            <a:ext cx="1116645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Old low tide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8573" y="3851132"/>
            <a:ext cx="4988334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latin typeface="Arial"/>
                <a:cs typeface="Arial"/>
              </a:rPr>
              <a:t>Examples</a:t>
            </a:r>
            <a:r>
              <a:rPr sz="1600" spc="-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from</a:t>
            </a:r>
            <a:r>
              <a:rPr sz="1600" spc="1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Nias,</a:t>
            </a:r>
            <a:r>
              <a:rPr sz="1600" spc="-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Simeulue and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the</a:t>
            </a:r>
            <a:r>
              <a:rPr sz="1600" spc="4" dirty="0" smtClean="0">
                <a:latin typeface="Arial"/>
                <a:cs typeface="Arial"/>
              </a:rPr>
              <a:t> </a:t>
            </a:r>
            <a:r>
              <a:rPr sz="1600" spc="0" dirty="0" smtClean="0">
                <a:latin typeface="Arial"/>
                <a:cs typeface="Arial"/>
              </a:rPr>
              <a:t>Banyak islands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15579" y="4834112"/>
            <a:ext cx="1269602" cy="5336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0934" marR="12980" algn="ctr">
              <a:lnSpc>
                <a:spcPts val="1735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Old high tide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473"/>
              </a:spcBef>
            </a:pP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N</a:t>
            </a:r>
            <a:r>
              <a:rPr sz="1600" spc="-9" dirty="0" smtClean="0">
                <a:solidFill>
                  <a:srgbClr val="F4F808"/>
                </a:solidFill>
                <a:latin typeface="Arial"/>
                <a:cs typeface="Arial"/>
              </a:rPr>
              <a:t>e</a:t>
            </a: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w h</a:t>
            </a:r>
            <a:r>
              <a:rPr sz="1600" spc="-9" dirty="0" smtClean="0">
                <a:solidFill>
                  <a:srgbClr val="F4F808"/>
                </a:solidFill>
                <a:latin typeface="Arial"/>
                <a:cs typeface="Arial"/>
              </a:rPr>
              <a:t>ig</a:t>
            </a:r>
            <a:r>
              <a:rPr sz="1600" spc="0" dirty="0" smtClean="0">
                <a:solidFill>
                  <a:srgbClr val="F4F808"/>
                </a:solidFill>
                <a:latin typeface="Arial"/>
                <a:cs typeface="Arial"/>
              </a:rPr>
              <a:t>h tide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74839" y="348995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38135" y="2253996"/>
            <a:ext cx="8423148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2459" y="348996"/>
            <a:ext cx="2316480" cy="461772"/>
          </a:xfrm>
          <a:custGeom>
            <a:avLst/>
            <a:gdLst/>
            <a:ahLst/>
            <a:cxnLst/>
            <a:rect l="l" t="t" r="r" b="b"/>
            <a:pathLst>
              <a:path w="2316480" h="461772">
                <a:moveTo>
                  <a:pt x="2316480" y="461771"/>
                </a:moveTo>
                <a:lnTo>
                  <a:pt x="2316480" y="0"/>
                </a:lnTo>
                <a:lnTo>
                  <a:pt x="0" y="0"/>
                </a:lnTo>
                <a:lnTo>
                  <a:pt x="0" y="461771"/>
                </a:lnTo>
                <a:lnTo>
                  <a:pt x="2316480" y="46177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7031" y="348996"/>
            <a:ext cx="2316480" cy="461772"/>
          </a:xfrm>
          <a:custGeom>
            <a:avLst/>
            <a:gdLst/>
            <a:ahLst/>
            <a:cxnLst/>
            <a:rect l="l" t="t" r="r" b="b"/>
            <a:pathLst>
              <a:path w="2316480" h="461772">
                <a:moveTo>
                  <a:pt x="2316480" y="0"/>
                </a:moveTo>
                <a:lnTo>
                  <a:pt x="2307336" y="0"/>
                </a:lnTo>
                <a:lnTo>
                  <a:pt x="2311908" y="5333"/>
                </a:lnTo>
                <a:lnTo>
                  <a:pt x="2311908" y="457199"/>
                </a:lnTo>
                <a:lnTo>
                  <a:pt x="2316480" y="461771"/>
                </a:lnTo>
                <a:lnTo>
                  <a:pt x="2316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887" y="34899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7887" y="344424"/>
            <a:ext cx="2325624" cy="471678"/>
          </a:xfrm>
          <a:custGeom>
            <a:avLst/>
            <a:gdLst/>
            <a:ahLst/>
            <a:cxnLst/>
            <a:rect l="l" t="t" r="r" b="b"/>
            <a:pathLst>
              <a:path w="2325624" h="471678">
                <a:moveTo>
                  <a:pt x="2321052" y="471678"/>
                </a:moveTo>
                <a:lnTo>
                  <a:pt x="2325624" y="469392"/>
                </a:lnTo>
                <a:lnTo>
                  <a:pt x="2325624" y="466344"/>
                </a:lnTo>
                <a:lnTo>
                  <a:pt x="2321052" y="461772"/>
                </a:lnTo>
                <a:lnTo>
                  <a:pt x="2321052" y="9906"/>
                </a:lnTo>
                <a:lnTo>
                  <a:pt x="2316480" y="4572"/>
                </a:lnTo>
                <a:lnTo>
                  <a:pt x="0" y="4572"/>
                </a:lnTo>
                <a:lnTo>
                  <a:pt x="0" y="466344"/>
                </a:lnTo>
                <a:lnTo>
                  <a:pt x="4572" y="9906"/>
                </a:lnTo>
                <a:lnTo>
                  <a:pt x="2316480" y="9905"/>
                </a:lnTo>
                <a:lnTo>
                  <a:pt x="2316480" y="466344"/>
                </a:lnTo>
                <a:lnTo>
                  <a:pt x="0" y="469392"/>
                </a:lnTo>
                <a:lnTo>
                  <a:pt x="4572" y="471678"/>
                </a:lnTo>
                <a:lnTo>
                  <a:pt x="2321052" y="4716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7887" y="354329"/>
            <a:ext cx="2316480" cy="456438"/>
          </a:xfrm>
          <a:custGeom>
            <a:avLst/>
            <a:gdLst/>
            <a:ahLst/>
            <a:cxnLst/>
            <a:rect l="l" t="t" r="r" b="b"/>
            <a:pathLst>
              <a:path w="2316480" h="456438">
                <a:moveTo>
                  <a:pt x="2316480" y="456438"/>
                </a:moveTo>
                <a:lnTo>
                  <a:pt x="2316480" y="451866"/>
                </a:lnTo>
                <a:lnTo>
                  <a:pt x="9144" y="451866"/>
                </a:lnTo>
                <a:lnTo>
                  <a:pt x="9144" y="0"/>
                </a:lnTo>
                <a:lnTo>
                  <a:pt x="4572" y="0"/>
                </a:lnTo>
                <a:lnTo>
                  <a:pt x="0" y="456438"/>
                </a:lnTo>
                <a:lnTo>
                  <a:pt x="4572" y="451866"/>
                </a:lnTo>
                <a:lnTo>
                  <a:pt x="9144" y="456438"/>
                </a:lnTo>
                <a:lnTo>
                  <a:pt x="2316480" y="456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4839" y="348996"/>
            <a:ext cx="2324100" cy="461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9053">
              <a:lnSpc>
                <a:spcPct val="95825"/>
              </a:lnSpc>
              <a:spcBef>
                <a:spcPts val="440"/>
              </a:spcBef>
            </a:pPr>
            <a:r>
              <a:rPr sz="2400" b="1" spc="0" dirty="0" smtClean="0">
                <a:latin typeface="Arial"/>
                <a:cs typeface="Arial"/>
              </a:rPr>
              <a:t>MEG</a:t>
            </a:r>
            <a:r>
              <a:rPr sz="2400" b="1" spc="-179" dirty="0" smtClean="0">
                <a:latin typeface="Arial"/>
                <a:cs typeface="Arial"/>
              </a:rPr>
              <a:t>A</a:t>
            </a:r>
            <a:r>
              <a:rPr sz="2400" b="1" spc="0" dirty="0" smtClean="0">
                <a:latin typeface="Arial"/>
                <a:cs typeface="Arial"/>
              </a:rPr>
              <a:t>THRUST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98939" y="348996"/>
            <a:ext cx="6819900" cy="461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74839" y="810768"/>
            <a:ext cx="9144000" cy="63962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975859">
              <a:lnSpc>
                <a:spcPts val="3219"/>
              </a:lnSpc>
              <a:spcBef>
                <a:spcPts val="1017"/>
              </a:spcBef>
            </a:pPr>
            <a:r>
              <a:rPr sz="2800" b="1" spc="0" dirty="0" smtClean="0">
                <a:solidFill>
                  <a:srgbClr val="FFFFFF"/>
                </a:solidFill>
                <a:latin typeface="Arial"/>
                <a:cs typeface="Arial"/>
              </a:rPr>
              <a:t>Nias  earthquake</a:t>
            </a:r>
            <a:r>
              <a:rPr sz="2800" b="1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0" dirty="0" smtClean="0">
                <a:solidFill>
                  <a:srgbClr val="FFFFFF"/>
                </a:solidFill>
                <a:latin typeface="Arial"/>
                <a:cs typeface="Arial"/>
              </a:rPr>
              <a:t>2005   </a:t>
            </a:r>
            <a:r>
              <a:rPr sz="2800" b="1" spc="14" dirty="0" smtClean="0">
                <a:solidFill>
                  <a:srgbClr val="FFFFFF"/>
                </a:solidFill>
                <a:latin typeface="Arial"/>
                <a:cs typeface="Arial"/>
              </a:rPr>
              <a:t> M</a:t>
            </a:r>
            <a:r>
              <a:rPr sz="2775" b="1" spc="0" baseline="-21936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800" b="1" spc="0" dirty="0" smtClean="0">
                <a:solidFill>
                  <a:srgbClr val="FFFFFF"/>
                </a:solidFill>
                <a:latin typeface="Arial"/>
                <a:cs typeface="Arial"/>
              </a:rPr>
              <a:t>8.7</a:t>
            </a:r>
            <a:endParaRPr sz="2800">
              <a:latin typeface="Arial"/>
              <a:cs typeface="Arial"/>
            </a:endParaRPr>
          </a:p>
          <a:p>
            <a:pPr marL="1732273" marR="1749629" algn="ctr">
              <a:lnSpc>
                <a:spcPct val="95825"/>
              </a:lnSpc>
              <a:spcBef>
                <a:spcPts val="31870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Pulau</a:t>
            </a:r>
            <a:r>
              <a:rPr sz="2400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Bale                                  </a:t>
            </a:r>
            <a:r>
              <a:rPr sz="2400" spc="2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Haloban</a:t>
            </a:r>
            <a:endParaRPr sz="2400">
              <a:latin typeface="Arial"/>
              <a:cs typeface="Arial"/>
            </a:endParaRPr>
          </a:p>
          <a:p>
            <a:pPr marL="1996433">
              <a:lnSpc>
                <a:spcPct val="95825"/>
              </a:lnSpc>
              <a:spcBef>
                <a:spcPts val="3240"/>
              </a:spcBef>
            </a:pP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….AND</a:t>
            </a:r>
            <a:r>
              <a:rPr sz="2400" b="1" spc="66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0" dirty="0" smtClean="0">
                <a:solidFill>
                  <a:srgbClr val="FFFFFF"/>
                </a:solidFill>
                <a:latin typeface="Arial"/>
                <a:cs typeface="Arial"/>
              </a:rPr>
              <a:t>SUBSIDENCES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766673" y="343915"/>
            <a:ext cx="9161094" cy="6873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84739" y="3930396"/>
            <a:ext cx="171450" cy="762000"/>
          </a:xfrm>
          <a:custGeom>
            <a:avLst/>
            <a:gdLst/>
            <a:ahLst/>
            <a:cxnLst/>
            <a:rect l="l" t="t" r="r" b="b"/>
            <a:pathLst>
              <a:path w="171450" h="762000">
                <a:moveTo>
                  <a:pt x="57150" y="619505"/>
                </a:moveTo>
                <a:lnTo>
                  <a:pt x="57150" y="590550"/>
                </a:lnTo>
                <a:lnTo>
                  <a:pt x="0" y="590550"/>
                </a:lnTo>
                <a:lnTo>
                  <a:pt x="86105" y="762000"/>
                </a:lnTo>
                <a:lnTo>
                  <a:pt x="57150" y="619505"/>
                </a:lnTo>
                <a:close/>
              </a:path>
              <a:path w="171450" h="762000">
                <a:moveTo>
                  <a:pt x="114300" y="619505"/>
                </a:moveTo>
                <a:lnTo>
                  <a:pt x="171450" y="590550"/>
                </a:lnTo>
                <a:lnTo>
                  <a:pt x="114300" y="590550"/>
                </a:lnTo>
                <a:lnTo>
                  <a:pt x="114300" y="619505"/>
                </a:lnTo>
                <a:close/>
              </a:path>
              <a:path w="171450" h="762000">
                <a:moveTo>
                  <a:pt x="114300" y="0"/>
                </a:moveTo>
                <a:lnTo>
                  <a:pt x="57150" y="0"/>
                </a:lnTo>
                <a:lnTo>
                  <a:pt x="57150" y="619505"/>
                </a:lnTo>
                <a:lnTo>
                  <a:pt x="86105" y="762000"/>
                </a:lnTo>
                <a:lnTo>
                  <a:pt x="171450" y="590550"/>
                </a:lnTo>
                <a:lnTo>
                  <a:pt x="114300" y="619505"/>
                </a:lnTo>
                <a:lnTo>
                  <a:pt x="1143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49715" y="2324100"/>
            <a:ext cx="659130" cy="1232154"/>
          </a:xfrm>
          <a:custGeom>
            <a:avLst/>
            <a:gdLst/>
            <a:ahLst/>
            <a:cxnLst/>
            <a:rect l="l" t="t" r="r" b="b"/>
            <a:pathLst>
              <a:path w="659130" h="1232153">
                <a:moveTo>
                  <a:pt x="633984" y="1232153"/>
                </a:moveTo>
                <a:lnTo>
                  <a:pt x="659130" y="1219199"/>
                </a:lnTo>
                <a:lnTo>
                  <a:pt x="25908" y="0"/>
                </a:lnTo>
                <a:lnTo>
                  <a:pt x="0" y="12953"/>
                </a:lnTo>
                <a:lnTo>
                  <a:pt x="633984" y="123215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51089" y="5682996"/>
            <a:ext cx="171450" cy="1981200"/>
          </a:xfrm>
          <a:custGeom>
            <a:avLst/>
            <a:gdLst/>
            <a:ahLst/>
            <a:cxnLst/>
            <a:rect l="l" t="t" r="r" b="b"/>
            <a:pathLst>
              <a:path w="171450" h="1981200">
                <a:moveTo>
                  <a:pt x="114299" y="0"/>
                </a:moveTo>
                <a:lnTo>
                  <a:pt x="57149" y="0"/>
                </a:lnTo>
                <a:lnTo>
                  <a:pt x="57149" y="1524000"/>
                </a:lnTo>
                <a:lnTo>
                  <a:pt x="114299" y="1524000"/>
                </a:lnTo>
                <a:lnTo>
                  <a:pt x="11429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48269" y="4755642"/>
            <a:ext cx="2186178" cy="861060"/>
          </a:xfrm>
          <a:custGeom>
            <a:avLst/>
            <a:gdLst/>
            <a:ahLst/>
            <a:cxnLst/>
            <a:rect l="l" t="t" r="r" b="b"/>
            <a:pathLst>
              <a:path w="2186178" h="861060">
                <a:moveTo>
                  <a:pt x="61722" y="812292"/>
                </a:moveTo>
                <a:lnTo>
                  <a:pt x="74763" y="807282"/>
                </a:lnTo>
                <a:lnTo>
                  <a:pt x="64770" y="781050"/>
                </a:lnTo>
                <a:lnTo>
                  <a:pt x="0" y="851154"/>
                </a:lnTo>
                <a:lnTo>
                  <a:pt x="61722" y="812292"/>
                </a:lnTo>
                <a:close/>
              </a:path>
              <a:path w="2186178" h="861060">
                <a:moveTo>
                  <a:pt x="71628" y="838962"/>
                </a:moveTo>
                <a:lnTo>
                  <a:pt x="95250" y="861060"/>
                </a:lnTo>
                <a:lnTo>
                  <a:pt x="84890" y="833867"/>
                </a:lnTo>
                <a:lnTo>
                  <a:pt x="71628" y="838962"/>
                </a:lnTo>
                <a:close/>
              </a:path>
              <a:path w="2186178" h="861060">
                <a:moveTo>
                  <a:pt x="2186178" y="26670"/>
                </a:moveTo>
                <a:lnTo>
                  <a:pt x="2176272" y="0"/>
                </a:lnTo>
                <a:lnTo>
                  <a:pt x="74763" y="807282"/>
                </a:lnTo>
                <a:lnTo>
                  <a:pt x="61722" y="812292"/>
                </a:lnTo>
                <a:lnTo>
                  <a:pt x="0" y="851154"/>
                </a:lnTo>
                <a:lnTo>
                  <a:pt x="95250" y="861060"/>
                </a:lnTo>
                <a:lnTo>
                  <a:pt x="71628" y="838962"/>
                </a:lnTo>
                <a:lnTo>
                  <a:pt x="84890" y="833867"/>
                </a:lnTo>
                <a:lnTo>
                  <a:pt x="2186178" y="2667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45805" y="3672078"/>
            <a:ext cx="2337054" cy="974598"/>
          </a:xfrm>
          <a:custGeom>
            <a:avLst/>
            <a:gdLst/>
            <a:ahLst/>
            <a:cxnLst/>
            <a:rect l="l" t="t" r="r" b="b"/>
            <a:pathLst>
              <a:path w="2337054" h="974598">
                <a:moveTo>
                  <a:pt x="2337054" y="0"/>
                </a:moveTo>
                <a:lnTo>
                  <a:pt x="1811274" y="54101"/>
                </a:lnTo>
                <a:lnTo>
                  <a:pt x="1840230" y="124967"/>
                </a:lnTo>
                <a:lnTo>
                  <a:pt x="438150" y="709422"/>
                </a:lnTo>
                <a:lnTo>
                  <a:pt x="408432" y="639318"/>
                </a:lnTo>
                <a:lnTo>
                  <a:pt x="0" y="974598"/>
                </a:lnTo>
                <a:lnTo>
                  <a:pt x="525780" y="920495"/>
                </a:lnTo>
                <a:lnTo>
                  <a:pt x="496824" y="849630"/>
                </a:lnTo>
                <a:lnTo>
                  <a:pt x="1898904" y="265175"/>
                </a:lnTo>
                <a:lnTo>
                  <a:pt x="1928622" y="335279"/>
                </a:lnTo>
                <a:lnTo>
                  <a:pt x="233705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30565" y="3665982"/>
            <a:ext cx="2367534" cy="986790"/>
          </a:xfrm>
          <a:custGeom>
            <a:avLst/>
            <a:gdLst/>
            <a:ahLst/>
            <a:cxnLst/>
            <a:rect l="l" t="t" r="r" b="b"/>
            <a:pathLst>
              <a:path w="2367534" h="986789">
                <a:moveTo>
                  <a:pt x="547878" y="930401"/>
                </a:moveTo>
                <a:lnTo>
                  <a:pt x="518325" y="858323"/>
                </a:lnTo>
                <a:lnTo>
                  <a:pt x="516636" y="854202"/>
                </a:lnTo>
                <a:lnTo>
                  <a:pt x="1911297" y="277665"/>
                </a:lnTo>
                <a:lnTo>
                  <a:pt x="1915668" y="275844"/>
                </a:lnTo>
                <a:lnTo>
                  <a:pt x="1945441" y="334520"/>
                </a:lnTo>
                <a:lnTo>
                  <a:pt x="1916430" y="265176"/>
                </a:lnTo>
                <a:lnTo>
                  <a:pt x="1909572" y="273558"/>
                </a:lnTo>
                <a:lnTo>
                  <a:pt x="505968" y="853440"/>
                </a:lnTo>
                <a:lnTo>
                  <a:pt x="513588" y="860298"/>
                </a:lnTo>
                <a:lnTo>
                  <a:pt x="541019" y="921257"/>
                </a:lnTo>
                <a:lnTo>
                  <a:pt x="547878" y="930401"/>
                </a:lnTo>
                <a:close/>
              </a:path>
              <a:path w="2367534" h="986789">
                <a:moveTo>
                  <a:pt x="1940814" y="338327"/>
                </a:moveTo>
                <a:lnTo>
                  <a:pt x="1911297" y="277665"/>
                </a:lnTo>
                <a:lnTo>
                  <a:pt x="1941576" y="349758"/>
                </a:lnTo>
                <a:lnTo>
                  <a:pt x="1947672" y="339852"/>
                </a:lnTo>
                <a:lnTo>
                  <a:pt x="1940814" y="338327"/>
                </a:lnTo>
                <a:close/>
              </a:path>
              <a:path w="2367534" h="986789">
                <a:moveTo>
                  <a:pt x="456236" y="709124"/>
                </a:moveTo>
                <a:lnTo>
                  <a:pt x="425958" y="637032"/>
                </a:lnTo>
                <a:lnTo>
                  <a:pt x="419862" y="646938"/>
                </a:lnTo>
                <a:lnTo>
                  <a:pt x="0" y="986790"/>
                </a:lnTo>
                <a:lnTo>
                  <a:pt x="18287" y="984504"/>
                </a:lnTo>
                <a:lnTo>
                  <a:pt x="547878" y="930401"/>
                </a:lnTo>
                <a:lnTo>
                  <a:pt x="541019" y="921257"/>
                </a:lnTo>
                <a:lnTo>
                  <a:pt x="513588" y="860298"/>
                </a:lnTo>
                <a:lnTo>
                  <a:pt x="505968" y="853440"/>
                </a:lnTo>
                <a:lnTo>
                  <a:pt x="534619" y="921924"/>
                </a:lnTo>
                <a:lnTo>
                  <a:pt x="537210" y="928116"/>
                </a:lnTo>
                <a:lnTo>
                  <a:pt x="30505" y="974452"/>
                </a:lnTo>
                <a:lnTo>
                  <a:pt x="14478" y="976122"/>
                </a:lnTo>
                <a:lnTo>
                  <a:pt x="422092" y="652269"/>
                </a:lnTo>
                <a:lnTo>
                  <a:pt x="426719" y="648462"/>
                </a:lnTo>
                <a:lnTo>
                  <a:pt x="456236" y="709124"/>
                </a:lnTo>
                <a:close/>
              </a:path>
              <a:path w="2367534" h="986789">
                <a:moveTo>
                  <a:pt x="1850898" y="132587"/>
                </a:moveTo>
                <a:lnTo>
                  <a:pt x="456236" y="709124"/>
                </a:lnTo>
                <a:lnTo>
                  <a:pt x="457962" y="713232"/>
                </a:lnTo>
                <a:lnTo>
                  <a:pt x="451866" y="710946"/>
                </a:lnTo>
                <a:lnTo>
                  <a:pt x="456236" y="709124"/>
                </a:lnTo>
                <a:lnTo>
                  <a:pt x="426719" y="648462"/>
                </a:lnTo>
                <a:lnTo>
                  <a:pt x="422092" y="652269"/>
                </a:lnTo>
                <a:lnTo>
                  <a:pt x="451103" y="721614"/>
                </a:lnTo>
                <a:lnTo>
                  <a:pt x="1861566" y="133349"/>
                </a:lnTo>
                <a:lnTo>
                  <a:pt x="1850898" y="132587"/>
                </a:lnTo>
                <a:close/>
              </a:path>
              <a:path w="2367534" h="986789">
                <a:moveTo>
                  <a:pt x="2337060" y="12311"/>
                </a:moveTo>
                <a:lnTo>
                  <a:pt x="2353056" y="10667"/>
                </a:lnTo>
                <a:lnTo>
                  <a:pt x="2349246" y="2285"/>
                </a:lnTo>
                <a:lnTo>
                  <a:pt x="2337060" y="12311"/>
                </a:lnTo>
                <a:close/>
              </a:path>
              <a:path w="2367534" h="986789">
                <a:moveTo>
                  <a:pt x="0" y="986790"/>
                </a:moveTo>
                <a:lnTo>
                  <a:pt x="419862" y="646938"/>
                </a:lnTo>
                <a:lnTo>
                  <a:pt x="425958" y="637032"/>
                </a:lnTo>
                <a:lnTo>
                  <a:pt x="0" y="986790"/>
                </a:lnTo>
                <a:close/>
              </a:path>
              <a:path w="2367534" h="986789">
                <a:moveTo>
                  <a:pt x="422092" y="652269"/>
                </a:moveTo>
                <a:lnTo>
                  <a:pt x="14478" y="976122"/>
                </a:lnTo>
                <a:lnTo>
                  <a:pt x="30505" y="974452"/>
                </a:lnTo>
                <a:lnTo>
                  <a:pt x="422092" y="652269"/>
                </a:lnTo>
                <a:close/>
              </a:path>
              <a:path w="2367534" h="986789">
                <a:moveTo>
                  <a:pt x="30505" y="974452"/>
                </a:moveTo>
                <a:lnTo>
                  <a:pt x="537210" y="928116"/>
                </a:lnTo>
                <a:lnTo>
                  <a:pt x="534619" y="921924"/>
                </a:lnTo>
                <a:lnTo>
                  <a:pt x="30505" y="974452"/>
                </a:lnTo>
                <a:close/>
              </a:path>
              <a:path w="2367534" h="986789">
                <a:moveTo>
                  <a:pt x="547878" y="930401"/>
                </a:moveTo>
                <a:lnTo>
                  <a:pt x="18287" y="984504"/>
                </a:lnTo>
                <a:lnTo>
                  <a:pt x="0" y="986790"/>
                </a:lnTo>
                <a:lnTo>
                  <a:pt x="547878" y="930401"/>
                </a:lnTo>
                <a:close/>
              </a:path>
              <a:path w="2367534" h="986789">
                <a:moveTo>
                  <a:pt x="505968" y="853440"/>
                </a:moveTo>
                <a:lnTo>
                  <a:pt x="1909572" y="273558"/>
                </a:lnTo>
                <a:lnTo>
                  <a:pt x="1916430" y="265176"/>
                </a:lnTo>
                <a:lnTo>
                  <a:pt x="505968" y="853440"/>
                </a:lnTo>
                <a:close/>
              </a:path>
              <a:path w="2367534" h="986789">
                <a:moveTo>
                  <a:pt x="1911297" y="277665"/>
                </a:moveTo>
                <a:lnTo>
                  <a:pt x="516636" y="854202"/>
                </a:lnTo>
                <a:lnTo>
                  <a:pt x="518325" y="858323"/>
                </a:lnTo>
                <a:lnTo>
                  <a:pt x="1911297" y="277665"/>
                </a:lnTo>
                <a:close/>
              </a:path>
              <a:path w="2367534" h="986789">
                <a:moveTo>
                  <a:pt x="457962" y="713232"/>
                </a:moveTo>
                <a:lnTo>
                  <a:pt x="456236" y="709124"/>
                </a:lnTo>
                <a:lnTo>
                  <a:pt x="451866" y="710946"/>
                </a:lnTo>
                <a:lnTo>
                  <a:pt x="457962" y="713232"/>
                </a:lnTo>
                <a:close/>
              </a:path>
              <a:path w="2367534" h="986789">
                <a:moveTo>
                  <a:pt x="1911297" y="277665"/>
                </a:moveTo>
                <a:lnTo>
                  <a:pt x="1940814" y="338327"/>
                </a:lnTo>
                <a:lnTo>
                  <a:pt x="1947672" y="339852"/>
                </a:lnTo>
                <a:lnTo>
                  <a:pt x="1941576" y="349758"/>
                </a:lnTo>
                <a:lnTo>
                  <a:pt x="2367534" y="0"/>
                </a:lnTo>
                <a:lnTo>
                  <a:pt x="1819656" y="56387"/>
                </a:lnTo>
                <a:lnTo>
                  <a:pt x="1830324" y="58673"/>
                </a:lnTo>
                <a:lnTo>
                  <a:pt x="1826514" y="64769"/>
                </a:lnTo>
                <a:lnTo>
                  <a:pt x="1853945" y="126491"/>
                </a:lnTo>
                <a:lnTo>
                  <a:pt x="1849208" y="128466"/>
                </a:lnTo>
                <a:lnTo>
                  <a:pt x="456236" y="709124"/>
                </a:lnTo>
                <a:lnTo>
                  <a:pt x="1850898" y="132587"/>
                </a:lnTo>
                <a:lnTo>
                  <a:pt x="1861566" y="133349"/>
                </a:lnTo>
                <a:lnTo>
                  <a:pt x="1832612" y="64143"/>
                </a:lnTo>
                <a:lnTo>
                  <a:pt x="2337060" y="12311"/>
                </a:lnTo>
                <a:lnTo>
                  <a:pt x="2349246" y="2285"/>
                </a:lnTo>
                <a:lnTo>
                  <a:pt x="2353056" y="10667"/>
                </a:lnTo>
                <a:lnTo>
                  <a:pt x="2337060" y="12311"/>
                </a:lnTo>
                <a:lnTo>
                  <a:pt x="1945441" y="334520"/>
                </a:lnTo>
                <a:lnTo>
                  <a:pt x="1915668" y="275844"/>
                </a:lnTo>
                <a:lnTo>
                  <a:pt x="1911297" y="277665"/>
                </a:lnTo>
                <a:close/>
              </a:path>
              <a:path w="2367534" h="986789">
                <a:moveTo>
                  <a:pt x="1826514" y="64769"/>
                </a:moveTo>
                <a:lnTo>
                  <a:pt x="1830324" y="58673"/>
                </a:lnTo>
                <a:lnTo>
                  <a:pt x="1819656" y="56387"/>
                </a:lnTo>
                <a:lnTo>
                  <a:pt x="1849208" y="128466"/>
                </a:lnTo>
                <a:lnTo>
                  <a:pt x="1853945" y="126491"/>
                </a:lnTo>
                <a:lnTo>
                  <a:pt x="1826514" y="647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41486" y="3401568"/>
            <a:ext cx="1513891" cy="806196"/>
          </a:xfrm>
          <a:custGeom>
            <a:avLst/>
            <a:gdLst/>
            <a:ahLst/>
            <a:cxnLst/>
            <a:rect l="l" t="t" r="r" b="b"/>
            <a:pathLst>
              <a:path w="1513891" h="806196">
                <a:moveTo>
                  <a:pt x="1201471" y="339089"/>
                </a:moveTo>
                <a:lnTo>
                  <a:pt x="1204593" y="340125"/>
                </a:lnTo>
                <a:lnTo>
                  <a:pt x="1215221" y="342548"/>
                </a:lnTo>
                <a:lnTo>
                  <a:pt x="1226472" y="343475"/>
                </a:lnTo>
                <a:lnTo>
                  <a:pt x="1238383" y="342907"/>
                </a:lnTo>
                <a:lnTo>
                  <a:pt x="1250988" y="340844"/>
                </a:lnTo>
                <a:lnTo>
                  <a:pt x="1264326" y="337285"/>
                </a:lnTo>
                <a:lnTo>
                  <a:pt x="1278433" y="332231"/>
                </a:lnTo>
                <a:lnTo>
                  <a:pt x="1293151" y="325469"/>
                </a:lnTo>
                <a:lnTo>
                  <a:pt x="1305356" y="318464"/>
                </a:lnTo>
                <a:lnTo>
                  <a:pt x="1315985" y="310838"/>
                </a:lnTo>
                <a:lnTo>
                  <a:pt x="1325061" y="302589"/>
                </a:lnTo>
                <a:lnTo>
                  <a:pt x="1332602" y="293718"/>
                </a:lnTo>
                <a:lnTo>
                  <a:pt x="1338631" y="284225"/>
                </a:lnTo>
                <a:lnTo>
                  <a:pt x="1344646" y="266677"/>
                </a:lnTo>
                <a:lnTo>
                  <a:pt x="1345943" y="254863"/>
                </a:lnTo>
                <a:lnTo>
                  <a:pt x="1345263" y="242529"/>
                </a:lnTo>
                <a:lnTo>
                  <a:pt x="1342581" y="229701"/>
                </a:lnTo>
                <a:lnTo>
                  <a:pt x="1337869" y="216407"/>
                </a:lnTo>
                <a:lnTo>
                  <a:pt x="1285291" y="85343"/>
                </a:lnTo>
                <a:lnTo>
                  <a:pt x="1231951" y="106679"/>
                </a:lnTo>
                <a:lnTo>
                  <a:pt x="1283767" y="234695"/>
                </a:lnTo>
                <a:lnTo>
                  <a:pt x="1287773" y="248776"/>
                </a:lnTo>
                <a:lnTo>
                  <a:pt x="1289130" y="261051"/>
                </a:lnTo>
                <a:lnTo>
                  <a:pt x="1287577" y="271271"/>
                </a:lnTo>
                <a:lnTo>
                  <a:pt x="1284226" y="277222"/>
                </a:lnTo>
                <a:lnTo>
                  <a:pt x="1275363" y="285723"/>
                </a:lnTo>
                <a:lnTo>
                  <a:pt x="1262431" y="292607"/>
                </a:lnTo>
                <a:lnTo>
                  <a:pt x="1251663" y="295980"/>
                </a:lnTo>
                <a:lnTo>
                  <a:pt x="1239472" y="297033"/>
                </a:lnTo>
                <a:lnTo>
                  <a:pt x="1228903" y="294131"/>
                </a:lnTo>
                <a:lnTo>
                  <a:pt x="1221799" y="288961"/>
                </a:lnTo>
                <a:lnTo>
                  <a:pt x="1213829" y="279359"/>
                </a:lnTo>
                <a:lnTo>
                  <a:pt x="1206805" y="265937"/>
                </a:lnTo>
                <a:lnTo>
                  <a:pt x="1155751" y="137921"/>
                </a:lnTo>
                <a:lnTo>
                  <a:pt x="1102411" y="159257"/>
                </a:lnTo>
                <a:lnTo>
                  <a:pt x="1154989" y="290321"/>
                </a:lnTo>
                <a:lnTo>
                  <a:pt x="1163702" y="307333"/>
                </a:lnTo>
                <a:lnTo>
                  <a:pt x="1171546" y="318226"/>
                </a:lnTo>
                <a:lnTo>
                  <a:pt x="1180435" y="327190"/>
                </a:lnTo>
                <a:lnTo>
                  <a:pt x="1190400" y="334165"/>
                </a:lnTo>
                <a:lnTo>
                  <a:pt x="1201471" y="339089"/>
                </a:lnTo>
                <a:close/>
              </a:path>
              <a:path w="1513891" h="806196">
                <a:moveTo>
                  <a:pt x="1461313" y="252983"/>
                </a:moveTo>
                <a:lnTo>
                  <a:pt x="1513891" y="231647"/>
                </a:lnTo>
                <a:lnTo>
                  <a:pt x="1447597" y="66293"/>
                </a:lnTo>
                <a:lnTo>
                  <a:pt x="1511605" y="40385"/>
                </a:lnTo>
                <a:lnTo>
                  <a:pt x="1495603" y="0"/>
                </a:lnTo>
                <a:lnTo>
                  <a:pt x="1314247" y="73151"/>
                </a:lnTo>
                <a:lnTo>
                  <a:pt x="1330249" y="113537"/>
                </a:lnTo>
                <a:lnTo>
                  <a:pt x="1394257" y="87629"/>
                </a:lnTo>
                <a:lnTo>
                  <a:pt x="1461313" y="252983"/>
                </a:lnTo>
                <a:close/>
              </a:path>
              <a:path w="1513891" h="806196">
                <a:moveTo>
                  <a:pt x="718921" y="318551"/>
                </a:moveTo>
                <a:lnTo>
                  <a:pt x="706933" y="320801"/>
                </a:lnTo>
                <a:lnTo>
                  <a:pt x="696454" y="323568"/>
                </a:lnTo>
                <a:lnTo>
                  <a:pt x="684365" y="327878"/>
                </a:lnTo>
                <a:lnTo>
                  <a:pt x="669595" y="333755"/>
                </a:lnTo>
                <a:lnTo>
                  <a:pt x="589585" y="365759"/>
                </a:lnTo>
                <a:lnTo>
                  <a:pt x="676938" y="374689"/>
                </a:lnTo>
                <a:lnTo>
                  <a:pt x="687121" y="371093"/>
                </a:lnTo>
                <a:lnTo>
                  <a:pt x="693217" y="368807"/>
                </a:lnTo>
                <a:lnTo>
                  <a:pt x="697789" y="367283"/>
                </a:lnTo>
                <a:lnTo>
                  <a:pt x="707695" y="367283"/>
                </a:lnTo>
                <a:lnTo>
                  <a:pt x="711505" y="368807"/>
                </a:lnTo>
                <a:lnTo>
                  <a:pt x="714553" y="371093"/>
                </a:lnTo>
                <a:lnTo>
                  <a:pt x="717601" y="374141"/>
                </a:lnTo>
                <a:lnTo>
                  <a:pt x="774880" y="372983"/>
                </a:lnTo>
                <a:lnTo>
                  <a:pt x="774877" y="360608"/>
                </a:lnTo>
                <a:lnTo>
                  <a:pt x="771703" y="348233"/>
                </a:lnTo>
                <a:lnTo>
                  <a:pt x="764879" y="336722"/>
                </a:lnTo>
                <a:lnTo>
                  <a:pt x="756463" y="327659"/>
                </a:lnTo>
                <a:lnTo>
                  <a:pt x="749605" y="322325"/>
                </a:lnTo>
                <a:lnTo>
                  <a:pt x="741985" y="319277"/>
                </a:lnTo>
                <a:lnTo>
                  <a:pt x="732841" y="318515"/>
                </a:lnTo>
                <a:lnTo>
                  <a:pt x="718921" y="318551"/>
                </a:lnTo>
                <a:close/>
              </a:path>
              <a:path w="1513891" h="806196">
                <a:moveTo>
                  <a:pt x="156537" y="645801"/>
                </a:moveTo>
                <a:lnTo>
                  <a:pt x="142291" y="646175"/>
                </a:lnTo>
                <a:lnTo>
                  <a:pt x="133147" y="646175"/>
                </a:lnTo>
                <a:lnTo>
                  <a:pt x="124765" y="647699"/>
                </a:lnTo>
                <a:lnTo>
                  <a:pt x="117145" y="649223"/>
                </a:lnTo>
                <a:lnTo>
                  <a:pt x="109525" y="649985"/>
                </a:lnTo>
                <a:lnTo>
                  <a:pt x="101905" y="651509"/>
                </a:lnTo>
                <a:lnTo>
                  <a:pt x="93523" y="653033"/>
                </a:lnTo>
                <a:lnTo>
                  <a:pt x="91315" y="653437"/>
                </a:lnTo>
                <a:lnTo>
                  <a:pt x="76803" y="655271"/>
                </a:lnTo>
                <a:lnTo>
                  <a:pt x="66853" y="654557"/>
                </a:lnTo>
                <a:lnTo>
                  <a:pt x="61519" y="653795"/>
                </a:lnTo>
                <a:lnTo>
                  <a:pt x="57709" y="649985"/>
                </a:lnTo>
                <a:lnTo>
                  <a:pt x="56185" y="644651"/>
                </a:lnTo>
                <a:lnTo>
                  <a:pt x="54661" y="640841"/>
                </a:lnTo>
                <a:lnTo>
                  <a:pt x="54661" y="637031"/>
                </a:lnTo>
                <a:lnTo>
                  <a:pt x="56185" y="633221"/>
                </a:lnTo>
                <a:lnTo>
                  <a:pt x="56947" y="629411"/>
                </a:lnTo>
                <a:lnTo>
                  <a:pt x="59233" y="626363"/>
                </a:lnTo>
                <a:lnTo>
                  <a:pt x="62281" y="623315"/>
                </a:lnTo>
                <a:lnTo>
                  <a:pt x="66091" y="620267"/>
                </a:lnTo>
                <a:lnTo>
                  <a:pt x="69901" y="617219"/>
                </a:lnTo>
                <a:lnTo>
                  <a:pt x="73711" y="614933"/>
                </a:lnTo>
                <a:lnTo>
                  <a:pt x="78283" y="612647"/>
                </a:lnTo>
                <a:lnTo>
                  <a:pt x="82093" y="610361"/>
                </a:lnTo>
                <a:lnTo>
                  <a:pt x="86665" y="608837"/>
                </a:lnTo>
                <a:lnTo>
                  <a:pt x="88849" y="607921"/>
                </a:lnTo>
                <a:lnTo>
                  <a:pt x="100859" y="604063"/>
                </a:lnTo>
                <a:lnTo>
                  <a:pt x="113433" y="601669"/>
                </a:lnTo>
                <a:lnTo>
                  <a:pt x="126289" y="600455"/>
                </a:lnTo>
                <a:lnTo>
                  <a:pt x="138641" y="600897"/>
                </a:lnTo>
                <a:lnTo>
                  <a:pt x="151296" y="602420"/>
                </a:lnTo>
                <a:lnTo>
                  <a:pt x="162865" y="605027"/>
                </a:lnTo>
                <a:lnTo>
                  <a:pt x="168961" y="602741"/>
                </a:lnTo>
                <a:lnTo>
                  <a:pt x="149911" y="555497"/>
                </a:lnTo>
                <a:lnTo>
                  <a:pt x="149741" y="555498"/>
                </a:lnTo>
                <a:lnTo>
                  <a:pt x="137879" y="555815"/>
                </a:lnTo>
                <a:lnTo>
                  <a:pt x="125180" y="556973"/>
                </a:lnTo>
                <a:lnTo>
                  <a:pt x="111811" y="559307"/>
                </a:lnTo>
                <a:lnTo>
                  <a:pt x="93997" y="563585"/>
                </a:lnTo>
                <a:lnTo>
                  <a:pt x="81893" y="567212"/>
                </a:lnTo>
                <a:lnTo>
                  <a:pt x="69901" y="571499"/>
                </a:lnTo>
                <a:lnTo>
                  <a:pt x="59035" y="576280"/>
                </a:lnTo>
                <a:lnTo>
                  <a:pt x="46914" y="582827"/>
                </a:lnTo>
                <a:lnTo>
                  <a:pt x="36049" y="590141"/>
                </a:lnTo>
                <a:lnTo>
                  <a:pt x="26464" y="598200"/>
                </a:lnTo>
                <a:lnTo>
                  <a:pt x="18182" y="606980"/>
                </a:lnTo>
                <a:lnTo>
                  <a:pt x="11227" y="616457"/>
                </a:lnTo>
                <a:lnTo>
                  <a:pt x="5843" y="626226"/>
                </a:lnTo>
                <a:lnTo>
                  <a:pt x="1645" y="638072"/>
                </a:lnTo>
                <a:lnTo>
                  <a:pt x="0" y="649917"/>
                </a:lnTo>
                <a:lnTo>
                  <a:pt x="908" y="661762"/>
                </a:lnTo>
                <a:lnTo>
                  <a:pt x="4369" y="673607"/>
                </a:lnTo>
                <a:lnTo>
                  <a:pt x="11877" y="688219"/>
                </a:lnTo>
                <a:lnTo>
                  <a:pt x="20266" y="697807"/>
                </a:lnTo>
                <a:lnTo>
                  <a:pt x="30277" y="704849"/>
                </a:lnTo>
                <a:lnTo>
                  <a:pt x="37641" y="708438"/>
                </a:lnTo>
                <a:lnTo>
                  <a:pt x="48879" y="711547"/>
                </a:lnTo>
                <a:lnTo>
                  <a:pt x="61890" y="712862"/>
                </a:lnTo>
                <a:lnTo>
                  <a:pt x="76759" y="712469"/>
                </a:lnTo>
                <a:lnTo>
                  <a:pt x="78118" y="712457"/>
                </a:lnTo>
                <a:lnTo>
                  <a:pt x="90531" y="711423"/>
                </a:lnTo>
                <a:lnTo>
                  <a:pt x="103429" y="709421"/>
                </a:lnTo>
                <a:lnTo>
                  <a:pt x="105242" y="708978"/>
                </a:lnTo>
                <a:lnTo>
                  <a:pt x="117936" y="706300"/>
                </a:lnTo>
                <a:lnTo>
                  <a:pt x="130099" y="704087"/>
                </a:lnTo>
                <a:lnTo>
                  <a:pt x="137719" y="703325"/>
                </a:lnTo>
                <a:lnTo>
                  <a:pt x="144577" y="703325"/>
                </a:lnTo>
                <a:lnTo>
                  <a:pt x="149911" y="704849"/>
                </a:lnTo>
                <a:lnTo>
                  <a:pt x="154483" y="707135"/>
                </a:lnTo>
                <a:lnTo>
                  <a:pt x="158293" y="710183"/>
                </a:lnTo>
                <a:lnTo>
                  <a:pt x="159817" y="714755"/>
                </a:lnTo>
                <a:lnTo>
                  <a:pt x="162103" y="719327"/>
                </a:lnTo>
                <a:lnTo>
                  <a:pt x="162103" y="723899"/>
                </a:lnTo>
                <a:lnTo>
                  <a:pt x="160579" y="726947"/>
                </a:lnTo>
                <a:lnTo>
                  <a:pt x="159055" y="730757"/>
                </a:lnTo>
                <a:lnTo>
                  <a:pt x="156769" y="733805"/>
                </a:lnTo>
                <a:lnTo>
                  <a:pt x="152959" y="737615"/>
                </a:lnTo>
                <a:lnTo>
                  <a:pt x="150673" y="739901"/>
                </a:lnTo>
                <a:lnTo>
                  <a:pt x="146101" y="742949"/>
                </a:lnTo>
                <a:lnTo>
                  <a:pt x="141529" y="745235"/>
                </a:lnTo>
                <a:lnTo>
                  <a:pt x="136195" y="748283"/>
                </a:lnTo>
                <a:lnTo>
                  <a:pt x="132385" y="749807"/>
                </a:lnTo>
                <a:lnTo>
                  <a:pt x="129337" y="751331"/>
                </a:lnTo>
                <a:lnTo>
                  <a:pt x="125090" y="752766"/>
                </a:lnTo>
                <a:lnTo>
                  <a:pt x="113143" y="756093"/>
                </a:lnTo>
                <a:lnTo>
                  <a:pt x="100629" y="758449"/>
                </a:lnTo>
                <a:lnTo>
                  <a:pt x="87427" y="759713"/>
                </a:lnTo>
                <a:lnTo>
                  <a:pt x="79753" y="759901"/>
                </a:lnTo>
                <a:lnTo>
                  <a:pt x="66993" y="759320"/>
                </a:lnTo>
                <a:lnTo>
                  <a:pt x="54631" y="757513"/>
                </a:lnTo>
                <a:lnTo>
                  <a:pt x="42469" y="754379"/>
                </a:lnTo>
                <a:lnTo>
                  <a:pt x="36373" y="756665"/>
                </a:lnTo>
                <a:lnTo>
                  <a:pt x="56185" y="806195"/>
                </a:lnTo>
                <a:lnTo>
                  <a:pt x="58497" y="806187"/>
                </a:lnTo>
                <a:lnTo>
                  <a:pt x="70953" y="805838"/>
                </a:lnTo>
                <a:lnTo>
                  <a:pt x="83692" y="804872"/>
                </a:lnTo>
                <a:lnTo>
                  <a:pt x="96571" y="803147"/>
                </a:lnTo>
                <a:lnTo>
                  <a:pt x="105439" y="801488"/>
                </a:lnTo>
                <a:lnTo>
                  <a:pt x="117166" y="798712"/>
                </a:lnTo>
                <a:lnTo>
                  <a:pt x="129676" y="795003"/>
                </a:lnTo>
                <a:lnTo>
                  <a:pt x="143053" y="790193"/>
                </a:lnTo>
                <a:lnTo>
                  <a:pt x="158111" y="783120"/>
                </a:lnTo>
                <a:lnTo>
                  <a:pt x="170129" y="776182"/>
                </a:lnTo>
                <a:lnTo>
                  <a:pt x="180805" y="768676"/>
                </a:lnTo>
                <a:lnTo>
                  <a:pt x="190137" y="760622"/>
                </a:lnTo>
                <a:lnTo>
                  <a:pt x="198128" y="752040"/>
                </a:lnTo>
                <a:lnTo>
                  <a:pt x="204775" y="742949"/>
                </a:lnTo>
                <a:lnTo>
                  <a:pt x="211164" y="730396"/>
                </a:lnTo>
                <a:lnTo>
                  <a:pt x="214703" y="718629"/>
                </a:lnTo>
                <a:lnTo>
                  <a:pt x="215857" y="706789"/>
                </a:lnTo>
                <a:lnTo>
                  <a:pt x="214591" y="694842"/>
                </a:lnTo>
                <a:lnTo>
                  <a:pt x="210871" y="682751"/>
                </a:lnTo>
                <a:lnTo>
                  <a:pt x="203687" y="669652"/>
                </a:lnTo>
                <a:lnTo>
                  <a:pt x="195436" y="659878"/>
                </a:lnTo>
                <a:lnTo>
                  <a:pt x="185725" y="653033"/>
                </a:lnTo>
                <a:lnTo>
                  <a:pt x="169296" y="647284"/>
                </a:lnTo>
                <a:lnTo>
                  <a:pt x="156537" y="645801"/>
                </a:lnTo>
                <a:close/>
              </a:path>
              <a:path w="1513891" h="806196">
                <a:moveTo>
                  <a:pt x="309931" y="672083"/>
                </a:moveTo>
                <a:lnTo>
                  <a:pt x="242875" y="505967"/>
                </a:lnTo>
                <a:lnTo>
                  <a:pt x="190297" y="527303"/>
                </a:lnTo>
                <a:lnTo>
                  <a:pt x="273355" y="733043"/>
                </a:lnTo>
                <a:lnTo>
                  <a:pt x="421183" y="672845"/>
                </a:lnTo>
                <a:lnTo>
                  <a:pt x="405181" y="633221"/>
                </a:lnTo>
                <a:lnTo>
                  <a:pt x="309931" y="672083"/>
                </a:lnTo>
                <a:close/>
              </a:path>
              <a:path w="1513891" h="806196">
                <a:moveTo>
                  <a:pt x="642925" y="583691"/>
                </a:moveTo>
                <a:lnTo>
                  <a:pt x="484429" y="408431"/>
                </a:lnTo>
                <a:lnTo>
                  <a:pt x="423469" y="433577"/>
                </a:lnTo>
                <a:lnTo>
                  <a:pt x="430327" y="669035"/>
                </a:lnTo>
                <a:lnTo>
                  <a:pt x="474523" y="473963"/>
                </a:lnTo>
                <a:lnTo>
                  <a:pt x="529387" y="537209"/>
                </a:lnTo>
                <a:lnTo>
                  <a:pt x="557581" y="569975"/>
                </a:lnTo>
                <a:lnTo>
                  <a:pt x="588061" y="605789"/>
                </a:lnTo>
                <a:lnTo>
                  <a:pt x="642925" y="583691"/>
                </a:lnTo>
                <a:close/>
              </a:path>
              <a:path w="1513891" h="806196">
                <a:moveTo>
                  <a:pt x="479095" y="557783"/>
                </a:moveTo>
                <a:lnTo>
                  <a:pt x="474523" y="473963"/>
                </a:lnTo>
                <a:lnTo>
                  <a:pt x="430327" y="669035"/>
                </a:lnTo>
                <a:lnTo>
                  <a:pt x="483667" y="647699"/>
                </a:lnTo>
                <a:lnTo>
                  <a:pt x="481381" y="600455"/>
                </a:lnTo>
                <a:lnTo>
                  <a:pt x="557581" y="569975"/>
                </a:lnTo>
                <a:lnTo>
                  <a:pt x="529387" y="537209"/>
                </a:lnTo>
                <a:lnTo>
                  <a:pt x="479095" y="557783"/>
                </a:lnTo>
                <a:close/>
              </a:path>
              <a:path w="1513891" h="806196">
                <a:moveTo>
                  <a:pt x="765607" y="452627"/>
                </a:moveTo>
                <a:lnTo>
                  <a:pt x="767893" y="458723"/>
                </a:lnTo>
                <a:lnTo>
                  <a:pt x="770179" y="464057"/>
                </a:lnTo>
                <a:lnTo>
                  <a:pt x="770941" y="468629"/>
                </a:lnTo>
                <a:lnTo>
                  <a:pt x="828091" y="466343"/>
                </a:lnTo>
                <a:lnTo>
                  <a:pt x="828277" y="462415"/>
                </a:lnTo>
                <a:lnTo>
                  <a:pt x="765607" y="452627"/>
                </a:lnTo>
                <a:close/>
              </a:path>
              <a:path w="1513891" h="806196">
                <a:moveTo>
                  <a:pt x="777480" y="528385"/>
                </a:moveTo>
                <a:lnTo>
                  <a:pt x="788565" y="522510"/>
                </a:lnTo>
                <a:lnTo>
                  <a:pt x="797611" y="516635"/>
                </a:lnTo>
                <a:lnTo>
                  <a:pt x="803201" y="512104"/>
                </a:lnTo>
                <a:lnTo>
                  <a:pt x="812084" y="503125"/>
                </a:lnTo>
                <a:lnTo>
                  <a:pt x="819709" y="493013"/>
                </a:lnTo>
                <a:lnTo>
                  <a:pt x="820924" y="490713"/>
                </a:lnTo>
                <a:lnTo>
                  <a:pt x="825709" y="479043"/>
                </a:lnTo>
                <a:lnTo>
                  <a:pt x="828091" y="466343"/>
                </a:lnTo>
                <a:lnTo>
                  <a:pt x="770941" y="468629"/>
                </a:lnTo>
                <a:lnTo>
                  <a:pt x="770179" y="473201"/>
                </a:lnTo>
                <a:lnTo>
                  <a:pt x="769417" y="477773"/>
                </a:lnTo>
                <a:lnTo>
                  <a:pt x="767131" y="482345"/>
                </a:lnTo>
                <a:lnTo>
                  <a:pt x="762559" y="486917"/>
                </a:lnTo>
                <a:lnTo>
                  <a:pt x="757987" y="491489"/>
                </a:lnTo>
                <a:lnTo>
                  <a:pt x="752653" y="495299"/>
                </a:lnTo>
                <a:lnTo>
                  <a:pt x="745795" y="497585"/>
                </a:lnTo>
                <a:lnTo>
                  <a:pt x="740403" y="500134"/>
                </a:lnTo>
                <a:lnTo>
                  <a:pt x="729211" y="504893"/>
                </a:lnTo>
                <a:lnTo>
                  <a:pt x="714553" y="510539"/>
                </a:lnTo>
                <a:lnTo>
                  <a:pt x="710743" y="512063"/>
                </a:lnTo>
                <a:lnTo>
                  <a:pt x="689407" y="461009"/>
                </a:lnTo>
                <a:lnTo>
                  <a:pt x="701599" y="456437"/>
                </a:lnTo>
                <a:lnTo>
                  <a:pt x="709219" y="453389"/>
                </a:lnTo>
                <a:lnTo>
                  <a:pt x="716839" y="450341"/>
                </a:lnTo>
                <a:lnTo>
                  <a:pt x="724459" y="447293"/>
                </a:lnTo>
                <a:lnTo>
                  <a:pt x="731317" y="445007"/>
                </a:lnTo>
                <a:lnTo>
                  <a:pt x="737413" y="442721"/>
                </a:lnTo>
                <a:lnTo>
                  <a:pt x="741985" y="442721"/>
                </a:lnTo>
                <a:lnTo>
                  <a:pt x="748843" y="441959"/>
                </a:lnTo>
                <a:lnTo>
                  <a:pt x="754177" y="442721"/>
                </a:lnTo>
                <a:lnTo>
                  <a:pt x="757987" y="445007"/>
                </a:lnTo>
                <a:lnTo>
                  <a:pt x="761797" y="448055"/>
                </a:lnTo>
                <a:lnTo>
                  <a:pt x="765607" y="452627"/>
                </a:lnTo>
                <a:lnTo>
                  <a:pt x="828277" y="462415"/>
                </a:lnTo>
                <a:lnTo>
                  <a:pt x="827161" y="450082"/>
                </a:lnTo>
                <a:lnTo>
                  <a:pt x="823519" y="437387"/>
                </a:lnTo>
                <a:lnTo>
                  <a:pt x="816790" y="425351"/>
                </a:lnTo>
                <a:lnTo>
                  <a:pt x="808357" y="415894"/>
                </a:lnTo>
                <a:lnTo>
                  <a:pt x="798373" y="409193"/>
                </a:lnTo>
                <a:lnTo>
                  <a:pt x="785186" y="404900"/>
                </a:lnTo>
                <a:lnTo>
                  <a:pt x="772807" y="403839"/>
                </a:lnTo>
                <a:lnTo>
                  <a:pt x="759511" y="405383"/>
                </a:lnTo>
                <a:lnTo>
                  <a:pt x="758749" y="404621"/>
                </a:lnTo>
                <a:lnTo>
                  <a:pt x="762767" y="400204"/>
                </a:lnTo>
                <a:lnTo>
                  <a:pt x="769874" y="389239"/>
                </a:lnTo>
                <a:lnTo>
                  <a:pt x="773989" y="377951"/>
                </a:lnTo>
                <a:lnTo>
                  <a:pt x="774880" y="372983"/>
                </a:lnTo>
                <a:lnTo>
                  <a:pt x="717601" y="374141"/>
                </a:lnTo>
                <a:lnTo>
                  <a:pt x="719887" y="377189"/>
                </a:lnTo>
                <a:lnTo>
                  <a:pt x="721411" y="380237"/>
                </a:lnTo>
                <a:lnTo>
                  <a:pt x="722935" y="384809"/>
                </a:lnTo>
                <a:lnTo>
                  <a:pt x="723697" y="389381"/>
                </a:lnTo>
                <a:lnTo>
                  <a:pt x="723697" y="397001"/>
                </a:lnTo>
                <a:lnTo>
                  <a:pt x="721411" y="400811"/>
                </a:lnTo>
                <a:lnTo>
                  <a:pt x="717601" y="404621"/>
                </a:lnTo>
                <a:lnTo>
                  <a:pt x="715315" y="407669"/>
                </a:lnTo>
                <a:lnTo>
                  <a:pt x="710743" y="410717"/>
                </a:lnTo>
                <a:lnTo>
                  <a:pt x="704647" y="413003"/>
                </a:lnTo>
                <a:lnTo>
                  <a:pt x="699313" y="416051"/>
                </a:lnTo>
                <a:lnTo>
                  <a:pt x="692455" y="419099"/>
                </a:lnTo>
                <a:lnTo>
                  <a:pt x="684073" y="422147"/>
                </a:lnTo>
                <a:lnTo>
                  <a:pt x="675691" y="425957"/>
                </a:lnTo>
                <a:lnTo>
                  <a:pt x="658165" y="382523"/>
                </a:lnTo>
                <a:lnTo>
                  <a:pt x="662737" y="380237"/>
                </a:lnTo>
                <a:lnTo>
                  <a:pt x="663521" y="379956"/>
                </a:lnTo>
                <a:lnTo>
                  <a:pt x="676938" y="374689"/>
                </a:lnTo>
                <a:lnTo>
                  <a:pt x="589585" y="365759"/>
                </a:lnTo>
                <a:lnTo>
                  <a:pt x="672643" y="571499"/>
                </a:lnTo>
                <a:lnTo>
                  <a:pt x="762559" y="534923"/>
                </a:lnTo>
                <a:lnTo>
                  <a:pt x="764205" y="534259"/>
                </a:lnTo>
                <a:lnTo>
                  <a:pt x="777480" y="528385"/>
                </a:lnTo>
                <a:close/>
              </a:path>
              <a:path w="1513891" h="806196">
                <a:moveTo>
                  <a:pt x="961597" y="215869"/>
                </a:moveTo>
                <a:lnTo>
                  <a:pt x="952297" y="224027"/>
                </a:lnTo>
                <a:lnTo>
                  <a:pt x="939972" y="236735"/>
                </a:lnTo>
                <a:lnTo>
                  <a:pt x="932746" y="247118"/>
                </a:lnTo>
                <a:lnTo>
                  <a:pt x="927151" y="258317"/>
                </a:lnTo>
                <a:lnTo>
                  <a:pt x="922039" y="275137"/>
                </a:lnTo>
                <a:lnTo>
                  <a:pt x="920139" y="287810"/>
                </a:lnTo>
                <a:lnTo>
                  <a:pt x="919531" y="300989"/>
                </a:lnTo>
                <a:lnTo>
                  <a:pt x="920428" y="310841"/>
                </a:lnTo>
                <a:lnTo>
                  <a:pt x="922604" y="323168"/>
                </a:lnTo>
                <a:lnTo>
                  <a:pt x="925889" y="335659"/>
                </a:lnTo>
                <a:lnTo>
                  <a:pt x="930199" y="348233"/>
                </a:lnTo>
                <a:lnTo>
                  <a:pt x="936141" y="360926"/>
                </a:lnTo>
                <a:lnTo>
                  <a:pt x="942435" y="372308"/>
                </a:lnTo>
                <a:lnTo>
                  <a:pt x="949297" y="382556"/>
                </a:lnTo>
                <a:lnTo>
                  <a:pt x="956869" y="391667"/>
                </a:lnTo>
                <a:lnTo>
                  <a:pt x="970261" y="403457"/>
                </a:lnTo>
                <a:lnTo>
                  <a:pt x="980747" y="410503"/>
                </a:lnTo>
                <a:lnTo>
                  <a:pt x="991921" y="416051"/>
                </a:lnTo>
                <a:lnTo>
                  <a:pt x="1007634" y="420947"/>
                </a:lnTo>
                <a:lnTo>
                  <a:pt x="1020142" y="422765"/>
                </a:lnTo>
                <a:lnTo>
                  <a:pt x="1033069" y="422909"/>
                </a:lnTo>
                <a:lnTo>
                  <a:pt x="1041028" y="422231"/>
                </a:lnTo>
                <a:lnTo>
                  <a:pt x="1053332" y="420096"/>
                </a:lnTo>
                <a:lnTo>
                  <a:pt x="1065602" y="416734"/>
                </a:lnTo>
                <a:lnTo>
                  <a:pt x="1078027" y="412241"/>
                </a:lnTo>
                <a:lnTo>
                  <a:pt x="1079045" y="411875"/>
                </a:lnTo>
                <a:lnTo>
                  <a:pt x="1092212" y="406343"/>
                </a:lnTo>
                <a:lnTo>
                  <a:pt x="1101649" y="400811"/>
                </a:lnTo>
                <a:lnTo>
                  <a:pt x="1107745" y="397763"/>
                </a:lnTo>
                <a:lnTo>
                  <a:pt x="1113079" y="393953"/>
                </a:lnTo>
                <a:lnTo>
                  <a:pt x="1119175" y="388619"/>
                </a:lnTo>
                <a:lnTo>
                  <a:pt x="1123747" y="385571"/>
                </a:lnTo>
                <a:lnTo>
                  <a:pt x="1127557" y="381761"/>
                </a:lnTo>
                <a:lnTo>
                  <a:pt x="1131367" y="377951"/>
                </a:lnTo>
                <a:lnTo>
                  <a:pt x="1135939" y="374141"/>
                </a:lnTo>
                <a:lnTo>
                  <a:pt x="1139749" y="369569"/>
                </a:lnTo>
                <a:lnTo>
                  <a:pt x="1143559" y="364997"/>
                </a:lnTo>
                <a:lnTo>
                  <a:pt x="1123747" y="316229"/>
                </a:lnTo>
                <a:lnTo>
                  <a:pt x="1118413" y="318515"/>
                </a:lnTo>
                <a:lnTo>
                  <a:pt x="1116889" y="321563"/>
                </a:lnTo>
                <a:lnTo>
                  <a:pt x="1114603" y="325373"/>
                </a:lnTo>
                <a:lnTo>
                  <a:pt x="1112317" y="329945"/>
                </a:lnTo>
                <a:lnTo>
                  <a:pt x="1109269" y="334517"/>
                </a:lnTo>
                <a:lnTo>
                  <a:pt x="1106221" y="339089"/>
                </a:lnTo>
                <a:lnTo>
                  <a:pt x="1103173" y="343661"/>
                </a:lnTo>
                <a:lnTo>
                  <a:pt x="1099363" y="348995"/>
                </a:lnTo>
                <a:lnTo>
                  <a:pt x="1094029" y="354329"/>
                </a:lnTo>
                <a:lnTo>
                  <a:pt x="1088695" y="358901"/>
                </a:lnTo>
                <a:lnTo>
                  <a:pt x="1083361" y="362711"/>
                </a:lnTo>
                <a:lnTo>
                  <a:pt x="1077265" y="366521"/>
                </a:lnTo>
                <a:lnTo>
                  <a:pt x="1071169" y="368807"/>
                </a:lnTo>
                <a:lnTo>
                  <a:pt x="1064311" y="371855"/>
                </a:lnTo>
                <a:lnTo>
                  <a:pt x="1056691" y="373379"/>
                </a:lnTo>
                <a:lnTo>
                  <a:pt x="1049071" y="374141"/>
                </a:lnTo>
                <a:lnTo>
                  <a:pt x="1041451" y="374903"/>
                </a:lnTo>
                <a:lnTo>
                  <a:pt x="1033831" y="373379"/>
                </a:lnTo>
                <a:lnTo>
                  <a:pt x="1026211" y="371093"/>
                </a:lnTo>
                <a:lnTo>
                  <a:pt x="1014278" y="364783"/>
                </a:lnTo>
                <a:lnTo>
                  <a:pt x="1004113" y="355853"/>
                </a:lnTo>
                <a:lnTo>
                  <a:pt x="998232" y="349579"/>
                </a:lnTo>
                <a:lnTo>
                  <a:pt x="991423" y="339068"/>
                </a:lnTo>
                <a:lnTo>
                  <a:pt x="985825" y="326135"/>
                </a:lnTo>
                <a:lnTo>
                  <a:pt x="982255" y="316749"/>
                </a:lnTo>
                <a:lnTo>
                  <a:pt x="979179" y="304170"/>
                </a:lnTo>
                <a:lnTo>
                  <a:pt x="978205" y="292607"/>
                </a:lnTo>
                <a:lnTo>
                  <a:pt x="978115" y="291260"/>
                </a:lnTo>
                <a:lnTo>
                  <a:pt x="978885" y="278211"/>
                </a:lnTo>
                <a:lnTo>
                  <a:pt x="982777" y="266699"/>
                </a:lnTo>
                <a:lnTo>
                  <a:pt x="985825" y="259079"/>
                </a:lnTo>
                <a:lnTo>
                  <a:pt x="991159" y="252221"/>
                </a:lnTo>
                <a:lnTo>
                  <a:pt x="996493" y="247649"/>
                </a:lnTo>
                <a:lnTo>
                  <a:pt x="1002589" y="242315"/>
                </a:lnTo>
                <a:lnTo>
                  <a:pt x="1008685" y="238505"/>
                </a:lnTo>
                <a:lnTo>
                  <a:pt x="1016305" y="235457"/>
                </a:lnTo>
                <a:lnTo>
                  <a:pt x="1023163" y="232409"/>
                </a:lnTo>
                <a:lnTo>
                  <a:pt x="1030021" y="230885"/>
                </a:lnTo>
                <a:lnTo>
                  <a:pt x="1036879" y="230885"/>
                </a:lnTo>
                <a:lnTo>
                  <a:pt x="1042975" y="230123"/>
                </a:lnTo>
                <a:lnTo>
                  <a:pt x="1049833" y="230885"/>
                </a:lnTo>
                <a:lnTo>
                  <a:pt x="1055929" y="231647"/>
                </a:lnTo>
                <a:lnTo>
                  <a:pt x="1062025" y="232409"/>
                </a:lnTo>
                <a:lnTo>
                  <a:pt x="1068121" y="233171"/>
                </a:lnTo>
                <a:lnTo>
                  <a:pt x="1072693" y="234695"/>
                </a:lnTo>
                <a:lnTo>
                  <a:pt x="1078027" y="236219"/>
                </a:lnTo>
                <a:lnTo>
                  <a:pt x="1082599" y="237743"/>
                </a:lnTo>
                <a:lnTo>
                  <a:pt x="1085647" y="239267"/>
                </a:lnTo>
                <a:lnTo>
                  <a:pt x="1091743" y="236219"/>
                </a:lnTo>
                <a:lnTo>
                  <a:pt x="1071931" y="186689"/>
                </a:lnTo>
                <a:lnTo>
                  <a:pt x="1067359" y="185927"/>
                </a:lnTo>
                <a:lnTo>
                  <a:pt x="1043737" y="185927"/>
                </a:lnTo>
                <a:lnTo>
                  <a:pt x="1036879" y="186689"/>
                </a:lnTo>
                <a:lnTo>
                  <a:pt x="1030783" y="187451"/>
                </a:lnTo>
                <a:lnTo>
                  <a:pt x="1023163" y="188975"/>
                </a:lnTo>
                <a:lnTo>
                  <a:pt x="1016305" y="190499"/>
                </a:lnTo>
                <a:lnTo>
                  <a:pt x="1004505" y="194179"/>
                </a:lnTo>
                <a:lnTo>
                  <a:pt x="991921" y="198881"/>
                </a:lnTo>
                <a:lnTo>
                  <a:pt x="983491" y="202565"/>
                </a:lnTo>
                <a:lnTo>
                  <a:pt x="972056" y="208715"/>
                </a:lnTo>
                <a:lnTo>
                  <a:pt x="961597" y="21586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55839" y="577595"/>
            <a:ext cx="8484108" cy="400812"/>
          </a:xfrm>
          <a:custGeom>
            <a:avLst/>
            <a:gdLst/>
            <a:ahLst/>
            <a:cxnLst/>
            <a:rect l="l" t="t" r="r" b="b"/>
            <a:pathLst>
              <a:path w="8484108" h="400812">
                <a:moveTo>
                  <a:pt x="0" y="0"/>
                </a:moveTo>
                <a:lnTo>
                  <a:pt x="0" y="400812"/>
                </a:lnTo>
                <a:lnTo>
                  <a:pt x="8484108" y="400812"/>
                </a:lnTo>
                <a:lnTo>
                  <a:pt x="84841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08943" y="1801526"/>
            <a:ext cx="14746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Pre-1600s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49579" y="3860450"/>
            <a:ext cx="74753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4" dirty="0" smtClean="0">
                <a:solidFill>
                  <a:srgbClr val="FF0000"/>
                </a:solidFill>
                <a:latin typeface="Arial"/>
                <a:cs typeface="Arial"/>
              </a:rPr>
              <a:t>1605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12920" y="3860450"/>
            <a:ext cx="865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4" dirty="0" smtClean="0">
                <a:solidFill>
                  <a:srgbClr val="FF0000"/>
                </a:solidFill>
                <a:latin typeface="Arial"/>
                <a:cs typeface="Arial"/>
              </a:rPr>
              <a:t>event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6899" y="6298848"/>
            <a:ext cx="16287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-4" dirty="0" smtClean="0">
                <a:solidFill>
                  <a:srgbClr val="FF0000"/>
                </a:solidFill>
                <a:latin typeface="Arial"/>
                <a:cs typeface="Arial"/>
              </a:rPr>
              <a:t>165</a:t>
            </a:r>
            <a:r>
              <a:rPr sz="2400" b="1" spc="0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2400" b="1" spc="1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4" dirty="0" smtClean="0">
                <a:solidFill>
                  <a:srgbClr val="FF0000"/>
                </a:solidFill>
                <a:latin typeface="Arial"/>
                <a:cs typeface="Arial"/>
              </a:rPr>
              <a:t>event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55839" y="577596"/>
            <a:ext cx="8484108" cy="4008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>
              <a:lnSpc>
                <a:spcPct val="95825"/>
              </a:lnSpc>
              <a:spcBef>
                <a:spcPts val="425"/>
              </a:spcBef>
            </a:pP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518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Past</a:t>
            </a:r>
            <a:r>
              <a:rPr sz="2000" spc="-4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Earthquake</a:t>
            </a:r>
            <a:r>
              <a:rPr sz="2000" spc="-102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33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interseismic</a:t>
            </a:r>
            <a:r>
              <a:rPr sz="2000" spc="-10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deformations</a:t>
            </a:r>
            <a:r>
              <a:rPr sz="2000" spc="-1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from</a:t>
            </a:r>
            <a:r>
              <a:rPr sz="2000" spc="-5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Fossil</a:t>
            </a:r>
            <a:r>
              <a:rPr sz="2000" spc="-3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Corals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902093" y="425195"/>
            <a:ext cx="8940546" cy="6705600"/>
          </a:xfrm>
          <a:custGeom>
            <a:avLst/>
            <a:gdLst/>
            <a:ahLst/>
            <a:cxnLst/>
            <a:rect l="l" t="t" r="r" b="b"/>
            <a:pathLst>
              <a:path w="8940546" h="6705600">
                <a:moveTo>
                  <a:pt x="0" y="0"/>
                </a:moveTo>
                <a:lnTo>
                  <a:pt x="0" y="6705600"/>
                </a:lnTo>
                <a:lnTo>
                  <a:pt x="8940546" y="6705600"/>
                </a:lnTo>
                <a:lnTo>
                  <a:pt x="8940546" y="0"/>
                </a:lnTo>
                <a:lnTo>
                  <a:pt x="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598387" y="1337179"/>
            <a:ext cx="956319" cy="698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500"/>
              </a:lnSpc>
              <a:spcBef>
                <a:spcPts val="275"/>
              </a:spcBef>
            </a:pPr>
            <a:r>
              <a:rPr sz="5300" i="1" spc="0" dirty="0" smtClean="0">
                <a:solidFill>
                  <a:srgbClr val="486741"/>
                </a:solidFill>
                <a:latin typeface="Arial"/>
                <a:cs typeface="Arial"/>
              </a:rPr>
              <a:t>-c:</a:t>
            </a:r>
            <a:endParaRPr sz="5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67608" y="1388147"/>
            <a:ext cx="88529" cy="190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5"/>
              </a:lnSpc>
              <a:spcBef>
                <a:spcPts val="71"/>
              </a:spcBef>
            </a:pPr>
            <a:r>
              <a:rPr sz="1300" b="1" dirty="0" smtClean="0">
                <a:solidFill>
                  <a:srgbClr val="A1A1A1"/>
                </a:solidFill>
                <a:latin typeface="Times New Roman"/>
                <a:cs typeface="Times New Roman"/>
              </a:rPr>
              <a:t>·</a:t>
            </a:r>
            <a:r>
              <a:rPr sz="1300" b="1" dirty="0" smtClean="0">
                <a:solidFill>
                  <a:srgbClr val="80827E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96456" y="1388147"/>
            <a:ext cx="801442" cy="190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25"/>
              </a:lnSpc>
              <a:spcBef>
                <a:spcPts val="71"/>
              </a:spcBef>
            </a:pPr>
            <a:r>
              <a:rPr sz="1300" b="1" dirty="0" smtClean="0">
                <a:solidFill>
                  <a:srgbClr val="1A14CD"/>
                </a:solidFill>
                <a:latin typeface="Times New Roman"/>
                <a:cs typeface="Times New Roman"/>
              </a:rPr>
              <a:t>00</a:t>
            </a:r>
            <a:r>
              <a:rPr sz="1300" b="1" spc="-50" dirty="0" smtClean="0">
                <a:solidFill>
                  <a:srgbClr val="4944C4"/>
                </a:solidFill>
                <a:latin typeface="Times New Roman"/>
                <a:cs typeface="Times New Roman"/>
              </a:rPr>
              <a:t>:</a:t>
            </a:r>
            <a:r>
              <a:rPr sz="1300" b="1" spc="0" dirty="0" smtClean="0">
                <a:solidFill>
                  <a:srgbClr val="1A14CD"/>
                </a:solidFill>
                <a:latin typeface="Times New Roman"/>
                <a:cs typeface="Times New Roman"/>
              </a:rPr>
              <a:t>00</a:t>
            </a:r>
            <a:r>
              <a:rPr sz="1300" b="1" spc="-39" dirty="0" smtClean="0">
                <a:solidFill>
                  <a:srgbClr val="2F2DB3"/>
                </a:solidFill>
                <a:latin typeface="Times New Roman"/>
                <a:cs typeface="Times New Roman"/>
              </a:rPr>
              <a:t>:</a:t>
            </a:r>
            <a:r>
              <a:rPr sz="1300" b="1" spc="0" dirty="0" smtClean="0">
                <a:solidFill>
                  <a:srgbClr val="1A14CD"/>
                </a:solidFill>
                <a:latin typeface="Times New Roman"/>
                <a:cs typeface="Times New Roman"/>
              </a:rPr>
              <a:t>00</a:t>
            </a:r>
            <a:r>
              <a:rPr sz="1300" b="1" spc="0" dirty="0" smtClean="0">
                <a:solidFill>
                  <a:srgbClr val="2F2DB3"/>
                </a:solidFill>
                <a:latin typeface="Times New Roman"/>
                <a:cs typeface="Times New Roman"/>
              </a:rPr>
              <a:t>.</a:t>
            </a:r>
            <a:r>
              <a:rPr sz="1300" b="1" spc="0" dirty="0" smtClean="0">
                <a:solidFill>
                  <a:srgbClr val="1A14CD"/>
                </a:solidFill>
                <a:latin typeface="Times New Roman"/>
                <a:cs typeface="Times New Roman"/>
              </a:rPr>
              <a:t>00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52271" y="1817100"/>
            <a:ext cx="126032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 smtClean="0">
                <a:solidFill>
                  <a:srgbClr val="486741"/>
                </a:solidFill>
                <a:latin typeface="Arial"/>
                <a:cs typeface="Arial"/>
              </a:rPr>
              <a:t>~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56110" y="6019382"/>
            <a:ext cx="26861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86593" y="6019382"/>
            <a:ext cx="30253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spc="0" dirty="0" smtClean="0">
                <a:solidFill>
                  <a:srgbClr val="232323"/>
                </a:solidFill>
                <a:latin typeface="Arial"/>
                <a:cs typeface="Arial"/>
              </a:rPr>
              <a:t>110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69121" y="6023538"/>
            <a:ext cx="26861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08459" y="6023538"/>
            <a:ext cx="26861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99605" y="6023538"/>
            <a:ext cx="26861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38942" y="6023538"/>
            <a:ext cx="268615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08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30088" y="6023538"/>
            <a:ext cx="268592" cy="1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2093" y="425195"/>
            <a:ext cx="8940546" cy="670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19"/>
              </a:spcBef>
            </a:pPr>
            <a:endParaRPr sz="600"/>
          </a:p>
          <a:p>
            <a:pPr marL="1107179">
              <a:lnSpc>
                <a:spcPct val="95825"/>
              </a:lnSpc>
              <a:spcBef>
                <a:spcPts val="1000"/>
              </a:spcBef>
            </a:pPr>
            <a:r>
              <a:rPr sz="1800" spc="4" dirty="0" smtClean="0">
                <a:latin typeface="Times New Roman"/>
                <a:cs typeface="Times New Roman"/>
              </a:rPr>
              <a:t>WORS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15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CASE</a:t>
            </a:r>
            <a:r>
              <a:rPr sz="1800" spc="0" dirty="0" smtClean="0">
                <a:latin typeface="Times New Roman"/>
                <a:cs typeface="Times New Roman"/>
              </a:rPr>
              <a:t>:</a:t>
            </a:r>
            <a:r>
              <a:rPr sz="1800" spc="142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TSUNAMI </a:t>
            </a:r>
            <a:r>
              <a:rPr sz="1800" spc="12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3" dirty="0" smtClean="0">
                <a:latin typeface="Times New Roman"/>
                <a:cs typeface="Times New Roman"/>
              </a:rPr>
              <a:t>SE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3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T</a:t>
            </a:r>
            <a:r>
              <a:rPr sz="1800" spc="39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SU</a:t>
            </a:r>
            <a:r>
              <a:rPr sz="1800" spc="0" dirty="0" smtClean="0">
                <a:latin typeface="Times New Roman"/>
                <a:cs typeface="Times New Roman"/>
              </a:rPr>
              <a:t>N</a:t>
            </a:r>
            <a:r>
              <a:rPr sz="1800" spc="-4" dirty="0" smtClean="0">
                <a:latin typeface="Times New Roman"/>
                <a:cs typeface="Times New Roman"/>
              </a:rPr>
              <a:t>D</a:t>
            </a:r>
            <a:r>
              <a:rPr sz="1800" spc="0" dirty="0" smtClean="0">
                <a:latin typeface="Times New Roman"/>
                <a:cs typeface="Times New Roman"/>
              </a:rPr>
              <a:t>A</a:t>
            </a:r>
            <a:r>
              <a:rPr sz="1800" spc="-4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-</a:t>
            </a:r>
            <a:r>
              <a:rPr sz="1800" spc="-33" dirty="0" smtClean="0">
                <a:latin typeface="Times New Roman"/>
                <a:cs typeface="Times New Roman"/>
              </a:rPr>
              <a:t> </a:t>
            </a:r>
            <a:r>
              <a:rPr sz="1800" spc="4" dirty="0" smtClean="0">
                <a:latin typeface="Times New Roman"/>
                <a:cs typeface="Times New Roman"/>
              </a:rPr>
              <a:t>JA</a:t>
            </a:r>
            <a:r>
              <a:rPr sz="1800" spc="0" dirty="0" smtClean="0">
                <a:latin typeface="Times New Roman"/>
                <a:cs typeface="Times New Roman"/>
              </a:rPr>
              <a:t>K</a:t>
            </a:r>
            <a:r>
              <a:rPr sz="1800" spc="4" dirty="0" smtClean="0">
                <a:latin typeface="Times New Roman"/>
                <a:cs typeface="Times New Roman"/>
              </a:rPr>
              <a:t>ARTA</a:t>
            </a:r>
            <a:endParaRPr sz="1800">
              <a:latin typeface="Times New Roman"/>
              <a:cs typeface="Times New Roman"/>
            </a:endParaRPr>
          </a:p>
          <a:p>
            <a:pPr marL="3118866" marR="3695754" algn="ctr">
              <a:lnSpc>
                <a:spcPct val="95825"/>
              </a:lnSpc>
              <a:spcBef>
                <a:spcPts val="1552"/>
              </a:spcBef>
            </a:pPr>
            <a:r>
              <a:rPr sz="1100" spc="0" dirty="0" smtClean="0">
                <a:latin typeface="Arial"/>
                <a:cs typeface="Arial"/>
              </a:rPr>
              <a:t>Subduction </a:t>
            </a:r>
            <a:r>
              <a:rPr sz="1100" spc="169" dirty="0" smtClean="0">
                <a:latin typeface="Arial"/>
                <a:cs typeface="Arial"/>
              </a:rPr>
              <a:t> </a:t>
            </a:r>
            <a:r>
              <a:rPr sz="1100" spc="0" dirty="0" smtClean="0">
                <a:latin typeface="Arial"/>
                <a:cs typeface="Arial"/>
              </a:rPr>
              <a:t>Zon</a:t>
            </a:r>
            <a:r>
              <a:rPr sz="1100" spc="0" dirty="0" smtClean="0">
                <a:solidFill>
                  <a:srgbClr val="343434"/>
                </a:solidFill>
                <a:latin typeface="Arial"/>
                <a:cs typeface="Arial"/>
              </a:rPr>
              <a:t>e </a:t>
            </a:r>
            <a:r>
              <a:rPr sz="1100" spc="28" dirty="0" smtClean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100" spc="0" dirty="0" smtClean="0">
                <a:solidFill>
                  <a:srgbClr val="232323"/>
                </a:solidFill>
                <a:latin typeface="Arial"/>
                <a:cs typeface="Arial"/>
              </a:rPr>
              <a:t>Sour</a:t>
            </a:r>
            <a:r>
              <a:rPr sz="1100" spc="0" dirty="0" smtClean="0">
                <a:solidFill>
                  <a:srgbClr val="343434"/>
                </a:solidFill>
                <a:latin typeface="Arial"/>
                <a:cs typeface="Arial"/>
              </a:rPr>
              <a:t>ce </a:t>
            </a:r>
            <a:r>
              <a:rPr sz="1100" spc="61" dirty="0" smtClean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100" spc="0" dirty="0" smtClean="0">
                <a:solidFill>
                  <a:srgbClr val="232323"/>
                </a:solidFill>
                <a:latin typeface="Arial"/>
                <a:cs typeface="Arial"/>
              </a:rPr>
              <a:t>Zon</a:t>
            </a:r>
            <a:r>
              <a:rPr sz="1100" spc="0" dirty="0" smtClean="0">
                <a:solidFill>
                  <a:srgbClr val="343434"/>
                </a:solidFill>
                <a:latin typeface="Arial"/>
                <a:cs typeface="Arial"/>
              </a:rPr>
              <a:t>e</a:t>
            </a:r>
            <a:r>
              <a:rPr sz="1100" spc="0" dirty="0" smtClean="0">
                <a:solidFill>
                  <a:srgbClr val="232323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  <a:p>
            <a:pPr marR="892383" algn="r">
              <a:lnSpc>
                <a:spcPct val="95825"/>
              </a:lnSpc>
              <a:spcBef>
                <a:spcPts val="110"/>
              </a:spcBef>
            </a:pPr>
            <a:r>
              <a:rPr sz="1100" spc="0" dirty="0" smtClean="0">
                <a:solidFill>
                  <a:srgbClr val="232323"/>
                </a:solidFill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  <a:p>
            <a:pPr marL="940011" marR="943063" algn="ctr">
              <a:lnSpc>
                <a:spcPts val="1482"/>
              </a:lnSpc>
              <a:spcBef>
                <a:spcPts val="1858"/>
              </a:spcBef>
            </a:pPr>
            <a:r>
              <a:rPr sz="1300" spc="0" dirty="0" smtClean="0">
                <a:solidFill>
                  <a:srgbClr val="4B4B4B"/>
                </a:solidFill>
                <a:latin typeface="Times New Roman"/>
                <a:cs typeface="Times New Roman"/>
              </a:rPr>
              <a:t>-</a:t>
            </a:r>
            <a:r>
              <a:rPr sz="1300" spc="0" dirty="0" smtClean="0">
                <a:solidFill>
                  <a:srgbClr val="232323"/>
                </a:solidFill>
                <a:latin typeface="Times New Roman"/>
                <a:cs typeface="Times New Roman"/>
              </a:rPr>
              <a:t>3                                                                                                                                                                   </a:t>
            </a:r>
            <a:r>
              <a:rPr sz="1300" spc="75" dirty="0" smtClean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800" spc="0" baseline="-16909" dirty="0" smtClean="0">
                <a:solidFill>
                  <a:srgbClr val="232323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  <a:p>
            <a:pPr marL="941648" marR="952077" algn="ctr">
              <a:lnSpc>
                <a:spcPts val="1379"/>
              </a:lnSpc>
              <a:spcBef>
                <a:spcPts val="2356"/>
              </a:spcBef>
            </a:pPr>
            <a:r>
              <a:rPr sz="1200" spc="0" dirty="0" smtClean="0">
                <a:solidFill>
                  <a:srgbClr val="343434"/>
                </a:solidFill>
                <a:latin typeface="Times New Roman"/>
                <a:cs typeface="Times New Roman"/>
              </a:rPr>
              <a:t>-4                                                                                                                                                                                 </a:t>
            </a:r>
            <a:r>
              <a:rPr sz="1200" spc="25" dirty="0" smtClean="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sz="1800" spc="0" baseline="-12078" dirty="0" smtClean="0">
                <a:solidFill>
                  <a:srgbClr val="232323"/>
                </a:solidFill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  <a:p>
            <a:pPr marL="941774" marR="951187" algn="ctr">
              <a:lnSpc>
                <a:spcPts val="1406"/>
              </a:lnSpc>
              <a:spcBef>
                <a:spcPts val="2318"/>
              </a:spcBef>
            </a:pPr>
            <a:r>
              <a:rPr sz="1200" spc="0" dirty="0" smtClean="0">
                <a:solidFill>
                  <a:srgbClr val="5B5B5B"/>
                </a:solidFill>
                <a:latin typeface="Times New Roman"/>
                <a:cs typeface="Times New Roman"/>
              </a:rPr>
              <a:t>-</a:t>
            </a:r>
            <a:r>
              <a:rPr sz="1200" spc="0" dirty="0" smtClean="0">
                <a:solidFill>
                  <a:srgbClr val="232323"/>
                </a:solidFill>
                <a:latin typeface="Times New Roman"/>
                <a:cs typeface="Times New Roman"/>
              </a:rPr>
              <a:t>5                                                                                                                                                                                 </a:t>
            </a:r>
            <a:r>
              <a:rPr sz="1200" spc="26" dirty="0" smtClean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950" spc="0" baseline="-11149" dirty="0" smtClean="0">
                <a:solidFill>
                  <a:srgbClr val="232323"/>
                </a:solidFill>
                <a:latin typeface="Times New Roman"/>
                <a:cs typeface="Times New Roman"/>
              </a:rPr>
              <a:t>4</a:t>
            </a:r>
            <a:endParaRPr sz="1300">
              <a:latin typeface="Times New Roman"/>
              <a:cs typeface="Times New Roman"/>
            </a:endParaRPr>
          </a:p>
          <a:p>
            <a:pPr marR="2497546" algn="r">
              <a:lnSpc>
                <a:spcPct val="95825"/>
              </a:lnSpc>
              <a:spcBef>
                <a:spcPts val="1398"/>
              </a:spcBef>
            </a:pPr>
            <a:r>
              <a:rPr sz="900" dirty="0" smtClean="0">
                <a:solidFill>
                  <a:srgbClr val="64B360"/>
                </a:solidFill>
                <a:latin typeface="Times New Roman"/>
                <a:cs typeface="Times New Roman"/>
              </a:rPr>
              <a:t>_</a:t>
            </a:r>
            <a:r>
              <a:rPr sz="900" dirty="0" smtClean="0">
                <a:solidFill>
                  <a:srgbClr val="013301"/>
                </a:solidFill>
                <a:latin typeface="Times New Roman"/>
                <a:cs typeface="Times New Roman"/>
              </a:rPr>
              <a:t>. </a:t>
            </a:r>
            <a:r>
              <a:rPr sz="900" spc="29" dirty="0" smtClean="0">
                <a:solidFill>
                  <a:srgbClr val="013301"/>
                </a:solidFill>
                <a:latin typeface="Times New Roman"/>
                <a:cs typeface="Times New Roman"/>
              </a:rPr>
              <a:t> </a:t>
            </a:r>
            <a:r>
              <a:rPr sz="500" i="1" spc="0" dirty="0" smtClean="0">
                <a:solidFill>
                  <a:srgbClr val="486741"/>
                </a:solidFill>
                <a:latin typeface="Arial"/>
                <a:cs typeface="Arial"/>
              </a:rPr>
              <a:t>()</a:t>
            </a:r>
            <a:endParaRPr sz="500">
              <a:latin typeface="Arial"/>
              <a:cs typeface="Arial"/>
            </a:endParaRPr>
          </a:p>
          <a:p>
            <a:pPr marL="942959" marR="950180" algn="ctr">
              <a:lnSpc>
                <a:spcPts val="1420"/>
              </a:lnSpc>
              <a:spcBef>
                <a:spcPts val="71"/>
              </a:spcBef>
            </a:pPr>
            <a:r>
              <a:rPr sz="1800" spc="0" baseline="4831" dirty="0" smtClean="0">
                <a:solidFill>
                  <a:srgbClr val="5B5B5B"/>
                </a:solidFill>
                <a:latin typeface="Times New Roman"/>
                <a:cs typeface="Times New Roman"/>
              </a:rPr>
              <a:t>-</a:t>
            </a:r>
            <a:r>
              <a:rPr sz="1800" spc="0" baseline="4831" dirty="0" smtClean="0">
                <a:solidFill>
                  <a:srgbClr val="232323"/>
                </a:solidFill>
                <a:latin typeface="Times New Roman"/>
                <a:cs typeface="Times New Roman"/>
              </a:rPr>
              <a:t>6                                                                                                                                                                                 </a:t>
            </a:r>
            <a:r>
              <a:rPr sz="1800" spc="26" baseline="4831" dirty="0" smtClean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232323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938648" marR="945884" algn="ctr">
              <a:lnSpc>
                <a:spcPts val="1532"/>
              </a:lnSpc>
              <a:spcBef>
                <a:spcPts val="2024"/>
              </a:spcBef>
            </a:pPr>
            <a:r>
              <a:rPr sz="1950" spc="0" baseline="2229" dirty="0" smtClean="0">
                <a:solidFill>
                  <a:srgbClr val="4B4B4B"/>
                </a:solidFill>
                <a:latin typeface="Times New Roman"/>
                <a:cs typeface="Times New Roman"/>
              </a:rPr>
              <a:t>-</a:t>
            </a:r>
            <a:r>
              <a:rPr sz="1950" spc="0" baseline="2229" dirty="0" smtClean="0">
                <a:solidFill>
                  <a:srgbClr val="232323"/>
                </a:solidFill>
                <a:latin typeface="Times New Roman"/>
                <a:cs typeface="Times New Roman"/>
              </a:rPr>
              <a:t>7                                                                                                                                                                   </a:t>
            </a:r>
            <a:r>
              <a:rPr sz="1950" spc="109" baseline="2229" dirty="0" smtClean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200" spc="0" dirty="0" smtClean="0">
                <a:solidFill>
                  <a:srgbClr val="232323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  <a:p>
            <a:pPr marL="943113" marR="901976" algn="ctr">
              <a:lnSpc>
                <a:spcPts val="1532"/>
              </a:lnSpc>
              <a:spcBef>
                <a:spcPts val="2147"/>
              </a:spcBef>
            </a:pPr>
            <a:r>
              <a:rPr sz="1200" spc="0" dirty="0" smtClean="0">
                <a:solidFill>
                  <a:srgbClr val="4B4B4B"/>
                </a:solidFill>
                <a:latin typeface="Arial"/>
                <a:cs typeface="Arial"/>
              </a:rPr>
              <a:t>-</a:t>
            </a:r>
            <a:r>
              <a:rPr sz="1200" spc="0" dirty="0" smtClean="0">
                <a:solidFill>
                  <a:srgbClr val="232323"/>
                </a:solidFill>
                <a:latin typeface="Arial"/>
                <a:cs typeface="Arial"/>
              </a:rPr>
              <a:t>8                                                                                                                                                               </a:t>
            </a:r>
            <a:r>
              <a:rPr sz="1200" spc="175" dirty="0" smtClean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950" spc="0" baseline="2229" dirty="0" smtClean="0">
                <a:solidFill>
                  <a:srgbClr val="343434"/>
                </a:solidFill>
                <a:latin typeface="Times New Roman"/>
                <a:cs typeface="Times New Roman"/>
              </a:rPr>
              <a:t>-</a:t>
            </a:r>
            <a:r>
              <a:rPr sz="1950" spc="0" baseline="2229" dirty="0" smtClean="0">
                <a:solidFill>
                  <a:srgbClr val="232323"/>
                </a:solidFill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  <a:p>
            <a:pPr marL="943127" marR="899520" algn="ctr">
              <a:lnSpc>
                <a:spcPts val="1465"/>
              </a:lnSpc>
              <a:spcBef>
                <a:spcPts val="2251"/>
              </a:spcBef>
            </a:pPr>
            <a:r>
              <a:rPr sz="1200" spc="0" dirty="0" smtClean="0">
                <a:solidFill>
                  <a:srgbClr val="4B4B4B"/>
                </a:solidFill>
                <a:latin typeface="Times New Roman"/>
                <a:cs typeface="Times New Roman"/>
              </a:rPr>
              <a:t>-</a:t>
            </a:r>
            <a:r>
              <a:rPr sz="1200" spc="0" dirty="0" smtClean="0">
                <a:solidFill>
                  <a:srgbClr val="232323"/>
                </a:solidFill>
                <a:latin typeface="Times New Roman"/>
                <a:cs typeface="Times New Roman"/>
              </a:rPr>
              <a:t>9                                                                                                                                                                                 </a:t>
            </a:r>
            <a:r>
              <a:rPr sz="1200" spc="59" dirty="0" smtClean="0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sz="1800" spc="0" baseline="4831" dirty="0" smtClean="0">
                <a:solidFill>
                  <a:srgbClr val="4B4B4B"/>
                </a:solidFill>
                <a:latin typeface="Arial"/>
                <a:cs typeface="Arial"/>
              </a:rPr>
              <a:t>-</a:t>
            </a:r>
            <a:r>
              <a:rPr sz="1800" spc="0" baseline="4831" dirty="0" smtClean="0">
                <a:solidFill>
                  <a:srgbClr val="232323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  <a:p>
            <a:pPr marL="855593" marR="899273" algn="ctr">
              <a:lnSpc>
                <a:spcPts val="1529"/>
              </a:lnSpc>
              <a:spcBef>
                <a:spcPts val="2195"/>
              </a:spcBef>
            </a:pPr>
            <a:r>
              <a:rPr sz="1200" dirty="0" smtClean="0">
                <a:solidFill>
                  <a:srgbClr val="5B5B5B"/>
                </a:solidFill>
                <a:latin typeface="Arial"/>
                <a:cs typeface="Arial"/>
              </a:rPr>
              <a:t>-</a:t>
            </a:r>
            <a:r>
              <a:rPr sz="1200" dirty="0" smtClean="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0                                                                                                                                                                 </a:t>
            </a:r>
            <a:r>
              <a:rPr sz="1200" spc="-139" dirty="0" smtClean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800" spc="0" baseline="7246" dirty="0" smtClean="0">
                <a:solidFill>
                  <a:srgbClr val="4B4B4B"/>
                </a:solidFill>
                <a:latin typeface="Arial"/>
                <a:cs typeface="Arial"/>
              </a:rPr>
              <a:t>-</a:t>
            </a:r>
            <a:r>
              <a:rPr sz="1800" spc="0" baseline="7246" dirty="0" smtClean="0">
                <a:solidFill>
                  <a:srgbClr val="232323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  <a:p>
            <a:pPr marL="844217" marR="888003" algn="ctr">
              <a:lnSpc>
                <a:spcPts val="2795"/>
              </a:lnSpc>
              <a:spcBef>
                <a:spcPts val="2133"/>
              </a:spcBef>
            </a:pPr>
            <a:r>
              <a:rPr sz="1800" baseline="48313" dirty="0" smtClean="0">
                <a:solidFill>
                  <a:srgbClr val="5B5B5B"/>
                </a:solidFill>
                <a:latin typeface="Arial"/>
                <a:cs typeface="Arial"/>
              </a:rPr>
              <a:t>-</a:t>
            </a:r>
            <a:r>
              <a:rPr sz="1800" baseline="48313" dirty="0" smtClean="0">
                <a:solidFill>
                  <a:srgbClr val="232323"/>
                </a:solidFill>
                <a:latin typeface="Arial"/>
                <a:cs typeface="Arial"/>
              </a:rPr>
              <a:t>1</a:t>
            </a:r>
            <a:r>
              <a:rPr sz="1800" baseline="48313" dirty="0" smtClean="0">
                <a:solidFill>
                  <a:srgbClr val="343434"/>
                </a:solidFill>
                <a:latin typeface="Arial"/>
                <a:cs typeface="Arial"/>
              </a:rPr>
              <a:t>1                                       </a:t>
            </a:r>
            <a:r>
              <a:rPr sz="1800" spc="-84" baseline="48313" dirty="0" smtClean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SOURCE: Megathrust Mw 9.5                              </a:t>
            </a:r>
            <a:r>
              <a:rPr sz="1800" b="1" spc="378" dirty="0" smtClean="0">
                <a:latin typeface="Arial"/>
                <a:cs typeface="Arial"/>
              </a:rPr>
              <a:t> </a:t>
            </a:r>
            <a:r>
              <a:rPr sz="1800" spc="0" baseline="57975" dirty="0" smtClean="0">
                <a:solidFill>
                  <a:srgbClr val="4B4B4B"/>
                </a:solidFill>
                <a:latin typeface="Arial"/>
                <a:cs typeface="Arial"/>
              </a:rPr>
              <a:t>-</a:t>
            </a:r>
            <a:r>
              <a:rPr sz="1800" spc="0" baseline="57975" dirty="0" smtClean="0">
                <a:solidFill>
                  <a:srgbClr val="232323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  <a:p>
            <a:pPr marR="839901" algn="r">
              <a:lnSpc>
                <a:spcPct val="95825"/>
              </a:lnSpc>
              <a:spcBef>
                <a:spcPts val="947"/>
              </a:spcBef>
            </a:pPr>
            <a:r>
              <a:rPr sz="1200" dirty="0" smtClean="0">
                <a:solidFill>
                  <a:srgbClr val="4B4B4B"/>
                </a:solidFill>
                <a:latin typeface="Arial"/>
                <a:cs typeface="Arial"/>
              </a:rPr>
              <a:t>-</a:t>
            </a:r>
            <a:r>
              <a:rPr sz="1200" dirty="0" smtClean="0">
                <a:solidFill>
                  <a:srgbClr val="232323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  <a:p>
            <a:pPr marL="2522557" marR="2493270" algn="ctr">
              <a:lnSpc>
                <a:spcPct val="95825"/>
              </a:lnSpc>
              <a:spcBef>
                <a:spcPts val="2203"/>
              </a:spcBef>
            </a:pPr>
            <a:r>
              <a:rPr sz="1800" u="heavy" spc="-200" dirty="0" smtClean="0">
                <a:latin typeface="Arial"/>
                <a:cs typeface="Arial"/>
              </a:rPr>
              <a:t>T</a:t>
            </a:r>
            <a:r>
              <a:rPr sz="1800" u="heavy" spc="0" dirty="0" smtClean="0">
                <a:latin typeface="Arial"/>
                <a:cs typeface="Arial"/>
              </a:rPr>
              <a:t>sunami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Model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by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D</a:t>
            </a:r>
            <a:r>
              <a:rPr sz="1800" u="heavy" spc="-100" dirty="0" smtClean="0">
                <a:latin typeface="Arial"/>
                <a:cs typeface="Arial"/>
              </a:rPr>
              <a:t>r</a:t>
            </a:r>
            <a:r>
              <a:rPr sz="1800" u="heavy" spc="0" dirty="0" smtClean="0">
                <a:latin typeface="Arial"/>
                <a:cs typeface="Arial"/>
              </a:rPr>
              <a:t>.</a:t>
            </a:r>
            <a:r>
              <a:rPr sz="1800" u="heavy" spc="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Gegar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Prasetya</a:t>
            </a:r>
            <a:endParaRPr sz="1800">
              <a:latin typeface="Arial"/>
              <a:cs typeface="Arial"/>
            </a:endParaRPr>
          </a:p>
          <a:p>
            <a:pPr marL="2525134" marR="2450821" algn="ctr">
              <a:lnSpc>
                <a:spcPct val="95825"/>
              </a:lnSpc>
              <a:spcBef>
                <a:spcPts val="90"/>
              </a:spcBef>
            </a:pPr>
            <a:r>
              <a:rPr sz="1800" u="heavy" spc="0" dirty="0" smtClean="0">
                <a:latin typeface="Arial"/>
                <a:cs typeface="Arial"/>
              </a:rPr>
              <a:t>(50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m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slip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on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the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megathrust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~</a:t>
            </a:r>
            <a:r>
              <a:rPr sz="1800" u="heavy" spc="-4" dirty="0" smtClean="0">
                <a:latin typeface="Arial"/>
                <a:cs typeface="Arial"/>
              </a:rPr>
              <a:t> </a:t>
            </a:r>
            <a:r>
              <a:rPr sz="1800" u="heavy" spc="0" dirty="0" smtClean="0">
                <a:latin typeface="Arial"/>
                <a:cs typeface="Arial"/>
              </a:rPr>
              <a:t>Mw9.3)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08189" y="6421881"/>
            <a:ext cx="6291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4993577" y="6421881"/>
            <a:ext cx="6291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297890" y="6421881"/>
            <a:ext cx="6291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652654" y="6421881"/>
            <a:ext cx="6405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351987" y="6421881"/>
            <a:ext cx="6291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787469" y="6696200"/>
            <a:ext cx="63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041077" y="6696200"/>
            <a:ext cx="632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447277" y="6696200"/>
            <a:ext cx="63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764711" y="6696200"/>
            <a:ext cx="63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145718" y="6696200"/>
            <a:ext cx="63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352589" y="6696200"/>
            <a:ext cx="6318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549277" y="6696200"/>
            <a:ext cx="632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74839" y="945641"/>
            <a:ext cx="9144000" cy="56654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79639" y="6368796"/>
            <a:ext cx="2286000" cy="685800"/>
          </a:xfrm>
          <a:custGeom>
            <a:avLst/>
            <a:gdLst/>
            <a:ahLst/>
            <a:cxnLst/>
            <a:rect l="l" t="t" r="r" b="b"/>
            <a:pathLst>
              <a:path w="2286000" h="685800">
                <a:moveTo>
                  <a:pt x="0" y="114300"/>
                </a:moveTo>
                <a:lnTo>
                  <a:pt x="0" y="571500"/>
                </a:lnTo>
                <a:lnTo>
                  <a:pt x="6735" y="610103"/>
                </a:lnTo>
                <a:lnTo>
                  <a:pt x="27731" y="645937"/>
                </a:lnTo>
                <a:lnTo>
                  <a:pt x="59827" y="671879"/>
                </a:lnTo>
                <a:lnTo>
                  <a:pt x="99789" y="684873"/>
                </a:lnTo>
                <a:lnTo>
                  <a:pt x="114300" y="685800"/>
                </a:lnTo>
                <a:lnTo>
                  <a:pt x="2171700" y="685799"/>
                </a:lnTo>
                <a:lnTo>
                  <a:pt x="2210303" y="679147"/>
                </a:lnTo>
                <a:lnTo>
                  <a:pt x="2246137" y="658322"/>
                </a:lnTo>
                <a:lnTo>
                  <a:pt x="2272079" y="626310"/>
                </a:lnTo>
                <a:lnTo>
                  <a:pt x="2285073" y="586162"/>
                </a:lnTo>
                <a:lnTo>
                  <a:pt x="2286000" y="571499"/>
                </a:lnTo>
                <a:lnTo>
                  <a:pt x="2286000" y="114299"/>
                </a:lnTo>
                <a:lnTo>
                  <a:pt x="2279347" y="75999"/>
                </a:lnTo>
                <a:lnTo>
                  <a:pt x="2258522" y="40173"/>
                </a:lnTo>
                <a:lnTo>
                  <a:pt x="2226510" y="14075"/>
                </a:lnTo>
                <a:lnTo>
                  <a:pt x="2186362" y="939"/>
                </a:lnTo>
                <a:lnTo>
                  <a:pt x="2171700" y="0"/>
                </a:lnTo>
                <a:lnTo>
                  <a:pt x="114300" y="0"/>
                </a:lnTo>
                <a:lnTo>
                  <a:pt x="75999" y="6735"/>
                </a:lnTo>
                <a:lnTo>
                  <a:pt x="40173" y="27731"/>
                </a:lnTo>
                <a:lnTo>
                  <a:pt x="14075" y="59827"/>
                </a:lnTo>
                <a:lnTo>
                  <a:pt x="939" y="99789"/>
                </a:lnTo>
                <a:lnTo>
                  <a:pt x="0" y="11430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7827" y="1418844"/>
            <a:ext cx="5966460" cy="1005077"/>
          </a:xfrm>
          <a:custGeom>
            <a:avLst/>
            <a:gdLst/>
            <a:ahLst/>
            <a:cxnLst/>
            <a:rect l="l" t="t" r="r" b="b"/>
            <a:pathLst>
              <a:path w="5966459" h="1005077">
                <a:moveTo>
                  <a:pt x="5251704" y="986789"/>
                </a:moveTo>
                <a:lnTo>
                  <a:pt x="5366004" y="986789"/>
                </a:lnTo>
                <a:lnTo>
                  <a:pt x="5366766" y="958595"/>
                </a:lnTo>
                <a:lnTo>
                  <a:pt x="5352288" y="957833"/>
                </a:lnTo>
                <a:lnTo>
                  <a:pt x="5251704" y="957833"/>
                </a:lnTo>
                <a:lnTo>
                  <a:pt x="5251704" y="986789"/>
                </a:lnTo>
                <a:close/>
              </a:path>
              <a:path w="5966459" h="1005077">
                <a:moveTo>
                  <a:pt x="5166360" y="957833"/>
                </a:moveTo>
                <a:lnTo>
                  <a:pt x="5052060" y="957833"/>
                </a:lnTo>
                <a:lnTo>
                  <a:pt x="5052060" y="986789"/>
                </a:lnTo>
                <a:lnTo>
                  <a:pt x="5166360" y="986789"/>
                </a:lnTo>
                <a:lnTo>
                  <a:pt x="5166360" y="957833"/>
                </a:lnTo>
                <a:close/>
              </a:path>
              <a:path w="5966459" h="1005077">
                <a:moveTo>
                  <a:pt x="4965954" y="957833"/>
                </a:moveTo>
                <a:lnTo>
                  <a:pt x="4851654" y="957833"/>
                </a:lnTo>
                <a:lnTo>
                  <a:pt x="4851654" y="986789"/>
                </a:lnTo>
                <a:lnTo>
                  <a:pt x="4965954" y="986789"/>
                </a:lnTo>
                <a:lnTo>
                  <a:pt x="4965954" y="957833"/>
                </a:lnTo>
                <a:close/>
              </a:path>
              <a:path w="5966459" h="1005077">
                <a:moveTo>
                  <a:pt x="4768596" y="947927"/>
                </a:moveTo>
                <a:lnTo>
                  <a:pt x="4655820" y="931163"/>
                </a:lnTo>
                <a:lnTo>
                  <a:pt x="4651248" y="959357"/>
                </a:lnTo>
                <a:lnTo>
                  <a:pt x="4764786" y="976883"/>
                </a:lnTo>
                <a:lnTo>
                  <a:pt x="4768596" y="947927"/>
                </a:lnTo>
                <a:close/>
              </a:path>
              <a:path w="5966459" h="1005077">
                <a:moveTo>
                  <a:pt x="4571238" y="918972"/>
                </a:moveTo>
                <a:lnTo>
                  <a:pt x="4457700" y="901445"/>
                </a:lnTo>
                <a:lnTo>
                  <a:pt x="4453890" y="929639"/>
                </a:lnTo>
                <a:lnTo>
                  <a:pt x="4566666" y="947166"/>
                </a:lnTo>
                <a:lnTo>
                  <a:pt x="4571238" y="918972"/>
                </a:lnTo>
                <a:close/>
              </a:path>
              <a:path w="5966459" h="1005077">
                <a:moveTo>
                  <a:pt x="4373118" y="889254"/>
                </a:moveTo>
                <a:lnTo>
                  <a:pt x="4260342" y="871728"/>
                </a:lnTo>
                <a:lnTo>
                  <a:pt x="4255770" y="899922"/>
                </a:lnTo>
                <a:lnTo>
                  <a:pt x="4369308" y="917447"/>
                </a:lnTo>
                <a:lnTo>
                  <a:pt x="4373118" y="889254"/>
                </a:lnTo>
                <a:close/>
              </a:path>
              <a:path w="5966459" h="1005077">
                <a:moveTo>
                  <a:pt x="4174998" y="859535"/>
                </a:moveTo>
                <a:lnTo>
                  <a:pt x="4062222" y="842772"/>
                </a:lnTo>
                <a:lnTo>
                  <a:pt x="4058412" y="870966"/>
                </a:lnTo>
                <a:lnTo>
                  <a:pt x="4171188" y="887729"/>
                </a:lnTo>
                <a:lnTo>
                  <a:pt x="4174998" y="859535"/>
                </a:lnTo>
                <a:close/>
              </a:path>
              <a:path w="5966459" h="1005077">
                <a:moveTo>
                  <a:pt x="3977640" y="830579"/>
                </a:moveTo>
                <a:lnTo>
                  <a:pt x="3864102" y="813816"/>
                </a:lnTo>
                <a:lnTo>
                  <a:pt x="3860292" y="842772"/>
                </a:lnTo>
                <a:lnTo>
                  <a:pt x="3973068" y="858773"/>
                </a:lnTo>
                <a:lnTo>
                  <a:pt x="3977640" y="830579"/>
                </a:lnTo>
                <a:close/>
              </a:path>
              <a:path w="5966459" h="1005077">
                <a:moveTo>
                  <a:pt x="3779520" y="801624"/>
                </a:moveTo>
                <a:lnTo>
                  <a:pt x="3665981" y="785622"/>
                </a:lnTo>
                <a:lnTo>
                  <a:pt x="3662172" y="813816"/>
                </a:lnTo>
                <a:lnTo>
                  <a:pt x="3775710" y="829818"/>
                </a:lnTo>
                <a:lnTo>
                  <a:pt x="3779520" y="801624"/>
                </a:lnTo>
                <a:close/>
              </a:path>
              <a:path w="5966459" h="1005077">
                <a:moveTo>
                  <a:pt x="3581400" y="772668"/>
                </a:moveTo>
                <a:lnTo>
                  <a:pt x="3518916" y="764285"/>
                </a:lnTo>
                <a:lnTo>
                  <a:pt x="3467862" y="757428"/>
                </a:lnTo>
                <a:lnTo>
                  <a:pt x="3464814" y="786384"/>
                </a:lnTo>
                <a:lnTo>
                  <a:pt x="3515105" y="792480"/>
                </a:lnTo>
                <a:lnTo>
                  <a:pt x="3577590" y="801624"/>
                </a:lnTo>
                <a:lnTo>
                  <a:pt x="3581400" y="772668"/>
                </a:lnTo>
                <a:close/>
              </a:path>
              <a:path w="5966459" h="1005077">
                <a:moveTo>
                  <a:pt x="3382518" y="747522"/>
                </a:moveTo>
                <a:lnTo>
                  <a:pt x="3269742" y="733044"/>
                </a:lnTo>
                <a:lnTo>
                  <a:pt x="3265931" y="762000"/>
                </a:lnTo>
                <a:lnTo>
                  <a:pt x="3379470" y="775716"/>
                </a:lnTo>
                <a:lnTo>
                  <a:pt x="3382518" y="747522"/>
                </a:lnTo>
                <a:close/>
              </a:path>
              <a:path w="5966459" h="1005077">
                <a:moveTo>
                  <a:pt x="3184398" y="723138"/>
                </a:moveTo>
                <a:lnTo>
                  <a:pt x="3070860" y="708660"/>
                </a:lnTo>
                <a:lnTo>
                  <a:pt x="3067050" y="737616"/>
                </a:lnTo>
                <a:lnTo>
                  <a:pt x="3180588" y="751332"/>
                </a:lnTo>
                <a:lnTo>
                  <a:pt x="3184398" y="723138"/>
                </a:lnTo>
                <a:close/>
              </a:path>
              <a:path w="5966459" h="1005077">
                <a:moveTo>
                  <a:pt x="2985516" y="698754"/>
                </a:moveTo>
                <a:lnTo>
                  <a:pt x="2871978" y="684276"/>
                </a:lnTo>
                <a:lnTo>
                  <a:pt x="2868930" y="713232"/>
                </a:lnTo>
                <a:lnTo>
                  <a:pt x="2982468" y="726948"/>
                </a:lnTo>
                <a:lnTo>
                  <a:pt x="2985516" y="698754"/>
                </a:lnTo>
                <a:close/>
              </a:path>
              <a:path w="5966459" h="1005077">
                <a:moveTo>
                  <a:pt x="2788158" y="673608"/>
                </a:moveTo>
                <a:lnTo>
                  <a:pt x="2675382" y="654558"/>
                </a:lnTo>
                <a:lnTo>
                  <a:pt x="2670810" y="682752"/>
                </a:lnTo>
                <a:lnTo>
                  <a:pt x="2783586" y="701802"/>
                </a:lnTo>
                <a:lnTo>
                  <a:pt x="2788158" y="673608"/>
                </a:lnTo>
                <a:close/>
              </a:path>
              <a:path w="5966459" h="1005077">
                <a:moveTo>
                  <a:pt x="2590800" y="640842"/>
                </a:moveTo>
                <a:lnTo>
                  <a:pt x="2478024" y="622554"/>
                </a:lnTo>
                <a:lnTo>
                  <a:pt x="2473452" y="650748"/>
                </a:lnTo>
                <a:lnTo>
                  <a:pt x="2586228" y="669036"/>
                </a:lnTo>
                <a:lnTo>
                  <a:pt x="2590800" y="640842"/>
                </a:lnTo>
                <a:close/>
              </a:path>
              <a:path w="5966459" h="1005077">
                <a:moveTo>
                  <a:pt x="2393442" y="608076"/>
                </a:moveTo>
                <a:lnTo>
                  <a:pt x="2280666" y="589788"/>
                </a:lnTo>
                <a:lnTo>
                  <a:pt x="2276094" y="617982"/>
                </a:lnTo>
                <a:lnTo>
                  <a:pt x="2388870" y="636270"/>
                </a:lnTo>
                <a:lnTo>
                  <a:pt x="2393442" y="608076"/>
                </a:lnTo>
                <a:close/>
              </a:path>
              <a:path w="5966459" h="1005077">
                <a:moveTo>
                  <a:pt x="2196084" y="576072"/>
                </a:moveTo>
                <a:lnTo>
                  <a:pt x="2160270" y="569976"/>
                </a:lnTo>
                <a:lnTo>
                  <a:pt x="2087880" y="547116"/>
                </a:lnTo>
                <a:lnTo>
                  <a:pt x="2078736" y="574548"/>
                </a:lnTo>
                <a:lnTo>
                  <a:pt x="2155698" y="598170"/>
                </a:lnTo>
                <a:lnTo>
                  <a:pt x="2191512" y="604266"/>
                </a:lnTo>
                <a:lnTo>
                  <a:pt x="2196084" y="576072"/>
                </a:lnTo>
                <a:close/>
              </a:path>
              <a:path w="5966459" h="1005077">
                <a:moveTo>
                  <a:pt x="2005584" y="521208"/>
                </a:moveTo>
                <a:lnTo>
                  <a:pt x="1896618" y="487680"/>
                </a:lnTo>
                <a:lnTo>
                  <a:pt x="1888236" y="514350"/>
                </a:lnTo>
                <a:lnTo>
                  <a:pt x="1997202" y="548640"/>
                </a:lnTo>
                <a:lnTo>
                  <a:pt x="2005584" y="521208"/>
                </a:lnTo>
                <a:close/>
              </a:path>
              <a:path w="5966459" h="1005077">
                <a:moveTo>
                  <a:pt x="1815084" y="461772"/>
                </a:moveTo>
                <a:lnTo>
                  <a:pt x="1761744" y="445008"/>
                </a:lnTo>
                <a:lnTo>
                  <a:pt x="1703832" y="430530"/>
                </a:lnTo>
                <a:lnTo>
                  <a:pt x="1696974" y="457962"/>
                </a:lnTo>
                <a:lnTo>
                  <a:pt x="1752600" y="472440"/>
                </a:lnTo>
                <a:lnTo>
                  <a:pt x="1805939" y="489204"/>
                </a:lnTo>
                <a:lnTo>
                  <a:pt x="1815084" y="461772"/>
                </a:lnTo>
                <a:close/>
              </a:path>
              <a:path w="5966459" h="1005077">
                <a:moveTo>
                  <a:pt x="1620774" y="409194"/>
                </a:moveTo>
                <a:lnTo>
                  <a:pt x="1510284" y="381000"/>
                </a:lnTo>
                <a:lnTo>
                  <a:pt x="1503426" y="409194"/>
                </a:lnTo>
                <a:lnTo>
                  <a:pt x="1613915" y="437388"/>
                </a:lnTo>
                <a:lnTo>
                  <a:pt x="1620774" y="409194"/>
                </a:lnTo>
                <a:close/>
              </a:path>
              <a:path w="5966459" h="1005077">
                <a:moveTo>
                  <a:pt x="1427226" y="360426"/>
                </a:moveTo>
                <a:lnTo>
                  <a:pt x="1315974" y="332232"/>
                </a:lnTo>
                <a:lnTo>
                  <a:pt x="1309115" y="359664"/>
                </a:lnTo>
                <a:lnTo>
                  <a:pt x="1420368" y="387858"/>
                </a:lnTo>
                <a:lnTo>
                  <a:pt x="1427226" y="360426"/>
                </a:lnTo>
                <a:close/>
              </a:path>
              <a:path w="5966459" h="1005077">
                <a:moveTo>
                  <a:pt x="1232915" y="310896"/>
                </a:moveTo>
                <a:lnTo>
                  <a:pt x="1122426" y="282702"/>
                </a:lnTo>
                <a:lnTo>
                  <a:pt x="1115568" y="310896"/>
                </a:lnTo>
                <a:lnTo>
                  <a:pt x="1226058" y="339090"/>
                </a:lnTo>
                <a:lnTo>
                  <a:pt x="1232915" y="310896"/>
                </a:lnTo>
                <a:close/>
              </a:path>
              <a:path w="5966459" h="1005077">
                <a:moveTo>
                  <a:pt x="1039368" y="262128"/>
                </a:moveTo>
                <a:lnTo>
                  <a:pt x="928877" y="233934"/>
                </a:lnTo>
                <a:lnTo>
                  <a:pt x="921258" y="261366"/>
                </a:lnTo>
                <a:lnTo>
                  <a:pt x="1032510" y="289560"/>
                </a:lnTo>
                <a:lnTo>
                  <a:pt x="1039368" y="262128"/>
                </a:lnTo>
                <a:close/>
              </a:path>
              <a:path w="5966459" h="1005077">
                <a:moveTo>
                  <a:pt x="845820" y="212598"/>
                </a:moveTo>
                <a:lnTo>
                  <a:pt x="734568" y="184404"/>
                </a:lnTo>
                <a:lnTo>
                  <a:pt x="727710" y="212598"/>
                </a:lnTo>
                <a:lnTo>
                  <a:pt x="838200" y="240792"/>
                </a:lnTo>
                <a:lnTo>
                  <a:pt x="845820" y="212598"/>
                </a:lnTo>
                <a:close/>
              </a:path>
              <a:path w="5966459" h="1005077">
                <a:moveTo>
                  <a:pt x="651510" y="163830"/>
                </a:moveTo>
                <a:lnTo>
                  <a:pt x="541020" y="135636"/>
                </a:lnTo>
                <a:lnTo>
                  <a:pt x="533400" y="163068"/>
                </a:lnTo>
                <a:lnTo>
                  <a:pt x="644651" y="191262"/>
                </a:lnTo>
                <a:lnTo>
                  <a:pt x="651510" y="163830"/>
                </a:lnTo>
                <a:close/>
              </a:path>
              <a:path w="5966459" h="1005077">
                <a:moveTo>
                  <a:pt x="457962" y="114300"/>
                </a:moveTo>
                <a:lnTo>
                  <a:pt x="346710" y="86106"/>
                </a:lnTo>
                <a:lnTo>
                  <a:pt x="339851" y="114300"/>
                </a:lnTo>
                <a:lnTo>
                  <a:pt x="450342" y="142494"/>
                </a:lnTo>
                <a:lnTo>
                  <a:pt x="457962" y="114300"/>
                </a:lnTo>
                <a:close/>
              </a:path>
              <a:path w="5966459" h="1005077">
                <a:moveTo>
                  <a:pt x="263651" y="65532"/>
                </a:moveTo>
                <a:lnTo>
                  <a:pt x="153162" y="37338"/>
                </a:lnTo>
                <a:lnTo>
                  <a:pt x="146303" y="64770"/>
                </a:lnTo>
                <a:lnTo>
                  <a:pt x="256794" y="92964"/>
                </a:lnTo>
                <a:lnTo>
                  <a:pt x="263651" y="65532"/>
                </a:lnTo>
                <a:close/>
              </a:path>
              <a:path w="5966459" h="1005077">
                <a:moveTo>
                  <a:pt x="70103" y="16002"/>
                </a:moveTo>
                <a:lnTo>
                  <a:pt x="6858" y="0"/>
                </a:lnTo>
                <a:lnTo>
                  <a:pt x="0" y="28194"/>
                </a:lnTo>
                <a:lnTo>
                  <a:pt x="63246" y="43434"/>
                </a:lnTo>
                <a:lnTo>
                  <a:pt x="70103" y="16002"/>
                </a:lnTo>
                <a:close/>
              </a:path>
              <a:path w="5966459" h="1005077">
                <a:moveTo>
                  <a:pt x="5966460" y="976883"/>
                </a:moveTo>
                <a:lnTo>
                  <a:pt x="5852160" y="973073"/>
                </a:lnTo>
                <a:lnTo>
                  <a:pt x="5851398" y="1002029"/>
                </a:lnTo>
                <a:lnTo>
                  <a:pt x="5965698" y="1005077"/>
                </a:lnTo>
                <a:lnTo>
                  <a:pt x="5966460" y="976883"/>
                </a:lnTo>
                <a:close/>
              </a:path>
              <a:path w="5966459" h="1005077">
                <a:moveTo>
                  <a:pt x="5766054" y="970787"/>
                </a:moveTo>
                <a:lnTo>
                  <a:pt x="5651754" y="966977"/>
                </a:lnTo>
                <a:lnTo>
                  <a:pt x="5650992" y="995933"/>
                </a:lnTo>
                <a:lnTo>
                  <a:pt x="5765292" y="998981"/>
                </a:lnTo>
                <a:lnTo>
                  <a:pt x="5766054" y="970787"/>
                </a:lnTo>
                <a:close/>
              </a:path>
              <a:path w="5966459" h="1005077">
                <a:moveTo>
                  <a:pt x="5566410" y="964691"/>
                </a:moveTo>
                <a:lnTo>
                  <a:pt x="5452110" y="960881"/>
                </a:lnTo>
                <a:lnTo>
                  <a:pt x="5451348" y="989837"/>
                </a:lnTo>
                <a:lnTo>
                  <a:pt x="5565648" y="992885"/>
                </a:lnTo>
                <a:lnTo>
                  <a:pt x="5566410" y="9646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69886" y="239115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022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69481" y="2391156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022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70227" y="1796796"/>
            <a:ext cx="5966460" cy="1005077"/>
          </a:xfrm>
          <a:custGeom>
            <a:avLst/>
            <a:gdLst/>
            <a:ahLst/>
            <a:cxnLst/>
            <a:rect l="l" t="t" r="r" b="b"/>
            <a:pathLst>
              <a:path w="5966459" h="1005077">
                <a:moveTo>
                  <a:pt x="5566410" y="964691"/>
                </a:moveTo>
                <a:lnTo>
                  <a:pt x="5452110" y="960881"/>
                </a:lnTo>
                <a:lnTo>
                  <a:pt x="5451348" y="989837"/>
                </a:lnTo>
                <a:lnTo>
                  <a:pt x="5565648" y="992885"/>
                </a:lnTo>
                <a:lnTo>
                  <a:pt x="5566410" y="964691"/>
                </a:lnTo>
                <a:close/>
              </a:path>
              <a:path w="5966459" h="1005077">
                <a:moveTo>
                  <a:pt x="5251704" y="986789"/>
                </a:moveTo>
                <a:lnTo>
                  <a:pt x="5366004" y="986789"/>
                </a:lnTo>
                <a:lnTo>
                  <a:pt x="5366766" y="958595"/>
                </a:lnTo>
                <a:lnTo>
                  <a:pt x="5352288" y="957833"/>
                </a:lnTo>
                <a:lnTo>
                  <a:pt x="5251704" y="957833"/>
                </a:lnTo>
                <a:lnTo>
                  <a:pt x="5251704" y="986789"/>
                </a:lnTo>
                <a:close/>
              </a:path>
              <a:path w="5966459" h="1005077">
                <a:moveTo>
                  <a:pt x="5166360" y="957833"/>
                </a:moveTo>
                <a:lnTo>
                  <a:pt x="5052060" y="957833"/>
                </a:lnTo>
                <a:lnTo>
                  <a:pt x="5052060" y="986789"/>
                </a:lnTo>
                <a:lnTo>
                  <a:pt x="5166360" y="986789"/>
                </a:lnTo>
                <a:lnTo>
                  <a:pt x="5166360" y="957833"/>
                </a:lnTo>
                <a:close/>
              </a:path>
              <a:path w="5966459" h="1005077">
                <a:moveTo>
                  <a:pt x="4965954" y="957833"/>
                </a:moveTo>
                <a:lnTo>
                  <a:pt x="4851654" y="957833"/>
                </a:lnTo>
                <a:lnTo>
                  <a:pt x="4851654" y="986789"/>
                </a:lnTo>
                <a:lnTo>
                  <a:pt x="4965954" y="986789"/>
                </a:lnTo>
                <a:lnTo>
                  <a:pt x="4965954" y="957833"/>
                </a:lnTo>
                <a:close/>
              </a:path>
              <a:path w="5966459" h="1005077">
                <a:moveTo>
                  <a:pt x="4768596" y="947927"/>
                </a:moveTo>
                <a:lnTo>
                  <a:pt x="4655820" y="931163"/>
                </a:lnTo>
                <a:lnTo>
                  <a:pt x="4651248" y="959357"/>
                </a:lnTo>
                <a:lnTo>
                  <a:pt x="4764786" y="976121"/>
                </a:lnTo>
                <a:lnTo>
                  <a:pt x="4768596" y="947927"/>
                </a:lnTo>
                <a:close/>
              </a:path>
              <a:path w="5966459" h="1005077">
                <a:moveTo>
                  <a:pt x="4571238" y="918210"/>
                </a:moveTo>
                <a:lnTo>
                  <a:pt x="4457700" y="901445"/>
                </a:lnTo>
                <a:lnTo>
                  <a:pt x="4453890" y="929639"/>
                </a:lnTo>
                <a:lnTo>
                  <a:pt x="4566666" y="947166"/>
                </a:lnTo>
                <a:lnTo>
                  <a:pt x="4571238" y="918210"/>
                </a:lnTo>
                <a:close/>
              </a:path>
              <a:path w="5966459" h="1005077">
                <a:moveTo>
                  <a:pt x="4373118" y="888491"/>
                </a:moveTo>
                <a:lnTo>
                  <a:pt x="4260342" y="871728"/>
                </a:lnTo>
                <a:lnTo>
                  <a:pt x="4255770" y="899922"/>
                </a:lnTo>
                <a:lnTo>
                  <a:pt x="4369308" y="917447"/>
                </a:lnTo>
                <a:lnTo>
                  <a:pt x="4373118" y="888491"/>
                </a:lnTo>
                <a:close/>
              </a:path>
              <a:path w="5966459" h="1005077">
                <a:moveTo>
                  <a:pt x="4174998" y="859535"/>
                </a:moveTo>
                <a:lnTo>
                  <a:pt x="4062222" y="842772"/>
                </a:lnTo>
                <a:lnTo>
                  <a:pt x="4058412" y="870966"/>
                </a:lnTo>
                <a:lnTo>
                  <a:pt x="4171188" y="887729"/>
                </a:lnTo>
                <a:lnTo>
                  <a:pt x="4174998" y="859535"/>
                </a:lnTo>
                <a:close/>
              </a:path>
              <a:path w="5966459" h="1005077">
                <a:moveTo>
                  <a:pt x="3977640" y="830579"/>
                </a:moveTo>
                <a:lnTo>
                  <a:pt x="3864102" y="813816"/>
                </a:lnTo>
                <a:lnTo>
                  <a:pt x="3860292" y="842010"/>
                </a:lnTo>
                <a:lnTo>
                  <a:pt x="3973068" y="858773"/>
                </a:lnTo>
                <a:lnTo>
                  <a:pt x="3977640" y="830579"/>
                </a:lnTo>
                <a:close/>
              </a:path>
              <a:path w="5966459" h="1005077">
                <a:moveTo>
                  <a:pt x="3779520" y="801624"/>
                </a:moveTo>
                <a:lnTo>
                  <a:pt x="3665981" y="785622"/>
                </a:lnTo>
                <a:lnTo>
                  <a:pt x="3662172" y="813816"/>
                </a:lnTo>
                <a:lnTo>
                  <a:pt x="3775710" y="829818"/>
                </a:lnTo>
                <a:lnTo>
                  <a:pt x="3779520" y="801624"/>
                </a:lnTo>
                <a:close/>
              </a:path>
              <a:path w="5966459" h="1005077">
                <a:moveTo>
                  <a:pt x="3464814" y="785622"/>
                </a:moveTo>
                <a:lnTo>
                  <a:pt x="3515105" y="792480"/>
                </a:lnTo>
                <a:lnTo>
                  <a:pt x="3577590" y="800862"/>
                </a:lnTo>
                <a:lnTo>
                  <a:pt x="3581400" y="772668"/>
                </a:lnTo>
                <a:lnTo>
                  <a:pt x="3518916" y="763524"/>
                </a:lnTo>
                <a:lnTo>
                  <a:pt x="3467862" y="757428"/>
                </a:lnTo>
                <a:lnTo>
                  <a:pt x="3464814" y="785622"/>
                </a:lnTo>
                <a:close/>
              </a:path>
              <a:path w="5966459" h="1005077">
                <a:moveTo>
                  <a:pt x="3382518" y="746760"/>
                </a:moveTo>
                <a:lnTo>
                  <a:pt x="3269742" y="733044"/>
                </a:lnTo>
                <a:lnTo>
                  <a:pt x="3265931" y="761238"/>
                </a:lnTo>
                <a:lnTo>
                  <a:pt x="3379470" y="775716"/>
                </a:lnTo>
                <a:lnTo>
                  <a:pt x="3382518" y="746760"/>
                </a:lnTo>
                <a:close/>
              </a:path>
              <a:path w="5966459" h="1005077">
                <a:moveTo>
                  <a:pt x="3184398" y="723138"/>
                </a:moveTo>
                <a:lnTo>
                  <a:pt x="3070860" y="708660"/>
                </a:lnTo>
                <a:lnTo>
                  <a:pt x="3067050" y="736854"/>
                </a:lnTo>
                <a:lnTo>
                  <a:pt x="3180588" y="751332"/>
                </a:lnTo>
                <a:lnTo>
                  <a:pt x="3184398" y="723138"/>
                </a:lnTo>
                <a:close/>
              </a:path>
              <a:path w="5966459" h="1005077">
                <a:moveTo>
                  <a:pt x="2985516" y="698754"/>
                </a:moveTo>
                <a:lnTo>
                  <a:pt x="2871978" y="684276"/>
                </a:lnTo>
                <a:lnTo>
                  <a:pt x="2868930" y="712470"/>
                </a:lnTo>
                <a:lnTo>
                  <a:pt x="2982468" y="726948"/>
                </a:lnTo>
                <a:lnTo>
                  <a:pt x="2985516" y="698754"/>
                </a:lnTo>
                <a:close/>
              </a:path>
              <a:path w="5966459" h="1005077">
                <a:moveTo>
                  <a:pt x="2788158" y="673608"/>
                </a:moveTo>
                <a:lnTo>
                  <a:pt x="2675382" y="654558"/>
                </a:lnTo>
                <a:lnTo>
                  <a:pt x="2670810" y="682752"/>
                </a:lnTo>
                <a:lnTo>
                  <a:pt x="2783586" y="701802"/>
                </a:lnTo>
                <a:lnTo>
                  <a:pt x="2788158" y="673608"/>
                </a:lnTo>
                <a:close/>
              </a:path>
              <a:path w="5966459" h="1005077">
                <a:moveTo>
                  <a:pt x="2590800" y="640842"/>
                </a:moveTo>
                <a:lnTo>
                  <a:pt x="2478024" y="621792"/>
                </a:lnTo>
                <a:lnTo>
                  <a:pt x="2473452" y="649986"/>
                </a:lnTo>
                <a:lnTo>
                  <a:pt x="2586228" y="669036"/>
                </a:lnTo>
                <a:lnTo>
                  <a:pt x="2590800" y="640842"/>
                </a:lnTo>
                <a:close/>
              </a:path>
              <a:path w="5966459" h="1005077">
                <a:moveTo>
                  <a:pt x="2393442" y="608076"/>
                </a:moveTo>
                <a:lnTo>
                  <a:pt x="2280666" y="589788"/>
                </a:lnTo>
                <a:lnTo>
                  <a:pt x="2276094" y="617982"/>
                </a:lnTo>
                <a:lnTo>
                  <a:pt x="2388870" y="636270"/>
                </a:lnTo>
                <a:lnTo>
                  <a:pt x="2393442" y="608076"/>
                </a:lnTo>
                <a:close/>
              </a:path>
              <a:path w="5966459" h="1005077">
                <a:moveTo>
                  <a:pt x="2196084" y="575310"/>
                </a:moveTo>
                <a:lnTo>
                  <a:pt x="2160270" y="569976"/>
                </a:lnTo>
                <a:lnTo>
                  <a:pt x="2087880" y="547116"/>
                </a:lnTo>
                <a:lnTo>
                  <a:pt x="2078736" y="573786"/>
                </a:lnTo>
                <a:lnTo>
                  <a:pt x="2155698" y="598170"/>
                </a:lnTo>
                <a:lnTo>
                  <a:pt x="2191512" y="603504"/>
                </a:lnTo>
                <a:lnTo>
                  <a:pt x="2196084" y="575310"/>
                </a:lnTo>
                <a:close/>
              </a:path>
              <a:path w="5966459" h="1005077">
                <a:moveTo>
                  <a:pt x="2005584" y="521208"/>
                </a:moveTo>
                <a:lnTo>
                  <a:pt x="1896618" y="486918"/>
                </a:lnTo>
                <a:lnTo>
                  <a:pt x="1888236" y="514350"/>
                </a:lnTo>
                <a:lnTo>
                  <a:pt x="1997202" y="548640"/>
                </a:lnTo>
                <a:lnTo>
                  <a:pt x="2005584" y="521208"/>
                </a:lnTo>
                <a:close/>
              </a:path>
              <a:path w="5966459" h="1005077">
                <a:moveTo>
                  <a:pt x="1815084" y="461772"/>
                </a:moveTo>
                <a:lnTo>
                  <a:pt x="1761744" y="445008"/>
                </a:lnTo>
                <a:lnTo>
                  <a:pt x="1703832" y="430530"/>
                </a:lnTo>
                <a:lnTo>
                  <a:pt x="1696974" y="457962"/>
                </a:lnTo>
                <a:lnTo>
                  <a:pt x="1752600" y="472440"/>
                </a:lnTo>
                <a:lnTo>
                  <a:pt x="1805939" y="489204"/>
                </a:lnTo>
                <a:lnTo>
                  <a:pt x="1815084" y="461772"/>
                </a:lnTo>
                <a:close/>
              </a:path>
              <a:path w="5966459" h="1005077">
                <a:moveTo>
                  <a:pt x="1620774" y="409194"/>
                </a:moveTo>
                <a:lnTo>
                  <a:pt x="1510284" y="381000"/>
                </a:lnTo>
                <a:lnTo>
                  <a:pt x="1503426" y="409194"/>
                </a:lnTo>
                <a:lnTo>
                  <a:pt x="1613915" y="437388"/>
                </a:lnTo>
                <a:lnTo>
                  <a:pt x="1620774" y="409194"/>
                </a:lnTo>
                <a:close/>
              </a:path>
              <a:path w="5966459" h="1005077">
                <a:moveTo>
                  <a:pt x="1427226" y="360426"/>
                </a:moveTo>
                <a:lnTo>
                  <a:pt x="1315974" y="332232"/>
                </a:lnTo>
                <a:lnTo>
                  <a:pt x="1309115" y="359664"/>
                </a:lnTo>
                <a:lnTo>
                  <a:pt x="1420368" y="387858"/>
                </a:lnTo>
                <a:lnTo>
                  <a:pt x="1427226" y="360426"/>
                </a:lnTo>
                <a:close/>
              </a:path>
              <a:path w="5966459" h="1005077">
                <a:moveTo>
                  <a:pt x="1232915" y="310896"/>
                </a:moveTo>
                <a:lnTo>
                  <a:pt x="1122426" y="282702"/>
                </a:lnTo>
                <a:lnTo>
                  <a:pt x="1115568" y="310896"/>
                </a:lnTo>
                <a:lnTo>
                  <a:pt x="1226058" y="339090"/>
                </a:lnTo>
                <a:lnTo>
                  <a:pt x="1232915" y="310896"/>
                </a:lnTo>
                <a:close/>
              </a:path>
              <a:path w="5966459" h="1005077">
                <a:moveTo>
                  <a:pt x="1039368" y="262128"/>
                </a:moveTo>
                <a:lnTo>
                  <a:pt x="928877" y="233934"/>
                </a:lnTo>
                <a:lnTo>
                  <a:pt x="921258" y="261366"/>
                </a:lnTo>
                <a:lnTo>
                  <a:pt x="1032510" y="289560"/>
                </a:lnTo>
                <a:lnTo>
                  <a:pt x="1039368" y="262128"/>
                </a:lnTo>
                <a:close/>
              </a:path>
              <a:path w="5966459" h="1005077">
                <a:moveTo>
                  <a:pt x="845820" y="212598"/>
                </a:moveTo>
                <a:lnTo>
                  <a:pt x="734568" y="184404"/>
                </a:lnTo>
                <a:lnTo>
                  <a:pt x="727710" y="212598"/>
                </a:lnTo>
                <a:lnTo>
                  <a:pt x="838200" y="240030"/>
                </a:lnTo>
                <a:lnTo>
                  <a:pt x="845820" y="212598"/>
                </a:lnTo>
                <a:close/>
              </a:path>
              <a:path w="5966459" h="1005077">
                <a:moveTo>
                  <a:pt x="651510" y="163830"/>
                </a:moveTo>
                <a:lnTo>
                  <a:pt x="541020" y="135636"/>
                </a:lnTo>
                <a:lnTo>
                  <a:pt x="533400" y="163068"/>
                </a:lnTo>
                <a:lnTo>
                  <a:pt x="644651" y="191262"/>
                </a:lnTo>
                <a:lnTo>
                  <a:pt x="651510" y="163830"/>
                </a:lnTo>
                <a:close/>
              </a:path>
              <a:path w="5966459" h="1005077">
                <a:moveTo>
                  <a:pt x="457962" y="114300"/>
                </a:moveTo>
                <a:lnTo>
                  <a:pt x="346710" y="86106"/>
                </a:lnTo>
                <a:lnTo>
                  <a:pt x="339851" y="114300"/>
                </a:lnTo>
                <a:lnTo>
                  <a:pt x="450342" y="141732"/>
                </a:lnTo>
                <a:lnTo>
                  <a:pt x="457962" y="114300"/>
                </a:lnTo>
                <a:close/>
              </a:path>
              <a:path w="5966459" h="1005077">
                <a:moveTo>
                  <a:pt x="263651" y="65532"/>
                </a:moveTo>
                <a:lnTo>
                  <a:pt x="153162" y="37338"/>
                </a:lnTo>
                <a:lnTo>
                  <a:pt x="146303" y="64770"/>
                </a:lnTo>
                <a:lnTo>
                  <a:pt x="256794" y="92964"/>
                </a:lnTo>
                <a:lnTo>
                  <a:pt x="263651" y="65532"/>
                </a:lnTo>
                <a:close/>
              </a:path>
              <a:path w="5966459" h="1005077">
                <a:moveTo>
                  <a:pt x="70103" y="16002"/>
                </a:moveTo>
                <a:lnTo>
                  <a:pt x="6858" y="0"/>
                </a:lnTo>
                <a:lnTo>
                  <a:pt x="0" y="27432"/>
                </a:lnTo>
                <a:lnTo>
                  <a:pt x="63246" y="43434"/>
                </a:lnTo>
                <a:lnTo>
                  <a:pt x="70103" y="16002"/>
                </a:lnTo>
                <a:close/>
              </a:path>
              <a:path w="5966459" h="1005077">
                <a:moveTo>
                  <a:pt x="5966460" y="976883"/>
                </a:moveTo>
                <a:lnTo>
                  <a:pt x="5852160" y="973073"/>
                </a:lnTo>
                <a:lnTo>
                  <a:pt x="5851398" y="1002029"/>
                </a:lnTo>
                <a:lnTo>
                  <a:pt x="5965698" y="1005077"/>
                </a:lnTo>
                <a:lnTo>
                  <a:pt x="5966460" y="976883"/>
                </a:lnTo>
                <a:close/>
              </a:path>
              <a:path w="5966459" h="1005077">
                <a:moveTo>
                  <a:pt x="5766054" y="970787"/>
                </a:moveTo>
                <a:lnTo>
                  <a:pt x="5651754" y="966977"/>
                </a:lnTo>
                <a:lnTo>
                  <a:pt x="5650992" y="995933"/>
                </a:lnTo>
                <a:lnTo>
                  <a:pt x="5765292" y="998981"/>
                </a:lnTo>
                <a:lnTo>
                  <a:pt x="5766054" y="9707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122286" y="276910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022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1881" y="2769108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3022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35257" y="537368"/>
            <a:ext cx="64048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u="heavy" spc="0" dirty="0" smtClean="0">
                <a:latin typeface="Arial"/>
                <a:cs typeface="Arial"/>
              </a:rPr>
              <a:t>UPD</a:t>
            </a:r>
            <a:r>
              <a:rPr sz="2400" u="heavy" spc="-179" dirty="0" smtClean="0">
                <a:latin typeface="Arial"/>
                <a:cs typeface="Arial"/>
              </a:rPr>
              <a:t>A</a:t>
            </a:r>
            <a:r>
              <a:rPr sz="2400" u="heavy" spc="0" dirty="0" smtClean="0">
                <a:latin typeface="Arial"/>
                <a:cs typeface="Arial"/>
              </a:rPr>
              <a:t>TING  SESAR</a:t>
            </a:r>
            <a:r>
              <a:rPr sz="2400" u="heavy" spc="529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AKTIF</a:t>
            </a:r>
            <a:r>
              <a:rPr sz="2400" u="heavy" spc="-19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latin typeface="Arial"/>
                <a:cs typeface="Arial"/>
              </a:rPr>
              <a:t>DI  PULAU  J</a:t>
            </a:r>
            <a:r>
              <a:rPr sz="2400" u="heavy" spc="-89" dirty="0" smtClean="0">
                <a:latin typeface="Arial"/>
                <a:cs typeface="Arial"/>
              </a:rPr>
              <a:t>A</a:t>
            </a:r>
            <a:r>
              <a:rPr sz="2400" u="heavy" spc="-84" dirty="0" smtClean="0">
                <a:latin typeface="Arial"/>
                <a:cs typeface="Arial"/>
              </a:rPr>
              <a:t>W</a:t>
            </a:r>
            <a:r>
              <a:rPr sz="2400" u="heavy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53773" y="6755310"/>
            <a:ext cx="611745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FF0000"/>
                </a:solidFill>
                <a:latin typeface="Arial"/>
                <a:cs typeface="Arial"/>
              </a:rPr>
              <a:t>SESAR BARIBIS</a:t>
            </a:r>
            <a:r>
              <a:rPr sz="1800" b="1" spc="-69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0000"/>
                </a:solidFill>
                <a:latin typeface="Arial"/>
                <a:cs typeface="Arial"/>
              </a:rPr>
              <a:t>AKTIF? DAN TERUS</a:t>
            </a:r>
            <a:r>
              <a:rPr sz="1800" b="1" spc="498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solidFill>
                  <a:srgbClr val="FF0000"/>
                </a:solidFill>
                <a:latin typeface="Arial"/>
                <a:cs typeface="Arial"/>
              </a:rPr>
              <a:t>KE JAKAR</a:t>
            </a:r>
            <a:r>
              <a:rPr sz="1800" b="1" spc="-134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800" b="1" spc="0" dirty="0" smtClean="0">
                <a:solidFill>
                  <a:srgbClr val="FF0000"/>
                </a:solidFill>
                <a:latin typeface="Arial"/>
                <a:cs typeface="Arial"/>
              </a:rPr>
              <a:t>A???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9724" y="657351"/>
            <a:ext cx="16867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901368" y="657351"/>
            <a:ext cx="15221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917083" y="657351"/>
            <a:ext cx="823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304118" y="657351"/>
            <a:ext cx="16867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488693" y="657351"/>
            <a:ext cx="16867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039" y="622553"/>
            <a:ext cx="8458200" cy="6486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712099" y="1206245"/>
            <a:ext cx="7270242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46639" y="1203197"/>
            <a:ext cx="1604010" cy="1812798"/>
          </a:xfrm>
          <a:custGeom>
            <a:avLst/>
            <a:gdLst/>
            <a:ahLst/>
            <a:cxnLst/>
            <a:rect l="l" t="t" r="r" b="b"/>
            <a:pathLst>
              <a:path w="1604010" h="1812798">
                <a:moveTo>
                  <a:pt x="38862" y="1762506"/>
                </a:moveTo>
                <a:lnTo>
                  <a:pt x="47273" y="1752992"/>
                </a:lnTo>
                <a:lnTo>
                  <a:pt x="22098" y="1730502"/>
                </a:lnTo>
                <a:lnTo>
                  <a:pt x="0" y="1812798"/>
                </a:lnTo>
                <a:lnTo>
                  <a:pt x="38862" y="1762506"/>
                </a:lnTo>
                <a:close/>
              </a:path>
              <a:path w="1604010" h="1812798">
                <a:moveTo>
                  <a:pt x="79248" y="1781556"/>
                </a:moveTo>
                <a:lnTo>
                  <a:pt x="54118" y="1759106"/>
                </a:lnTo>
                <a:lnTo>
                  <a:pt x="45720" y="1768602"/>
                </a:lnTo>
                <a:lnTo>
                  <a:pt x="79248" y="1781556"/>
                </a:lnTo>
                <a:close/>
              </a:path>
              <a:path w="1604010" h="1812798">
                <a:moveTo>
                  <a:pt x="1604010" y="6858"/>
                </a:moveTo>
                <a:lnTo>
                  <a:pt x="1597152" y="0"/>
                </a:lnTo>
                <a:lnTo>
                  <a:pt x="47273" y="1752992"/>
                </a:lnTo>
                <a:lnTo>
                  <a:pt x="38862" y="1762506"/>
                </a:lnTo>
                <a:lnTo>
                  <a:pt x="0" y="1812798"/>
                </a:lnTo>
                <a:lnTo>
                  <a:pt x="79248" y="1781556"/>
                </a:lnTo>
                <a:lnTo>
                  <a:pt x="45720" y="1768602"/>
                </a:lnTo>
                <a:lnTo>
                  <a:pt x="54118" y="1759106"/>
                </a:lnTo>
                <a:lnTo>
                  <a:pt x="1604010" y="68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08739" y="1206245"/>
            <a:ext cx="76200" cy="1885950"/>
          </a:xfrm>
          <a:custGeom>
            <a:avLst/>
            <a:gdLst/>
            <a:ahLst/>
            <a:cxnLst/>
            <a:rect l="l" t="t" r="r" b="b"/>
            <a:pathLst>
              <a:path w="76200" h="1885950">
                <a:moveTo>
                  <a:pt x="33527" y="1822704"/>
                </a:moveTo>
                <a:lnTo>
                  <a:pt x="33527" y="1809750"/>
                </a:lnTo>
                <a:lnTo>
                  <a:pt x="0" y="1809750"/>
                </a:lnTo>
                <a:lnTo>
                  <a:pt x="38100" y="1885950"/>
                </a:lnTo>
                <a:lnTo>
                  <a:pt x="33527" y="1822704"/>
                </a:lnTo>
                <a:close/>
              </a:path>
              <a:path w="76200" h="1885950">
                <a:moveTo>
                  <a:pt x="43433" y="1822704"/>
                </a:moveTo>
                <a:lnTo>
                  <a:pt x="76200" y="1809750"/>
                </a:lnTo>
                <a:lnTo>
                  <a:pt x="43434" y="1809750"/>
                </a:lnTo>
                <a:lnTo>
                  <a:pt x="43433" y="1822704"/>
                </a:lnTo>
                <a:close/>
              </a:path>
              <a:path w="76200" h="1885950">
                <a:moveTo>
                  <a:pt x="43433" y="0"/>
                </a:moveTo>
                <a:lnTo>
                  <a:pt x="33527" y="0"/>
                </a:lnTo>
                <a:lnTo>
                  <a:pt x="33527" y="1822704"/>
                </a:lnTo>
                <a:lnTo>
                  <a:pt x="38100" y="1885950"/>
                </a:lnTo>
                <a:lnTo>
                  <a:pt x="76200" y="1809750"/>
                </a:lnTo>
                <a:lnTo>
                  <a:pt x="43433" y="1822704"/>
                </a:lnTo>
                <a:lnTo>
                  <a:pt x="434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3029" y="1203959"/>
            <a:ext cx="1146810" cy="2116836"/>
          </a:xfrm>
          <a:custGeom>
            <a:avLst/>
            <a:gdLst/>
            <a:ahLst/>
            <a:cxnLst/>
            <a:rect l="l" t="t" r="r" b="b"/>
            <a:pathLst>
              <a:path w="1146810" h="2116836">
                <a:moveTo>
                  <a:pt x="8382" y="0"/>
                </a:moveTo>
                <a:lnTo>
                  <a:pt x="0" y="4572"/>
                </a:lnTo>
                <a:lnTo>
                  <a:pt x="1106586" y="2052515"/>
                </a:lnTo>
                <a:lnTo>
                  <a:pt x="1112520" y="2063495"/>
                </a:lnTo>
                <a:lnTo>
                  <a:pt x="1077468" y="2068068"/>
                </a:lnTo>
                <a:lnTo>
                  <a:pt x="1146810" y="2116836"/>
                </a:lnTo>
                <a:lnTo>
                  <a:pt x="1120902" y="2058924"/>
                </a:lnTo>
                <a:lnTo>
                  <a:pt x="1115008" y="2048017"/>
                </a:lnTo>
                <a:lnTo>
                  <a:pt x="8382" y="0"/>
                </a:lnTo>
                <a:close/>
              </a:path>
              <a:path w="1146810" h="2116836">
                <a:moveTo>
                  <a:pt x="1120902" y="2058924"/>
                </a:moveTo>
                <a:lnTo>
                  <a:pt x="1146810" y="2116836"/>
                </a:lnTo>
                <a:lnTo>
                  <a:pt x="1144524" y="2032254"/>
                </a:lnTo>
                <a:lnTo>
                  <a:pt x="1115008" y="2048017"/>
                </a:lnTo>
                <a:lnTo>
                  <a:pt x="1120902" y="2058924"/>
                </a:lnTo>
                <a:close/>
              </a:path>
              <a:path w="1146810" h="2116836">
                <a:moveTo>
                  <a:pt x="1077468" y="2068068"/>
                </a:moveTo>
                <a:lnTo>
                  <a:pt x="1112520" y="2063495"/>
                </a:lnTo>
                <a:lnTo>
                  <a:pt x="1106586" y="2052515"/>
                </a:lnTo>
                <a:lnTo>
                  <a:pt x="1077468" y="20680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44553" y="1203197"/>
            <a:ext cx="2135885" cy="1736598"/>
          </a:xfrm>
          <a:custGeom>
            <a:avLst/>
            <a:gdLst/>
            <a:ahLst/>
            <a:cxnLst/>
            <a:rect l="l" t="t" r="r" b="b"/>
            <a:pathLst>
              <a:path w="2135885" h="1736598">
                <a:moveTo>
                  <a:pt x="5334" y="0"/>
                </a:moveTo>
                <a:lnTo>
                  <a:pt x="0" y="6858"/>
                </a:lnTo>
                <a:lnTo>
                  <a:pt x="2073918" y="1692532"/>
                </a:lnTo>
                <a:lnTo>
                  <a:pt x="2084070" y="1700783"/>
                </a:lnTo>
                <a:lnTo>
                  <a:pt x="2052828" y="1718310"/>
                </a:lnTo>
                <a:lnTo>
                  <a:pt x="2135886" y="1736598"/>
                </a:lnTo>
                <a:lnTo>
                  <a:pt x="2090166" y="1693164"/>
                </a:lnTo>
                <a:lnTo>
                  <a:pt x="2080094" y="1684984"/>
                </a:lnTo>
                <a:lnTo>
                  <a:pt x="5334" y="0"/>
                </a:lnTo>
                <a:close/>
              </a:path>
              <a:path w="2135885" h="1736598">
                <a:moveTo>
                  <a:pt x="2090166" y="1693164"/>
                </a:moveTo>
                <a:lnTo>
                  <a:pt x="2135886" y="1736598"/>
                </a:lnTo>
                <a:lnTo>
                  <a:pt x="2100834" y="1659636"/>
                </a:lnTo>
                <a:lnTo>
                  <a:pt x="2080094" y="1684984"/>
                </a:lnTo>
                <a:lnTo>
                  <a:pt x="2090166" y="1693164"/>
                </a:lnTo>
                <a:close/>
              </a:path>
              <a:path w="2135885" h="1736598">
                <a:moveTo>
                  <a:pt x="2052828" y="1718310"/>
                </a:moveTo>
                <a:lnTo>
                  <a:pt x="2084070" y="1700783"/>
                </a:lnTo>
                <a:lnTo>
                  <a:pt x="2073918" y="1692532"/>
                </a:lnTo>
                <a:lnTo>
                  <a:pt x="2052828" y="1718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58573" y="800282"/>
            <a:ext cx="322696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BACK-ARC</a:t>
            </a:r>
            <a:r>
              <a:rPr sz="1800" spc="-3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THRUST</a:t>
            </a:r>
            <a:r>
              <a:rPr sz="1800" spc="-2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SYSTEM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89400" y="800282"/>
            <a:ext cx="3773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70567" y="800282"/>
            <a:ext cx="20245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NUSA</a:t>
            </a:r>
            <a:r>
              <a:rPr sz="1800" spc="-13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TENGGARA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209" y="3391082"/>
            <a:ext cx="59347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BALI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63565" y="3663870"/>
            <a:ext cx="107490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LOMBOK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08951" y="3848282"/>
            <a:ext cx="125337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SUMB</a:t>
            </a:r>
            <a:r>
              <a:rPr sz="1800" b="1" spc="-10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spc="-104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800" b="1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13039" y="1377695"/>
            <a:ext cx="7086600" cy="5719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386973" y="653585"/>
            <a:ext cx="7405095" cy="6121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spc="0" dirty="0" smtClean="0">
                <a:latin typeface="Arial"/>
                <a:cs typeface="Arial"/>
              </a:rPr>
              <a:t>RECENT</a:t>
            </a:r>
            <a:r>
              <a:rPr sz="2100" spc="-3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LOMBOK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EA</a:t>
            </a:r>
            <a:r>
              <a:rPr sz="2100" spc="-34" dirty="0" smtClean="0">
                <a:latin typeface="Arial"/>
                <a:cs typeface="Arial"/>
              </a:rPr>
              <a:t>R</a:t>
            </a:r>
            <a:r>
              <a:rPr sz="2100" spc="0" dirty="0" smtClean="0">
                <a:latin typeface="Arial"/>
                <a:cs typeface="Arial"/>
              </a:rPr>
              <a:t>THQUAKES:</a:t>
            </a:r>
            <a:r>
              <a:rPr sz="2100" spc="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29July</a:t>
            </a:r>
            <a:r>
              <a:rPr sz="2100" spc="-1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(M6.4), 5</a:t>
            </a:r>
            <a:r>
              <a:rPr sz="2100" spc="-11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August</a:t>
            </a:r>
            <a:endParaRPr sz="2100">
              <a:latin typeface="Arial"/>
              <a:cs typeface="Arial"/>
            </a:endParaRPr>
          </a:p>
          <a:p>
            <a:pPr marL="12700" marR="40004">
              <a:lnSpc>
                <a:spcPct val="95825"/>
              </a:lnSpc>
            </a:pPr>
            <a:r>
              <a:rPr sz="2100" spc="0" dirty="0" smtClean="0">
                <a:latin typeface="Arial"/>
                <a:cs typeface="Arial"/>
              </a:rPr>
              <a:t>(M7.0),</a:t>
            </a:r>
            <a:r>
              <a:rPr sz="2100" spc="-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19</a:t>
            </a:r>
            <a:r>
              <a:rPr sz="2100" spc="-12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August</a:t>
            </a:r>
            <a:r>
              <a:rPr sz="2100" spc="-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(M6.3</a:t>
            </a:r>
            <a:r>
              <a:rPr sz="2100" spc="-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and</a:t>
            </a:r>
            <a:r>
              <a:rPr sz="2100" spc="-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M6.9)  (From</a:t>
            </a:r>
            <a:r>
              <a:rPr sz="2100" spc="-4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BMKG</a:t>
            </a:r>
            <a:r>
              <a:rPr sz="2100" spc="19" dirty="0" smtClean="0">
                <a:latin typeface="Arial"/>
                <a:cs typeface="Arial"/>
              </a:rPr>
              <a:t> </a:t>
            </a:r>
            <a:r>
              <a:rPr sz="2100" spc="0" dirty="0" smtClean="0">
                <a:latin typeface="Arial"/>
                <a:cs typeface="Arial"/>
              </a:rPr>
              <a:t>D</a:t>
            </a:r>
            <a:r>
              <a:rPr sz="2100" spc="-159" dirty="0" smtClean="0">
                <a:latin typeface="Arial"/>
                <a:cs typeface="Arial"/>
              </a:rPr>
              <a:t>A</a:t>
            </a:r>
            <a:r>
              <a:rPr sz="2100" spc="-154" dirty="0" smtClean="0">
                <a:latin typeface="Arial"/>
                <a:cs typeface="Arial"/>
              </a:rPr>
              <a:t>T</a:t>
            </a:r>
            <a:r>
              <a:rPr sz="2100" spc="-4" dirty="0" smtClean="0">
                <a:latin typeface="Arial"/>
                <a:cs typeface="Arial"/>
              </a:rPr>
              <a:t>A</a:t>
            </a:r>
            <a:r>
              <a:rPr sz="2100" spc="0" dirty="0" smtClean="0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79639" y="1206245"/>
            <a:ext cx="8713470" cy="5675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60175" y="647882"/>
            <a:ext cx="6604896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Relationships</a:t>
            </a:r>
            <a:r>
              <a:rPr sz="1800" spc="-1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between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Recent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Earthquakes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Lombok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and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Fault</a:t>
            </a:r>
            <a:endParaRPr sz="1800">
              <a:latin typeface="Arial"/>
              <a:cs typeface="Arial"/>
            </a:endParaRPr>
          </a:p>
          <a:p>
            <a:pPr marL="937648" marR="951936" algn="ctr">
              <a:lnSpc>
                <a:spcPct val="95825"/>
              </a:lnSpc>
            </a:pPr>
            <a:r>
              <a:rPr sz="1800" spc="0" dirty="0" smtClean="0">
                <a:latin typeface="Arial"/>
                <a:cs typeface="Arial"/>
              </a:rPr>
              <a:t>Segmentation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on the Lombok Back-arc</a:t>
            </a:r>
            <a:r>
              <a:rPr sz="1800" spc="-3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Thrust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01752" y="1922715"/>
            <a:ext cx="6565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EAST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1988" y="2122352"/>
            <a:ext cx="71974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WEST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04152" y="2170358"/>
            <a:ext cx="11272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CENTRAL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453</Words>
  <Application>Microsoft Office PowerPoint</Application>
  <PresentationFormat>Custom</PresentationFormat>
  <Paragraphs>135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2</cp:revision>
  <dcterms:modified xsi:type="dcterms:W3CDTF">2020-09-20T08:42:14Z</dcterms:modified>
</cp:coreProperties>
</file>