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4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37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7786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602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6275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757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39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9571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483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56691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9625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551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989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71095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274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273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4552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92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AF14B3F-D708-4398-952C-49446721A018}" type="datetimeFigureOut">
              <a:rPr lang="id-ID" smtClean="0"/>
              <a:t>24/03/2017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8D71AFD-FE89-4BB4-BAE4-0670D8ACA66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47224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oleObject" Target="Bahan%20Ajar%20Multimedia/Drawing1.vsd/Drawing/~Page-1/Process.6" TargetMode="External"/><Relationship Id="rId3" Type="http://schemas.openxmlformats.org/officeDocument/2006/relationships/oleObject" Target="Bahan%20Ajar%20Multimedia/Drawing1.vsd/Drawing/~Page-1/Process" TargetMode="External"/><Relationship Id="rId7" Type="http://schemas.openxmlformats.org/officeDocument/2006/relationships/oleObject" Target="Bahan%20Ajar%20Multimedia/Drawing1.vsd/Drawing/~Page-1/Process.3" TargetMode="External"/><Relationship Id="rId12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11" Type="http://schemas.openxmlformats.org/officeDocument/2006/relationships/oleObject" Target="Bahan%20Ajar%20Multimedia/Drawing1.vsd/Drawing/~Page-1/Process.5" TargetMode="External"/><Relationship Id="rId5" Type="http://schemas.openxmlformats.org/officeDocument/2006/relationships/oleObject" Target="Bahan%20Ajar%20Multimedia/Drawing1.vsd/Drawing/~Page-1/Process.2" TargetMode="External"/><Relationship Id="rId10" Type="http://schemas.openxmlformats.org/officeDocument/2006/relationships/image" Target="../media/image9.emf"/><Relationship Id="rId4" Type="http://schemas.openxmlformats.org/officeDocument/2006/relationships/image" Target="../media/image6.emf"/><Relationship Id="rId9" Type="http://schemas.openxmlformats.org/officeDocument/2006/relationships/oleObject" Target="Bahan%20Ajar%20Multimedia/Drawing1.vsd/Drawing/~Page-1/Process.4" TargetMode="External"/><Relationship Id="rId1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Pertemuan</a:t>
            </a:r>
            <a:r>
              <a:rPr lang="en-US" dirty="0"/>
              <a:t> 5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39914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Overview, Utility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id-ID" dirty="0" err="1"/>
              <a:t>Mengerti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mampu</a:t>
            </a:r>
            <a:r>
              <a:rPr lang="en-US" altLang="id-ID" dirty="0"/>
              <a:t> </a:t>
            </a:r>
            <a:r>
              <a:rPr lang="en-US" altLang="id-ID" dirty="0" err="1"/>
              <a:t>menjelaskan</a:t>
            </a:r>
            <a:r>
              <a:rPr lang="en-US" altLang="id-ID" dirty="0"/>
              <a:t> </a:t>
            </a:r>
            <a:r>
              <a:rPr lang="en-US" altLang="id-ID" dirty="0" err="1"/>
              <a:t>teknik</a:t>
            </a:r>
            <a:r>
              <a:rPr lang="en-US" altLang="id-ID" dirty="0"/>
              <a:t> Analisa 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</a:p>
          <a:p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menyebutkan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menjelaskan</a:t>
            </a:r>
            <a:r>
              <a:rPr lang="en-US" altLang="id-ID" dirty="0"/>
              <a:t> </a:t>
            </a:r>
            <a:r>
              <a:rPr lang="fr-FR" altLang="id-ID" dirty="0" err="1"/>
              <a:t>jenis-jenis</a:t>
            </a:r>
            <a:r>
              <a:rPr lang="fr-FR" altLang="id-ID" dirty="0"/>
              <a:t>  </a:t>
            </a:r>
            <a:r>
              <a:rPr lang="fr-FR" altLang="id-ID" dirty="0" err="1"/>
              <a:t>analisa</a:t>
            </a:r>
            <a:r>
              <a:rPr lang="fr-FR" altLang="id-ID" dirty="0"/>
              <a:t> </a:t>
            </a:r>
            <a:r>
              <a:rPr lang="fr-FR" altLang="id-ID" dirty="0" err="1"/>
              <a:t>tugas</a:t>
            </a:r>
            <a:r>
              <a:rPr lang="fr-FR" altLang="id-ID" dirty="0"/>
              <a:t>.</a:t>
            </a:r>
            <a:endParaRPr lang="en-US" altLang="id-ID" dirty="0"/>
          </a:p>
          <a:p>
            <a:r>
              <a:rPr lang="fr-FR" altLang="id-ID" dirty="0" err="1"/>
              <a:t>Dapat</a:t>
            </a:r>
            <a:r>
              <a:rPr lang="fr-FR" altLang="id-ID" dirty="0"/>
              <a:t> </a:t>
            </a:r>
            <a:r>
              <a:rPr lang="fr-FR" altLang="id-ID" dirty="0" err="1"/>
              <a:t>menyebutkan</a:t>
            </a:r>
            <a:r>
              <a:rPr lang="fr-FR" altLang="id-ID" dirty="0"/>
              <a:t> dan </a:t>
            </a:r>
            <a:r>
              <a:rPr lang="fr-FR" altLang="id-ID" dirty="0" err="1"/>
              <a:t>menjelaskan</a:t>
            </a:r>
            <a:r>
              <a:rPr lang="fr-FR" altLang="id-ID" dirty="0"/>
              <a:t> </a:t>
            </a:r>
            <a:r>
              <a:rPr lang="fr-FR" altLang="id-ID" dirty="0" err="1"/>
              <a:t>sumber</a:t>
            </a:r>
            <a:r>
              <a:rPr lang="fr-FR" altLang="id-ID" dirty="0"/>
              <a:t> dan </a:t>
            </a:r>
            <a:r>
              <a:rPr lang="fr-FR" altLang="id-ID" dirty="0" err="1"/>
              <a:t>penggunaan</a:t>
            </a:r>
            <a:r>
              <a:rPr lang="fr-FR" altLang="id-ID" dirty="0"/>
              <a:t> </a:t>
            </a:r>
            <a:r>
              <a:rPr lang="fr-FR" altLang="id-ID" dirty="0" err="1"/>
              <a:t>informasi</a:t>
            </a:r>
            <a:r>
              <a:rPr lang="fr-FR" altLang="id-ID" dirty="0"/>
              <a:t> </a:t>
            </a:r>
            <a:endParaRPr lang="en-US" altLang="id-ID" dirty="0"/>
          </a:p>
          <a:p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memahami</a:t>
            </a:r>
            <a:r>
              <a:rPr lang="en-US" altLang="id-ID" dirty="0"/>
              <a:t> </a:t>
            </a:r>
            <a:r>
              <a:rPr lang="en-US" altLang="id-ID" dirty="0" err="1"/>
              <a:t>komponen</a:t>
            </a:r>
            <a:r>
              <a:rPr lang="en-US" altLang="id-ID" dirty="0"/>
              <a:t> data input </a:t>
            </a:r>
            <a:r>
              <a:rPr lang="en-US" altLang="id-ID" dirty="0" err="1"/>
              <a:t>dan</a:t>
            </a:r>
            <a:r>
              <a:rPr lang="en-US" altLang="id-ID" dirty="0"/>
              <a:t> output</a:t>
            </a:r>
          </a:p>
          <a:p>
            <a:r>
              <a:rPr lang="nb-NO" altLang="id-ID" dirty="0"/>
              <a:t>Dapat mengetahui dan mengerti tentang representasi data.</a:t>
            </a:r>
            <a:endParaRPr lang="en-US" altLang="id-ID" dirty="0"/>
          </a:p>
          <a:p>
            <a:r>
              <a:rPr lang="nb-NO" altLang="id-ID" dirty="0"/>
              <a:t>Dapat mengetahui dan memahami konsep evaluasi analisis tugas yang mencakup evaluasi heuristik, discount usabilit y testing, cognitive walkthrough, pemodelan user, Model Kognitif dan Interpretive evaluation.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65573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id-ID" dirty="0" err="1"/>
              <a:t>Analisis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(Task Analysis) = …</a:t>
            </a:r>
          </a:p>
          <a:p>
            <a:r>
              <a:rPr lang="en-US" altLang="id-ID" dirty="0" err="1"/>
              <a:t>Contoh</a:t>
            </a:r>
            <a:r>
              <a:rPr lang="en-US" altLang="id-ID" dirty="0"/>
              <a:t> : </a:t>
            </a:r>
            <a:r>
              <a:rPr lang="en-US" altLang="id-ID" dirty="0" err="1"/>
              <a:t>apa</a:t>
            </a:r>
            <a:r>
              <a:rPr lang="en-US" altLang="id-ID" dirty="0"/>
              <a:t> </a:t>
            </a:r>
            <a:r>
              <a:rPr lang="en-US" altLang="id-ID" dirty="0" err="1"/>
              <a:t>saja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yang </a:t>
            </a:r>
            <a:r>
              <a:rPr lang="en-US" altLang="id-ID" dirty="0" err="1"/>
              <a:t>harus</a:t>
            </a:r>
            <a:r>
              <a:rPr lang="en-US" altLang="id-ID" dirty="0"/>
              <a:t> </a:t>
            </a:r>
            <a:r>
              <a:rPr lang="en-US" altLang="id-ID" dirty="0" err="1"/>
              <a:t>dilakukan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membersihkan</a:t>
            </a:r>
            <a:r>
              <a:rPr lang="en-US" altLang="id-ID" dirty="0"/>
              <a:t> </a:t>
            </a:r>
            <a:r>
              <a:rPr lang="en-US" altLang="id-ID" dirty="0" err="1"/>
              <a:t>rumah</a:t>
            </a:r>
            <a:r>
              <a:rPr lang="en-US" altLang="id-ID" dirty="0"/>
              <a:t>.</a:t>
            </a:r>
          </a:p>
          <a:p>
            <a:r>
              <a:rPr lang="en-US" altLang="id-ID" dirty="0"/>
              <a:t>Proses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menganalisis</a:t>
            </a:r>
            <a:r>
              <a:rPr lang="en-US" altLang="id-ID" dirty="0"/>
              <a:t> </a:t>
            </a:r>
            <a:r>
              <a:rPr lang="en-US" altLang="id-ID" dirty="0" err="1"/>
              <a:t>pekerjaan</a:t>
            </a:r>
            <a:r>
              <a:rPr lang="en-US" altLang="id-ID" dirty="0"/>
              <a:t> </a:t>
            </a:r>
            <a:r>
              <a:rPr lang="en-US" altLang="id-ID" dirty="0" err="1"/>
              <a:t>cara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, </a:t>
            </a:r>
            <a:r>
              <a:rPr lang="en-US" altLang="id-ID" dirty="0" err="1"/>
              <a:t>melakukan</a:t>
            </a:r>
            <a:r>
              <a:rPr lang="en-US" altLang="id-ID" dirty="0"/>
              <a:t> </a:t>
            </a:r>
            <a:r>
              <a:rPr lang="en-US" altLang="id-ID" dirty="0" err="1"/>
              <a:t>pekerjaannya</a:t>
            </a:r>
            <a:r>
              <a:rPr lang="en-US" altLang="id-ID" dirty="0"/>
              <a:t> …</a:t>
            </a:r>
          </a:p>
          <a:p>
            <a:r>
              <a:rPr lang="en-US" altLang="id-ID" dirty="0" err="1"/>
              <a:t>Keluaran</a:t>
            </a:r>
            <a:r>
              <a:rPr lang="en-US" altLang="id-ID" dirty="0"/>
              <a:t> </a:t>
            </a:r>
          </a:p>
          <a:p>
            <a:r>
              <a:rPr lang="en-US" altLang="id-ID" dirty="0"/>
              <a:t>Hal-</a:t>
            </a:r>
            <a:r>
              <a:rPr lang="en-US" altLang="id-ID" dirty="0" err="1"/>
              <a:t>hal</a:t>
            </a:r>
            <a:r>
              <a:rPr lang="en-US" altLang="id-ID" dirty="0"/>
              <a:t> yang </a:t>
            </a:r>
            <a:r>
              <a:rPr lang="en-US" altLang="id-ID" dirty="0" err="1"/>
              <a:t>mereka</a:t>
            </a:r>
            <a:r>
              <a:rPr lang="en-US" altLang="id-ID" dirty="0"/>
              <a:t> </a:t>
            </a:r>
            <a:r>
              <a:rPr lang="en-US" altLang="id-ID" dirty="0" err="1"/>
              <a:t>gunakan</a:t>
            </a:r>
            <a:r>
              <a:rPr lang="en-US" altLang="id-ID" dirty="0"/>
              <a:t>, </a:t>
            </a:r>
            <a:r>
              <a:rPr lang="en-US" altLang="id-ID" dirty="0" err="1"/>
              <a:t>rencanakan</a:t>
            </a:r>
            <a:r>
              <a:rPr lang="en-US" altLang="id-ID" dirty="0"/>
              <a:t>,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urutan</a:t>
            </a:r>
            <a:r>
              <a:rPr lang="en-US" altLang="id-ID" dirty="0"/>
              <a:t> </a:t>
            </a:r>
            <a:r>
              <a:rPr lang="en-US" altLang="id-ID" dirty="0" err="1"/>
              <a:t>tindakan</a:t>
            </a:r>
            <a:r>
              <a:rPr lang="en-US" altLang="id-ID" dirty="0"/>
              <a:t> yang </a:t>
            </a:r>
            <a:r>
              <a:rPr lang="en-US" altLang="id-ID" dirty="0" err="1"/>
              <a:t>biasa</a:t>
            </a:r>
            <a:r>
              <a:rPr lang="en-US" altLang="id-ID" dirty="0"/>
              <a:t> </a:t>
            </a:r>
            <a:r>
              <a:rPr lang="en-US" altLang="id-ID" dirty="0" err="1"/>
              <a:t>dilakukan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menyelesaikan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tergantung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teknik</a:t>
            </a:r>
            <a:r>
              <a:rPr lang="en-US" altLang="id-ID" dirty="0"/>
              <a:t> yang </a:t>
            </a:r>
            <a:r>
              <a:rPr lang="en-US" altLang="id-ID" dirty="0" err="1"/>
              <a:t>digunakan</a:t>
            </a:r>
            <a:r>
              <a:rPr lang="en-US" alt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60760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memasukkan</a:t>
            </a:r>
            <a:r>
              <a:rPr lang="en-US" altLang="id-ID" dirty="0"/>
              <a:t> </a:t>
            </a:r>
            <a:r>
              <a:rPr lang="en-US" altLang="id-ID" dirty="0" err="1"/>
              <a:t>elemen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langsung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perancangan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sistematis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terbuka</a:t>
            </a:r>
            <a:r>
              <a:rPr lang="en-US" altLang="id-ID" dirty="0"/>
              <a:t> </a:t>
            </a:r>
            <a:r>
              <a:rPr lang="en-US" altLang="id-ID" dirty="0" err="1"/>
              <a:t>sehingga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diperiksa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teliti</a:t>
            </a:r>
            <a:r>
              <a:rPr lang="en-US" alt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385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Tx/>
              <a:buAutoNum type="arabicPeriod"/>
              <a:defRPr/>
            </a:pPr>
            <a:r>
              <a:rPr lang="en-US" dirty="0" err="1"/>
              <a:t>Sasaran</a:t>
            </a:r>
            <a:r>
              <a:rPr lang="en-US" dirty="0"/>
              <a:t> (external task) 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n-US" dirty="0" err="1"/>
              <a:t>Tugas</a:t>
            </a:r>
            <a:r>
              <a:rPr lang="en-US" dirty="0"/>
              <a:t> (Internal Task)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n-US" dirty="0" err="1"/>
              <a:t>Aksi</a:t>
            </a:r>
            <a:r>
              <a:rPr lang="en-US" dirty="0"/>
              <a:t> (action)</a:t>
            </a:r>
          </a:p>
          <a:p>
            <a:pPr marL="457200" indent="-457200" algn="just">
              <a:buFontTx/>
              <a:buAutoNum type="arabicPeriod"/>
              <a:defRPr/>
            </a:pPr>
            <a:r>
              <a:rPr lang="en-US" dirty="0" err="1"/>
              <a:t>Rencana</a:t>
            </a:r>
            <a:r>
              <a:rPr lang="en-US" dirty="0"/>
              <a:t> (method)</a:t>
            </a:r>
          </a:p>
        </p:txBody>
      </p:sp>
    </p:spTree>
    <p:extLst>
      <p:ext uri="{BB962C8B-B14F-4D97-AF65-F5344CB8AC3E}">
        <p14:creationId xmlns:p14="http://schemas.microsoft.com/office/powerpoint/2010/main" val="117841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id-ID" dirty="0" err="1">
                <a:latin typeface="+mn-lt"/>
                <a:ea typeface="Malgun Gothic" panose="020B0503020000020004" pitchFamily="34" charset="-127"/>
              </a:rPr>
              <a:t>Contoh</a:t>
            </a:r>
            <a:r>
              <a:rPr lang="en-US" altLang="id-ID" dirty="0">
                <a:latin typeface="+mn-lt"/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latin typeface="+mn-lt"/>
                <a:ea typeface="Malgun Gothic" panose="020B0503020000020004" pitchFamily="34" charset="-127"/>
              </a:rPr>
              <a:t>analisis</a:t>
            </a:r>
            <a:r>
              <a:rPr lang="en-US" altLang="id-ID" dirty="0">
                <a:latin typeface="+mn-lt"/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latin typeface="+mn-lt"/>
                <a:ea typeface="Malgun Gothic" panose="020B0503020000020004" pitchFamily="34" charset="-127"/>
              </a:rPr>
              <a:t>tugas</a:t>
            </a:r>
            <a:r>
              <a:rPr lang="en-US" altLang="id-ID" dirty="0">
                <a:latin typeface="+mn-lt"/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latin typeface="+mn-lt"/>
                <a:ea typeface="Malgun Gothic" panose="020B0503020000020004" pitchFamily="34" charset="-127"/>
              </a:rPr>
              <a:t>dalam</a:t>
            </a:r>
            <a:r>
              <a:rPr lang="en-US" altLang="id-ID" dirty="0">
                <a:latin typeface="+mn-lt"/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latin typeface="+mn-lt"/>
                <a:ea typeface="Malgun Gothic" panose="020B0503020000020004" pitchFamily="34" charset="-127"/>
              </a:rPr>
              <a:t>rangka</a:t>
            </a:r>
            <a:r>
              <a:rPr lang="en-US" altLang="id-ID" dirty="0">
                <a:latin typeface="+mn-lt"/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latin typeface="+mn-lt"/>
                <a:ea typeface="Malgun Gothic" panose="020B0503020000020004" pitchFamily="34" charset="-127"/>
              </a:rPr>
              <a:t>membersihkan</a:t>
            </a:r>
            <a:r>
              <a:rPr lang="en-US" altLang="id-ID" dirty="0">
                <a:latin typeface="+mn-lt"/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latin typeface="+mn-lt"/>
                <a:ea typeface="Malgun Gothic" panose="020B0503020000020004" pitchFamily="34" charset="-127"/>
              </a:rPr>
              <a:t>rumah</a:t>
            </a:r>
            <a:endParaRPr lang="id-ID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AutoNum type="arabicPeriod"/>
            </a:pP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Ambil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penghisap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debu</a:t>
            </a:r>
            <a:endParaRPr lang="en-US" altLang="id-ID" dirty="0">
              <a:solidFill>
                <a:schemeClr val="tx2"/>
              </a:solidFill>
              <a:ea typeface="Malgun Gothic" panose="020B0503020000020004" pitchFamily="34" charset="-127"/>
            </a:endParaRPr>
          </a:p>
          <a:p>
            <a:pPr>
              <a:buFontTx/>
              <a:buAutoNum type="arabicPeriod"/>
            </a:pP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Tancapkan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penghisap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debu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pada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alat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penghubung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listrik</a:t>
            </a:r>
            <a:endParaRPr lang="en-US" altLang="id-ID" dirty="0">
              <a:solidFill>
                <a:schemeClr val="tx2"/>
              </a:solidFill>
              <a:ea typeface="Malgun Gothic" panose="020B0503020000020004" pitchFamily="34" charset="-127"/>
            </a:endParaRPr>
          </a:p>
          <a:p>
            <a:pPr>
              <a:buFontTx/>
              <a:buAutoNum type="arabicPeriod"/>
            </a:pP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Bersihkan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ruangan</a:t>
            </a:r>
            <a:endParaRPr lang="en-US" altLang="id-ID" dirty="0">
              <a:solidFill>
                <a:schemeClr val="tx2"/>
              </a:solidFill>
              <a:ea typeface="Malgun Gothic" panose="020B0503020000020004" pitchFamily="34" charset="-127"/>
            </a:endParaRPr>
          </a:p>
          <a:p>
            <a:pPr>
              <a:buFontTx/>
              <a:buAutoNum type="arabicPeriod"/>
            </a:pP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Jika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kotak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debu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telah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penuh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,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kosongkan</a:t>
            </a:r>
            <a:endParaRPr lang="en-US" altLang="id-ID" dirty="0">
              <a:solidFill>
                <a:schemeClr val="tx2"/>
              </a:solidFill>
              <a:ea typeface="Malgun Gothic" panose="020B0503020000020004" pitchFamily="34" charset="-127"/>
            </a:endParaRPr>
          </a:p>
          <a:p>
            <a:pPr>
              <a:buFontTx/>
              <a:buAutoNum type="arabicPeriod"/>
            </a:pP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Pasang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kembali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penghisap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debu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dan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segala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peralatan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solidFill>
                  <a:schemeClr val="tx2"/>
                </a:solidFill>
                <a:ea typeface="Malgun Gothic" panose="020B0503020000020004" pitchFamily="34" charset="-127"/>
              </a:rPr>
              <a:t>pembantunya</a:t>
            </a:r>
            <a:r>
              <a:rPr lang="en-US" altLang="id-ID" dirty="0">
                <a:solidFill>
                  <a:schemeClr val="tx2"/>
                </a:solidFill>
                <a:ea typeface="Malgun Gothic" panose="020B0503020000020004" pitchFamily="34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8549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id-ID" sz="3200" dirty="0">
                <a:latin typeface="+mn-lt"/>
              </a:rPr>
              <a:t>User yang </a:t>
            </a:r>
            <a:r>
              <a:rPr lang="en-US" altLang="id-ID" sz="3200" dirty="0" err="1">
                <a:latin typeface="+mn-lt"/>
              </a:rPr>
              <a:t>menggunakan</a:t>
            </a:r>
            <a:r>
              <a:rPr lang="en-US" altLang="id-ID" sz="3200" dirty="0">
                <a:latin typeface="+mn-lt"/>
              </a:rPr>
              <a:t> </a:t>
            </a:r>
            <a:r>
              <a:rPr lang="en-US" altLang="id-ID" sz="3200" dirty="0" err="1">
                <a:latin typeface="+mn-lt"/>
              </a:rPr>
              <a:t>perlengkapan</a:t>
            </a:r>
            <a:r>
              <a:rPr lang="en-US" altLang="id-ID" sz="3200" dirty="0">
                <a:latin typeface="+mn-lt"/>
              </a:rPr>
              <a:t> </a:t>
            </a:r>
            <a:r>
              <a:rPr lang="en-US" altLang="id-ID" sz="3200" dirty="0" err="1">
                <a:latin typeface="+mn-lt"/>
              </a:rPr>
              <a:t>ini</a:t>
            </a:r>
            <a:r>
              <a:rPr lang="en-US" altLang="id-ID" sz="3200" dirty="0">
                <a:latin typeface="+mn-lt"/>
              </a:rPr>
              <a:t> </a:t>
            </a:r>
            <a:r>
              <a:rPr lang="en-US" altLang="id-ID" sz="3200" dirty="0" err="1">
                <a:latin typeface="+mn-lt"/>
              </a:rPr>
              <a:t>harus</a:t>
            </a:r>
            <a:r>
              <a:rPr lang="en-US" altLang="id-ID" sz="3200" dirty="0">
                <a:latin typeface="+mn-lt"/>
              </a:rPr>
              <a:t> </a:t>
            </a:r>
            <a:r>
              <a:rPr lang="en-US" altLang="id-ID" sz="3200" dirty="0" err="1">
                <a:latin typeface="+mn-lt"/>
              </a:rPr>
              <a:t>mengetahui</a:t>
            </a:r>
            <a:r>
              <a:rPr lang="en-US" altLang="id-ID" sz="3200" dirty="0">
                <a:latin typeface="+mn-lt"/>
              </a:rPr>
              <a:t> </a:t>
            </a:r>
            <a:r>
              <a:rPr lang="en-US" altLang="id-ID" sz="3200" dirty="0" err="1">
                <a:latin typeface="+mn-lt"/>
              </a:rPr>
              <a:t>tentang</a:t>
            </a:r>
            <a:endParaRPr lang="id-ID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AutoNum type="arabicPeriod"/>
            </a:pPr>
            <a:r>
              <a:rPr lang="en-US" altLang="id-ID" dirty="0" err="1"/>
              <a:t>Penghisap</a:t>
            </a:r>
            <a:r>
              <a:rPr lang="en-US" altLang="id-ID" dirty="0"/>
              <a:t> </a:t>
            </a:r>
            <a:r>
              <a:rPr lang="en-US" altLang="id-ID" dirty="0" err="1"/>
              <a:t>debu</a:t>
            </a:r>
            <a:endParaRPr lang="en-US" altLang="id-ID" dirty="0"/>
          </a:p>
          <a:p>
            <a:pPr>
              <a:buFontTx/>
              <a:buAutoNum type="arabicPeriod"/>
            </a:pPr>
            <a:r>
              <a:rPr lang="en-US" altLang="id-ID" dirty="0" err="1"/>
              <a:t>Alat-alat</a:t>
            </a:r>
            <a:r>
              <a:rPr lang="en-US" altLang="id-ID" dirty="0"/>
              <a:t> </a:t>
            </a:r>
            <a:r>
              <a:rPr lang="en-US" altLang="id-ID" dirty="0" err="1"/>
              <a:t>pembantu</a:t>
            </a:r>
            <a:endParaRPr lang="en-US" altLang="id-ID" dirty="0"/>
          </a:p>
          <a:p>
            <a:pPr>
              <a:buFontTx/>
              <a:buAutoNum type="arabicPeriod"/>
            </a:pPr>
            <a:r>
              <a:rPr lang="en-US" altLang="id-ID" dirty="0"/>
              <a:t>Kotak </a:t>
            </a:r>
            <a:r>
              <a:rPr lang="en-US" altLang="id-ID" dirty="0" err="1"/>
              <a:t>debu</a:t>
            </a:r>
            <a:endParaRPr lang="en-US" altLang="id-ID" dirty="0"/>
          </a:p>
          <a:p>
            <a:pPr>
              <a:buFontTx/>
              <a:buAutoNum type="arabicPeriod"/>
            </a:pPr>
            <a:r>
              <a:rPr lang="en-US" altLang="id-ID" dirty="0" err="1"/>
              <a:t>Lemari</a:t>
            </a:r>
            <a:endParaRPr lang="en-US" altLang="id-ID" dirty="0"/>
          </a:p>
          <a:p>
            <a:pPr>
              <a:buFontTx/>
              <a:buAutoNum type="arabicPeriod"/>
            </a:pPr>
            <a:r>
              <a:rPr lang="en-US" altLang="id-ID" dirty="0" err="1"/>
              <a:t>Ruangan</a:t>
            </a:r>
            <a:r>
              <a:rPr lang="en-US" altLang="id-ID" dirty="0"/>
              <a:t>, </a:t>
            </a:r>
            <a:r>
              <a:rPr lang="en-US" altLang="id-ID" dirty="0" err="1"/>
              <a:t>dan</a:t>
            </a:r>
            <a:r>
              <a:rPr lang="en-US" altLang="id-ID" dirty="0"/>
              <a:t> lain </a:t>
            </a:r>
            <a:r>
              <a:rPr lang="en-US" altLang="id-ID" dirty="0" err="1"/>
              <a:t>sebagainya</a:t>
            </a:r>
            <a:r>
              <a:rPr lang="en-US" alt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011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yang lain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yang </a:t>
            </a:r>
            <a:r>
              <a:rPr lang="en-US" dirty="0" err="1"/>
              <a:t>luas</a:t>
            </a:r>
            <a:r>
              <a:rPr lang="en-US" dirty="0"/>
              <a:t>.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tugas-tugas</a:t>
            </a:r>
            <a:r>
              <a:rPr lang="en-US" dirty="0"/>
              <a:t> yang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,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juga  </a:t>
            </a:r>
            <a:r>
              <a:rPr lang="en-US" dirty="0" err="1"/>
              <a:t>memodelkan</a:t>
            </a:r>
            <a:r>
              <a:rPr lang="en-US" dirty="0"/>
              <a:t> </a:t>
            </a:r>
            <a:r>
              <a:rPr lang="en-US" dirty="0" err="1"/>
              <a:t>aspek-aspek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28736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+mn-lt"/>
              </a:rPr>
              <a:t>Teknik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analisis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tugas</a:t>
            </a:r>
            <a:r>
              <a:rPr lang="en-US" sz="3600" dirty="0">
                <a:latin typeface="+mn-lt"/>
              </a:rPr>
              <a:t> </a:t>
            </a:r>
            <a:br>
              <a:rPr lang="en-US" sz="3600" dirty="0">
                <a:latin typeface="+mn-lt"/>
              </a:rPr>
            </a:br>
            <a:r>
              <a:rPr lang="en-US" sz="3600" dirty="0" err="1">
                <a:latin typeface="+mn-lt"/>
              </a:rPr>
              <a:t>dibagi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menjadi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tiga</a:t>
            </a:r>
            <a:r>
              <a:rPr lang="en-US" sz="3600" dirty="0">
                <a:latin typeface="+mn-lt"/>
              </a:rPr>
              <a:t> </a:t>
            </a:r>
            <a:r>
              <a:rPr lang="en-US" sz="3600" dirty="0" err="1">
                <a:latin typeface="+mn-lt"/>
              </a:rPr>
              <a:t>bagian</a:t>
            </a:r>
            <a:endParaRPr lang="id-ID" sz="3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  <a:defRPr/>
            </a:pPr>
            <a:r>
              <a:rPr lang="en-US" dirty="0" err="1"/>
              <a:t>Dekomposisi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en-US" dirty="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pengetahuan</a:t>
            </a:r>
            <a:endParaRPr lang="en-US" dirty="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entitas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9213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FontTx/>
              <a:buNone/>
            </a:pP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Analisa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tugas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berkaitan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dengan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sistem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prosedur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yang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telah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ada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,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alat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utama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yang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digunakan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adalah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observasi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dalam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berbagai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format. </a:t>
            </a:r>
          </a:p>
          <a:p>
            <a:pPr marL="0" indent="0">
              <a:lnSpc>
                <a:spcPct val="120000"/>
              </a:lnSpc>
              <a:buFontTx/>
              <a:buNone/>
            </a:pP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Salah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satu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tujuan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analisis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tugas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adalah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membantu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pembuatan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materi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pelatihan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dokumentasi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lainnya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. </a:t>
            </a:r>
          </a:p>
          <a:p>
            <a:pPr marL="0" indent="0">
              <a:lnSpc>
                <a:spcPct val="120000"/>
              </a:lnSpc>
              <a:buFontTx/>
              <a:buNone/>
            </a:pP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Pada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saat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dibutuhkan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sistem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baru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,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analisis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tugas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memberikan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kontribusi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pada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proses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identifikasi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kebutuhan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sistem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. </a:t>
            </a:r>
          </a:p>
          <a:p>
            <a:pPr marL="0" indent="0">
              <a:lnSpc>
                <a:spcPct val="120000"/>
              </a:lnSpc>
              <a:buFontTx/>
              <a:buNone/>
            </a:pP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Dalam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hal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ini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,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analisis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tugas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memperjelas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mengorganisasikan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pengetahuan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mengenai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keadaan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saat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ini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8911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FontTx/>
              <a:buNone/>
            </a:pP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Dikaitkan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dengan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proses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perancangan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,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analisis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tugas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termasuk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dalam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tahap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awal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pengidentifikasian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kebutuhan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,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sedangkan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model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kognitif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umumnya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digunakan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pada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saat-saat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akhir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selama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  <a:cs typeface="DaunPenh" panose="01010101010101010101" pitchFamily="2" charset="0"/>
              </a:rPr>
              <a:t>evaluasi</a:t>
            </a:r>
            <a:r>
              <a:rPr lang="en-US" altLang="id-ID" dirty="0">
                <a:ea typeface="Malgun Gothic" panose="020B0503020000020004" pitchFamily="34" charset="-127"/>
                <a:cs typeface="DaunPenh" panose="01010101010101010101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6243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Dekomposisi</a:t>
            </a:r>
            <a:r>
              <a:rPr lang="en-US" dirty="0"/>
              <a:t> </a:t>
            </a:r>
            <a:r>
              <a:rPr lang="en-US" dirty="0" err="1"/>
              <a:t>Tugas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id-ID" dirty="0" err="1"/>
              <a:t>memilah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ke</a:t>
            </a:r>
            <a:r>
              <a:rPr lang="en-US" altLang="id-ID" dirty="0"/>
              <a:t> sub-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beserta</a:t>
            </a:r>
            <a:r>
              <a:rPr lang="en-US" altLang="id-ID" dirty="0"/>
              <a:t> </a:t>
            </a:r>
            <a:r>
              <a:rPr lang="en-US" altLang="id-ID" dirty="0" err="1"/>
              <a:t>urutan</a:t>
            </a:r>
            <a:r>
              <a:rPr lang="en-US" altLang="id-ID" dirty="0"/>
              <a:t> </a:t>
            </a:r>
            <a:r>
              <a:rPr lang="en-US" altLang="id-ID" dirty="0" err="1"/>
              <a:t>pelaksanaannya</a:t>
            </a:r>
            <a:endParaRPr lang="en-US" altLang="id-ID" dirty="0"/>
          </a:p>
          <a:p>
            <a:r>
              <a:rPr lang="en-US" altLang="id-ID" dirty="0"/>
              <a:t>Salah </a:t>
            </a:r>
            <a:r>
              <a:rPr lang="en-US" altLang="id-ID" dirty="0" err="1"/>
              <a:t>satu</a:t>
            </a:r>
            <a:r>
              <a:rPr lang="en-US" altLang="id-ID" dirty="0"/>
              <a:t> </a:t>
            </a:r>
            <a:r>
              <a:rPr lang="en-US" altLang="id-ID" dirty="0" err="1"/>
              <a:t>pendekatan</a:t>
            </a:r>
            <a:r>
              <a:rPr lang="en-US" altLang="id-ID" dirty="0"/>
              <a:t> yang </a:t>
            </a:r>
            <a:r>
              <a:rPr lang="en-US" altLang="id-ID" dirty="0" err="1"/>
              <a:t>sering</a:t>
            </a:r>
            <a:r>
              <a:rPr lang="en-US" altLang="id-ID" dirty="0"/>
              <a:t>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adalah</a:t>
            </a:r>
            <a:r>
              <a:rPr lang="en-US" altLang="id-ID" dirty="0"/>
              <a:t> hierarchical task analysis (HTA). Output HTA </a:t>
            </a:r>
            <a:r>
              <a:rPr lang="en-US" altLang="id-ID" dirty="0" err="1"/>
              <a:t>adalah</a:t>
            </a:r>
            <a:r>
              <a:rPr lang="en-US" altLang="id-ID" dirty="0"/>
              <a:t> </a:t>
            </a:r>
            <a:r>
              <a:rPr lang="en-US" altLang="id-ID" dirty="0" err="1"/>
              <a:t>hirarki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sub-task </a:t>
            </a:r>
            <a:r>
              <a:rPr lang="en-US" altLang="id-ID" dirty="0" err="1"/>
              <a:t>dan</a:t>
            </a:r>
            <a:r>
              <a:rPr lang="en-US" altLang="id-ID" dirty="0"/>
              <a:t> juga</a:t>
            </a:r>
            <a:br>
              <a:rPr lang="en-US" altLang="id-ID" dirty="0"/>
            </a:br>
            <a:r>
              <a:rPr lang="en-US" altLang="id-ID" dirty="0"/>
              <a:t>plans (</a:t>
            </a:r>
            <a:r>
              <a:rPr lang="en-US" altLang="id-ID" dirty="0" err="1"/>
              <a:t>rencana</a:t>
            </a:r>
            <a:r>
              <a:rPr lang="en-US" altLang="id-ID" dirty="0"/>
              <a:t>) yang </a:t>
            </a:r>
            <a:r>
              <a:rPr lang="en-US" altLang="id-ID" dirty="0" err="1"/>
              <a:t>menggambarkan</a:t>
            </a:r>
            <a:r>
              <a:rPr lang="en-US" altLang="id-ID" dirty="0"/>
              <a:t> </a:t>
            </a:r>
            <a:r>
              <a:rPr lang="en-US" altLang="id-ID" dirty="0" err="1"/>
              <a:t>urutan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kondisi</a:t>
            </a:r>
            <a:r>
              <a:rPr lang="en-US" altLang="id-ID" dirty="0"/>
              <a:t> (</a:t>
            </a:r>
            <a:r>
              <a:rPr lang="en-US" altLang="id-ID" dirty="0" err="1"/>
              <a:t>syarat</a:t>
            </a:r>
            <a:r>
              <a:rPr lang="en-US" altLang="id-ID" dirty="0"/>
              <a:t>) </a:t>
            </a:r>
            <a:r>
              <a:rPr lang="en-US" altLang="id-ID" dirty="0" err="1"/>
              <a:t>suatu</a:t>
            </a:r>
            <a:r>
              <a:rPr lang="en-US" altLang="id-ID" dirty="0"/>
              <a:t> sub-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dilaksanakan</a:t>
            </a:r>
            <a:r>
              <a:rPr lang="en-US" alt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2259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65193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teh</a:t>
            </a:r>
            <a:endParaRPr lang="id-ID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3" y="1567270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119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672431"/>
              </p:ext>
            </p:extLst>
          </p:nvPr>
        </p:nvGraphicFramePr>
        <p:xfrm>
          <a:off x="4073237" y="2777837"/>
          <a:ext cx="1231900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Visio" r:id="rId3" imgW="1231617" imgH="831730" progId="Visio.Drawing.11">
                  <p:link updateAutomatic="1"/>
                </p:oleObj>
              </mc:Choice>
              <mc:Fallback>
                <p:oleObj name="Visio" r:id="rId3" imgW="1231617" imgH="831730" progId="Visio.Drawing.11">
                  <p:link updateAutomatic="1"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3237" y="2777837"/>
                        <a:ext cx="1231900" cy="831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781407"/>
              </p:ext>
            </p:extLst>
          </p:nvPr>
        </p:nvGraphicFramePr>
        <p:xfrm>
          <a:off x="1482437" y="4301837"/>
          <a:ext cx="12319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Visio" r:id="rId5" imgW="1231617" imgH="545980" progId="Visio.Drawing.11">
                  <p:link updateAutomatic="1"/>
                </p:oleObj>
              </mc:Choice>
              <mc:Fallback>
                <p:oleObj name="Visio" r:id="rId5" imgW="1231617" imgH="545980" progId="Visio.Drawing.11">
                  <p:link updateAutomatic="1"/>
                  <p:pic>
                    <p:nvPicPr>
                      <p:cNvPr id="102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2437" y="4301837"/>
                        <a:ext cx="12319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863703"/>
              </p:ext>
            </p:extLst>
          </p:nvPr>
        </p:nvGraphicFramePr>
        <p:xfrm>
          <a:off x="2930237" y="4301837"/>
          <a:ext cx="12319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Visio" r:id="rId7" imgW="1231617" imgH="545980" progId="Visio.Drawing.11">
                  <p:link updateAutomatic="1"/>
                </p:oleObj>
              </mc:Choice>
              <mc:Fallback>
                <p:oleObj name="Visio" r:id="rId7" imgW="1231617" imgH="545980" progId="Visio.Drawing.11">
                  <p:link updateAutomatic="1"/>
                  <p:pic>
                    <p:nvPicPr>
                      <p:cNvPr id="102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237" y="4301837"/>
                        <a:ext cx="12319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830626"/>
              </p:ext>
            </p:extLst>
          </p:nvPr>
        </p:nvGraphicFramePr>
        <p:xfrm>
          <a:off x="4378037" y="4301837"/>
          <a:ext cx="12319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Visio" r:id="rId9" imgW="1231617" imgH="545980" progId="Visio.Drawing.11">
                  <p:link updateAutomatic="1"/>
                </p:oleObj>
              </mc:Choice>
              <mc:Fallback>
                <p:oleObj name="Visio" r:id="rId9" imgW="1231617" imgH="545980" progId="Visio.Drawing.11">
                  <p:link updateAutomatic="1"/>
                  <p:pic>
                    <p:nvPicPr>
                      <p:cNvPr id="102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8037" y="4301837"/>
                        <a:ext cx="12319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835382"/>
              </p:ext>
            </p:extLst>
          </p:nvPr>
        </p:nvGraphicFramePr>
        <p:xfrm>
          <a:off x="5749637" y="4311362"/>
          <a:ext cx="12319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Visio" r:id="rId11" imgW="1231617" imgH="600255" progId="Visio.Drawing.11">
                  <p:link updateAutomatic="1"/>
                </p:oleObj>
              </mc:Choice>
              <mc:Fallback>
                <p:oleObj name="Visio" r:id="rId11" imgW="1231617" imgH="600255" progId="Visio.Drawing.11">
                  <p:link updateAutomatic="1"/>
                  <p:pic>
                    <p:nvPicPr>
                      <p:cNvPr id="103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9637" y="4311362"/>
                        <a:ext cx="123190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834655"/>
              </p:ext>
            </p:extLst>
          </p:nvPr>
        </p:nvGraphicFramePr>
        <p:xfrm>
          <a:off x="7197437" y="4289137"/>
          <a:ext cx="12319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Visio" r:id="rId13" imgW="1231617" imgH="545980" progId="Visio.Drawing.11">
                  <p:link updateAutomatic="1"/>
                </p:oleObj>
              </mc:Choice>
              <mc:Fallback>
                <p:oleObj name="Visio" r:id="rId13" imgW="1231617" imgH="545980" progId="Visio.Drawing.11">
                  <p:link updateAutomatic="1"/>
                  <p:pic>
                    <p:nvPicPr>
                      <p:cNvPr id="1031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7437" y="4289137"/>
                        <a:ext cx="12319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2092037" y="4149437"/>
            <a:ext cx="586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384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8313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pengelompokan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/</a:t>
            </a:r>
            <a:br>
              <a:rPr lang="en-US" dirty="0"/>
            </a:b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perencanaan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id-ID" dirty="0">
                <a:latin typeface="Myriad Pro Cond" pitchFamily="34" charset="0"/>
              </a:rPr>
              <a:t>fixed sequence = </a:t>
            </a:r>
            <a:r>
              <a:rPr lang="en-US" altLang="id-ID" dirty="0" err="1">
                <a:latin typeface="Myriad Pro Cond" pitchFamily="34" charset="0"/>
              </a:rPr>
              <a:t>contoh</a:t>
            </a:r>
            <a:r>
              <a:rPr lang="en-US" altLang="id-ID" dirty="0">
                <a:latin typeface="Myriad Pro Cond" pitchFamily="34" charset="0"/>
              </a:rPr>
              <a:t> : 1.1-1.2-1.3</a:t>
            </a:r>
          </a:p>
          <a:p>
            <a:r>
              <a:rPr lang="en-US" altLang="id-ID" dirty="0">
                <a:latin typeface="Myriad Pro Cond" pitchFamily="34" charset="0"/>
              </a:rPr>
              <a:t>Optional Tasks = </a:t>
            </a:r>
            <a:r>
              <a:rPr lang="es-ES" altLang="id-ID" dirty="0">
                <a:latin typeface="Myriad Pro Cond" pitchFamily="34" charset="0"/>
              </a:rPr>
              <a:t> pada plan 0 ‘</a:t>
            </a:r>
            <a:r>
              <a:rPr lang="es-ES" altLang="id-ID" dirty="0" err="1">
                <a:latin typeface="Myriad Pro Cond" pitchFamily="34" charset="0"/>
              </a:rPr>
              <a:t>empty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pot</a:t>
            </a:r>
            <a:r>
              <a:rPr lang="es-ES" altLang="id-ID" dirty="0">
                <a:latin typeface="Myriad Pro Cond" pitchFamily="34" charset="0"/>
              </a:rPr>
              <a:t>’ dan pada plan 5.3. ‘</a:t>
            </a:r>
            <a:r>
              <a:rPr lang="es-ES" altLang="id-ID" dirty="0" err="1">
                <a:latin typeface="Myriad Pro Cond" pitchFamily="34" charset="0"/>
              </a:rPr>
              <a:t>add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sugar</a:t>
            </a:r>
            <a:r>
              <a:rPr lang="es-ES" altLang="id-ID" dirty="0">
                <a:latin typeface="Myriad Pro Cond" pitchFamily="34" charset="0"/>
              </a:rPr>
              <a:t>’ </a:t>
            </a:r>
            <a:r>
              <a:rPr lang="es-ES" altLang="id-ID" dirty="0" err="1">
                <a:latin typeface="Myriad Pro Cond" pitchFamily="34" charset="0"/>
              </a:rPr>
              <a:t>mungkin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tidak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dilaksanakan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tergantung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dari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situasinya</a:t>
            </a:r>
            <a:r>
              <a:rPr lang="es-ES" altLang="id-ID" dirty="0">
                <a:latin typeface="Myriad Pro Cond" pitchFamily="34" charset="0"/>
              </a:rPr>
              <a:t>.</a:t>
            </a:r>
          </a:p>
          <a:p>
            <a:r>
              <a:rPr lang="es-ES" altLang="id-ID" dirty="0" err="1">
                <a:latin typeface="Myriad Pro Cond" pitchFamily="34" charset="0"/>
              </a:rPr>
              <a:t>Waiting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Events</a:t>
            </a:r>
            <a:r>
              <a:rPr lang="es-ES" altLang="id-ID" dirty="0">
                <a:latin typeface="Myriad Pro Cond" pitchFamily="34" charset="0"/>
              </a:rPr>
              <a:t> =  pada plan 1, </a:t>
            </a:r>
            <a:r>
              <a:rPr lang="es-ES" altLang="id-ID" dirty="0" err="1">
                <a:latin typeface="Myriad Pro Cond" pitchFamily="34" charset="0"/>
              </a:rPr>
              <a:t>harus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menunggu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ketel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sampai</a:t>
            </a:r>
            <a:r>
              <a:rPr lang="es-ES" altLang="id-ID" dirty="0">
                <a:latin typeface="Myriad Pro Cond" pitchFamily="34" charset="0"/>
              </a:rPr>
              <a:t> </a:t>
            </a:r>
            <a:r>
              <a:rPr lang="es-ES" altLang="id-ID" dirty="0" err="1">
                <a:latin typeface="Myriad Pro Cond" pitchFamily="34" charset="0"/>
              </a:rPr>
              <a:t>mendidih</a:t>
            </a:r>
            <a:r>
              <a:rPr lang="es-ES" altLang="id-ID" dirty="0">
                <a:latin typeface="Myriad Pro Cond" pitchFamily="34" charset="0"/>
              </a:rPr>
              <a:t>, dan plan 0 </a:t>
            </a:r>
            <a:r>
              <a:rPr lang="es-ES" altLang="id-ID" dirty="0" err="1">
                <a:latin typeface="Myriad Pro Cond" pitchFamily="34" charset="0"/>
              </a:rPr>
              <a:t>menunggu</a:t>
            </a:r>
            <a:r>
              <a:rPr lang="es-ES" altLang="id-ID" dirty="0">
                <a:latin typeface="Myriad Pro Cond" pitchFamily="34" charset="0"/>
              </a:rPr>
              <a:t> 4 </a:t>
            </a:r>
            <a:r>
              <a:rPr lang="es-ES" altLang="id-ID" dirty="0" err="1">
                <a:latin typeface="Myriad Pro Cond" pitchFamily="34" charset="0"/>
              </a:rPr>
              <a:t>atau</a:t>
            </a:r>
            <a:r>
              <a:rPr lang="es-ES" altLang="id-ID" dirty="0">
                <a:latin typeface="Myriad Pro Cond" pitchFamily="34" charset="0"/>
              </a:rPr>
              <a:t> 5 </a:t>
            </a:r>
            <a:r>
              <a:rPr lang="es-ES" altLang="id-ID" dirty="0" err="1">
                <a:latin typeface="Myriad Pro Cond" pitchFamily="34" charset="0"/>
              </a:rPr>
              <a:t>menit</a:t>
            </a:r>
            <a:endParaRPr lang="es-ES" altLang="id-ID" dirty="0">
              <a:latin typeface="Myriad Pro Cond" pitchFamily="34" charset="0"/>
            </a:endParaRPr>
          </a:p>
          <a:p>
            <a:r>
              <a:rPr lang="en-US" altLang="id-ID" dirty="0">
                <a:latin typeface="Myriad Pro Cond" pitchFamily="34" charset="0"/>
              </a:rPr>
              <a:t>Cycles = </a:t>
            </a:r>
            <a:r>
              <a:rPr lang="en-US" altLang="id-ID" dirty="0" err="1">
                <a:latin typeface="Myriad Pro Cond" pitchFamily="34" charset="0"/>
              </a:rPr>
              <a:t>kerjakan</a:t>
            </a:r>
            <a:r>
              <a:rPr lang="en-US" altLang="id-ID" dirty="0">
                <a:latin typeface="Myriad Pro Cond" pitchFamily="34" charset="0"/>
              </a:rPr>
              <a:t> 5.1 – 5.2 </a:t>
            </a:r>
            <a:r>
              <a:rPr lang="en-US" altLang="id-ID" dirty="0" err="1">
                <a:latin typeface="Myriad Pro Cond" pitchFamily="34" charset="0"/>
              </a:rPr>
              <a:t>jika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cangkir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masih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kosong</a:t>
            </a:r>
            <a:endParaRPr lang="en-US" altLang="id-ID" dirty="0">
              <a:latin typeface="Myriad Pro Cond" pitchFamily="34" charset="0"/>
            </a:endParaRPr>
          </a:p>
          <a:p>
            <a:r>
              <a:rPr lang="sv-SE" altLang="id-ID" dirty="0">
                <a:latin typeface="Myriad Pro Cond" pitchFamily="34" charset="0"/>
              </a:rPr>
              <a:t>Time-sharing = tugas 1 dan 2 dapat dilaksanakan dalam waktu yang bersamaan </a:t>
            </a:r>
          </a:p>
          <a:p>
            <a:r>
              <a:rPr lang="en-US" altLang="id-ID" dirty="0">
                <a:latin typeface="Myriad Pro Cond" pitchFamily="34" charset="0"/>
              </a:rPr>
              <a:t>Discretionary = </a:t>
            </a:r>
            <a:r>
              <a:rPr lang="en-US" altLang="id-ID" dirty="0" err="1">
                <a:latin typeface="Myriad Pro Cond" pitchFamily="34" charset="0"/>
              </a:rPr>
              <a:t>kerjakan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sembarang</a:t>
            </a:r>
            <a:r>
              <a:rPr lang="en-US" altLang="id-ID" dirty="0">
                <a:latin typeface="Myriad Pro Cond" pitchFamily="34" charset="0"/>
              </a:rPr>
              <a:t> 3.1, 3.2, </a:t>
            </a:r>
            <a:r>
              <a:rPr lang="en-US" altLang="id-ID" dirty="0" err="1">
                <a:latin typeface="Myriad Pro Cond" pitchFamily="34" charset="0"/>
              </a:rPr>
              <a:t>atau</a:t>
            </a:r>
            <a:r>
              <a:rPr lang="en-US" altLang="id-ID" dirty="0">
                <a:latin typeface="Myriad Pro Cond" pitchFamily="34" charset="0"/>
              </a:rPr>
              <a:t> 3.3 </a:t>
            </a:r>
            <a:r>
              <a:rPr lang="en-US" altLang="id-ID" dirty="0" err="1">
                <a:latin typeface="Myriad Pro Cond" pitchFamily="34" charset="0"/>
              </a:rPr>
              <a:t>dalam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urutan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sembarang</a:t>
            </a:r>
            <a:endParaRPr lang="en-US" altLang="id-ID" dirty="0">
              <a:latin typeface="Myriad Pro Cond" pitchFamily="34" charset="0"/>
            </a:endParaRPr>
          </a:p>
          <a:p>
            <a:r>
              <a:rPr lang="en-US" altLang="id-ID" dirty="0">
                <a:latin typeface="Myriad Pro Cond" pitchFamily="34" charset="0"/>
              </a:rPr>
              <a:t>Mixtures = </a:t>
            </a:r>
            <a:r>
              <a:rPr lang="en-US" altLang="id-ID" dirty="0" err="1">
                <a:latin typeface="Myriad Pro Cond" pitchFamily="34" charset="0"/>
              </a:rPr>
              <a:t>kebanyakan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suatu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rencana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meliputi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hal-hal</a:t>
            </a:r>
            <a:r>
              <a:rPr lang="en-US" altLang="id-ID" dirty="0">
                <a:latin typeface="Myriad Pro Cond" pitchFamily="34" charset="0"/>
              </a:rPr>
              <a:t> </a:t>
            </a:r>
            <a:r>
              <a:rPr lang="en-US" altLang="id-ID" dirty="0" err="1">
                <a:latin typeface="Myriad Pro Cond" pitchFamily="34" charset="0"/>
              </a:rPr>
              <a:t>diatas</a:t>
            </a:r>
            <a:r>
              <a:rPr lang="en-US" altLang="id-ID" dirty="0">
                <a:latin typeface="Myriad Pro Cond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5033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Analisa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Pengetahuan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Dimulai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mendaftar</a:t>
            </a:r>
            <a:r>
              <a:rPr lang="en-US" altLang="id-ID" dirty="0"/>
              <a:t> </a:t>
            </a:r>
            <a:r>
              <a:rPr lang="en-US" altLang="id-ID" dirty="0" err="1"/>
              <a:t>semua</a:t>
            </a:r>
            <a:r>
              <a:rPr lang="en-US" altLang="id-ID" dirty="0"/>
              <a:t> </a:t>
            </a:r>
            <a:r>
              <a:rPr lang="en-US" altLang="id-ID" dirty="0" err="1"/>
              <a:t>objek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aksi</a:t>
            </a:r>
            <a:r>
              <a:rPr lang="en-US" altLang="id-ID" dirty="0"/>
              <a:t> yang </a:t>
            </a:r>
            <a:r>
              <a:rPr lang="en-US" altLang="id-ID" dirty="0" err="1"/>
              <a:t>terlibat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kemudian</a:t>
            </a:r>
            <a:r>
              <a:rPr lang="en-US" altLang="id-ID" dirty="0"/>
              <a:t> </a:t>
            </a:r>
            <a:r>
              <a:rPr lang="en-US" altLang="id-ID" dirty="0" err="1"/>
              <a:t>membangun</a:t>
            </a:r>
            <a:r>
              <a:rPr lang="en-US" altLang="id-ID" dirty="0"/>
              <a:t> </a:t>
            </a:r>
            <a:r>
              <a:rPr lang="en-US" altLang="id-ID" dirty="0" err="1"/>
              <a:t>taksonominya</a:t>
            </a:r>
            <a:r>
              <a:rPr lang="en-US" altLang="id-ID" dirty="0"/>
              <a:t>, </a:t>
            </a:r>
            <a:r>
              <a:rPr lang="en-US" altLang="id-ID" dirty="0" err="1"/>
              <a:t>mirip</a:t>
            </a:r>
            <a:r>
              <a:rPr lang="en-US" altLang="id-ID" dirty="0"/>
              <a:t> </a:t>
            </a:r>
            <a:r>
              <a:rPr lang="en-US" altLang="id-ID" dirty="0" err="1"/>
              <a:t>seperti</a:t>
            </a:r>
            <a:r>
              <a:rPr lang="en-US" altLang="id-ID" dirty="0"/>
              <a:t> </a:t>
            </a:r>
            <a:r>
              <a:rPr lang="en-US" altLang="id-ID" dirty="0" err="1"/>
              <a:t>apa</a:t>
            </a:r>
            <a:r>
              <a:rPr lang="en-US" altLang="id-ID" dirty="0"/>
              <a:t> yang </a:t>
            </a:r>
            <a:r>
              <a:rPr lang="en-US" altLang="id-ID" dirty="0" err="1"/>
              <a:t>dilakukan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bidang</a:t>
            </a:r>
            <a:r>
              <a:rPr lang="en-US" altLang="id-ID" dirty="0"/>
              <a:t> </a:t>
            </a:r>
            <a:r>
              <a:rPr lang="en-US" altLang="id-ID" dirty="0" err="1"/>
              <a:t>biologi</a:t>
            </a:r>
            <a:r>
              <a:rPr lang="en-US" altLang="id-ID" dirty="0"/>
              <a:t>: </a:t>
            </a:r>
            <a:r>
              <a:rPr lang="en-US" altLang="id-ID" dirty="0" err="1"/>
              <a:t>hewan</a:t>
            </a:r>
            <a:r>
              <a:rPr lang="en-US" altLang="id-ID" dirty="0"/>
              <a:t> </a:t>
            </a:r>
            <a:r>
              <a:rPr lang="en-US" altLang="id-ID" dirty="0" err="1"/>
              <a:t>termasuk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invertebrata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vertebrata, </a:t>
            </a:r>
            <a:r>
              <a:rPr lang="en-US" altLang="id-ID" dirty="0" err="1"/>
              <a:t>hewan</a:t>
            </a:r>
            <a:r>
              <a:rPr lang="en-US" altLang="id-ID" dirty="0"/>
              <a:t> vertebrata </a:t>
            </a:r>
            <a:r>
              <a:rPr lang="en-US" altLang="id-ID" dirty="0" err="1"/>
              <a:t>adalah</a:t>
            </a:r>
            <a:r>
              <a:rPr lang="en-US" altLang="id-ID" dirty="0"/>
              <a:t> </a:t>
            </a:r>
            <a:r>
              <a:rPr lang="en-US" altLang="id-ID" dirty="0" err="1"/>
              <a:t>ikan</a:t>
            </a:r>
            <a:r>
              <a:rPr lang="en-US" altLang="id-ID" dirty="0"/>
              <a:t>, </a:t>
            </a:r>
            <a:r>
              <a:rPr lang="en-US" altLang="id-ID" dirty="0" err="1"/>
              <a:t>burung</a:t>
            </a:r>
            <a:r>
              <a:rPr lang="en-US" altLang="id-ID" dirty="0"/>
              <a:t>, </a:t>
            </a:r>
            <a:r>
              <a:rPr lang="en-US" altLang="id-ID" dirty="0" err="1"/>
              <a:t>reptil</a:t>
            </a:r>
            <a:r>
              <a:rPr lang="en-US" altLang="id-ID" dirty="0"/>
              <a:t>, </a:t>
            </a:r>
            <a:r>
              <a:rPr lang="en-US" altLang="id-ID" dirty="0" err="1"/>
              <a:t>amphibi</a:t>
            </a:r>
            <a:r>
              <a:rPr lang="en-US" altLang="id-ID" dirty="0"/>
              <a:t>,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mamalia</a:t>
            </a:r>
            <a:r>
              <a:rPr lang="en-US" altLang="id-ID" dirty="0"/>
              <a:t>,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seterusnya</a:t>
            </a:r>
            <a:r>
              <a:rPr lang="en-US" alt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1522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Analisa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Pengetahuan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Tujuannya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memahami</a:t>
            </a:r>
            <a:r>
              <a:rPr lang="en-US" altLang="id-ID" dirty="0"/>
              <a:t> knowledge yang </a:t>
            </a:r>
            <a:r>
              <a:rPr lang="en-US" altLang="id-ID" dirty="0" err="1"/>
              <a:t>dibutuhkan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melaksanakan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3559404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Entitas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id-ID" dirty="0" err="1"/>
              <a:t>Teknik</a:t>
            </a:r>
            <a:r>
              <a:rPr lang="en-US" altLang="id-ID" dirty="0"/>
              <a:t> </a:t>
            </a:r>
            <a:r>
              <a:rPr lang="en-US" altLang="id-ID" dirty="0" err="1"/>
              <a:t>berbasis</a:t>
            </a:r>
            <a:r>
              <a:rPr lang="en-US" altLang="id-ID" dirty="0"/>
              <a:t> </a:t>
            </a:r>
            <a:r>
              <a:rPr lang="en-US" altLang="id-ID" dirty="0" err="1"/>
              <a:t>relasi</a:t>
            </a:r>
            <a:r>
              <a:rPr lang="en-US" altLang="id-ID" dirty="0"/>
              <a:t> </a:t>
            </a:r>
            <a:r>
              <a:rPr lang="en-US" altLang="id-ID" dirty="0" err="1"/>
              <a:t>entitas</a:t>
            </a:r>
            <a:r>
              <a:rPr lang="en-US" altLang="id-ID" dirty="0"/>
              <a:t> </a:t>
            </a:r>
            <a:r>
              <a:rPr lang="en-US" altLang="id-ID" dirty="0" err="1"/>
              <a:t>biasanya</a:t>
            </a:r>
            <a:r>
              <a:rPr lang="en-US" altLang="id-ID" dirty="0"/>
              <a:t> </a:t>
            </a:r>
            <a:r>
              <a:rPr lang="en-US" altLang="id-ID" dirty="0" err="1"/>
              <a:t>berasosiasi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basis data </a:t>
            </a:r>
            <a:r>
              <a:rPr lang="en-US" altLang="id-ID" dirty="0" err="1"/>
              <a:t>pada</a:t>
            </a:r>
            <a:r>
              <a:rPr lang="en-US" altLang="id-ID" dirty="0"/>
              <a:t> model database </a:t>
            </a:r>
            <a:r>
              <a:rPr lang="en-US" altLang="id-ID" dirty="0" err="1"/>
              <a:t>entitas</a:t>
            </a:r>
            <a:r>
              <a:rPr lang="en-US" altLang="id-ID" dirty="0"/>
              <a:t>, </a:t>
            </a:r>
            <a:r>
              <a:rPr lang="en-US" altLang="id-ID" dirty="0" err="1"/>
              <a:t>mewakili</a:t>
            </a:r>
            <a:r>
              <a:rPr lang="en-US" altLang="id-ID" dirty="0"/>
              <a:t> </a:t>
            </a:r>
            <a:r>
              <a:rPr lang="en-US" altLang="id-ID" dirty="0" err="1"/>
              <a:t>sistem</a:t>
            </a:r>
            <a:r>
              <a:rPr lang="en-US" altLang="id-ID" dirty="0"/>
              <a:t> </a:t>
            </a:r>
            <a:r>
              <a:rPr lang="en-US" altLang="id-ID" dirty="0" err="1"/>
              <a:t>contoh</a:t>
            </a:r>
            <a:r>
              <a:rPr lang="en-US" altLang="id-ID" dirty="0"/>
              <a:t> </a:t>
            </a:r>
            <a:r>
              <a:rPr lang="en-US" altLang="id-ID" dirty="0" err="1"/>
              <a:t>tabel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atribut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analisis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, </a:t>
            </a:r>
            <a:r>
              <a:rPr lang="en-US" altLang="id-ID" dirty="0" err="1"/>
              <a:t>menekankan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objek</a:t>
            </a:r>
            <a:r>
              <a:rPr lang="en-US" altLang="id-ID" dirty="0"/>
              <a:t>, </a:t>
            </a:r>
            <a:r>
              <a:rPr lang="en-US" altLang="id-ID" dirty="0" err="1"/>
              <a:t>aksi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hubungannya</a:t>
            </a:r>
            <a:r>
              <a:rPr lang="en-US" altLang="id-ID" dirty="0"/>
              <a:t> </a:t>
            </a:r>
            <a:r>
              <a:rPr lang="en-US" altLang="id-ID" dirty="0" err="1"/>
              <a:t>diantaranya</a:t>
            </a:r>
            <a:r>
              <a:rPr lang="en-US" altLang="id-ID" dirty="0"/>
              <a:t>, </a:t>
            </a:r>
            <a:r>
              <a:rPr lang="en-US" altLang="id-ID" dirty="0" err="1"/>
              <a:t>mirip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analisis</a:t>
            </a:r>
            <a:r>
              <a:rPr lang="en-US" altLang="id-ID" dirty="0"/>
              <a:t> </a:t>
            </a:r>
            <a:r>
              <a:rPr lang="en-US" altLang="id-ID" dirty="0" err="1"/>
              <a:t>berbasis</a:t>
            </a:r>
            <a:r>
              <a:rPr lang="en-US" altLang="id-ID" dirty="0"/>
              <a:t> </a:t>
            </a:r>
            <a:r>
              <a:rPr lang="en-US" altLang="id-ID" dirty="0" err="1"/>
              <a:t>objek</a:t>
            </a:r>
            <a:r>
              <a:rPr lang="en-US" altLang="id-ID" dirty="0"/>
              <a:t> </a:t>
            </a:r>
            <a:r>
              <a:rPr lang="en-US" altLang="id-ID" dirty="0" err="1"/>
              <a:t>tetapi</a:t>
            </a:r>
            <a:r>
              <a:rPr lang="en-US" altLang="id-ID" dirty="0"/>
              <a:t> </a:t>
            </a:r>
            <a:r>
              <a:rPr lang="en-US" altLang="id-ID" dirty="0" err="1"/>
              <a:t>mengikutsertakan</a:t>
            </a:r>
            <a:r>
              <a:rPr lang="en-US" altLang="id-ID" dirty="0"/>
              <a:t> </a:t>
            </a:r>
            <a:r>
              <a:rPr lang="en-US" altLang="id-ID" dirty="0" err="1"/>
              <a:t>entitas</a:t>
            </a:r>
            <a:r>
              <a:rPr lang="en-US" altLang="id-ID" dirty="0"/>
              <a:t> non-</a:t>
            </a:r>
            <a:r>
              <a:rPr lang="en-US" altLang="id-ID" dirty="0" err="1"/>
              <a:t>komputer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penekanan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pemahaman</a:t>
            </a:r>
            <a:r>
              <a:rPr lang="en-US" altLang="id-ID" dirty="0"/>
              <a:t> domain, </a:t>
            </a:r>
            <a:r>
              <a:rPr lang="en-US" altLang="id-ID" dirty="0" err="1"/>
              <a:t>bukan</a:t>
            </a:r>
            <a:r>
              <a:rPr lang="en-US" altLang="id-ID" dirty="0"/>
              <a:t> </a:t>
            </a:r>
            <a:r>
              <a:rPr lang="en-US" altLang="id-ID" dirty="0" err="1"/>
              <a:t>implementasi</a:t>
            </a:r>
            <a:r>
              <a:rPr lang="en-US" altLang="id-ID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96426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Objek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 err="1"/>
              <a:t>Objek</a:t>
            </a:r>
            <a:r>
              <a:rPr lang="en-US" altLang="id-ID" dirty="0"/>
              <a:t> </a:t>
            </a:r>
            <a:r>
              <a:rPr lang="en-US" altLang="id-ID" dirty="0" err="1"/>
              <a:t>konkret</a:t>
            </a:r>
            <a:r>
              <a:rPr lang="en-US" altLang="id-ID" dirty="0"/>
              <a:t> </a:t>
            </a:r>
          </a:p>
          <a:p>
            <a:r>
              <a:rPr lang="en-US" altLang="id-ID" dirty="0" err="1"/>
              <a:t>Aktor</a:t>
            </a:r>
            <a:endParaRPr lang="en-US" altLang="id-ID" dirty="0"/>
          </a:p>
          <a:p>
            <a:r>
              <a:rPr lang="en-US" altLang="id-ID" dirty="0" err="1"/>
              <a:t>Objek</a:t>
            </a:r>
            <a:r>
              <a:rPr lang="en-US" altLang="id-ID" dirty="0"/>
              <a:t> </a:t>
            </a:r>
            <a:r>
              <a:rPr lang="en-US" altLang="id-ID" dirty="0" err="1"/>
              <a:t>komposit</a:t>
            </a:r>
            <a:endParaRPr lang="en-US" altLang="id-ID" dirty="0"/>
          </a:p>
          <a:p>
            <a:r>
              <a:rPr lang="en-US" altLang="id-ID" dirty="0" err="1"/>
              <a:t>Objek</a:t>
            </a:r>
            <a:r>
              <a:rPr lang="en-US" altLang="id-ID" dirty="0"/>
              <a:t> </a:t>
            </a:r>
            <a:r>
              <a:rPr lang="en-US" altLang="id-ID" dirty="0" err="1"/>
              <a:t>memiliki</a:t>
            </a:r>
            <a:r>
              <a:rPr lang="en-US" altLang="id-ID" dirty="0"/>
              <a:t> </a:t>
            </a:r>
            <a:r>
              <a:rPr lang="en-US" altLang="id-ID" dirty="0" err="1"/>
              <a:t>atribut</a:t>
            </a:r>
            <a:r>
              <a:rPr lang="en-US" altLang="id-ID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97611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Aksi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(patient) </a:t>
            </a:r>
            <a:r>
              <a:rPr lang="en-US" dirty="0" err="1"/>
              <a:t>mengunakan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(instrument)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(agent).</a:t>
            </a:r>
          </a:p>
          <a:p>
            <a:pPr>
              <a:defRPr/>
            </a:pPr>
            <a:r>
              <a:rPr lang="en-US" dirty="0"/>
              <a:t>Agent : yang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.</a:t>
            </a:r>
          </a:p>
          <a:p>
            <a:pPr>
              <a:defRPr/>
            </a:pPr>
            <a:r>
              <a:rPr lang="en-US" dirty="0"/>
              <a:t>Patient : yang </a:t>
            </a:r>
            <a:r>
              <a:rPr lang="en-US" dirty="0" err="1"/>
              <a:t>diubah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.</a:t>
            </a:r>
          </a:p>
          <a:p>
            <a:pPr>
              <a:defRPr/>
            </a:pPr>
            <a:r>
              <a:rPr lang="en-US" dirty="0"/>
              <a:t>Instrument :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0303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dirty="0"/>
              <a:t>Chef (agent) </a:t>
            </a:r>
            <a:r>
              <a:rPr lang="en-US" altLang="id-ID" dirty="0" err="1"/>
              <a:t>mencampur</a:t>
            </a:r>
            <a:r>
              <a:rPr lang="en-US" altLang="id-ID" dirty="0"/>
              <a:t> (Action) </a:t>
            </a:r>
            <a:r>
              <a:rPr lang="en-US" altLang="id-ID" dirty="0" err="1"/>
              <a:t>resep</a:t>
            </a:r>
            <a:r>
              <a:rPr lang="en-US" altLang="id-ID" dirty="0"/>
              <a:t> (patient)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sendok</a:t>
            </a:r>
            <a:r>
              <a:rPr lang="en-US" altLang="id-ID" dirty="0"/>
              <a:t> (instrument)</a:t>
            </a:r>
          </a:p>
          <a:p>
            <a:r>
              <a:rPr lang="en-US" altLang="id-ID" dirty="0" err="1"/>
              <a:t>Agen</a:t>
            </a:r>
            <a:r>
              <a:rPr lang="en-US" altLang="id-ID" dirty="0"/>
              <a:t> </a:t>
            </a:r>
            <a:r>
              <a:rPr lang="en-US" altLang="id-ID" dirty="0" err="1"/>
              <a:t>bertanggung</a:t>
            </a:r>
            <a:r>
              <a:rPr lang="en-US" altLang="id-ID" dirty="0"/>
              <a:t> </a:t>
            </a:r>
            <a:r>
              <a:rPr lang="en-US" altLang="id-ID" dirty="0" err="1"/>
              <a:t>jawab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setiap</a:t>
            </a:r>
            <a:r>
              <a:rPr lang="en-US" altLang="id-ID" dirty="0"/>
              <a:t> </a:t>
            </a:r>
            <a:r>
              <a:rPr lang="en-US" altLang="id-ID" dirty="0" err="1"/>
              <a:t>aksi</a:t>
            </a:r>
            <a:r>
              <a:rPr lang="en-US" altLang="id-ID" dirty="0"/>
              <a:t>, </a:t>
            </a:r>
            <a:r>
              <a:rPr lang="en-US" altLang="id-ID" dirty="0" err="1"/>
              <a:t>karena</a:t>
            </a:r>
            <a:r>
              <a:rPr lang="en-US" altLang="id-ID" dirty="0"/>
              <a:t> </a:t>
            </a:r>
            <a:r>
              <a:rPr lang="en-US" altLang="id-ID" dirty="0" err="1"/>
              <a:t>cara</a:t>
            </a:r>
            <a:r>
              <a:rPr lang="en-US" altLang="id-ID" dirty="0"/>
              <a:t> yang </a:t>
            </a:r>
            <a:r>
              <a:rPr lang="en-US" altLang="id-ID" dirty="0" err="1"/>
              <a:t>baik</a:t>
            </a:r>
            <a:r>
              <a:rPr lang="en-US" altLang="id-ID" dirty="0"/>
              <a:t> </a:t>
            </a:r>
            <a:r>
              <a:rPr lang="en-US" altLang="id-ID" dirty="0" err="1"/>
              <a:t>menandakan</a:t>
            </a:r>
            <a:r>
              <a:rPr lang="en-US" altLang="id-ID" dirty="0"/>
              <a:t> </a:t>
            </a:r>
            <a:r>
              <a:rPr lang="en-US" altLang="id-ID" dirty="0" err="1"/>
              <a:t>bahwa</a:t>
            </a:r>
            <a:r>
              <a:rPr lang="en-US" altLang="id-ID" dirty="0"/>
              <a:t> </a:t>
            </a:r>
            <a:r>
              <a:rPr lang="en-US" altLang="id-ID" dirty="0" err="1"/>
              <a:t>aktor</a:t>
            </a:r>
            <a:r>
              <a:rPr lang="en-US" altLang="id-ID" dirty="0"/>
              <a:t> </a:t>
            </a:r>
            <a:r>
              <a:rPr lang="en-US" altLang="id-ID" dirty="0" err="1"/>
              <a:t>mengenali</a:t>
            </a:r>
            <a:r>
              <a:rPr lang="en-US" altLang="id-ID" dirty="0"/>
              <a:t> </a:t>
            </a:r>
            <a:r>
              <a:rPr lang="en-US" altLang="id-ID" dirty="0" err="1"/>
              <a:t>sistem</a:t>
            </a:r>
            <a:r>
              <a:rPr lang="en-US" alt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9313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FontTx/>
              <a:buNone/>
              <a:defRPr/>
            </a:pPr>
            <a:r>
              <a:rPr lang="en-US" dirty="0" err="1"/>
              <a:t>Objek</a:t>
            </a:r>
            <a:r>
              <a:rPr lang="en-US" dirty="0"/>
              <a:t> – </a:t>
            </a:r>
            <a:r>
              <a:rPr lang="en-US" dirty="0" err="1"/>
              <a:t>pulpen</a:t>
            </a:r>
            <a:r>
              <a:rPr lang="en-US" dirty="0"/>
              <a:t>, </a:t>
            </a:r>
            <a:r>
              <a:rPr lang="en-US" dirty="0" err="1"/>
              <a:t>kertas</a:t>
            </a:r>
            <a:r>
              <a:rPr lang="en-US" dirty="0"/>
              <a:t>,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        </a:t>
            </a:r>
          </a:p>
          <a:p>
            <a:pPr marL="0" indent="0">
              <a:buFontTx/>
              <a:buNone/>
              <a:defRPr/>
            </a:pPr>
            <a:r>
              <a:rPr lang="en-US" dirty="0" err="1"/>
              <a:t>Aktor</a:t>
            </a:r>
            <a:r>
              <a:rPr lang="en-US" dirty="0"/>
              <a:t> – Mary, Bob, Sally        </a:t>
            </a:r>
          </a:p>
          <a:p>
            <a:pPr marL="0" indent="0">
              <a:buFontTx/>
              <a:buNone/>
              <a:defRPr/>
            </a:pPr>
            <a:r>
              <a:rPr lang="en-US" dirty="0" err="1"/>
              <a:t>Komposisi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– Tim</a:t>
            </a:r>
          </a:p>
          <a:p>
            <a:pPr marL="0" indent="0">
              <a:buFontTx/>
              <a:buNone/>
              <a:defRPr/>
            </a:pPr>
            <a:r>
              <a:rPr lang="es-ES" dirty="0" err="1"/>
              <a:t>Objek</a:t>
            </a:r>
            <a:r>
              <a:rPr lang="es-ES" dirty="0"/>
              <a:t> : pen  simple       </a:t>
            </a:r>
          </a:p>
          <a:p>
            <a:pPr marL="0" indent="0">
              <a:buFontTx/>
              <a:buNone/>
              <a:defRPr/>
            </a:pPr>
            <a:r>
              <a:rPr lang="es-ES" dirty="0" err="1"/>
              <a:t>Attribute</a:t>
            </a:r>
            <a:r>
              <a:rPr lang="es-ES" dirty="0"/>
              <a:t> :  </a:t>
            </a:r>
          </a:p>
          <a:p>
            <a:pPr marL="0" indent="0">
              <a:buFontTx/>
              <a:buNone/>
              <a:defRPr/>
            </a:pPr>
            <a:r>
              <a:rPr lang="es-ES" dirty="0"/>
              <a:t>           color : red </a:t>
            </a:r>
          </a:p>
          <a:p>
            <a:pPr marL="0" indent="804863">
              <a:buFontTx/>
              <a:buNone/>
              <a:defRPr/>
            </a:pPr>
            <a:r>
              <a:rPr lang="en-US" dirty="0"/>
              <a:t>writing : on/off </a:t>
            </a:r>
          </a:p>
          <a:p>
            <a:pPr marL="0" indent="0">
              <a:buFontTx/>
              <a:buNone/>
              <a:defRPr/>
            </a:pPr>
            <a:r>
              <a:rPr lang="en-US" dirty="0" err="1"/>
              <a:t>Objek</a:t>
            </a:r>
            <a:r>
              <a:rPr lang="en-US" dirty="0"/>
              <a:t> : Mary  actor        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Actions :                                 </a:t>
            </a:r>
          </a:p>
          <a:p>
            <a:pPr marL="804863" indent="0">
              <a:buFontTx/>
              <a:buNone/>
              <a:defRPr/>
            </a:pPr>
            <a:r>
              <a:rPr lang="en-US" dirty="0"/>
              <a:t>M1 :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sketsa</a:t>
            </a:r>
            <a:r>
              <a:rPr lang="en-US" dirty="0"/>
              <a:t>   </a:t>
            </a:r>
          </a:p>
          <a:p>
            <a:pPr marL="804863" indent="0">
              <a:buFontTx/>
              <a:buNone/>
              <a:defRPr/>
            </a:pPr>
            <a:r>
              <a:rPr lang="en-US" dirty="0"/>
              <a:t>M2 : </a:t>
            </a:r>
            <a:r>
              <a:rPr lang="en-US" dirty="0" err="1"/>
              <a:t>mengadakan</a:t>
            </a:r>
            <a:r>
              <a:rPr lang="en-US" dirty="0"/>
              <a:t> </a:t>
            </a:r>
            <a:r>
              <a:rPr lang="en-US" dirty="0" err="1"/>
              <a:t>pertemuan</a:t>
            </a:r>
            <a:endParaRPr lang="es-ES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5173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&amp; </a:t>
            </a:r>
            <a:br>
              <a:rPr lang="en-US" dirty="0"/>
            </a:br>
            <a:r>
              <a:rPr lang="en-US" dirty="0" err="1"/>
              <a:t>Pengumpulan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id-ID" dirty="0" err="1"/>
              <a:t>Analisis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yang </a:t>
            </a:r>
            <a:r>
              <a:rPr lang="en-US" altLang="id-ID" dirty="0" err="1"/>
              <a:t>akan</a:t>
            </a:r>
            <a:r>
              <a:rPr lang="en-US" altLang="id-ID" dirty="0"/>
              <a:t> </a:t>
            </a:r>
            <a:r>
              <a:rPr lang="en-US" altLang="id-ID" dirty="0" err="1"/>
              <a:t>dilakukan</a:t>
            </a:r>
            <a:r>
              <a:rPr lang="en-US" altLang="id-ID" dirty="0"/>
              <a:t> </a:t>
            </a:r>
            <a:r>
              <a:rPr lang="en-US" altLang="id-ID" dirty="0" err="1"/>
              <a:t>akan</a:t>
            </a:r>
            <a:r>
              <a:rPr lang="en-US" altLang="id-ID" dirty="0"/>
              <a:t> </a:t>
            </a:r>
            <a:r>
              <a:rPr lang="en-US" altLang="id-ID" dirty="0" err="1"/>
              <a:t>berhasil</a:t>
            </a:r>
            <a:r>
              <a:rPr lang="en-US" altLang="id-ID" dirty="0"/>
              <a:t>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menghasilkan</a:t>
            </a:r>
            <a:r>
              <a:rPr lang="en-US" altLang="id-ID" dirty="0"/>
              <a:t> </a:t>
            </a:r>
            <a:r>
              <a:rPr lang="en-US" altLang="id-ID" dirty="0" err="1"/>
              <a:t>hasil</a:t>
            </a:r>
            <a:r>
              <a:rPr lang="en-US" altLang="id-ID" dirty="0"/>
              <a:t> yang </a:t>
            </a:r>
            <a:r>
              <a:rPr lang="en-US" altLang="id-ID" dirty="0" err="1"/>
              <a:t>baik</a:t>
            </a:r>
            <a:r>
              <a:rPr lang="en-US" altLang="id-ID" dirty="0"/>
              <a:t> </a:t>
            </a:r>
            <a:r>
              <a:rPr lang="en-US" altLang="id-ID" dirty="0" err="1"/>
              <a:t>jika</a:t>
            </a:r>
            <a:r>
              <a:rPr lang="en-US" altLang="id-ID" dirty="0"/>
              <a:t> </a:t>
            </a:r>
            <a:r>
              <a:rPr lang="en-US" altLang="id-ID" dirty="0" err="1"/>
              <a:t>didukung</a:t>
            </a:r>
            <a:r>
              <a:rPr lang="en-US" altLang="id-ID" dirty="0"/>
              <a:t> </a:t>
            </a:r>
            <a:r>
              <a:rPr lang="en-US" altLang="id-ID" dirty="0" err="1"/>
              <a:t>oleh</a:t>
            </a:r>
            <a:r>
              <a:rPr lang="en-US" altLang="id-ID" dirty="0"/>
              <a:t> </a:t>
            </a:r>
            <a:r>
              <a:rPr lang="en-US" altLang="id-ID" dirty="0" err="1"/>
              <a:t>sumber</a:t>
            </a:r>
            <a:r>
              <a:rPr lang="en-US" altLang="id-ID" dirty="0"/>
              <a:t> data yang </a:t>
            </a:r>
            <a:r>
              <a:rPr lang="en-US" altLang="id-ID" dirty="0" err="1"/>
              <a:t>cukup</a:t>
            </a:r>
            <a:r>
              <a:rPr lang="en-US" altLang="id-ID" dirty="0"/>
              <a:t>. </a:t>
            </a:r>
          </a:p>
          <a:p>
            <a:r>
              <a:rPr lang="en-US" altLang="id-ID" dirty="0"/>
              <a:t>Proses </a:t>
            </a:r>
            <a:r>
              <a:rPr lang="en-US" altLang="id-ID" dirty="0" err="1"/>
              <a:t>analisis</a:t>
            </a:r>
            <a:r>
              <a:rPr lang="en-US" altLang="id-ID" dirty="0"/>
              <a:t> data </a:t>
            </a: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hanya</a:t>
            </a:r>
            <a:r>
              <a:rPr lang="en-US" altLang="id-ID" dirty="0"/>
              <a:t> </a:t>
            </a:r>
            <a:r>
              <a:rPr lang="en-US" altLang="id-ID" dirty="0" err="1"/>
              <a:t>semata-mata</a:t>
            </a:r>
            <a:r>
              <a:rPr lang="en-US" altLang="id-ID" dirty="0"/>
              <a:t> </a:t>
            </a:r>
            <a:r>
              <a:rPr lang="en-US" altLang="id-ID" dirty="0" err="1"/>
              <a:t>mengumpulkan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mengorganisasikan</a:t>
            </a:r>
            <a:r>
              <a:rPr lang="en-US" altLang="id-ID" dirty="0"/>
              <a:t> data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mepresentasikan</a:t>
            </a:r>
            <a:r>
              <a:rPr lang="en-US" altLang="id-ID" dirty="0"/>
              <a:t> data, </a:t>
            </a:r>
            <a:r>
              <a:rPr lang="en-US" altLang="id-ID" dirty="0" err="1"/>
              <a:t>namun</a:t>
            </a:r>
            <a:r>
              <a:rPr lang="en-US" altLang="id-ID" dirty="0"/>
              <a:t> </a:t>
            </a:r>
            <a:r>
              <a:rPr lang="en-US" altLang="id-ID" dirty="0" err="1"/>
              <a:t>kadangkala</a:t>
            </a:r>
            <a:r>
              <a:rPr lang="en-US" altLang="id-ID" dirty="0"/>
              <a:t>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harus</a:t>
            </a:r>
            <a:r>
              <a:rPr lang="en-US" altLang="id-ID" dirty="0"/>
              <a:t> </a:t>
            </a:r>
            <a:r>
              <a:rPr lang="en-US" altLang="id-ID" dirty="0" err="1"/>
              <a:t>melihat</a:t>
            </a:r>
            <a:r>
              <a:rPr lang="en-US" altLang="id-ID" dirty="0"/>
              <a:t> </a:t>
            </a:r>
            <a:r>
              <a:rPr lang="en-US" altLang="id-ID" dirty="0" err="1"/>
              <a:t>kembali</a:t>
            </a:r>
            <a:r>
              <a:rPr lang="en-US" altLang="id-ID" dirty="0"/>
              <a:t> </a:t>
            </a:r>
            <a:r>
              <a:rPr lang="en-US" altLang="id-ID" dirty="0" err="1"/>
              <a:t>sumber</a:t>
            </a:r>
            <a:r>
              <a:rPr lang="en-US" altLang="id-ID" dirty="0"/>
              <a:t> data </a:t>
            </a:r>
            <a:r>
              <a:rPr lang="en-US" altLang="id-ID" dirty="0" err="1"/>
              <a:t>tersebut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pertanyaan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pandangan</a:t>
            </a:r>
            <a:r>
              <a:rPr lang="en-US" altLang="id-ID" dirty="0"/>
              <a:t> </a:t>
            </a:r>
            <a:r>
              <a:rPr lang="en-US" altLang="id-ID" dirty="0" err="1"/>
              <a:t>baru</a:t>
            </a:r>
            <a:r>
              <a:rPr lang="en-US" altLang="id-ID" dirty="0"/>
              <a:t>. </a:t>
            </a:r>
          </a:p>
          <a:p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prakteknya</a:t>
            </a:r>
            <a:r>
              <a:rPr lang="en-US" altLang="id-ID" dirty="0"/>
              <a:t>, </a:t>
            </a:r>
            <a:r>
              <a:rPr lang="en-US" altLang="id-ID" dirty="0" err="1"/>
              <a:t>keterbatasan</a:t>
            </a:r>
            <a:r>
              <a:rPr lang="en-US" altLang="id-ID" dirty="0"/>
              <a:t> </a:t>
            </a:r>
            <a:r>
              <a:rPr lang="en-US" altLang="id-ID" dirty="0" err="1"/>
              <a:t>waktu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biaya</a:t>
            </a:r>
            <a:r>
              <a:rPr lang="en-US" altLang="id-ID" dirty="0"/>
              <a:t> </a:t>
            </a:r>
            <a:r>
              <a:rPr lang="en-US" altLang="id-ID" dirty="0" err="1"/>
              <a:t>membuat</a:t>
            </a:r>
            <a:r>
              <a:rPr lang="en-US" altLang="id-ID" dirty="0"/>
              <a:t> </a:t>
            </a:r>
            <a:r>
              <a:rPr lang="en-US" altLang="id-ID" dirty="0" err="1"/>
              <a:t>analis</a:t>
            </a:r>
            <a:r>
              <a:rPr lang="en-US" altLang="id-ID" dirty="0"/>
              <a:t> </a:t>
            </a:r>
            <a:r>
              <a:rPr lang="en-US" altLang="id-ID" dirty="0" err="1"/>
              <a:t>berusaha</a:t>
            </a:r>
            <a:r>
              <a:rPr lang="en-US" altLang="id-ID" dirty="0"/>
              <a:t> </a:t>
            </a:r>
            <a:r>
              <a:rPr lang="en-US" altLang="id-ID" dirty="0" err="1"/>
              <a:t>mengumpulkan</a:t>
            </a:r>
            <a:r>
              <a:rPr lang="en-US" altLang="id-ID" dirty="0"/>
              <a:t> data </a:t>
            </a:r>
            <a:r>
              <a:rPr lang="en-US" altLang="id-ID" dirty="0" err="1"/>
              <a:t>secepat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seekonomis</a:t>
            </a:r>
            <a:r>
              <a:rPr lang="en-US" altLang="id-ID" dirty="0"/>
              <a:t> </a:t>
            </a:r>
            <a:r>
              <a:rPr lang="en-US" altLang="id-ID" dirty="0" err="1"/>
              <a:t>mungkin</a:t>
            </a:r>
            <a:r>
              <a:rPr lang="en-US" altLang="id-ID" dirty="0"/>
              <a:t>.  </a:t>
            </a:r>
          </a:p>
          <a:p>
            <a:r>
              <a:rPr lang="en-US" altLang="id-ID" dirty="0" err="1"/>
              <a:t>Bahkan</a:t>
            </a:r>
            <a:r>
              <a:rPr lang="en-US" altLang="id-ID" dirty="0"/>
              <a:t> </a:t>
            </a:r>
            <a:r>
              <a:rPr lang="en-US" altLang="id-ID" dirty="0" err="1"/>
              <a:t>jika</a:t>
            </a:r>
            <a:r>
              <a:rPr lang="en-US" altLang="id-ID" dirty="0"/>
              <a:t> </a:t>
            </a:r>
            <a:r>
              <a:rPr lang="en-US" altLang="id-ID" dirty="0" err="1"/>
              <a:t>mungkin</a:t>
            </a:r>
            <a:r>
              <a:rPr lang="en-US" altLang="id-ID" dirty="0"/>
              <a:t> </a:t>
            </a:r>
            <a:r>
              <a:rPr lang="en-US" altLang="id-ID" dirty="0" err="1"/>
              <a:t>seorang</a:t>
            </a:r>
            <a:r>
              <a:rPr lang="en-US" altLang="id-ID" dirty="0"/>
              <a:t> </a:t>
            </a:r>
            <a:r>
              <a:rPr lang="en-US" altLang="id-ID" dirty="0" err="1"/>
              <a:t>analis</a:t>
            </a:r>
            <a:r>
              <a:rPr lang="en-US" altLang="id-ID" dirty="0"/>
              <a:t> </a:t>
            </a:r>
            <a:r>
              <a:rPr lang="en-US" altLang="id-ID" dirty="0" err="1"/>
              <a:t>memanfaatkan</a:t>
            </a:r>
            <a:r>
              <a:rPr lang="en-US" altLang="id-ID" dirty="0"/>
              <a:t> </a:t>
            </a:r>
            <a:r>
              <a:rPr lang="en-US" altLang="id-ID" dirty="0" err="1"/>
              <a:t>semaksimum</a:t>
            </a:r>
            <a:r>
              <a:rPr lang="en-US" altLang="id-ID" dirty="0"/>
              <a:t> </a:t>
            </a:r>
            <a:r>
              <a:rPr lang="en-US" altLang="id-ID" dirty="0" err="1"/>
              <a:t>mungkin</a:t>
            </a:r>
            <a:r>
              <a:rPr lang="en-US" altLang="id-ID" dirty="0"/>
              <a:t> </a:t>
            </a:r>
            <a:r>
              <a:rPr lang="en-US" altLang="id-ID" dirty="0" err="1"/>
              <a:t>penggunaan</a:t>
            </a:r>
            <a:r>
              <a:rPr lang="en-US" altLang="id-ID" dirty="0"/>
              <a:t> </a:t>
            </a:r>
            <a:r>
              <a:rPr lang="en-US" altLang="id-ID" dirty="0" err="1"/>
              <a:t>sumber</a:t>
            </a:r>
            <a:r>
              <a:rPr lang="en-US" altLang="id-ID" dirty="0"/>
              <a:t> </a:t>
            </a:r>
            <a:r>
              <a:rPr lang="en-US" altLang="id-ID" dirty="0" err="1"/>
              <a:t>informasi</a:t>
            </a:r>
            <a:r>
              <a:rPr lang="en-US" altLang="id-ID" dirty="0"/>
              <a:t> yang </a:t>
            </a:r>
            <a:r>
              <a:rPr lang="en-US" altLang="id-ID" dirty="0" err="1"/>
              <a:t>murah</a:t>
            </a:r>
            <a:r>
              <a:rPr lang="en-US" altLang="id-ID" dirty="0"/>
              <a:t> yang </a:t>
            </a:r>
            <a:r>
              <a:rPr lang="en-US" altLang="id-ID" dirty="0" err="1"/>
              <a:t>sudah</a:t>
            </a:r>
            <a:r>
              <a:rPr lang="en-US" altLang="id-ID" dirty="0"/>
              <a:t> </a:t>
            </a:r>
            <a:r>
              <a:rPr lang="en-US" altLang="id-ID" dirty="0" err="1"/>
              <a:t>ada</a:t>
            </a:r>
            <a:r>
              <a:rPr lang="en-US" altLang="id-ID" dirty="0"/>
              <a:t> </a:t>
            </a:r>
            <a:r>
              <a:rPr lang="en-US" altLang="id-ID" dirty="0" err="1"/>
              <a:t>sebelum</a:t>
            </a:r>
            <a:r>
              <a:rPr lang="en-US" altLang="id-ID" dirty="0"/>
              <a:t> </a:t>
            </a:r>
            <a:r>
              <a:rPr lang="en-US" altLang="id-ID" dirty="0" err="1"/>
              <a:t>memanfaatkan</a:t>
            </a:r>
            <a:r>
              <a:rPr lang="en-US" altLang="id-ID" dirty="0"/>
              <a:t> </a:t>
            </a:r>
            <a:r>
              <a:rPr lang="en-US" altLang="id-ID" dirty="0" err="1"/>
              <a:t>sumber</a:t>
            </a:r>
            <a:r>
              <a:rPr lang="en-US" altLang="id-ID" dirty="0"/>
              <a:t> yang </a:t>
            </a:r>
            <a:r>
              <a:rPr lang="en-US" altLang="id-ID" dirty="0" err="1"/>
              <a:t>memakan</a:t>
            </a:r>
            <a:r>
              <a:rPr lang="en-US" altLang="id-ID" dirty="0"/>
              <a:t> </a:t>
            </a:r>
            <a:r>
              <a:rPr lang="en-US" altLang="id-ID" dirty="0" err="1"/>
              <a:t>biaya</a:t>
            </a:r>
            <a:r>
              <a:rPr lang="en-US" altLang="id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8302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analisa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. (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analis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)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Dokumentasi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Observasi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/>
              <a:t>Wawancara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40316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Dokumentasi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memuat</a:t>
            </a:r>
            <a:r>
              <a:rPr lang="en-US" dirty="0"/>
              <a:t>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dikerjakan</a:t>
            </a:r>
            <a:r>
              <a:rPr lang="en-US" dirty="0"/>
              <a:t> (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mengerjakan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). </a:t>
            </a:r>
          </a:p>
          <a:p>
            <a:pPr>
              <a:defRPr/>
            </a:pPr>
            <a:r>
              <a:rPr lang="en-US" dirty="0" err="1"/>
              <a:t>Standar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/>
              <a:t>Manual</a:t>
            </a:r>
          </a:p>
          <a:p>
            <a:pPr>
              <a:defRPr/>
            </a:pPr>
            <a:r>
              <a:rPr lang="en-US" dirty="0" err="1"/>
              <a:t>Historis</a:t>
            </a:r>
            <a:r>
              <a:rPr lang="en-US" dirty="0"/>
              <a:t>  </a:t>
            </a:r>
          </a:p>
          <a:p>
            <a:pPr>
              <a:defRPr/>
            </a:pPr>
            <a:r>
              <a:rPr lang="en-US" dirty="0" err="1"/>
              <a:t>Praktek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484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Observasi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id-ID" dirty="0"/>
              <a:t>Di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observasi</a:t>
            </a:r>
            <a:r>
              <a:rPr lang="en-US" altLang="id-ID" dirty="0"/>
              <a:t>, </a:t>
            </a:r>
            <a:r>
              <a:rPr lang="en-US" altLang="id-ID" dirty="0" err="1"/>
              <a:t>lihat</a:t>
            </a:r>
            <a:r>
              <a:rPr lang="en-US" altLang="id-ID" dirty="0"/>
              <a:t> </a:t>
            </a:r>
            <a:r>
              <a:rPr lang="en-US" altLang="id-ID" dirty="0" err="1"/>
              <a:t>apa</a:t>
            </a:r>
            <a:r>
              <a:rPr lang="en-US" altLang="id-ID" dirty="0"/>
              <a:t> yang </a:t>
            </a:r>
            <a:r>
              <a:rPr lang="en-US" altLang="id-ID" dirty="0" err="1"/>
              <a:t>dikerjakan</a:t>
            </a:r>
            <a:r>
              <a:rPr lang="en-US" altLang="id-ID" dirty="0"/>
              <a:t> user </a:t>
            </a:r>
          </a:p>
          <a:p>
            <a:r>
              <a:rPr lang="en-US" altLang="id-ID" dirty="0" err="1"/>
              <a:t>Merekam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videotape (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melihat</a:t>
            </a:r>
            <a:r>
              <a:rPr lang="en-US" altLang="id-ID" dirty="0"/>
              <a:t> </a:t>
            </a:r>
            <a:r>
              <a:rPr lang="en-US" altLang="id-ID" dirty="0" err="1"/>
              <a:t>kembali</a:t>
            </a:r>
            <a:r>
              <a:rPr lang="en-US" altLang="id-ID" dirty="0"/>
              <a:t>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mengulangi</a:t>
            </a:r>
            <a:r>
              <a:rPr lang="en-US" altLang="id-ID" dirty="0"/>
              <a:t>)</a:t>
            </a:r>
          </a:p>
          <a:p>
            <a:r>
              <a:rPr lang="en-US" altLang="id-ID" dirty="0" err="1"/>
              <a:t>Gunakan</a:t>
            </a:r>
            <a:r>
              <a:rPr lang="en-US" altLang="id-ID" dirty="0"/>
              <a:t> </a:t>
            </a:r>
            <a:r>
              <a:rPr lang="en-US" altLang="id-ID" dirty="0" err="1"/>
              <a:t>catatan</a:t>
            </a:r>
            <a:r>
              <a:rPr lang="en-US" altLang="id-ID" dirty="0"/>
              <a:t>, </a:t>
            </a:r>
            <a:r>
              <a:rPr lang="en-US" altLang="id-ID" dirty="0" err="1"/>
              <a:t>bagan</a:t>
            </a:r>
            <a:r>
              <a:rPr lang="en-US" altLang="id-ID" dirty="0"/>
              <a:t> </a:t>
            </a:r>
          </a:p>
          <a:p>
            <a:r>
              <a:rPr lang="en-US" altLang="id-ID" dirty="0" err="1"/>
              <a:t>Fokus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khusus</a:t>
            </a:r>
            <a:r>
              <a:rPr lang="en-US" altLang="id-ID" dirty="0"/>
              <a:t> – </a:t>
            </a:r>
            <a:r>
              <a:rPr lang="en-US" altLang="id-ID" dirty="0" err="1"/>
              <a:t>lingkungan</a:t>
            </a:r>
            <a:r>
              <a:rPr lang="en-US" altLang="id-ID" dirty="0"/>
              <a:t> yang </a:t>
            </a:r>
            <a:r>
              <a:rPr lang="en-US" altLang="id-ID" dirty="0" err="1"/>
              <a:t>berhubungan</a:t>
            </a:r>
            <a:r>
              <a:rPr lang="en-US" altLang="id-ID" dirty="0"/>
              <a:t> </a:t>
            </a:r>
            <a:r>
              <a:rPr lang="en-US" altLang="id-ID" dirty="0" err="1"/>
              <a:t>dicatat</a:t>
            </a:r>
            <a:r>
              <a:rPr lang="en-US" altLang="id-ID" dirty="0"/>
              <a:t>, </a:t>
            </a:r>
            <a:r>
              <a:rPr lang="en-US" altLang="id-ID" dirty="0" err="1"/>
              <a:t>tetapi</a:t>
            </a:r>
            <a:r>
              <a:rPr lang="en-US" altLang="id-ID" dirty="0"/>
              <a:t> </a:t>
            </a:r>
            <a:r>
              <a:rPr lang="en-US" altLang="id-ID" dirty="0" err="1"/>
              <a:t>kemudian</a:t>
            </a:r>
            <a:r>
              <a:rPr lang="en-US" altLang="id-ID" dirty="0"/>
              <a:t> </a:t>
            </a:r>
            <a:r>
              <a:rPr lang="en-US" altLang="id-ID" dirty="0" err="1"/>
              <a:t>diubah</a:t>
            </a:r>
            <a:r>
              <a:rPr lang="en-US" altLang="id-ID" dirty="0"/>
              <a:t> </a:t>
            </a:r>
            <a:r>
              <a:rPr lang="en-US" altLang="id-ID" dirty="0" err="1"/>
              <a:t>menjadi</a:t>
            </a:r>
            <a:r>
              <a:rPr lang="en-US" altLang="id-ID" dirty="0"/>
              <a:t> sub-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abstrak</a:t>
            </a:r>
            <a:r>
              <a:rPr lang="en-US" altLang="id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3275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Wawancara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id-ID" dirty="0" err="1">
                <a:ea typeface="Malgun Gothic" panose="020B0503020000020004" pitchFamily="34" charset="-127"/>
              </a:rPr>
              <a:t>Bertanya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pada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seorang</a:t>
            </a:r>
            <a:r>
              <a:rPr lang="en-US" altLang="id-ID" dirty="0">
                <a:ea typeface="Malgun Gothic" panose="020B0503020000020004" pitchFamily="34" charset="-127"/>
              </a:rPr>
              <a:t> yang </a:t>
            </a:r>
            <a:r>
              <a:rPr lang="en-US" altLang="id-ID" dirty="0" err="1">
                <a:ea typeface="Malgun Gothic" panose="020B0503020000020004" pitchFamily="34" charset="-127"/>
              </a:rPr>
              <a:t>ahli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pada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bidang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tugas</a:t>
            </a:r>
            <a:r>
              <a:rPr lang="en-US" altLang="id-ID" dirty="0">
                <a:ea typeface="Malgun Gothic" panose="020B0503020000020004" pitchFamily="34" charset="-127"/>
              </a:rPr>
              <a:t> yang </a:t>
            </a:r>
            <a:r>
              <a:rPr lang="en-US" altLang="id-ID" dirty="0" err="1">
                <a:ea typeface="Malgun Gothic" panose="020B0503020000020004" pitchFamily="34" charset="-127"/>
              </a:rPr>
              <a:t>akan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dianalisis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seringnya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merupakan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cara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langsung</a:t>
            </a:r>
            <a:r>
              <a:rPr lang="en-US" altLang="id-ID" dirty="0">
                <a:ea typeface="Malgun Gothic" panose="020B0503020000020004" pitchFamily="34" charset="-127"/>
              </a:rPr>
              <a:t> yang </a:t>
            </a:r>
            <a:r>
              <a:rPr lang="en-US" altLang="id-ID" dirty="0" err="1">
                <a:ea typeface="Malgun Gothic" panose="020B0503020000020004" pitchFamily="34" charset="-127"/>
              </a:rPr>
              <a:t>cepat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untuk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mendapatkan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informasi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mengenai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suatu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tugas</a:t>
            </a:r>
            <a:r>
              <a:rPr lang="en-US" altLang="id-ID" dirty="0">
                <a:ea typeface="Malgun Gothic" panose="020B0503020000020004" pitchFamily="34" charset="-127"/>
              </a:rPr>
              <a:t>. </a:t>
            </a:r>
          </a:p>
          <a:p>
            <a:r>
              <a:rPr lang="en-US" altLang="id-ID" dirty="0">
                <a:ea typeface="Malgun Gothic" panose="020B0503020000020004" pitchFamily="34" charset="-127"/>
              </a:rPr>
              <a:t>Ahli </a:t>
            </a:r>
            <a:r>
              <a:rPr lang="en-US" altLang="id-ID" dirty="0" err="1">
                <a:ea typeface="Malgun Gothic" panose="020B0503020000020004" pitchFamily="34" charset="-127"/>
              </a:rPr>
              <a:t>tersebut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bisa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saja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si</a:t>
            </a:r>
            <a:r>
              <a:rPr lang="en-US" altLang="id-ID" dirty="0">
                <a:ea typeface="Malgun Gothic" panose="020B0503020000020004" pitchFamily="34" charset="-127"/>
              </a:rPr>
              <a:t> manager, supervisor, </a:t>
            </a:r>
            <a:r>
              <a:rPr lang="en-US" altLang="id-ID" dirty="0" err="1">
                <a:ea typeface="Malgun Gothic" panose="020B0503020000020004" pitchFamily="34" charset="-127"/>
              </a:rPr>
              <a:t>atau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staf</a:t>
            </a:r>
            <a:r>
              <a:rPr lang="en-US" altLang="id-ID" dirty="0">
                <a:ea typeface="Malgun Gothic" panose="020B0503020000020004" pitchFamily="34" charset="-127"/>
              </a:rPr>
              <a:t> yang </a:t>
            </a:r>
            <a:r>
              <a:rPr lang="en-US" altLang="id-ID" dirty="0" err="1">
                <a:ea typeface="Malgun Gothic" panose="020B0503020000020004" pitchFamily="34" charset="-127"/>
              </a:rPr>
              <a:t>memang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mengerjakan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tugas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tersebut</a:t>
            </a:r>
            <a:r>
              <a:rPr lang="en-US" altLang="id-ID" dirty="0">
                <a:ea typeface="Malgun Gothic" panose="020B0503020000020004" pitchFamily="34" charset="-127"/>
              </a:rPr>
              <a:t>. </a:t>
            </a:r>
          </a:p>
          <a:p>
            <a:r>
              <a:rPr lang="en-US" altLang="id-ID" dirty="0" err="1">
                <a:ea typeface="Malgun Gothic" panose="020B0503020000020004" pitchFamily="34" charset="-127"/>
              </a:rPr>
              <a:t>Wawancara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kepada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ahli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sebaiknya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dilakukan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setelah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observasi</a:t>
            </a:r>
            <a:r>
              <a:rPr lang="en-US" altLang="id-ID" dirty="0">
                <a:ea typeface="Malgun Gothic" panose="020B0503020000020004" pitchFamily="34" charset="-127"/>
              </a:rPr>
              <a:t>. </a:t>
            </a:r>
          </a:p>
          <a:p>
            <a:r>
              <a:rPr lang="en-US" altLang="id-ID" dirty="0" err="1">
                <a:ea typeface="Malgun Gothic" panose="020B0503020000020004" pitchFamily="34" charset="-127"/>
              </a:rPr>
              <a:t>Hasil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observasi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dapat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direfleksikan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dengan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wawancara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untuk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mengetahui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perilaku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atau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kondisi</a:t>
            </a:r>
            <a:r>
              <a:rPr lang="en-US" altLang="id-ID" dirty="0">
                <a:ea typeface="Malgun Gothic" panose="020B0503020000020004" pitchFamily="34" charset="-127"/>
              </a:rPr>
              <a:t> yang </a:t>
            </a:r>
            <a:r>
              <a:rPr lang="en-US" altLang="id-ID" dirty="0" err="1">
                <a:ea typeface="Malgun Gothic" panose="020B0503020000020004" pitchFamily="34" charset="-127"/>
              </a:rPr>
              <a:t>diinginkan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dan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tidak</a:t>
            </a:r>
            <a:r>
              <a:rPr lang="en-US" altLang="id-ID" dirty="0">
                <a:ea typeface="Malgun Gothic" panose="020B0503020000020004" pitchFamily="34" charset="-127"/>
              </a:rPr>
              <a:t> </a:t>
            </a:r>
            <a:r>
              <a:rPr lang="en-US" altLang="id-ID" dirty="0" err="1">
                <a:ea typeface="Malgun Gothic" panose="020B0503020000020004" pitchFamily="34" charset="-127"/>
              </a:rPr>
              <a:t>diinginkan</a:t>
            </a:r>
            <a:r>
              <a:rPr lang="en-US" altLang="id-ID" dirty="0">
                <a:ea typeface="Malgun Gothic" panose="020B0503020000020004" pitchFamily="34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8844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Inpu</a:t>
            </a:r>
            <a:r>
              <a:rPr lang="en-US" dirty="0"/>
              <a:t> &amp; Output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dirty="0"/>
              <a:t>DATA I / O</a:t>
            </a:r>
            <a:br>
              <a:rPr lang="en-US" altLang="id-ID" dirty="0"/>
            </a:b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Analisis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harus</a:t>
            </a:r>
            <a:r>
              <a:rPr lang="en-US" altLang="id-ID" dirty="0"/>
              <a:t> </a:t>
            </a:r>
            <a:r>
              <a:rPr lang="en-US" altLang="id-ID" dirty="0" err="1"/>
              <a:t>mempunyai</a:t>
            </a:r>
            <a:r>
              <a:rPr lang="en-US" altLang="id-ID" dirty="0"/>
              <a:t> </a:t>
            </a:r>
            <a:r>
              <a:rPr lang="en-US" altLang="id-ID" dirty="0" err="1"/>
              <a:t>dua</a:t>
            </a:r>
            <a:r>
              <a:rPr lang="en-US" altLang="id-ID" dirty="0"/>
              <a:t> </a:t>
            </a:r>
            <a:r>
              <a:rPr lang="en-US" altLang="id-ID" dirty="0" err="1"/>
              <a:t>macam</a:t>
            </a:r>
            <a:r>
              <a:rPr lang="en-US" altLang="id-ID" dirty="0"/>
              <a:t> </a:t>
            </a:r>
            <a:r>
              <a:rPr lang="en-US" altLang="id-ID" dirty="0" err="1"/>
              <a:t>cara</a:t>
            </a:r>
            <a:r>
              <a:rPr lang="en-US" altLang="id-ID" dirty="0"/>
              <a:t>/system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melakukan</a:t>
            </a:r>
            <a:r>
              <a:rPr lang="en-US" altLang="id-ID" dirty="0"/>
              <a:t> </a:t>
            </a:r>
            <a:r>
              <a:rPr lang="en-US" altLang="id-ID" dirty="0" err="1"/>
              <a:t>analisa,yaitu</a:t>
            </a:r>
            <a:endParaRPr lang="en-US" altLang="id-ID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dirty="0"/>
              <a:t>INPUT → </a:t>
            </a: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aktifitas</a:t>
            </a:r>
            <a:r>
              <a:rPr lang="en-US" altLang="id-ID" dirty="0"/>
              <a:t> </a:t>
            </a:r>
            <a:r>
              <a:rPr lang="en-US" altLang="id-ID" dirty="0" err="1"/>
              <a:t>pemberian</a:t>
            </a:r>
            <a:r>
              <a:rPr lang="en-US" altLang="id-ID" dirty="0"/>
              <a:t> data </a:t>
            </a:r>
            <a:r>
              <a:rPr lang="en-US" altLang="id-ID" dirty="0" err="1"/>
              <a:t>kepada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, </a:t>
            </a:r>
            <a:r>
              <a:rPr lang="en-US" altLang="id-ID" dirty="0" err="1"/>
              <a:t>dimana</a:t>
            </a:r>
            <a:r>
              <a:rPr lang="en-US" altLang="id-ID" dirty="0"/>
              <a:t> data </a:t>
            </a:r>
            <a:r>
              <a:rPr lang="en-US" altLang="id-ID" dirty="0" err="1"/>
              <a:t>tersebut</a:t>
            </a:r>
            <a:r>
              <a:rPr lang="en-US" altLang="id-ID" dirty="0"/>
              <a:t> </a:t>
            </a: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masukan</a:t>
            </a:r>
            <a:r>
              <a:rPr lang="en-US" altLang="id-ID" dirty="0"/>
              <a:t> </a:t>
            </a:r>
            <a:r>
              <a:rPr lang="en-US" altLang="id-ID" dirty="0" err="1"/>
              <a:t>bagi</a:t>
            </a:r>
            <a:r>
              <a:rPr lang="en-US" altLang="id-ID" dirty="0"/>
              <a:t> </a:t>
            </a:r>
            <a:r>
              <a:rPr lang="en-US" altLang="id-ID" dirty="0" err="1"/>
              <a:t>komputer</a:t>
            </a:r>
            <a:r>
              <a:rPr lang="en-US" altLang="id-ID" dirty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dirty="0"/>
              <a:t>OUTPUT → </a:t>
            </a:r>
            <a:r>
              <a:rPr lang="en-US" altLang="id-ID" dirty="0" err="1"/>
              <a:t>Keluaran</a:t>
            </a:r>
            <a:r>
              <a:rPr lang="en-US" altLang="id-ID" dirty="0"/>
              <a:t>, </a:t>
            </a:r>
            <a:r>
              <a:rPr lang="en-US" altLang="id-ID" dirty="0" err="1"/>
              <a:t>hasil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suatu</a:t>
            </a:r>
            <a:r>
              <a:rPr lang="en-US" altLang="id-ID" dirty="0"/>
              <a:t> proses, </a:t>
            </a:r>
            <a:r>
              <a:rPr lang="en-US" altLang="id-ID" dirty="0" err="1"/>
              <a:t>baik</a:t>
            </a:r>
            <a:r>
              <a:rPr lang="en-US" altLang="id-ID" dirty="0"/>
              <a:t> </a:t>
            </a:r>
            <a:r>
              <a:rPr lang="en-US" altLang="id-ID" dirty="0" err="1"/>
              <a:t>berupa</a:t>
            </a:r>
            <a:r>
              <a:rPr lang="en-US" altLang="id-ID" dirty="0"/>
              <a:t> data </a:t>
            </a:r>
            <a:r>
              <a:rPr lang="en-US" altLang="id-ID" dirty="0" err="1"/>
              <a:t>maupun</a:t>
            </a:r>
            <a:r>
              <a:rPr lang="en-US" altLang="id-ID" dirty="0"/>
              <a:t> </a:t>
            </a:r>
            <a:r>
              <a:rPr lang="en-US" altLang="id-ID" dirty="0" err="1"/>
              <a:t>berbentuk</a:t>
            </a:r>
            <a:r>
              <a:rPr lang="en-US" altLang="id-ID" dirty="0"/>
              <a:t> </a:t>
            </a:r>
            <a:r>
              <a:rPr lang="en-US" altLang="id-ID" dirty="0" err="1"/>
              <a:t>informasi</a:t>
            </a:r>
            <a:r>
              <a:rPr lang="en-US" altLang="id-ID" dirty="0"/>
              <a:t> yang </a:t>
            </a:r>
            <a:r>
              <a:rPr lang="en-US" altLang="id-ID" dirty="0" err="1"/>
              <a:t>telah</a:t>
            </a:r>
            <a:r>
              <a:rPr lang="en-US" altLang="id-ID" dirty="0"/>
              <a:t> </a:t>
            </a:r>
            <a:r>
              <a:rPr lang="en-US" altLang="id-ID" dirty="0" err="1"/>
              <a:t>diolah</a:t>
            </a:r>
            <a:r>
              <a:rPr lang="en-US" altLang="id-ID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259425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Input Device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id-ID" dirty="0"/>
              <a:t>Input Device 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alat</a:t>
            </a:r>
            <a:r>
              <a:rPr lang="en-US" altLang="id-ID" dirty="0"/>
              <a:t> </a:t>
            </a:r>
            <a:r>
              <a:rPr lang="en-US" altLang="id-ID" dirty="0" err="1"/>
              <a:t>masukan</a:t>
            </a:r>
            <a:r>
              <a:rPr lang="en-US" altLang="id-ID" dirty="0"/>
              <a:t> </a:t>
            </a:r>
            <a:r>
              <a:rPr lang="en-US" altLang="id-ID" dirty="0" err="1"/>
              <a:t>adalah</a:t>
            </a:r>
            <a:r>
              <a:rPr lang="en-US" altLang="id-ID" dirty="0"/>
              <a:t> </a:t>
            </a:r>
            <a:r>
              <a:rPr lang="en-US" altLang="id-ID" dirty="0" err="1"/>
              <a:t>perangkat</a:t>
            </a:r>
            <a:r>
              <a:rPr lang="en-US" altLang="id-ID" dirty="0"/>
              <a:t>/ media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memasukkan</a:t>
            </a:r>
            <a:r>
              <a:rPr lang="en-US" altLang="id-ID" dirty="0"/>
              <a:t> data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luar</a:t>
            </a:r>
            <a:r>
              <a:rPr lang="en-US" altLang="id-ID" dirty="0"/>
              <a:t> </a:t>
            </a:r>
            <a:r>
              <a:rPr lang="en-US" altLang="id-ID" dirty="0" err="1"/>
              <a:t>ke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suatu</a:t>
            </a:r>
            <a:r>
              <a:rPr lang="en-US" altLang="id-ID" dirty="0"/>
              <a:t> </a:t>
            </a:r>
            <a:r>
              <a:rPr lang="en-US" altLang="id-ID" dirty="0" err="1"/>
              <a:t>memori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processor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diolah</a:t>
            </a:r>
            <a:r>
              <a:rPr lang="en-US" altLang="id-ID" dirty="0"/>
              <a:t> </a:t>
            </a:r>
            <a:r>
              <a:rPr lang="en-US" altLang="id-ID" dirty="0" err="1"/>
              <a:t>guna</a:t>
            </a:r>
            <a:r>
              <a:rPr lang="en-US" altLang="id-ID" dirty="0"/>
              <a:t> </a:t>
            </a:r>
            <a:r>
              <a:rPr lang="en-US" altLang="id-ID" dirty="0" err="1"/>
              <a:t>menghasilkan</a:t>
            </a:r>
            <a:r>
              <a:rPr lang="en-US" altLang="id-ID" dirty="0"/>
              <a:t> </a:t>
            </a:r>
            <a:r>
              <a:rPr lang="en-US" altLang="id-ID" dirty="0" err="1"/>
              <a:t>informasi</a:t>
            </a:r>
            <a:r>
              <a:rPr lang="en-US" altLang="id-ID" dirty="0"/>
              <a:t> yang </a:t>
            </a:r>
            <a:r>
              <a:rPr lang="en-US" altLang="id-ID" dirty="0" err="1"/>
              <a:t>diperlukan</a:t>
            </a:r>
            <a:r>
              <a:rPr lang="en-US" altLang="id-ID" dirty="0"/>
              <a:t>. </a:t>
            </a:r>
          </a:p>
          <a:p>
            <a:r>
              <a:rPr lang="en-US" altLang="id-ID" dirty="0"/>
              <a:t>Input devices </a:t>
            </a:r>
            <a:r>
              <a:rPr lang="en-US" altLang="id-ID" dirty="0" err="1"/>
              <a:t>atau</a:t>
            </a:r>
            <a:r>
              <a:rPr lang="en-US" altLang="id-ID" dirty="0"/>
              <a:t> unit </a:t>
            </a:r>
            <a:r>
              <a:rPr lang="en-US" altLang="id-ID" dirty="0" err="1"/>
              <a:t>masukan</a:t>
            </a:r>
            <a:r>
              <a:rPr lang="en-US" altLang="id-ID" dirty="0"/>
              <a:t> yang </a:t>
            </a:r>
            <a:r>
              <a:rPr lang="en-US" altLang="id-ID" dirty="0" err="1"/>
              <a:t>umumnya</a:t>
            </a:r>
            <a:r>
              <a:rPr lang="en-US" altLang="id-ID" dirty="0"/>
              <a:t> </a:t>
            </a:r>
            <a:r>
              <a:rPr lang="en-US" altLang="id-ID" dirty="0" err="1"/>
              <a:t>digunakan</a:t>
            </a:r>
            <a:r>
              <a:rPr lang="en-US" altLang="id-ID" dirty="0"/>
              <a:t> personal computer (PC) </a:t>
            </a:r>
            <a:r>
              <a:rPr lang="en-US" altLang="id-ID" dirty="0" err="1"/>
              <a:t>adalah</a:t>
            </a:r>
            <a:r>
              <a:rPr lang="en-US" altLang="id-ID" dirty="0"/>
              <a:t> keyboard </a:t>
            </a:r>
            <a:r>
              <a:rPr lang="en-US" altLang="id-ID" dirty="0" err="1"/>
              <a:t>dan</a:t>
            </a:r>
            <a:r>
              <a:rPr lang="en-US" altLang="id-ID" dirty="0"/>
              <a:t> mouse, keyboard </a:t>
            </a:r>
            <a:r>
              <a:rPr lang="en-US" altLang="id-ID" dirty="0" err="1"/>
              <a:t>dan</a:t>
            </a:r>
            <a:r>
              <a:rPr lang="en-US" altLang="id-ID" dirty="0"/>
              <a:t> mouse </a:t>
            </a:r>
            <a:r>
              <a:rPr lang="en-US" altLang="id-ID" dirty="0" err="1"/>
              <a:t>adalah</a:t>
            </a:r>
            <a:r>
              <a:rPr lang="en-US" altLang="id-ID" dirty="0"/>
              <a:t> unit yang </a:t>
            </a:r>
            <a:r>
              <a:rPr lang="en-US" altLang="id-ID" dirty="0" err="1"/>
              <a:t>menghubungkan</a:t>
            </a:r>
            <a:r>
              <a:rPr lang="en-US" altLang="id-ID" dirty="0"/>
              <a:t> user(</a:t>
            </a:r>
            <a:r>
              <a:rPr lang="en-US" altLang="id-ID" dirty="0" err="1"/>
              <a:t>pengguna</a:t>
            </a:r>
            <a:r>
              <a:rPr lang="en-US" altLang="id-ID" dirty="0"/>
              <a:t>) </a:t>
            </a:r>
            <a:r>
              <a:rPr lang="en-US" altLang="id-ID" dirty="0" err="1"/>
              <a:t>dengan</a:t>
            </a:r>
            <a:r>
              <a:rPr lang="en-US" altLang="id-ID" dirty="0"/>
              <a:t> computer. </a:t>
            </a:r>
          </a:p>
          <a:p>
            <a:r>
              <a:rPr lang="en-US" altLang="id-ID" dirty="0"/>
              <a:t>Data yang </a:t>
            </a:r>
            <a:r>
              <a:rPr lang="en-US" altLang="id-ID" dirty="0" err="1"/>
              <a:t>dimasukkan</a:t>
            </a:r>
            <a:r>
              <a:rPr lang="en-US" altLang="id-ID" dirty="0"/>
              <a:t> </a:t>
            </a:r>
            <a:r>
              <a:rPr lang="en-US" altLang="id-ID" dirty="0" err="1"/>
              <a:t>ke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system computer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berbentuk</a:t>
            </a:r>
            <a:r>
              <a:rPr lang="en-US" altLang="id-ID" dirty="0"/>
              <a:t> signal input </a:t>
            </a:r>
            <a:r>
              <a:rPr lang="en-US" altLang="id-ID" dirty="0" err="1"/>
              <a:t>dan</a:t>
            </a:r>
            <a:r>
              <a:rPr lang="en-US" altLang="id-ID" dirty="0"/>
              <a:t> maintenance input. Sign input </a:t>
            </a:r>
            <a:r>
              <a:rPr lang="en-US" altLang="id-ID" dirty="0" err="1"/>
              <a:t>berbentuk</a:t>
            </a:r>
            <a:r>
              <a:rPr lang="en-US" altLang="id-ID" dirty="0"/>
              <a:t> data yang </a:t>
            </a:r>
            <a:r>
              <a:rPr lang="en-US" altLang="id-ID" dirty="0" err="1"/>
              <a:t>dimasukkan</a:t>
            </a:r>
            <a:r>
              <a:rPr lang="en-US" altLang="id-ID" dirty="0"/>
              <a:t> </a:t>
            </a:r>
            <a:r>
              <a:rPr lang="en-US" altLang="id-ID" dirty="0" err="1"/>
              <a:t>ke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system computer, </a:t>
            </a:r>
            <a:r>
              <a:rPr lang="en-US" altLang="id-ID" dirty="0" err="1"/>
              <a:t>sedangkan</a:t>
            </a:r>
            <a:r>
              <a:rPr lang="en-US" altLang="id-ID" dirty="0"/>
              <a:t> maintenance input </a:t>
            </a:r>
            <a:r>
              <a:rPr lang="en-US" altLang="id-ID" dirty="0" err="1"/>
              <a:t>terbentuk</a:t>
            </a:r>
            <a:r>
              <a:rPr lang="en-US" altLang="id-ID" dirty="0"/>
              <a:t> program yang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mengolah</a:t>
            </a:r>
            <a:r>
              <a:rPr lang="en-US" altLang="id-ID" dirty="0"/>
              <a:t> </a:t>
            </a:r>
            <a:r>
              <a:rPr lang="en-US" altLang="id-ID" dirty="0" err="1"/>
              <a:t>datayang</a:t>
            </a:r>
            <a:r>
              <a:rPr lang="en-US" altLang="id-ID" dirty="0"/>
              <a:t> </a:t>
            </a:r>
            <a:r>
              <a:rPr lang="en-US" altLang="id-ID" dirty="0" err="1"/>
              <a:t>dimasukkan</a:t>
            </a:r>
            <a:r>
              <a:rPr lang="en-US" altLang="id-ID" dirty="0"/>
              <a:t>. </a:t>
            </a:r>
          </a:p>
          <a:p>
            <a:r>
              <a:rPr lang="en-US" altLang="id-ID" dirty="0" err="1"/>
              <a:t>Jadi</a:t>
            </a:r>
            <a:r>
              <a:rPr lang="en-US" altLang="id-ID" dirty="0"/>
              <a:t> input device </a:t>
            </a:r>
            <a:r>
              <a:rPr lang="en-US" altLang="id-ID" dirty="0" err="1"/>
              <a:t>selain</a:t>
            </a:r>
            <a:r>
              <a:rPr lang="en-US" altLang="id-ID" dirty="0"/>
              <a:t>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memasukkan</a:t>
            </a:r>
            <a:r>
              <a:rPr lang="en-US" altLang="id-ID" dirty="0"/>
              <a:t> data </a:t>
            </a:r>
            <a:r>
              <a:rPr lang="en-US" altLang="id-ID" dirty="0" err="1"/>
              <a:t>dapat</a:t>
            </a:r>
            <a:r>
              <a:rPr lang="en-US" altLang="id-ID" dirty="0"/>
              <a:t> pula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memasukkan</a:t>
            </a:r>
            <a:r>
              <a:rPr lang="en-US" altLang="id-ID" dirty="0"/>
              <a:t> program.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528172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Input Device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Berdasarkan</a:t>
            </a:r>
            <a:r>
              <a:rPr lang="en-US" altLang="id-ID" dirty="0"/>
              <a:t> </a:t>
            </a:r>
            <a:r>
              <a:rPr lang="en-US" altLang="id-ID" dirty="0" err="1"/>
              <a:t>sifatnya</a:t>
            </a:r>
            <a:r>
              <a:rPr lang="en-US" altLang="id-ID" dirty="0"/>
              <a:t>, </a:t>
            </a:r>
            <a:r>
              <a:rPr lang="en-US" altLang="id-ID" dirty="0" err="1"/>
              <a:t>peralatan</a:t>
            </a:r>
            <a:r>
              <a:rPr lang="en-US" altLang="id-ID" dirty="0"/>
              <a:t> input </a:t>
            </a:r>
            <a:r>
              <a:rPr lang="en-US" altLang="id-ID" dirty="0" err="1"/>
              <a:t>ini</a:t>
            </a:r>
            <a:r>
              <a:rPr lang="en-US" altLang="id-ID" dirty="0"/>
              <a:t> </a:t>
            </a:r>
            <a:r>
              <a:rPr lang="en-US" altLang="id-ID" dirty="0" err="1"/>
              <a:t>terdiri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beberapa</a:t>
            </a:r>
            <a:r>
              <a:rPr lang="en-US" altLang="id-ID" dirty="0"/>
              <a:t> </a:t>
            </a:r>
            <a:r>
              <a:rPr lang="en-US" altLang="id-ID" dirty="0" err="1"/>
              <a:t>macam</a:t>
            </a:r>
            <a:r>
              <a:rPr lang="en-US" altLang="id-ID" dirty="0"/>
              <a:t>- </a:t>
            </a:r>
            <a:r>
              <a:rPr lang="en-US" altLang="id-ID" dirty="0" err="1"/>
              <a:t>macam</a:t>
            </a:r>
            <a:r>
              <a:rPr lang="en-US" altLang="id-ID" dirty="0"/>
              <a:t> </a:t>
            </a:r>
            <a:r>
              <a:rPr lang="en-US" altLang="id-ID" dirty="0" err="1"/>
              <a:t>piranti</a:t>
            </a:r>
            <a:r>
              <a:rPr lang="en-US" altLang="id-ID" dirty="0"/>
              <a:t> input, </a:t>
            </a:r>
            <a:r>
              <a:rPr lang="en-US" altLang="id-ID" dirty="0" err="1"/>
              <a:t>yaitu</a:t>
            </a:r>
            <a:r>
              <a:rPr lang="en-US" altLang="id-ID" dirty="0"/>
              <a:t>:</a:t>
            </a:r>
            <a:br>
              <a:rPr lang="en-US" altLang="id-ID" dirty="0"/>
            </a:br>
            <a:r>
              <a:rPr lang="en-US" altLang="id-ID" b="1" dirty="0"/>
              <a:t>Keyboard</a:t>
            </a:r>
            <a:br>
              <a:rPr lang="en-US" altLang="id-ID" dirty="0"/>
            </a:br>
            <a:r>
              <a:rPr lang="en-US" altLang="id-ID" dirty="0" err="1"/>
              <a:t>Keyboard</a:t>
            </a:r>
            <a:r>
              <a:rPr lang="en-US" altLang="id-ID" dirty="0"/>
              <a:t> </a:t>
            </a:r>
            <a:r>
              <a:rPr lang="en-US" altLang="id-ID" dirty="0" err="1"/>
              <a:t>merupakan</a:t>
            </a:r>
            <a:r>
              <a:rPr lang="en-US" altLang="id-ID" dirty="0"/>
              <a:t> unit input yang paling </a:t>
            </a:r>
            <a:r>
              <a:rPr lang="en-US" altLang="id-ID" dirty="0" err="1"/>
              <a:t>penting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suatu</a:t>
            </a:r>
            <a:r>
              <a:rPr lang="en-US" altLang="id-ID" dirty="0"/>
              <a:t> </a:t>
            </a:r>
            <a:r>
              <a:rPr lang="en-US" altLang="id-ID" dirty="0" err="1"/>
              <a:t>pengolahan</a:t>
            </a:r>
            <a:r>
              <a:rPr lang="en-US" altLang="id-ID" dirty="0"/>
              <a:t> data </a:t>
            </a:r>
            <a:r>
              <a:rPr lang="en-US" altLang="id-ID" dirty="0" err="1"/>
              <a:t>dengan</a:t>
            </a:r>
            <a:r>
              <a:rPr lang="en-US" altLang="id-ID" dirty="0"/>
              <a:t> computer. Keyboard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berfungsi</a:t>
            </a:r>
            <a:r>
              <a:rPr lang="en-US" altLang="id-ID" dirty="0"/>
              <a:t> </a:t>
            </a:r>
            <a:r>
              <a:rPr lang="en-US" altLang="id-ID" dirty="0" err="1"/>
              <a:t>memasukkan</a:t>
            </a:r>
            <a:r>
              <a:rPr lang="en-US" altLang="id-ID" dirty="0"/>
              <a:t> </a:t>
            </a:r>
            <a:r>
              <a:rPr lang="en-US" altLang="id-ID" dirty="0" err="1"/>
              <a:t>huruf</a:t>
            </a:r>
            <a:r>
              <a:rPr lang="en-US" altLang="id-ID" dirty="0"/>
              <a:t>, </a:t>
            </a:r>
            <a:r>
              <a:rPr lang="en-US" altLang="id-ID" dirty="0" err="1"/>
              <a:t>angka</a:t>
            </a:r>
            <a:r>
              <a:rPr lang="en-US" altLang="id-ID" dirty="0"/>
              <a:t>, </a:t>
            </a:r>
            <a:r>
              <a:rPr lang="en-US" altLang="id-ID" dirty="0" err="1"/>
              <a:t>karakter</a:t>
            </a:r>
            <a:r>
              <a:rPr lang="en-US" altLang="id-ID" dirty="0"/>
              <a:t> </a:t>
            </a:r>
            <a:r>
              <a:rPr lang="en-US" altLang="id-ID" dirty="0" err="1"/>
              <a:t>khusus</a:t>
            </a:r>
            <a:r>
              <a:rPr lang="en-US" altLang="id-ID" dirty="0"/>
              <a:t> </a:t>
            </a:r>
            <a:r>
              <a:rPr lang="en-US" altLang="id-ID" dirty="0" err="1"/>
              <a:t>serta</a:t>
            </a:r>
            <a:r>
              <a:rPr lang="en-US" altLang="id-ID" dirty="0"/>
              <a:t> </a:t>
            </a:r>
            <a:r>
              <a:rPr lang="en-US" altLang="id-ID" dirty="0" err="1"/>
              <a:t>sebagai</a:t>
            </a:r>
            <a:r>
              <a:rPr lang="en-US" altLang="id-ID" dirty="0"/>
              <a:t> media </a:t>
            </a:r>
            <a:r>
              <a:rPr lang="en-US" altLang="id-ID" dirty="0" err="1"/>
              <a:t>bagi</a:t>
            </a:r>
            <a:r>
              <a:rPr lang="en-US" altLang="id-ID" dirty="0"/>
              <a:t> user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melakukan</a:t>
            </a:r>
            <a:r>
              <a:rPr lang="en-US" altLang="id-ID" dirty="0"/>
              <a:t> </a:t>
            </a:r>
            <a:r>
              <a:rPr lang="en-US" altLang="id-ID" dirty="0" err="1"/>
              <a:t>perintah</a:t>
            </a:r>
            <a:r>
              <a:rPr lang="en-US" altLang="id-ID" dirty="0"/>
              <a:t>- </a:t>
            </a:r>
            <a:r>
              <a:rPr lang="en-US" altLang="id-ID" dirty="0" err="1"/>
              <a:t>perintah</a:t>
            </a:r>
            <a:r>
              <a:rPr lang="en-US" altLang="id-ID" dirty="0"/>
              <a:t> </a:t>
            </a:r>
            <a:r>
              <a:rPr lang="en-US" altLang="id-ID" dirty="0" err="1"/>
              <a:t>lainnya</a:t>
            </a:r>
            <a:r>
              <a:rPr lang="en-US" altLang="id-ID" dirty="0"/>
              <a:t> yang </a:t>
            </a:r>
            <a:r>
              <a:rPr lang="en-US" altLang="id-ID" dirty="0" err="1"/>
              <a:t>diperluka</a:t>
            </a:r>
            <a:r>
              <a:rPr lang="en-US" altLang="id-ID" dirty="0"/>
              <a:t>, </a:t>
            </a:r>
            <a:r>
              <a:rPr lang="en-US" altLang="id-ID" dirty="0" err="1"/>
              <a:t>seperti</a:t>
            </a:r>
            <a:r>
              <a:rPr lang="en-US" altLang="id-ID" dirty="0"/>
              <a:t> </a:t>
            </a:r>
            <a:r>
              <a:rPr lang="en-US" altLang="id-ID" dirty="0" err="1"/>
              <a:t>menyimpan</a:t>
            </a:r>
            <a:r>
              <a:rPr lang="en-US" altLang="id-ID" dirty="0"/>
              <a:t> file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membuka</a:t>
            </a:r>
            <a:r>
              <a:rPr lang="en-US" altLang="id-ID" dirty="0"/>
              <a:t> file.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91090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Input Device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id-ID" dirty="0" err="1"/>
              <a:t>Tombol</a:t>
            </a:r>
            <a:r>
              <a:rPr lang="en-US" altLang="id-ID" dirty="0"/>
              <a:t>- </a:t>
            </a:r>
            <a:r>
              <a:rPr lang="en-US" altLang="id-ID" dirty="0" err="1"/>
              <a:t>tombol</a:t>
            </a:r>
            <a:r>
              <a:rPr lang="en-US" altLang="id-ID" dirty="0"/>
              <a:t> </a:t>
            </a:r>
            <a:r>
              <a:rPr lang="en-US" altLang="id-ID" dirty="0" err="1"/>
              <a:t>suatu</a:t>
            </a:r>
            <a:r>
              <a:rPr lang="en-US" altLang="id-ID" dirty="0"/>
              <a:t> keyboard </a:t>
            </a:r>
            <a:r>
              <a:rPr lang="en-US" altLang="id-ID" dirty="0" err="1"/>
              <a:t>umunya</a:t>
            </a:r>
            <a:r>
              <a:rPr lang="en-US" altLang="id-ID" dirty="0"/>
              <a:t>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dikelompokkan</a:t>
            </a:r>
            <a:r>
              <a:rPr lang="en-US" altLang="id-ID" dirty="0"/>
              <a:t> </a:t>
            </a:r>
            <a:r>
              <a:rPr lang="en-US" altLang="id-ID" dirty="0" err="1"/>
              <a:t>menjadi</a:t>
            </a:r>
            <a:r>
              <a:rPr lang="en-US" altLang="id-ID" dirty="0"/>
              <a:t> 4 </a:t>
            </a:r>
            <a:r>
              <a:rPr lang="en-US" altLang="id-ID" dirty="0" err="1"/>
              <a:t>bagian</a:t>
            </a:r>
            <a:r>
              <a:rPr lang="en-US" altLang="id-ID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/>
              <a:t>Typewriter key (</a:t>
            </a:r>
            <a:r>
              <a:rPr lang="en-US" altLang="id-ID" dirty="0" err="1"/>
              <a:t>berfungsi</a:t>
            </a:r>
            <a:r>
              <a:rPr lang="en-US" altLang="id-ID" dirty="0"/>
              <a:t> </a:t>
            </a:r>
            <a:r>
              <a:rPr lang="en-US" altLang="id-ID" dirty="0" err="1"/>
              <a:t>sama</a:t>
            </a:r>
            <a:r>
              <a:rPr lang="en-US" altLang="id-ID" dirty="0"/>
              <a:t> </a:t>
            </a:r>
            <a:r>
              <a:rPr lang="en-US" altLang="id-ID" dirty="0" err="1"/>
              <a:t>seperti</a:t>
            </a:r>
            <a:r>
              <a:rPr lang="en-US" altLang="id-ID" dirty="0"/>
              <a:t> </a:t>
            </a:r>
            <a:r>
              <a:rPr lang="en-US" altLang="id-ID" dirty="0" err="1"/>
              <a:t>mesin</a:t>
            </a:r>
            <a:r>
              <a:rPr lang="en-US" altLang="id-ID" dirty="0"/>
              <a:t> </a:t>
            </a:r>
            <a:r>
              <a:rPr lang="en-US" altLang="id-ID" dirty="0" err="1"/>
              <a:t>ketik</a:t>
            </a:r>
            <a:r>
              <a:rPr lang="en-US" altLang="id-ID" dirty="0"/>
              <a:t>. 	</a:t>
            </a:r>
            <a:r>
              <a:rPr lang="en-US" altLang="id-ID" dirty="0" err="1"/>
              <a:t>Contoh</a:t>
            </a:r>
            <a:r>
              <a:rPr lang="en-US" altLang="id-ID" dirty="0"/>
              <a:t>: </a:t>
            </a:r>
            <a:r>
              <a:rPr lang="en-US" altLang="id-ID" dirty="0" err="1"/>
              <a:t>tombol</a:t>
            </a:r>
            <a:r>
              <a:rPr lang="en-US" altLang="id-ID" dirty="0"/>
              <a:t> tabs, caps lock, enter, </a:t>
            </a:r>
            <a:r>
              <a:rPr lang="en-US" altLang="id-ID" dirty="0" err="1"/>
              <a:t>dll</a:t>
            </a:r>
            <a:r>
              <a:rPr lang="en-US" altLang="id-ID" dirty="0"/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/>
              <a:t>Numeric key (</a:t>
            </a:r>
            <a:r>
              <a:rPr lang="en-US" altLang="id-ID" dirty="0" err="1"/>
              <a:t>berfungsi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menuliskan</a:t>
            </a:r>
            <a:r>
              <a:rPr lang="en-US" altLang="id-ID" dirty="0"/>
              <a:t> </a:t>
            </a:r>
            <a:r>
              <a:rPr lang="en-US" altLang="id-ID" dirty="0" err="1"/>
              <a:t>angka</a:t>
            </a:r>
            <a:r>
              <a:rPr lang="en-US" altLang="id-ID" dirty="0"/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/>
              <a:t>Function key (</a:t>
            </a:r>
            <a:r>
              <a:rPr lang="en-US" altLang="id-ID" dirty="0" err="1"/>
              <a:t>fungsinya</a:t>
            </a:r>
            <a:r>
              <a:rPr lang="en-US" altLang="id-ID" dirty="0"/>
              <a:t> </a:t>
            </a:r>
            <a:r>
              <a:rPr lang="en-US" altLang="id-ID" dirty="0" err="1"/>
              <a:t>berbeda-beda</a:t>
            </a:r>
            <a:r>
              <a:rPr lang="en-US" altLang="id-ID" dirty="0"/>
              <a:t> </a:t>
            </a:r>
            <a:r>
              <a:rPr lang="en-US" altLang="id-ID" dirty="0" err="1"/>
              <a:t>seperti</a:t>
            </a:r>
            <a:r>
              <a:rPr lang="en-US" altLang="id-ID" dirty="0"/>
              <a:t> F1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menampilkan</a:t>
            </a:r>
            <a:r>
              <a:rPr lang="en-US" altLang="id-ID" dirty="0"/>
              <a:t> menu help, </a:t>
            </a:r>
            <a:r>
              <a:rPr lang="en-US" altLang="id-ID" dirty="0" err="1"/>
              <a:t>dll</a:t>
            </a:r>
            <a:r>
              <a:rPr lang="en-US" altLang="id-ID" dirty="0"/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/>
              <a:t>Special key (</a:t>
            </a:r>
            <a:r>
              <a:rPr lang="en-US" altLang="id-ID" dirty="0" err="1"/>
              <a:t>termasuk</a:t>
            </a:r>
            <a:r>
              <a:rPr lang="en-US" altLang="id-ID" dirty="0"/>
              <a:t> </a:t>
            </a:r>
            <a:r>
              <a:rPr lang="en-US" altLang="id-ID" dirty="0" err="1"/>
              <a:t>tombol</a:t>
            </a:r>
            <a:r>
              <a:rPr lang="en-US" altLang="id-ID" dirty="0"/>
              <a:t> Ctrl, Alt, Shift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tombol</a:t>
            </a:r>
            <a:r>
              <a:rPr lang="en-US" altLang="id-ID" dirty="0"/>
              <a:t> lain. </a:t>
            </a:r>
            <a:r>
              <a:rPr lang="en-US" altLang="id-ID" dirty="0" err="1"/>
              <a:t>Contoh</a:t>
            </a:r>
            <a:r>
              <a:rPr lang="en-US" altLang="id-ID" dirty="0"/>
              <a:t>: </a:t>
            </a:r>
            <a:r>
              <a:rPr lang="en-US" altLang="id-ID" dirty="0" err="1"/>
              <a:t>Ctrl+C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copy)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73585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Input Device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4" y="2556396"/>
            <a:ext cx="6798736" cy="3444997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b="1" dirty="0"/>
              <a:t>Mouse</a:t>
            </a:r>
            <a:br>
              <a:rPr lang="en-US" altLang="id-ID" dirty="0"/>
            </a:br>
            <a:r>
              <a:rPr lang="en-US" altLang="id-ID" dirty="0" err="1"/>
              <a:t>Mouse</a:t>
            </a:r>
            <a:r>
              <a:rPr lang="en-US" altLang="id-ID" dirty="0"/>
              <a:t>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mengatur</a:t>
            </a:r>
            <a:r>
              <a:rPr lang="en-US" altLang="id-ID" dirty="0"/>
              <a:t> </a:t>
            </a:r>
            <a:r>
              <a:rPr lang="en-US" altLang="id-ID" dirty="0" err="1"/>
              <a:t>perpindahan</a:t>
            </a:r>
            <a:r>
              <a:rPr lang="en-US" altLang="id-ID" dirty="0"/>
              <a:t> </a:t>
            </a:r>
            <a:r>
              <a:rPr lang="en-US" altLang="id-ID" dirty="0" err="1"/>
              <a:t>kursor</a:t>
            </a:r>
            <a:r>
              <a:rPr lang="en-US" altLang="id-ID" dirty="0"/>
              <a:t>, </a:t>
            </a:r>
            <a:r>
              <a:rPr lang="en-US" altLang="id-ID" dirty="0" err="1"/>
              <a:t>memberi</a:t>
            </a:r>
            <a:r>
              <a:rPr lang="en-US" altLang="id-ID" dirty="0"/>
              <a:t> </a:t>
            </a:r>
            <a:r>
              <a:rPr lang="en-US" altLang="id-ID" dirty="0" err="1"/>
              <a:t>perintah</a:t>
            </a:r>
            <a:r>
              <a:rPr lang="en-US" altLang="id-ID" dirty="0"/>
              <a:t> </a:t>
            </a:r>
            <a:r>
              <a:rPr lang="en-US" altLang="id-ID" dirty="0" err="1"/>
              <a:t>secara</a:t>
            </a:r>
            <a:r>
              <a:rPr lang="en-US" altLang="id-ID" dirty="0"/>
              <a:t> </a:t>
            </a:r>
            <a:r>
              <a:rPr lang="en-US" altLang="id-ID" dirty="0" err="1"/>
              <a:t>praktisi</a:t>
            </a:r>
            <a:r>
              <a:rPr lang="en-US" altLang="id-ID" dirty="0"/>
              <a:t>, </a:t>
            </a:r>
            <a:r>
              <a:rPr lang="en-US" altLang="id-ID" dirty="0" err="1"/>
              <a:t>Setiap</a:t>
            </a:r>
            <a:r>
              <a:rPr lang="en-US" altLang="id-ID" dirty="0"/>
              <a:t>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menggerakkan</a:t>
            </a:r>
            <a:r>
              <a:rPr lang="en-US" altLang="id-ID" dirty="0"/>
              <a:t> mouse di </a:t>
            </a:r>
            <a:r>
              <a:rPr lang="en-US" altLang="id-ID" dirty="0" err="1"/>
              <a:t>layar</a:t>
            </a:r>
            <a:r>
              <a:rPr lang="en-US" altLang="id-ID" dirty="0"/>
              <a:t> monitor </a:t>
            </a:r>
            <a:r>
              <a:rPr lang="en-US" altLang="id-ID" dirty="0" err="1"/>
              <a:t>selalu</a:t>
            </a:r>
            <a:r>
              <a:rPr lang="en-US" altLang="id-ID" dirty="0"/>
              <a:t> </a:t>
            </a:r>
            <a:r>
              <a:rPr lang="en-US" altLang="id-ID" dirty="0" err="1"/>
              <a:t>tampak</a:t>
            </a:r>
            <a:r>
              <a:rPr lang="en-US" altLang="id-ID" dirty="0"/>
              <a:t> </a:t>
            </a:r>
            <a:r>
              <a:rPr lang="en-US" altLang="id-ID" dirty="0" err="1"/>
              <a:t>sebuah</a:t>
            </a:r>
            <a:r>
              <a:rPr lang="en-US" altLang="id-ID" dirty="0"/>
              <a:t> pointer(</a:t>
            </a:r>
            <a:r>
              <a:rPr lang="en-US" altLang="id-ID" dirty="0" err="1"/>
              <a:t>penunjuk</a:t>
            </a:r>
            <a:r>
              <a:rPr lang="en-US" altLang="id-ID" dirty="0"/>
              <a:t> mouse) yang </a:t>
            </a:r>
            <a:r>
              <a:rPr lang="en-US" altLang="id-ID" dirty="0" err="1"/>
              <a:t>ikut</a:t>
            </a:r>
            <a:r>
              <a:rPr lang="en-US" altLang="id-ID" dirty="0"/>
              <a:t> </a:t>
            </a:r>
            <a:r>
              <a:rPr lang="en-US" altLang="id-ID" dirty="0" err="1"/>
              <a:t>bergerak</a:t>
            </a:r>
            <a:r>
              <a:rPr lang="en-US" altLang="id-ID" dirty="0"/>
              <a:t>. </a:t>
            </a:r>
            <a:r>
              <a:rPr lang="en-US" altLang="id-ID" dirty="0" err="1"/>
              <a:t>Arah</a:t>
            </a:r>
            <a:r>
              <a:rPr lang="en-US" altLang="id-ID" dirty="0"/>
              <a:t> </a:t>
            </a:r>
            <a:r>
              <a:rPr lang="en-US" altLang="id-ID" dirty="0" err="1"/>
              <a:t>gerak</a:t>
            </a:r>
            <a:r>
              <a:rPr lang="en-US" altLang="id-ID" dirty="0"/>
              <a:t> pointer di monitor </a:t>
            </a:r>
            <a:r>
              <a:rPr lang="en-US" altLang="id-ID" dirty="0" err="1"/>
              <a:t>selalu</a:t>
            </a:r>
            <a:r>
              <a:rPr lang="en-US" altLang="id-ID" dirty="0"/>
              <a:t> </a:t>
            </a:r>
            <a:r>
              <a:rPr lang="en-US" altLang="id-ID" dirty="0" err="1"/>
              <a:t>sesuai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aarah</a:t>
            </a:r>
            <a:r>
              <a:rPr lang="en-US" altLang="id-ID" dirty="0"/>
              <a:t> </a:t>
            </a:r>
            <a:r>
              <a:rPr lang="en-US" altLang="id-ID" dirty="0" err="1"/>
              <a:t>gerakkan</a:t>
            </a:r>
            <a:r>
              <a:rPr lang="en-US" altLang="id-ID" dirty="0"/>
              <a:t> mouse, </a:t>
            </a:r>
            <a:r>
              <a:rPr lang="en-US" altLang="id-ID" dirty="0" err="1"/>
              <a:t>sedangkan</a:t>
            </a:r>
            <a:r>
              <a:rPr lang="en-US" altLang="id-ID" dirty="0"/>
              <a:t> </a:t>
            </a:r>
            <a:r>
              <a:rPr lang="en-US" altLang="id-ID" dirty="0" err="1"/>
              <a:t>bentuk</a:t>
            </a:r>
            <a:r>
              <a:rPr lang="en-US" altLang="id-ID" dirty="0"/>
              <a:t> </a:t>
            </a:r>
            <a:r>
              <a:rPr lang="en-US" altLang="id-ID" dirty="0" err="1"/>
              <a:t>tampilan</a:t>
            </a:r>
            <a:r>
              <a:rPr lang="en-US" altLang="id-ID" dirty="0"/>
              <a:t> </a:t>
            </a:r>
            <a:r>
              <a:rPr lang="en-US" altLang="id-ID" dirty="0" err="1"/>
              <a:t>ponter</a:t>
            </a:r>
            <a:r>
              <a:rPr lang="en-US" altLang="id-ID" dirty="0"/>
              <a:t> di monitor </a:t>
            </a:r>
            <a:r>
              <a:rPr lang="en-US" altLang="id-ID" dirty="0" err="1"/>
              <a:t>selain</a:t>
            </a:r>
            <a:r>
              <a:rPr lang="en-US" altLang="id-ID" dirty="0"/>
              <a:t> </a:t>
            </a:r>
            <a:r>
              <a:rPr lang="en-US" altLang="id-ID" dirty="0" err="1"/>
              <a:t>tergantung</a:t>
            </a:r>
            <a:r>
              <a:rPr lang="en-US" altLang="id-ID" dirty="0"/>
              <a:t> </a:t>
            </a:r>
            <a:r>
              <a:rPr lang="en-US" altLang="id-ID" dirty="0" err="1"/>
              <a:t>objek</a:t>
            </a:r>
            <a:r>
              <a:rPr lang="en-US" altLang="id-ID" dirty="0"/>
              <a:t> yang </a:t>
            </a:r>
            <a:r>
              <a:rPr lang="en-US" altLang="id-ID" dirty="0" err="1"/>
              <a:t>ditunjukkan</a:t>
            </a:r>
            <a:r>
              <a:rPr lang="en-US" altLang="id-ID" dirty="0"/>
              <a:t> de </a:t>
            </a:r>
            <a:r>
              <a:rPr lang="en-US" altLang="id-ID" dirty="0" err="1"/>
              <a:t>layar</a:t>
            </a:r>
            <a:r>
              <a:rPr lang="en-US" altLang="id-ID" dirty="0"/>
              <a:t> juga </a:t>
            </a:r>
            <a:r>
              <a:rPr lang="en-US" altLang="id-ID" dirty="0" err="1"/>
              <a:t>tergantung</a:t>
            </a:r>
            <a:r>
              <a:rPr lang="en-US" altLang="id-ID" dirty="0"/>
              <a:t> setting yang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tentukan</a:t>
            </a:r>
            <a:r>
              <a:rPr lang="en-US" altLang="id-ID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76708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Input Device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id-ID" b="1" dirty="0"/>
              <a:t>Scanner</a:t>
            </a:r>
            <a:br>
              <a:rPr lang="en-US" altLang="id-ID" dirty="0"/>
            </a:br>
            <a:r>
              <a:rPr lang="en-US" altLang="id-ID" dirty="0" err="1"/>
              <a:t>Scanner</a:t>
            </a:r>
            <a:r>
              <a:rPr lang="en-US" altLang="id-ID" dirty="0"/>
              <a:t> </a:t>
            </a: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alat</a:t>
            </a:r>
            <a:r>
              <a:rPr lang="en-US" altLang="id-ID" dirty="0"/>
              <a:t> yang </a:t>
            </a:r>
            <a:r>
              <a:rPr lang="en-US" altLang="id-ID" dirty="0" err="1"/>
              <a:t>dapat</a:t>
            </a:r>
            <a:r>
              <a:rPr lang="en-US" altLang="id-ID" dirty="0"/>
              <a:t> </a:t>
            </a:r>
            <a:r>
              <a:rPr lang="en-US" altLang="id-ID" dirty="0" err="1"/>
              <a:t>digunakkan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: </a:t>
            </a:r>
            <a:r>
              <a:rPr lang="en-US" altLang="id-ID" dirty="0" err="1"/>
              <a:t>mengcopy</a:t>
            </a:r>
            <a:r>
              <a:rPr lang="en-US" altLang="id-ID" dirty="0"/>
              <a:t> </a:t>
            </a:r>
            <a:r>
              <a:rPr lang="en-US" altLang="id-ID" dirty="0" err="1"/>
              <a:t>teks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buku</a:t>
            </a:r>
            <a:r>
              <a:rPr lang="en-US" altLang="id-ID" dirty="0"/>
              <a:t>, </a:t>
            </a:r>
            <a:r>
              <a:rPr lang="en-US" altLang="id-ID" dirty="0" err="1"/>
              <a:t>majalah</a:t>
            </a:r>
            <a:r>
              <a:rPr lang="en-US" altLang="id-ID" dirty="0"/>
              <a:t>, Koran,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lainnya</a:t>
            </a:r>
            <a:r>
              <a:rPr lang="en-US" altLang="id-ID" dirty="0"/>
              <a:t> </a:t>
            </a:r>
            <a:r>
              <a:rPr lang="en-US" altLang="id-ID" dirty="0" err="1"/>
              <a:t>ke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computer, </a:t>
            </a:r>
            <a:r>
              <a:rPr lang="en-US" altLang="id-ID" dirty="0" err="1"/>
              <a:t>biasanya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program Microsoft Word, </a:t>
            </a:r>
            <a:r>
              <a:rPr lang="en-US" altLang="id-ID" dirty="0" err="1"/>
              <a:t>sehingga</a:t>
            </a:r>
            <a:r>
              <a:rPr lang="en-US" altLang="id-ID" dirty="0"/>
              <a:t> </a:t>
            </a:r>
            <a:r>
              <a:rPr lang="en-US" altLang="id-ID" dirty="0" err="1"/>
              <a:t>kita</a:t>
            </a:r>
            <a:r>
              <a:rPr lang="en-US" altLang="id-ID" dirty="0"/>
              <a:t> </a:t>
            </a: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perlu</a:t>
            </a:r>
            <a:r>
              <a:rPr lang="en-US" altLang="id-ID" dirty="0"/>
              <a:t> </a:t>
            </a:r>
            <a:r>
              <a:rPr lang="en-US" altLang="id-ID" dirty="0" err="1"/>
              <a:t>mengetikkan</a:t>
            </a:r>
            <a:r>
              <a:rPr lang="en-US" altLang="id-ID" dirty="0"/>
              <a:t> kata demi kata.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095348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Input Device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b="1" dirty="0"/>
              <a:t>Bar Code Reader</a:t>
            </a:r>
            <a:br>
              <a:rPr lang="en-US" altLang="id-ID" dirty="0"/>
            </a:br>
            <a:r>
              <a:rPr lang="en-US" altLang="id-ID" dirty="0" err="1"/>
              <a:t>dipergunakan</a:t>
            </a:r>
            <a:r>
              <a:rPr lang="en-US" altLang="id-ID" dirty="0"/>
              <a:t> di </a:t>
            </a:r>
            <a:r>
              <a:rPr lang="en-US" altLang="id-ID" dirty="0" err="1"/>
              <a:t>swalayan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membaca</a:t>
            </a:r>
            <a:r>
              <a:rPr lang="en-US" altLang="id-ID" dirty="0"/>
              <a:t> label data </a:t>
            </a:r>
            <a:r>
              <a:rPr lang="en-US" altLang="id-ID" dirty="0" err="1"/>
              <a:t>barang</a:t>
            </a:r>
            <a:r>
              <a:rPr lang="en-US" altLang="id-ID" dirty="0"/>
              <a:t> yang </a:t>
            </a:r>
            <a:r>
              <a:rPr lang="en-US" altLang="id-ID" dirty="0" err="1"/>
              <a:t>dicetak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bentuk</a:t>
            </a:r>
            <a:r>
              <a:rPr lang="en-US" altLang="id-ID" dirty="0"/>
              <a:t> font </a:t>
            </a:r>
            <a:r>
              <a:rPr lang="en-US" altLang="id-ID" dirty="0" err="1"/>
              <a:t>karakter</a:t>
            </a:r>
            <a:r>
              <a:rPr lang="en-US" altLang="id-ID" dirty="0"/>
              <a:t>. Font yang </a:t>
            </a:r>
            <a:r>
              <a:rPr lang="en-US" altLang="id-ID" dirty="0" err="1"/>
              <a:t>ada</a:t>
            </a:r>
            <a:r>
              <a:rPr lang="en-US" altLang="id-ID" dirty="0"/>
              <a:t> di </a:t>
            </a:r>
            <a:r>
              <a:rPr lang="en-US" altLang="id-ID" dirty="0" err="1"/>
              <a:t>barang</a:t>
            </a:r>
            <a:r>
              <a:rPr lang="en-US" altLang="id-ID" dirty="0"/>
              <a:t> </a:t>
            </a:r>
            <a:r>
              <a:rPr lang="en-US" altLang="id-ID" dirty="0" err="1"/>
              <a:t>biasanya</a:t>
            </a:r>
            <a:r>
              <a:rPr lang="en-US" altLang="id-ID" dirty="0"/>
              <a:t> </a:t>
            </a:r>
            <a:r>
              <a:rPr lang="en-US" altLang="id-ID" dirty="0" err="1"/>
              <a:t>mempunyai</a:t>
            </a:r>
            <a:r>
              <a:rPr lang="en-US" altLang="id-ID" dirty="0"/>
              <a:t> 10 digit, 5 digit </a:t>
            </a:r>
            <a:r>
              <a:rPr lang="en-US" altLang="id-ID" dirty="0" err="1"/>
              <a:t>identik</a:t>
            </a:r>
            <a:r>
              <a:rPr lang="en-US" altLang="id-ID" dirty="0"/>
              <a:t> </a:t>
            </a:r>
            <a:r>
              <a:rPr lang="en-US" altLang="id-ID" dirty="0" err="1"/>
              <a:t>pabrik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5 digit </a:t>
            </a:r>
            <a:r>
              <a:rPr lang="en-US" altLang="id-ID" dirty="0" err="1"/>
              <a:t>kode</a:t>
            </a:r>
            <a:r>
              <a:rPr lang="en-US" altLang="id-ID" dirty="0"/>
              <a:t> </a:t>
            </a:r>
            <a:r>
              <a:rPr lang="en-US" altLang="id-ID" dirty="0" err="1"/>
              <a:t>barang</a:t>
            </a:r>
            <a:r>
              <a:rPr lang="en-US" altLang="id-ID" dirty="0"/>
              <a:t>.</a:t>
            </a:r>
            <a:br>
              <a:rPr lang="en-US" altLang="id-ID" dirty="0"/>
            </a:br>
            <a:r>
              <a:rPr lang="en-US" altLang="id-ID" dirty="0" err="1"/>
              <a:t>Masih</a:t>
            </a:r>
            <a:r>
              <a:rPr lang="en-US" altLang="id-ID" dirty="0"/>
              <a:t> </a:t>
            </a:r>
            <a:r>
              <a:rPr lang="en-US" altLang="id-ID" dirty="0" err="1"/>
              <a:t>banyak</a:t>
            </a:r>
            <a:r>
              <a:rPr lang="en-US" altLang="id-ID" dirty="0"/>
              <a:t> </a:t>
            </a:r>
            <a:r>
              <a:rPr lang="en-US" altLang="id-ID" dirty="0" err="1"/>
              <a:t>perangkat</a:t>
            </a:r>
            <a:r>
              <a:rPr lang="en-US" altLang="id-ID" dirty="0"/>
              <a:t> input yang </a:t>
            </a:r>
            <a:r>
              <a:rPr lang="en-US" altLang="id-ID" dirty="0" err="1"/>
              <a:t>ada</a:t>
            </a:r>
            <a:r>
              <a:rPr lang="en-US" altLang="id-ID" dirty="0"/>
              <a:t> </a:t>
            </a:r>
            <a:r>
              <a:rPr lang="en-US" altLang="id-ID" dirty="0" err="1"/>
              <a:t>seperti</a:t>
            </a:r>
            <a:r>
              <a:rPr lang="en-US" altLang="id-ID" dirty="0"/>
              <a:t> </a:t>
            </a:r>
            <a:r>
              <a:rPr lang="en-US" altLang="id-ID" dirty="0" err="1"/>
              <a:t>Joystik</a:t>
            </a:r>
            <a:r>
              <a:rPr lang="en-US" altLang="id-ID" dirty="0"/>
              <a:t>, touch screen, light pen </a:t>
            </a:r>
            <a:r>
              <a:rPr lang="en-US" altLang="id-ID" dirty="0" err="1"/>
              <a:t>dan</a:t>
            </a:r>
            <a:r>
              <a:rPr lang="en-US" altLang="id-ID" dirty="0"/>
              <a:t> lain- lain. </a:t>
            </a:r>
            <a:r>
              <a:rPr lang="en-US" altLang="id-ID" dirty="0" err="1"/>
              <a:t>Semakin</a:t>
            </a:r>
            <a:r>
              <a:rPr lang="en-US" altLang="id-ID" dirty="0"/>
              <a:t> </a:t>
            </a:r>
            <a:r>
              <a:rPr lang="en-US" altLang="id-ID" dirty="0" err="1"/>
              <a:t>manusia</a:t>
            </a:r>
            <a:r>
              <a:rPr lang="en-US" altLang="id-ID" dirty="0"/>
              <a:t> </a:t>
            </a:r>
            <a:r>
              <a:rPr lang="en-US" altLang="id-ID" dirty="0" err="1"/>
              <a:t>menambah</a:t>
            </a:r>
            <a:r>
              <a:rPr lang="en-US" altLang="id-ID" dirty="0"/>
              <a:t> </a:t>
            </a:r>
            <a:r>
              <a:rPr lang="en-US" altLang="id-ID" dirty="0" err="1"/>
              <a:t>temuan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tahun</a:t>
            </a:r>
            <a:r>
              <a:rPr lang="en-US" altLang="id-ID" dirty="0"/>
              <a:t> </a:t>
            </a:r>
            <a:r>
              <a:rPr lang="en-US" altLang="id-ID" dirty="0" err="1"/>
              <a:t>ke</a:t>
            </a:r>
            <a:r>
              <a:rPr lang="en-US" altLang="id-ID" dirty="0"/>
              <a:t> </a:t>
            </a:r>
            <a:r>
              <a:rPr lang="en-US" altLang="id-ID" dirty="0" err="1"/>
              <a:t>tahun</a:t>
            </a:r>
            <a:r>
              <a:rPr lang="en-US" altLang="id-ID" dirty="0"/>
              <a:t> </a:t>
            </a:r>
            <a:r>
              <a:rPr lang="en-US" altLang="id-ID" dirty="0" err="1"/>
              <a:t>makin</a:t>
            </a:r>
            <a:r>
              <a:rPr lang="en-US" altLang="id-ID" dirty="0"/>
              <a:t> </a:t>
            </a:r>
            <a:r>
              <a:rPr lang="en-US" altLang="id-ID" dirty="0" err="1"/>
              <a:t>banyak</a:t>
            </a:r>
            <a:r>
              <a:rPr lang="en-US" altLang="id-ID" dirty="0"/>
              <a:t> </a:t>
            </a:r>
            <a:r>
              <a:rPr lang="en-US" altLang="id-ID" dirty="0" err="1"/>
              <a:t>perangkat</a:t>
            </a:r>
            <a:r>
              <a:rPr lang="en-US" altLang="id-ID" dirty="0"/>
              <a:t> input yang </a:t>
            </a:r>
            <a:r>
              <a:rPr lang="en-US" altLang="id-ID" dirty="0" err="1"/>
              <a:t>dibuat</a:t>
            </a:r>
            <a:r>
              <a:rPr lang="en-US" altLang="id-ID" dirty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75650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Output Device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id-ID" dirty="0" err="1"/>
              <a:t>Perangkat</a:t>
            </a:r>
            <a:r>
              <a:rPr lang="en-US" altLang="id-ID" dirty="0"/>
              <a:t> output </a:t>
            </a:r>
            <a:r>
              <a:rPr lang="en-US" altLang="id-ID" dirty="0" err="1"/>
              <a:t>atau</a:t>
            </a:r>
            <a:r>
              <a:rPr lang="en-US" altLang="id-ID" dirty="0"/>
              <a:t> output devices </a:t>
            </a:r>
            <a:r>
              <a:rPr lang="en-US" altLang="id-ID" dirty="0" err="1"/>
              <a:t>adalah</a:t>
            </a:r>
            <a:r>
              <a:rPr lang="en-US" altLang="id-ID" dirty="0"/>
              <a:t> </a:t>
            </a:r>
            <a:r>
              <a:rPr lang="en-US" altLang="id-ID" dirty="0" err="1"/>
              <a:t>alat</a:t>
            </a:r>
            <a:r>
              <a:rPr lang="en-US" altLang="id-ID" dirty="0"/>
              <a:t> yang </a:t>
            </a:r>
            <a:r>
              <a:rPr lang="en-US" altLang="id-ID" dirty="0" err="1"/>
              <a:t>digunakan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menampikan</a:t>
            </a:r>
            <a:r>
              <a:rPr lang="en-US" altLang="id-ID" dirty="0"/>
              <a:t> </a:t>
            </a:r>
            <a:r>
              <a:rPr lang="en-US" altLang="id-ID" dirty="0" err="1"/>
              <a:t>informasi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computer.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id-ID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b="1" dirty="0"/>
              <a:t>Monitor</a:t>
            </a:r>
            <a:br>
              <a:rPr lang="en-US" altLang="id-ID" dirty="0"/>
            </a:br>
            <a:r>
              <a:rPr lang="en-US" altLang="id-ID" dirty="0"/>
              <a:t>Monitor </a:t>
            </a: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alat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menampilkan</a:t>
            </a:r>
            <a:r>
              <a:rPr lang="en-US" altLang="id-ID" dirty="0"/>
              <a:t> </a:t>
            </a:r>
            <a:r>
              <a:rPr lang="en-US" altLang="id-ID" dirty="0" err="1"/>
              <a:t>hasil</a:t>
            </a:r>
            <a:r>
              <a:rPr lang="en-US" altLang="id-ID" dirty="0"/>
              <a:t> </a:t>
            </a:r>
            <a:r>
              <a:rPr lang="en-US" altLang="id-ID" dirty="0" err="1"/>
              <a:t>pengetikkan</a:t>
            </a:r>
            <a:r>
              <a:rPr lang="en-US" altLang="id-ID" dirty="0"/>
              <a:t> data </a:t>
            </a:r>
            <a:r>
              <a:rPr lang="en-US" altLang="id-ID" dirty="0" err="1"/>
              <a:t>lewat</a:t>
            </a:r>
            <a:r>
              <a:rPr lang="en-US" altLang="id-ID" dirty="0"/>
              <a:t> keyboard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hasil</a:t>
            </a:r>
            <a:r>
              <a:rPr lang="en-US" altLang="id-ID" dirty="0"/>
              <a:t> </a:t>
            </a:r>
            <a:r>
              <a:rPr lang="en-US" altLang="id-ID" dirty="0" err="1"/>
              <a:t>pemrosesan</a:t>
            </a:r>
            <a:r>
              <a:rPr lang="en-US" altLang="id-ID" dirty="0"/>
              <a:t> data. </a:t>
            </a:r>
            <a:r>
              <a:rPr lang="en-US" altLang="id-ID" dirty="0" err="1"/>
              <a:t>Informasi</a:t>
            </a:r>
            <a:r>
              <a:rPr lang="en-US" altLang="id-ID" dirty="0"/>
              <a:t>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tulisan</a:t>
            </a:r>
            <a:r>
              <a:rPr lang="en-US" altLang="id-ID" dirty="0"/>
              <a:t> yang </a:t>
            </a:r>
            <a:r>
              <a:rPr lang="en-US" altLang="id-ID" dirty="0" err="1"/>
              <a:t>terlihat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layar</a:t>
            </a:r>
            <a:r>
              <a:rPr lang="en-US" altLang="id-ID" dirty="0"/>
              <a:t> monitor </a:t>
            </a:r>
            <a:r>
              <a:rPr lang="en-US" altLang="id-ID" dirty="0" err="1"/>
              <a:t>dinamakan</a:t>
            </a:r>
            <a:r>
              <a:rPr lang="en-US" altLang="id-ID" dirty="0"/>
              <a:t> soft copy.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405734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 Output Device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b="1" dirty="0"/>
              <a:t>Printer</a:t>
            </a:r>
            <a:br>
              <a:rPr lang="en-US" altLang="id-ID" dirty="0"/>
            </a:b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alat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mencetak</a:t>
            </a:r>
            <a:r>
              <a:rPr lang="en-US" altLang="id-ID" dirty="0"/>
              <a:t> </a:t>
            </a:r>
            <a:r>
              <a:rPr lang="en-US" altLang="id-ID" dirty="0" err="1"/>
              <a:t>informasi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</a:t>
            </a:r>
            <a:r>
              <a:rPr lang="en-US" altLang="id-ID" dirty="0" err="1"/>
              <a:t>kertas</a:t>
            </a:r>
            <a:r>
              <a:rPr lang="en-US" altLang="id-ID" dirty="0"/>
              <a:t>. </a:t>
            </a:r>
            <a:r>
              <a:rPr lang="en-US" altLang="id-ID" dirty="0" err="1"/>
              <a:t>Informasi</a:t>
            </a:r>
            <a:r>
              <a:rPr lang="en-US" altLang="id-ID" dirty="0"/>
              <a:t>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segala</a:t>
            </a:r>
            <a:r>
              <a:rPr lang="en-US" altLang="id-ID" dirty="0"/>
              <a:t> </a:t>
            </a:r>
            <a:r>
              <a:rPr lang="en-US" altLang="id-ID" dirty="0" err="1"/>
              <a:t>sesuatu</a:t>
            </a:r>
            <a:r>
              <a:rPr lang="en-US" altLang="id-ID" dirty="0"/>
              <a:t> yang </a:t>
            </a:r>
            <a:r>
              <a:rPr lang="en-US" altLang="id-ID" dirty="0" err="1"/>
              <a:t>telah</a:t>
            </a:r>
            <a:r>
              <a:rPr lang="en-US" altLang="id-ID" dirty="0"/>
              <a:t> </a:t>
            </a:r>
            <a:r>
              <a:rPr lang="en-US" altLang="id-ID" dirty="0" err="1"/>
              <a:t>dicetak</a:t>
            </a:r>
            <a:r>
              <a:rPr lang="en-US" altLang="id-ID" dirty="0"/>
              <a:t> di </a:t>
            </a:r>
            <a:r>
              <a:rPr lang="en-US" altLang="id-ID" dirty="0" err="1"/>
              <a:t>kertas</a:t>
            </a:r>
            <a:r>
              <a:rPr lang="en-US" altLang="id-ID" dirty="0"/>
              <a:t> </a:t>
            </a:r>
            <a:r>
              <a:rPr lang="en-US" altLang="id-ID" dirty="0" err="1"/>
              <a:t>dinamakan</a:t>
            </a:r>
            <a:r>
              <a:rPr lang="en-US" altLang="id-ID" dirty="0"/>
              <a:t> hard copy.</a:t>
            </a:r>
            <a:br>
              <a:rPr lang="en-US" altLang="id-ID" dirty="0"/>
            </a:br>
            <a:endParaRPr lang="en-US" altLang="id-ID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b="1" dirty="0"/>
              <a:t>Speaker</a:t>
            </a:r>
            <a:br>
              <a:rPr lang="en-US" altLang="id-ID" dirty="0"/>
            </a:b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alat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mengeluarkan</a:t>
            </a:r>
            <a:r>
              <a:rPr lang="en-US" altLang="id-ID" dirty="0"/>
              <a:t> </a:t>
            </a:r>
            <a:r>
              <a:rPr lang="en-US" altLang="id-ID" dirty="0" err="1"/>
              <a:t>suara</a:t>
            </a:r>
            <a:r>
              <a:rPr lang="en-US" altLang="id-ID" dirty="0"/>
              <a:t>. Speaker </a:t>
            </a:r>
            <a:r>
              <a:rPr lang="en-US" altLang="id-ID" dirty="0" err="1"/>
              <a:t>biasanya</a:t>
            </a:r>
            <a:r>
              <a:rPr lang="en-US" altLang="id-ID" dirty="0"/>
              <a:t> </a:t>
            </a:r>
            <a:r>
              <a:rPr lang="en-US" altLang="id-ID" dirty="0" err="1"/>
              <a:t>dipakai</a:t>
            </a:r>
            <a:r>
              <a:rPr lang="en-US" altLang="id-ID" dirty="0"/>
              <a:t> </a:t>
            </a:r>
            <a:r>
              <a:rPr lang="en-US" altLang="id-ID" dirty="0" err="1"/>
              <a:t>pada</a:t>
            </a:r>
            <a:r>
              <a:rPr lang="en-US" altLang="id-ID" dirty="0"/>
              <a:t> computer yang </a:t>
            </a:r>
            <a:r>
              <a:rPr lang="en-US" altLang="id-ID" dirty="0" err="1"/>
              <a:t>menggunakan</a:t>
            </a:r>
            <a:r>
              <a:rPr lang="en-US" altLang="id-ID" dirty="0"/>
              <a:t> system </a:t>
            </a:r>
            <a:r>
              <a:rPr lang="en-US" altLang="id-ID" dirty="0" err="1"/>
              <a:t>operasi</a:t>
            </a:r>
            <a:r>
              <a:rPr lang="en-US" altLang="id-ID" dirty="0"/>
              <a:t> </a:t>
            </a:r>
            <a:r>
              <a:rPr lang="en-US" altLang="id-ID" dirty="0" err="1"/>
              <a:t>berbasis</a:t>
            </a:r>
            <a:r>
              <a:rPr lang="en-US" altLang="id-ID" dirty="0"/>
              <a:t> windows </a:t>
            </a:r>
            <a:r>
              <a:rPr lang="en-US" altLang="id-ID" dirty="0" err="1"/>
              <a:t>atau</a:t>
            </a:r>
            <a:r>
              <a:rPr lang="en-US" altLang="id-ID" dirty="0"/>
              <a:t> multimedia.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50829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Representasi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b="1" dirty="0" err="1"/>
              <a:t>Pengertian</a:t>
            </a:r>
            <a:r>
              <a:rPr lang="en-US" altLang="id-ID" dirty="0"/>
              <a:t> </a:t>
            </a:r>
            <a:br>
              <a:rPr lang="en-US" altLang="id-ID" dirty="0"/>
            </a:br>
            <a:r>
              <a:rPr lang="en-US" altLang="id-ID" dirty="0"/>
              <a:t>Proses </a:t>
            </a:r>
            <a:r>
              <a:rPr lang="en-US" altLang="id-ID" dirty="0" err="1"/>
              <a:t>perubahan</a:t>
            </a:r>
            <a:r>
              <a:rPr lang="en-US" altLang="id-ID" dirty="0"/>
              <a:t> </a:t>
            </a:r>
            <a:r>
              <a:rPr lang="en-US" altLang="id-ID" dirty="0" err="1"/>
              <a:t>konsep-konsep</a:t>
            </a:r>
            <a:r>
              <a:rPr lang="en-US" altLang="id-ID" dirty="0"/>
              <a:t> yang </a:t>
            </a:r>
            <a:r>
              <a:rPr lang="en-US" altLang="id-ID" dirty="0" err="1"/>
              <a:t>abstrak</a:t>
            </a:r>
            <a:r>
              <a:rPr lang="en-US" altLang="id-ID" dirty="0"/>
              <a:t> </a:t>
            </a:r>
            <a:r>
              <a:rPr lang="en-US" altLang="id-ID" dirty="0" err="1"/>
              <a:t>maupun</a:t>
            </a:r>
            <a:r>
              <a:rPr lang="en-US" altLang="id-ID" dirty="0"/>
              <a:t> </a:t>
            </a:r>
            <a:r>
              <a:rPr lang="en-US" altLang="id-ID" dirty="0" err="1"/>
              <a:t>nyata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bentuk</a:t>
            </a:r>
            <a:r>
              <a:rPr lang="en-US" altLang="id-ID" dirty="0"/>
              <a:t> </a:t>
            </a:r>
            <a:r>
              <a:rPr lang="en-US" altLang="id-ID" dirty="0" err="1"/>
              <a:t>yg</a:t>
            </a:r>
            <a:r>
              <a:rPr lang="en-US" altLang="id-ID" dirty="0"/>
              <a:t> </a:t>
            </a:r>
            <a:r>
              <a:rPr lang="en-US" altLang="id-ID" dirty="0" err="1"/>
              <a:t>kongkret</a:t>
            </a:r>
            <a:endParaRPr lang="en-US" altLang="id-ID" dirty="0"/>
          </a:p>
        </p:txBody>
      </p:sp>
    </p:spTree>
    <p:extLst>
      <p:ext uri="{BB962C8B-B14F-4D97-AF65-F5344CB8AC3E}">
        <p14:creationId xmlns:p14="http://schemas.microsoft.com/office/powerpoint/2010/main" val="832877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Cara </a:t>
            </a:r>
            <a:r>
              <a:rPr lang="en-US" dirty="0" err="1"/>
              <a:t>Melakukan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Representasi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id-ID" b="1" dirty="0" err="1"/>
              <a:t>Daftar</a:t>
            </a:r>
            <a:r>
              <a:rPr lang="en-US" altLang="id-ID" b="1" dirty="0"/>
              <a:t>, </a:t>
            </a:r>
            <a:r>
              <a:rPr lang="en-US" altLang="id-ID" b="1" dirty="0" err="1"/>
              <a:t>ringkasan</a:t>
            </a:r>
            <a:r>
              <a:rPr lang="en-US" altLang="id-ID" b="1" dirty="0"/>
              <a:t>, </a:t>
            </a:r>
            <a:r>
              <a:rPr lang="en-US" altLang="id-ID" b="1" dirty="0" err="1"/>
              <a:t>matriks</a:t>
            </a:r>
            <a:endParaRPr lang="en-US" altLang="id-ID" b="1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Gunakan</a:t>
            </a:r>
            <a:r>
              <a:rPr lang="en-US" altLang="id-ID" dirty="0"/>
              <a:t> </a:t>
            </a:r>
            <a:r>
              <a:rPr lang="en-US" altLang="id-ID" dirty="0" err="1"/>
              <a:t>alat</a:t>
            </a:r>
            <a:r>
              <a:rPr lang="en-US" altLang="id-ID" dirty="0"/>
              <a:t> bantu </a:t>
            </a:r>
            <a:r>
              <a:rPr lang="en-US" altLang="id-ID" dirty="0" err="1"/>
              <a:t>bagan</a:t>
            </a:r>
            <a:endParaRPr lang="en-US" altLang="id-ID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Tambahkan</a:t>
            </a:r>
            <a:r>
              <a:rPr lang="en-US" altLang="id-ID" dirty="0"/>
              <a:t> detail yang </a:t>
            </a:r>
            <a:r>
              <a:rPr lang="en-US" altLang="id-ID" dirty="0" err="1"/>
              <a:t>semakin</a:t>
            </a:r>
            <a:r>
              <a:rPr lang="en-US" altLang="id-ID" dirty="0"/>
              <a:t> </a:t>
            </a:r>
            <a:r>
              <a:rPr lang="en-US" altLang="id-ID" dirty="0" err="1"/>
              <a:t>bertambah</a:t>
            </a:r>
            <a:endParaRPr lang="en-US" altLang="id-ID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Ketahui</a:t>
            </a:r>
            <a:r>
              <a:rPr lang="en-US" altLang="id-ID" dirty="0"/>
              <a:t> </a:t>
            </a:r>
            <a:r>
              <a:rPr lang="en-US" altLang="id-ID" dirty="0" err="1"/>
              <a:t>lebih</a:t>
            </a:r>
            <a:r>
              <a:rPr lang="en-US" altLang="id-ID" dirty="0"/>
              <a:t> </a:t>
            </a:r>
            <a:r>
              <a:rPr lang="en-US" altLang="id-ID" dirty="0" err="1"/>
              <a:t>lanjut</a:t>
            </a:r>
            <a:r>
              <a:rPr lang="en-US" altLang="id-ID" dirty="0"/>
              <a:t> </a:t>
            </a:r>
            <a:r>
              <a:rPr lang="en-US" altLang="id-ID" dirty="0" err="1"/>
              <a:t>berapa</a:t>
            </a:r>
            <a:r>
              <a:rPr lang="en-US" altLang="id-ID" dirty="0"/>
              <a:t> detail yang </a:t>
            </a:r>
            <a:r>
              <a:rPr lang="en-US" altLang="id-ID" dirty="0" err="1"/>
              <a:t>cukup</a:t>
            </a:r>
            <a:endParaRPr lang="en-US" altLang="id-ID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Akankah</a:t>
            </a:r>
            <a:r>
              <a:rPr lang="en-US" altLang="id-ID" dirty="0"/>
              <a:t> </a:t>
            </a:r>
            <a:r>
              <a:rPr lang="en-US" altLang="id-ID" dirty="0" err="1"/>
              <a:t>ditambah</a:t>
            </a:r>
            <a:r>
              <a:rPr lang="en-US" altLang="id-ID" dirty="0"/>
              <a:t> </a:t>
            </a:r>
            <a:r>
              <a:rPr lang="en-US" altLang="id-ID" dirty="0" err="1"/>
              <a:t>ringkasan</a:t>
            </a:r>
            <a:r>
              <a:rPr lang="en-US" altLang="id-ID" dirty="0"/>
              <a:t> yang </a:t>
            </a:r>
            <a:r>
              <a:rPr lang="en-US" altLang="id-ID" dirty="0" err="1"/>
              <a:t>dihubungkan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sub-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khusus</a:t>
            </a:r>
            <a:endParaRPr lang="en-US" altLang="id-ID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Baik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yang </a:t>
            </a:r>
            <a:r>
              <a:rPr lang="en-US" altLang="id-ID" dirty="0" err="1"/>
              <a:t>terurut</a:t>
            </a:r>
            <a:endParaRPr lang="en-US" altLang="id-ID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mendukung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baik</a:t>
            </a:r>
            <a:r>
              <a:rPr lang="en-US" altLang="id-ID" dirty="0"/>
              <a:t> </a:t>
            </a:r>
            <a:r>
              <a:rPr lang="en-US" altLang="id-ID" dirty="0" err="1"/>
              <a:t>tugas-tugas</a:t>
            </a:r>
            <a:r>
              <a:rPr lang="en-US" altLang="id-ID" dirty="0"/>
              <a:t> yang parallel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mendukung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baik</a:t>
            </a:r>
            <a:r>
              <a:rPr lang="en-US" altLang="id-ID" dirty="0"/>
              <a:t> </a:t>
            </a:r>
            <a:r>
              <a:rPr lang="en-US" altLang="id-ID" dirty="0" err="1"/>
              <a:t>percabangan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688514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Cara </a:t>
            </a:r>
            <a:r>
              <a:rPr lang="en-US" dirty="0" err="1"/>
              <a:t>Melakukan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Representasi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id-ID" b="1" dirty="0" err="1"/>
              <a:t>Naratif</a:t>
            </a:r>
            <a:endParaRPr lang="en-US" altLang="id-ID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Menjelaskan</a:t>
            </a:r>
            <a:r>
              <a:rPr lang="en-US" altLang="id-ID" dirty="0"/>
              <a:t> </a:t>
            </a:r>
            <a:r>
              <a:rPr lang="en-US" altLang="id-ID" dirty="0" err="1"/>
              <a:t>tugas-tugas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bentuk</a:t>
            </a:r>
            <a:r>
              <a:rPr lang="en-US" altLang="id-ID" dirty="0"/>
              <a:t> </a:t>
            </a:r>
            <a:r>
              <a:rPr lang="en-US" altLang="id-ID" dirty="0" err="1"/>
              <a:t>kalimat</a:t>
            </a:r>
            <a:endParaRPr lang="en-US" altLang="id-ID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Seringkali</a:t>
            </a:r>
            <a:r>
              <a:rPr lang="en-US" altLang="id-ID" dirty="0"/>
              <a:t> </a:t>
            </a:r>
            <a:r>
              <a:rPr lang="en-US" altLang="id-ID" dirty="0" err="1"/>
              <a:t>versi</a:t>
            </a:r>
            <a:r>
              <a:rPr lang="en-US" altLang="id-ID" dirty="0"/>
              <a:t> </a:t>
            </a:r>
            <a:r>
              <a:rPr lang="en-US" altLang="id-ID" dirty="0" err="1"/>
              <a:t>diperluas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daftar</a:t>
            </a:r>
            <a:r>
              <a:rPr lang="en-US" altLang="id-ID" dirty="0"/>
              <a:t> </a:t>
            </a:r>
            <a:r>
              <a:rPr lang="en-US" altLang="id-ID" dirty="0" err="1"/>
              <a:t>atau</a:t>
            </a:r>
            <a:r>
              <a:rPr lang="en-US" altLang="id-ID" dirty="0"/>
              <a:t> </a:t>
            </a:r>
            <a:r>
              <a:rPr lang="en-US" altLang="id-ID" dirty="0" err="1"/>
              <a:t>ringkasan</a:t>
            </a:r>
            <a:endParaRPr lang="en-US" altLang="id-ID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Lebih</a:t>
            </a:r>
            <a:r>
              <a:rPr lang="en-US" altLang="id-ID" dirty="0"/>
              <a:t> </a:t>
            </a:r>
            <a:r>
              <a:rPr lang="en-US" altLang="id-ID" dirty="0" err="1"/>
              <a:t>efektif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mengkomunikasikan</a:t>
            </a:r>
            <a:r>
              <a:rPr lang="en-US" altLang="id-ID" dirty="0"/>
              <a:t> ide-ide </a:t>
            </a:r>
            <a:r>
              <a:rPr lang="en-US" altLang="id-ID" dirty="0" err="1"/>
              <a:t>umum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endParaRPr lang="en-US" altLang="id-ID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efektif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detail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efektif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yang </a:t>
            </a:r>
            <a:r>
              <a:rPr lang="en-US" altLang="id-ID" dirty="0" err="1"/>
              <a:t>bercabang</a:t>
            </a:r>
            <a:endParaRPr lang="en-US" altLang="id-ID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Tidak</a:t>
            </a:r>
            <a:r>
              <a:rPr lang="en-US" altLang="id-ID" dirty="0"/>
              <a:t> </a:t>
            </a:r>
            <a:r>
              <a:rPr lang="en-US" altLang="id-ID" dirty="0" err="1"/>
              <a:t>efektif</a:t>
            </a:r>
            <a:r>
              <a:rPr lang="en-US" altLang="id-ID" dirty="0"/>
              <a:t> </a:t>
            </a:r>
            <a:r>
              <a:rPr lang="en-US" altLang="id-ID" dirty="0" err="1"/>
              <a:t>untuk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paralel</a:t>
            </a:r>
            <a:br>
              <a:rPr lang="en-US" altLang="id-ID" dirty="0">
                <a:latin typeface="Poor Richard" panose="02080502050505020702" pitchFamily="18" charset="0"/>
              </a:rPr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830408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Cara </a:t>
            </a:r>
            <a:r>
              <a:rPr lang="en-US" dirty="0" err="1"/>
              <a:t>Melakukan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Representasi</a:t>
            </a:r>
            <a:r>
              <a:rPr lang="en-US" dirty="0"/>
              <a:t> Data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id-ID" b="1" dirty="0" err="1"/>
              <a:t>Hierarki</a:t>
            </a:r>
            <a:br>
              <a:rPr lang="en-US" altLang="id-ID" b="1" dirty="0"/>
            </a:br>
            <a:r>
              <a:rPr lang="en-US" altLang="id-ID" b="1" dirty="0" err="1"/>
              <a:t>Hierarki</a:t>
            </a:r>
            <a:r>
              <a:rPr lang="en-US" altLang="id-ID" b="1" dirty="0"/>
              <a:t> Task Analysis (HTA)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Notasi</a:t>
            </a:r>
            <a:r>
              <a:rPr lang="en-US" altLang="id-ID" dirty="0"/>
              <a:t> </a:t>
            </a:r>
            <a:r>
              <a:rPr lang="en-US" altLang="id-ID" dirty="0" err="1"/>
              <a:t>grafik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dekomposisi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tugas</a:t>
            </a:r>
            <a:endParaRPr lang="en-US" altLang="id-ID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merupakan</a:t>
            </a:r>
            <a:r>
              <a:rPr lang="en-US" altLang="id-ID" dirty="0"/>
              <a:t> </a:t>
            </a:r>
            <a:r>
              <a:rPr lang="en-US" altLang="id-ID" dirty="0" err="1"/>
              <a:t>kumpulan</a:t>
            </a:r>
            <a:r>
              <a:rPr lang="en-US" altLang="id-ID" dirty="0"/>
              <a:t> </a:t>
            </a:r>
            <a:r>
              <a:rPr lang="en-US" altLang="id-ID" dirty="0" err="1"/>
              <a:t>dari</a:t>
            </a:r>
            <a:r>
              <a:rPr lang="en-US" altLang="id-ID" dirty="0"/>
              <a:t> </a:t>
            </a:r>
            <a:r>
              <a:rPr lang="en-US" altLang="id-ID" dirty="0" err="1"/>
              <a:t>aksi</a:t>
            </a:r>
            <a:endParaRPr lang="en-US" altLang="id-ID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diatur</a:t>
            </a:r>
            <a:r>
              <a:rPr lang="en-US" altLang="id-ID" dirty="0"/>
              <a:t> </a:t>
            </a:r>
            <a:r>
              <a:rPr lang="en-US" altLang="id-ID" dirty="0" err="1"/>
              <a:t>ke</a:t>
            </a:r>
            <a:r>
              <a:rPr lang="en-US" altLang="id-ID" dirty="0"/>
              <a:t> </a:t>
            </a:r>
            <a:r>
              <a:rPr lang="en-US" altLang="id-ID" dirty="0" err="1"/>
              <a:t>dalam</a:t>
            </a:r>
            <a:r>
              <a:rPr lang="en-US" altLang="id-ID" dirty="0"/>
              <a:t> </a:t>
            </a:r>
            <a:r>
              <a:rPr lang="en-US" altLang="id-ID" dirty="0" err="1"/>
              <a:t>rencana</a:t>
            </a:r>
            <a:endParaRPr lang="en-US" altLang="id-ID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id-ID" dirty="0" err="1"/>
              <a:t>Mengelompokkan</a:t>
            </a:r>
            <a:r>
              <a:rPr lang="en-US" altLang="id-ID" dirty="0"/>
              <a:t> sub-</a:t>
            </a:r>
            <a:r>
              <a:rPr lang="en-US" altLang="id-ID" dirty="0" err="1"/>
              <a:t>tugas</a:t>
            </a:r>
            <a:r>
              <a:rPr lang="en-US" altLang="id-ID" dirty="0"/>
              <a:t> </a:t>
            </a:r>
            <a:r>
              <a:rPr lang="en-US" altLang="id-ID" dirty="0" err="1"/>
              <a:t>dengan</a:t>
            </a:r>
            <a:r>
              <a:rPr lang="en-US" altLang="id-ID" dirty="0"/>
              <a:t> </a:t>
            </a:r>
            <a:r>
              <a:rPr lang="en-US" altLang="id-ID" dirty="0" err="1"/>
              <a:t>berurut</a:t>
            </a:r>
            <a:r>
              <a:rPr lang="en-US" altLang="id-ID" dirty="0"/>
              <a:t> </a:t>
            </a:r>
            <a:r>
              <a:rPr lang="en-US" altLang="id-ID" dirty="0" err="1"/>
              <a:t>lebih</a:t>
            </a:r>
            <a:r>
              <a:rPr lang="en-US" altLang="id-ID" dirty="0"/>
              <a:t> </a:t>
            </a:r>
            <a:r>
              <a:rPr lang="en-US" altLang="id-ID" dirty="0" err="1"/>
              <a:t>disukai</a:t>
            </a:r>
            <a:r>
              <a:rPr lang="en-US" altLang="id-ID" dirty="0"/>
              <a:t> </a:t>
            </a:r>
            <a:r>
              <a:rPr lang="en-US" altLang="id-ID" dirty="0" err="1"/>
              <a:t>dan</a:t>
            </a:r>
            <a:r>
              <a:rPr lang="en-US" altLang="id-ID" dirty="0"/>
              <a:t> </a:t>
            </a:r>
            <a:r>
              <a:rPr lang="en-US" altLang="id-ID" dirty="0" err="1"/>
              <a:t>kondisi-kondisi</a:t>
            </a:r>
            <a:r>
              <a:rPr lang="en-US" altLang="id-ID" dirty="0"/>
              <a:t> </a:t>
            </a:r>
            <a:r>
              <a:rPr lang="en-US" altLang="id-ID" dirty="0" err="1"/>
              <a:t>prasyarat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810673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43</TotalTime>
  <Words>1323</Words>
  <Application>Microsoft Office PowerPoint</Application>
  <PresentationFormat>On-screen Show (4:3)</PresentationFormat>
  <Paragraphs>169</Paragraphs>
  <Slides>41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6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Malgun Gothic</vt:lpstr>
      <vt:lpstr>Arial</vt:lpstr>
      <vt:lpstr>DaunPenh</vt:lpstr>
      <vt:lpstr>Garamond</vt:lpstr>
      <vt:lpstr>Myriad Pro Cond</vt:lpstr>
      <vt:lpstr>Poor Richard</vt:lpstr>
      <vt:lpstr>Organic</vt:lpstr>
      <vt:lpstr>Bahan Ajar Multimedia\Drawing1.vsd\Drawing\~Page-1\Process</vt:lpstr>
      <vt:lpstr>Bahan Ajar Multimedia\Drawing1.vsd\Drawing\~Page-1\Process.2</vt:lpstr>
      <vt:lpstr>Bahan Ajar Multimedia\Drawing1.vsd\Drawing\~Page-1\Process.3</vt:lpstr>
      <vt:lpstr>Bahan Ajar Multimedia\Drawing1.vsd\Drawing\~Page-1\Process.4</vt:lpstr>
      <vt:lpstr>Bahan Ajar Multimedia\Drawing1.vsd\Drawing\~Page-1\Process.5</vt:lpstr>
      <vt:lpstr>Bahan Ajar Multimedia\Drawing1.vsd\Drawing\~Page-1\Process.6</vt:lpstr>
      <vt:lpstr>Analisis Tugas</vt:lpstr>
      <vt:lpstr>Overview, Utility</vt:lpstr>
      <vt:lpstr>Analisis Tugas</vt:lpstr>
      <vt:lpstr>Mengapa perlu Analisis Tugas?</vt:lpstr>
      <vt:lpstr>Istilah dalam Analisis Tugas</vt:lpstr>
      <vt:lpstr>Contoh analisis tugas dalam rangka membersihkan rumah</vt:lpstr>
      <vt:lpstr>User yang menggunakan perlengkapan ini harus mengetahui tentang</vt:lpstr>
      <vt:lpstr>Teknik Analisis Tugas</vt:lpstr>
      <vt:lpstr>Teknik analisis tugas  dibagi menjadi tiga bagian</vt:lpstr>
      <vt:lpstr>Teknik Analisis Tugas</vt:lpstr>
      <vt:lpstr>Teknik Analisis Tugas</vt:lpstr>
      <vt:lpstr>Dekomposisi Tugas</vt:lpstr>
      <vt:lpstr>Contoh membuat teh</vt:lpstr>
      <vt:lpstr>PowerPoint Presentation</vt:lpstr>
      <vt:lpstr>PowerPoint Presentation</vt:lpstr>
      <vt:lpstr>Contoh pengelompokan tugas/ jenis perencanaan</vt:lpstr>
      <vt:lpstr>Analisa Berbasis Pengetahuan</vt:lpstr>
      <vt:lpstr>Analisa Berbasis Pengetahuan</vt:lpstr>
      <vt:lpstr>Teknik Berbasis Relasi Entitas</vt:lpstr>
      <vt:lpstr>Objek </vt:lpstr>
      <vt:lpstr>Aksi </vt:lpstr>
      <vt:lpstr>Contoh </vt:lpstr>
      <vt:lpstr>PowerPoint Presentation</vt:lpstr>
      <vt:lpstr>Sumber Informasi &amp;  Pengumpulan Data</vt:lpstr>
      <vt:lpstr>PowerPoint Presentation</vt:lpstr>
      <vt:lpstr>Dokumentasi </vt:lpstr>
      <vt:lpstr>Observasi </vt:lpstr>
      <vt:lpstr>Wawancara </vt:lpstr>
      <vt:lpstr>Komponen Inpu &amp; Output</vt:lpstr>
      <vt:lpstr>Unit Input Device</vt:lpstr>
      <vt:lpstr>Unit Input Device</vt:lpstr>
      <vt:lpstr>Unit Input Device</vt:lpstr>
      <vt:lpstr>Unit Input Device</vt:lpstr>
      <vt:lpstr>Unit Input Device</vt:lpstr>
      <vt:lpstr>Unit Input Device</vt:lpstr>
      <vt:lpstr>Unit Output Device</vt:lpstr>
      <vt:lpstr>Unit Output Device</vt:lpstr>
      <vt:lpstr>Representasi Data</vt:lpstr>
      <vt:lpstr>Cara Melakukan  Representasi Data</vt:lpstr>
      <vt:lpstr>Cara Melakukan  Representasi Data</vt:lpstr>
      <vt:lpstr>Cara Melakukan  Representasi 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Tugas</dc:title>
  <dc:creator>ning</dc:creator>
  <cp:lastModifiedBy>ning</cp:lastModifiedBy>
  <cp:revision>5</cp:revision>
  <dcterms:created xsi:type="dcterms:W3CDTF">2017-03-23T23:15:58Z</dcterms:created>
  <dcterms:modified xsi:type="dcterms:W3CDTF">2017-03-23T23:59:15Z</dcterms:modified>
</cp:coreProperties>
</file>