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CA18731-A92F-4121-B516-495E001C3AB9}" type="datetimeFigureOut">
              <a:rPr lang="en-US" smtClean="0"/>
              <a:pPr/>
              <a:t>3/10/2021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0B1FF1E-9E68-4874-8E49-B21EFAE855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TEKNIK TENAGA LISTRIK</a:t>
            </a:r>
          </a:p>
          <a:p>
            <a:r>
              <a:rPr lang="en-US" dirty="0" smtClean="0"/>
              <a:t>PERTEMUAN KE-1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SATUAN DASAR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STRUKTUR BENDA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Benda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menempati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berat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Contoh</a:t>
            </a:r>
            <a:r>
              <a:rPr lang="en-US" dirty="0" smtClean="0"/>
              <a:t>: air, </a:t>
            </a:r>
            <a:r>
              <a:rPr lang="en-US" dirty="0" err="1" smtClean="0"/>
              <a:t>udara</a:t>
            </a:r>
            <a:r>
              <a:rPr lang="en-US" dirty="0" smtClean="0"/>
              <a:t>, </a:t>
            </a:r>
            <a:r>
              <a:rPr lang="en-US" dirty="0" err="1" smtClean="0"/>
              <a:t>tembaga</a:t>
            </a:r>
            <a:r>
              <a:rPr lang="en-US" dirty="0" smtClean="0"/>
              <a:t>, </a:t>
            </a:r>
            <a:r>
              <a:rPr lang="en-US" dirty="0" err="1" smtClean="0"/>
              <a:t>timah</a:t>
            </a:r>
            <a:r>
              <a:rPr lang="en-US" dirty="0" smtClean="0"/>
              <a:t>, </a:t>
            </a:r>
            <a:r>
              <a:rPr lang="en-US" dirty="0" err="1" smtClean="0"/>
              <a:t>asap</a:t>
            </a:r>
            <a:r>
              <a:rPr lang="en-US" dirty="0" smtClean="0"/>
              <a:t>, </a:t>
            </a:r>
            <a:r>
              <a:rPr lang="en-US" dirty="0" err="1" smtClean="0"/>
              <a:t>besi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garam</a:t>
            </a:r>
            <a:endParaRPr lang="en-US" dirty="0" smtClean="0"/>
          </a:p>
          <a:p>
            <a:r>
              <a:rPr lang="en-US" dirty="0" smtClean="0"/>
              <a:t>Benda </a:t>
            </a:r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partikel-partikel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kecil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endParaRPr lang="en-US" dirty="0" smtClean="0"/>
          </a:p>
          <a:p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partikel</a:t>
            </a:r>
            <a:r>
              <a:rPr lang="en-US" dirty="0" smtClean="0"/>
              <a:t> </a:t>
            </a:r>
            <a:r>
              <a:rPr lang="en-US" dirty="0" err="1" smtClean="0"/>
              <a:t>terkecil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zat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idetitasnya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 smtClean="0"/>
              <a:t>: air --&gt;</a:t>
            </a:r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hidrogen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oksigen</a:t>
            </a:r>
            <a:r>
              <a:rPr lang="en-US" dirty="0" smtClean="0"/>
              <a:t> (</a:t>
            </a:r>
            <a:r>
              <a:rPr lang="en-US" dirty="0" err="1" smtClean="0"/>
              <a:t>molekul</a:t>
            </a:r>
            <a:r>
              <a:rPr lang="en-US" dirty="0" smtClean="0"/>
              <a:t> air)</a:t>
            </a:r>
          </a:p>
          <a:p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dibagi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atom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5410200"/>
          </a:xfrm>
        </p:spPr>
        <p:txBody>
          <a:bodyPr/>
          <a:lstStyle/>
          <a:p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solar (</a:t>
            </a:r>
            <a:r>
              <a:rPr lang="en-US" dirty="0" err="1" smtClean="0"/>
              <a:t>matahari</a:t>
            </a:r>
            <a:r>
              <a:rPr lang="en-US" dirty="0" smtClean="0"/>
              <a:t>) , </a:t>
            </a:r>
            <a:r>
              <a:rPr lang="en-US" dirty="0" err="1" smtClean="0"/>
              <a:t>inti</a:t>
            </a:r>
            <a:r>
              <a:rPr lang="en-US" dirty="0" smtClean="0"/>
              <a:t> atom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nukleus</a:t>
            </a:r>
            <a:endParaRPr lang="en-US" dirty="0" smtClean="0"/>
          </a:p>
          <a:p>
            <a:r>
              <a:rPr lang="en-US" dirty="0" err="1" smtClean="0"/>
              <a:t>Nukleus</a:t>
            </a:r>
            <a:r>
              <a:rPr lang="en-US" dirty="0" smtClean="0"/>
              <a:t>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partikel</a:t>
            </a:r>
            <a:r>
              <a:rPr lang="en-US" dirty="0" smtClean="0"/>
              <a:t> sub-atom </a:t>
            </a:r>
            <a:r>
              <a:rPr lang="en-US" dirty="0" err="1" smtClean="0"/>
              <a:t>yaitu</a:t>
            </a:r>
            <a:r>
              <a:rPr lang="en-US" dirty="0" smtClean="0"/>
              <a:t> proton </a:t>
            </a:r>
            <a:r>
              <a:rPr lang="en-US" dirty="0" err="1" smtClean="0"/>
              <a:t>dan</a:t>
            </a:r>
            <a:r>
              <a:rPr lang="en-US" dirty="0" smtClean="0"/>
              <a:t> neutron</a:t>
            </a:r>
          </a:p>
          <a:p>
            <a:r>
              <a:rPr lang="en-US" dirty="0" err="1" smtClean="0"/>
              <a:t>Terdapat</a:t>
            </a:r>
            <a:r>
              <a:rPr lang="en-US" dirty="0" smtClean="0"/>
              <a:t> 103 </a:t>
            </a:r>
            <a:r>
              <a:rPr lang="en-US" dirty="0" err="1" smtClean="0"/>
              <a:t>jenis</a:t>
            </a:r>
            <a:r>
              <a:rPr lang="en-US" dirty="0" smtClean="0"/>
              <a:t> atom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yang </a:t>
            </a:r>
            <a:r>
              <a:rPr lang="en-US" dirty="0" err="1" smtClean="0"/>
              <a:t>diketahui</a:t>
            </a:r>
            <a:endParaRPr lang="en-US" dirty="0" smtClean="0"/>
          </a:p>
          <a:p>
            <a:r>
              <a:rPr lang="en-US" dirty="0" err="1" smtClean="0"/>
              <a:t>Mengelilingi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r>
              <a:rPr lang="en-US" dirty="0" smtClean="0"/>
              <a:t> atom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mirip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orbit planet </a:t>
            </a: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matahari</a:t>
            </a:r>
            <a:r>
              <a:rPr lang="en-US" dirty="0" smtClean="0"/>
              <a:t>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endParaRPr lang="en-US" dirty="0" smtClean="0"/>
          </a:p>
          <a:p>
            <a:r>
              <a:rPr lang="en-US" dirty="0" smtClean="0"/>
              <a:t>Atom-atom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endParaRPr lang="en-US" dirty="0" smtClean="0"/>
          </a:p>
          <a:p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elektron-elektron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atom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(</a:t>
            </a:r>
            <a:r>
              <a:rPr lang="en-US" dirty="0" err="1" smtClean="0"/>
              <a:t>identik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533400"/>
            <a:ext cx="7772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Proton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lain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dirty="0" err="1" smtClean="0"/>
              <a:t>gaya-gaya</a:t>
            </a:r>
            <a:r>
              <a:rPr lang="en-US" dirty="0" smtClean="0"/>
              <a:t> </a:t>
            </a:r>
            <a:r>
              <a:rPr lang="en-US" dirty="0" err="1" smtClean="0"/>
              <a:t>tarik</a:t>
            </a:r>
            <a:r>
              <a:rPr lang="en-US" dirty="0" smtClean="0"/>
              <a:t> </a:t>
            </a:r>
            <a:r>
              <a:rPr lang="en-US" dirty="0" err="1" smtClean="0"/>
              <a:t>keduanya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gravitasi</a:t>
            </a:r>
            <a:r>
              <a:rPr lang="en-US" dirty="0" smtClean="0"/>
              <a:t> </a:t>
            </a:r>
            <a:r>
              <a:rPr lang="en-US" dirty="0" err="1" smtClean="0"/>
              <a:t>antar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endParaRPr lang="en-US" dirty="0" smtClean="0"/>
          </a:p>
          <a:p>
            <a:r>
              <a:rPr lang="en-US" dirty="0" smtClean="0"/>
              <a:t>Gaya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properti</a:t>
            </a:r>
            <a:r>
              <a:rPr lang="en-US" dirty="0" smtClean="0"/>
              <a:t>/</a:t>
            </a:r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 err="1" smtClean="0"/>
              <a:t>roton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yang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(electric charge)</a:t>
            </a:r>
          </a:p>
          <a:p>
            <a:r>
              <a:rPr lang="en-US" dirty="0" smtClean="0"/>
              <a:t>Proton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tolak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proton yang lain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endParaRPr lang="en-US" dirty="0" smtClean="0"/>
          </a:p>
          <a:p>
            <a:r>
              <a:rPr lang="en-US" dirty="0" err="1" smtClean="0"/>
              <a:t>Tetapi</a:t>
            </a:r>
            <a:r>
              <a:rPr lang="en-US" dirty="0" smtClean="0"/>
              <a:t> proton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tarik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yang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proton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. </a:t>
            </a:r>
            <a:r>
              <a:rPr lang="en-US" dirty="0" err="1" smtClean="0"/>
              <a:t>Sedangkan</a:t>
            </a:r>
            <a:r>
              <a:rPr lang="en-US" dirty="0" smtClean="0"/>
              <a:t> neutron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netral</a:t>
            </a:r>
            <a:r>
              <a:rPr lang="en-US" dirty="0" smtClean="0"/>
              <a:t> (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kehilangan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r>
              <a:rPr lang="en-US" dirty="0" smtClean="0"/>
              <a:t>, </a:t>
            </a:r>
            <a:r>
              <a:rPr lang="en-US" dirty="0" err="1" smtClean="0"/>
              <a:t>begitu</a:t>
            </a:r>
            <a:r>
              <a:rPr lang="en-US" dirty="0" smtClean="0"/>
              <a:t> pula </a:t>
            </a:r>
            <a:r>
              <a:rPr lang="en-US" dirty="0" err="1" smtClean="0"/>
              <a:t>sebaliknya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bertambah</a:t>
            </a:r>
            <a:r>
              <a:rPr lang="en-US" dirty="0" smtClean="0"/>
              <a:t> </a:t>
            </a:r>
            <a:r>
              <a:rPr lang="en-US" dirty="0" err="1" smtClean="0"/>
              <a:t>elektronnya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57200"/>
            <a:ext cx="7772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Benda yang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tolak-menolak</a:t>
            </a:r>
            <a:r>
              <a:rPr lang="en-US" dirty="0" smtClean="0"/>
              <a:t> </a:t>
            </a: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berlainan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tarik-menarik</a:t>
            </a:r>
            <a:endParaRPr lang="en-US" dirty="0" smtClean="0"/>
          </a:p>
          <a:p>
            <a:r>
              <a:rPr lang="en-US" dirty="0" smtClean="0"/>
              <a:t>Gaya </a:t>
            </a:r>
            <a:r>
              <a:rPr lang="en-US" dirty="0" err="1" smtClean="0"/>
              <a:t>tarik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gaya</a:t>
            </a:r>
            <a:r>
              <a:rPr lang="en-US" dirty="0" smtClean="0"/>
              <a:t> </a:t>
            </a:r>
            <a:r>
              <a:rPr lang="en-US" dirty="0" err="1" smtClean="0"/>
              <a:t>tolak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bermuatan</a:t>
            </a:r>
            <a:r>
              <a:rPr lang="en-US" dirty="0" smtClean="0"/>
              <a:t>,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jaraknya</a:t>
            </a:r>
            <a:r>
              <a:rPr lang="en-US" dirty="0" smtClean="0"/>
              <a:t> </a:t>
            </a:r>
            <a:r>
              <a:rPr lang="en-US" dirty="0" err="1" smtClean="0"/>
              <a:t>makin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 </a:t>
            </a:r>
            <a:r>
              <a:rPr lang="en-US" dirty="0" err="1" smtClean="0"/>
              <a:t>gayanya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benda</a:t>
            </a:r>
            <a:r>
              <a:rPr lang="en-US" dirty="0" smtClean="0"/>
              <a:t> yang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kali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gayanya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seperempat</a:t>
            </a:r>
            <a:endParaRPr lang="en-US" dirty="0" smtClean="0"/>
          </a:p>
          <a:p>
            <a:r>
              <a:rPr lang="en-US" dirty="0" err="1" smtClean="0"/>
              <a:t>Jadi</a:t>
            </a:r>
            <a:r>
              <a:rPr lang="en-US" dirty="0" smtClean="0"/>
              <a:t>, Gaya </a:t>
            </a:r>
            <a:r>
              <a:rPr lang="en-US" dirty="0" err="1" smtClean="0"/>
              <a:t>berbanding</a:t>
            </a:r>
            <a:r>
              <a:rPr lang="en-US" dirty="0" smtClean="0"/>
              <a:t> </a:t>
            </a:r>
            <a:r>
              <a:rPr lang="en-US" dirty="0" err="1" smtClean="0"/>
              <a:t>tebalik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kuadrat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benda-benda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endParaRPr lang="en-US" dirty="0" smtClean="0"/>
          </a:p>
          <a:p>
            <a:r>
              <a:rPr lang="en-US" dirty="0" err="1" smtClean="0"/>
              <a:t>Konduktor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(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tembaga</a:t>
            </a:r>
            <a:r>
              <a:rPr lang="en-US" dirty="0" smtClean="0"/>
              <a:t>, </a:t>
            </a:r>
            <a:r>
              <a:rPr lang="en-US" dirty="0" err="1" smtClean="0"/>
              <a:t>emas</a:t>
            </a:r>
            <a:r>
              <a:rPr lang="en-US" dirty="0" smtClean="0"/>
              <a:t>, </a:t>
            </a:r>
            <a:r>
              <a:rPr lang="en-US" dirty="0" err="1" smtClean="0"/>
              <a:t>besi</a:t>
            </a:r>
            <a:r>
              <a:rPr lang="en-US" dirty="0" smtClean="0"/>
              <a:t>)</a:t>
            </a:r>
          </a:p>
          <a:p>
            <a:r>
              <a:rPr lang="en-US" dirty="0" smtClean="0"/>
              <a:t>Isolator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(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terikat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inti</a:t>
            </a:r>
            <a:r>
              <a:rPr lang="en-US" dirty="0" smtClean="0"/>
              <a:t>) (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kayu</a:t>
            </a:r>
            <a:r>
              <a:rPr lang="en-US" dirty="0" smtClean="0"/>
              <a:t>, </a:t>
            </a:r>
            <a:r>
              <a:rPr lang="en-US" dirty="0" err="1" smtClean="0"/>
              <a:t>plastik</a:t>
            </a:r>
            <a:r>
              <a:rPr lang="en-US" dirty="0" smtClean="0"/>
              <a:t>, </a:t>
            </a:r>
            <a:r>
              <a:rPr lang="en-US" dirty="0" err="1" smtClean="0"/>
              <a:t>kaca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Semikonduktor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isolator yang </a:t>
            </a:r>
            <a:r>
              <a:rPr lang="en-US" dirty="0" err="1" smtClean="0"/>
              <a:t>baik</a:t>
            </a:r>
            <a:r>
              <a:rPr lang="en-US" dirty="0" smtClean="0"/>
              <a:t> (</a:t>
            </a:r>
            <a:r>
              <a:rPr lang="en-US" dirty="0" err="1" smtClean="0"/>
              <a:t>contoh</a:t>
            </a:r>
            <a:r>
              <a:rPr lang="en-US" dirty="0" smtClean="0"/>
              <a:t>: </a:t>
            </a:r>
            <a:r>
              <a:rPr lang="en-US" dirty="0" err="1" smtClean="0"/>
              <a:t>silikon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germanium)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ARUS LISTRIK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,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/ </a:t>
            </a:r>
            <a:r>
              <a:rPr lang="en-US" dirty="0" err="1" smtClean="0"/>
              <a:t>berpindah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atom </a:t>
            </a:r>
            <a:r>
              <a:rPr lang="en-US" dirty="0" err="1" smtClean="0"/>
              <a:t>ke</a:t>
            </a:r>
            <a:r>
              <a:rPr lang="en-US" dirty="0" smtClean="0"/>
              <a:t> atom </a:t>
            </a:r>
            <a:r>
              <a:rPr lang="en-US" dirty="0" err="1" smtClean="0"/>
              <a:t>lainya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/drift /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yang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selempeng</a:t>
            </a:r>
            <a:r>
              <a:rPr lang="en-US" dirty="0" smtClean="0"/>
              <a:t> </a:t>
            </a:r>
            <a:r>
              <a:rPr lang="en-US" dirty="0" err="1" smtClean="0"/>
              <a:t>seng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selempeng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</a:t>
            </a:r>
            <a:r>
              <a:rPr lang="en-US" dirty="0" err="1" smtClean="0"/>
              <a:t>dicelupkan</a:t>
            </a:r>
            <a:r>
              <a:rPr lang="en-US" dirty="0" smtClean="0"/>
              <a:t> </a:t>
            </a:r>
            <a:r>
              <a:rPr lang="en-US" dirty="0" err="1" smtClean="0"/>
              <a:t>kedalam</a:t>
            </a:r>
            <a:r>
              <a:rPr lang="en-US" dirty="0" smtClean="0"/>
              <a:t> </a:t>
            </a:r>
            <a:r>
              <a:rPr lang="en-US" dirty="0" err="1" smtClean="0"/>
              <a:t>larutan</a:t>
            </a:r>
            <a:r>
              <a:rPr lang="en-US" dirty="0" smtClean="0"/>
              <a:t> </a:t>
            </a:r>
            <a:r>
              <a:rPr lang="en-US" dirty="0" err="1" smtClean="0"/>
              <a:t>asam</a:t>
            </a:r>
            <a:r>
              <a:rPr lang="en-US" dirty="0" smtClean="0"/>
              <a:t> </a:t>
            </a:r>
            <a:r>
              <a:rPr lang="en-US" dirty="0" err="1" smtClean="0"/>
              <a:t>sulfat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sederhana</a:t>
            </a:r>
            <a:r>
              <a:rPr lang="en-US" dirty="0" smtClean="0"/>
              <a:t>,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reaksi</a:t>
            </a:r>
            <a:r>
              <a:rPr lang="en-US" dirty="0" smtClean="0"/>
              <a:t> </a:t>
            </a:r>
            <a:r>
              <a:rPr lang="en-US" dirty="0" err="1" smtClean="0"/>
              <a:t>kimia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lempeng</a:t>
            </a:r>
            <a:r>
              <a:rPr lang="en-US" dirty="0" smtClean="0"/>
              <a:t> </a:t>
            </a:r>
            <a:r>
              <a:rPr lang="en-US" dirty="0" err="1" smtClean="0"/>
              <a:t>seng</a:t>
            </a:r>
            <a:r>
              <a:rPr lang="en-US" dirty="0" smtClean="0"/>
              <a:t> </a:t>
            </a:r>
            <a:r>
              <a:rPr lang="en-US" dirty="0" err="1" smtClean="0"/>
              <a:t>menambah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larutannya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negatif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lempeng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</a:t>
            </a:r>
            <a:r>
              <a:rPr lang="en-US" dirty="0" err="1" smtClean="0"/>
              <a:t>kehilangan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elektronya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bermuatan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lempeng</a:t>
            </a:r>
            <a:r>
              <a:rPr lang="en-US" dirty="0" smtClean="0"/>
              <a:t> </a:t>
            </a:r>
            <a:r>
              <a:rPr lang="en-US" dirty="0" err="1" smtClean="0"/>
              <a:t>dihubungkan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(</a:t>
            </a:r>
            <a:r>
              <a:rPr lang="en-US" dirty="0" err="1" smtClean="0"/>
              <a:t>konduktor</a:t>
            </a:r>
            <a:r>
              <a:rPr lang="en-US" dirty="0" smtClean="0"/>
              <a:t>)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lempeng</a:t>
            </a:r>
            <a:r>
              <a:rPr lang="en-US" dirty="0" smtClean="0"/>
              <a:t> </a:t>
            </a:r>
            <a:r>
              <a:rPr lang="en-US" dirty="0" err="1" smtClean="0"/>
              <a:t>seng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kawat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lempeng</a:t>
            </a:r>
            <a:r>
              <a:rPr lang="en-US" dirty="0" smtClean="0"/>
              <a:t> </a:t>
            </a:r>
            <a:r>
              <a:rPr lang="en-US" dirty="0" err="1" smtClean="0"/>
              <a:t>tembaga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larutan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lintasan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(circuit)</a:t>
            </a:r>
          </a:p>
          <a:p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semata-mata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SATUAN ARUS LISTRIK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Kuantitas</a:t>
            </a:r>
            <a:r>
              <a:rPr lang="en-US" dirty="0" smtClean="0"/>
              <a:t> </a:t>
            </a:r>
            <a:r>
              <a:rPr lang="en-US" dirty="0" err="1" smtClean="0"/>
              <a:t>terkecil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endParaRPr lang="en-US" dirty="0" smtClean="0"/>
          </a:p>
          <a:p>
            <a:r>
              <a:rPr lang="en-US" dirty="0" err="1" smtClean="0"/>
              <a:t>Coloumb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yang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muatan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pengukuran</a:t>
            </a:r>
            <a:r>
              <a:rPr lang="en-US" dirty="0" smtClean="0"/>
              <a:t> </a:t>
            </a:r>
            <a:r>
              <a:rPr lang="en-US" dirty="0" err="1" smtClean="0"/>
              <a:t>praktis</a:t>
            </a:r>
            <a:endParaRPr lang="en-US" dirty="0" smtClean="0"/>
          </a:p>
          <a:p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coloumb</a:t>
            </a:r>
            <a:r>
              <a:rPr lang="en-US" dirty="0" smtClean="0"/>
              <a:t> ( C ) </a:t>
            </a:r>
            <a:r>
              <a:rPr lang="en-US" dirty="0" err="1" smtClean="0"/>
              <a:t>kira-kira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628 x 10^16 </a:t>
            </a:r>
            <a:r>
              <a:rPr lang="en-US" dirty="0" err="1" smtClean="0"/>
              <a:t>elektron</a:t>
            </a:r>
            <a:endParaRPr lang="en-US" dirty="0" smtClean="0"/>
          </a:p>
          <a:p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coloumb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kuantitas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dinytakan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coloumb</a:t>
            </a:r>
            <a:r>
              <a:rPr lang="en-US" dirty="0" smtClean="0"/>
              <a:t> per second (C/s)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amper</a:t>
            </a:r>
            <a:r>
              <a:rPr lang="en-US" dirty="0" smtClean="0"/>
              <a:t> (A)</a:t>
            </a:r>
          </a:p>
          <a:p>
            <a:r>
              <a:rPr lang="en-US" dirty="0" err="1" smtClean="0"/>
              <a:t>Satu</a:t>
            </a:r>
            <a:r>
              <a:rPr lang="en-US" dirty="0" smtClean="0"/>
              <a:t> ampere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gerakan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coloumb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detik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TAHANAN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dijelaskan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yang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elektron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sedikit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isolator</a:t>
            </a:r>
          </a:p>
          <a:p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yang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sedangkan</a:t>
            </a:r>
            <a:r>
              <a:rPr lang="en-US" dirty="0" smtClean="0"/>
              <a:t> isolator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yang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endParaRPr lang="en-US" dirty="0" smtClean="0"/>
          </a:p>
          <a:p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didefinisikan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perlawanan</a:t>
            </a:r>
            <a:r>
              <a:rPr lang="en-US" dirty="0" smtClean="0"/>
              <a:t> yang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aliran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satuan</a:t>
            </a:r>
            <a:r>
              <a:rPr lang="en-US" dirty="0" smtClean="0"/>
              <a:t> OHM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BEDA POTENSIAL DAN GGL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Sebagaimana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air agar air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tekanan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(volt).</a:t>
            </a:r>
          </a:p>
          <a:p>
            <a:r>
              <a:rPr lang="en-US" dirty="0" err="1" smtClean="0"/>
              <a:t>Satu</a:t>
            </a:r>
            <a:r>
              <a:rPr lang="en-US" dirty="0" smtClean="0"/>
              <a:t> volt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potesial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ampere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melaui</a:t>
            </a:r>
            <a:r>
              <a:rPr lang="en-US" dirty="0" smtClean="0"/>
              <a:t> </a:t>
            </a:r>
            <a:r>
              <a:rPr lang="en-US" dirty="0" err="1" smtClean="0"/>
              <a:t>tahanan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ohm.</a:t>
            </a:r>
          </a:p>
          <a:p>
            <a:r>
              <a:rPr lang="en-US" dirty="0" err="1" smtClean="0"/>
              <a:t>Alat</a:t>
            </a:r>
            <a:r>
              <a:rPr lang="en-US" dirty="0" smtClean="0"/>
              <a:t> yang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mempertahankan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Gaya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(electromotive force)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PENGUKURAN ARUS DAN TEGANGAN LISTRIK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2209800" y="2590800"/>
            <a:ext cx="6248400" cy="2895600"/>
            <a:chOff x="2909" y="2992"/>
            <a:chExt cx="5993" cy="2751"/>
          </a:xfrm>
        </p:grpSpPr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2909" y="4068"/>
              <a:ext cx="1094" cy="103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Gen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Oval 4"/>
            <p:cNvSpPr>
              <a:spLocks noChangeArrowheads="1"/>
            </p:cNvSpPr>
            <p:nvPr/>
          </p:nvSpPr>
          <p:spPr bwMode="auto">
            <a:xfrm>
              <a:off x="8331" y="4274"/>
              <a:ext cx="571" cy="52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V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" name="Oval 5"/>
            <p:cNvSpPr>
              <a:spLocks noChangeArrowheads="1"/>
            </p:cNvSpPr>
            <p:nvPr/>
          </p:nvSpPr>
          <p:spPr bwMode="auto">
            <a:xfrm>
              <a:off x="7076" y="4067"/>
              <a:ext cx="926" cy="87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L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Oval 6"/>
            <p:cNvSpPr>
              <a:spLocks noChangeArrowheads="1"/>
            </p:cNvSpPr>
            <p:nvPr/>
          </p:nvSpPr>
          <p:spPr bwMode="auto">
            <a:xfrm>
              <a:off x="4806" y="2992"/>
              <a:ext cx="561" cy="5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flipH="1">
              <a:off x="3460" y="3266"/>
              <a:ext cx="134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/>
            </a:ln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flipH="1">
              <a:off x="5367" y="3263"/>
              <a:ext cx="217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>
              <a:off x="7537" y="3263"/>
              <a:ext cx="0" cy="80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H="1">
              <a:off x="7537" y="3843"/>
              <a:ext cx="107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>
              <a:off x="8612" y="3843"/>
              <a:ext cx="1" cy="4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 flipH="1">
              <a:off x="7539" y="5228"/>
              <a:ext cx="107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7" name="AutoShape 13"/>
            <p:cNvCxnSpPr>
              <a:cxnSpLocks noChangeShapeType="1"/>
            </p:cNvCxnSpPr>
            <p:nvPr/>
          </p:nvCxnSpPr>
          <p:spPr bwMode="auto">
            <a:xfrm>
              <a:off x="8613" y="4798"/>
              <a:ext cx="1" cy="4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8" name="AutoShape 14"/>
            <p:cNvCxnSpPr>
              <a:cxnSpLocks noChangeShapeType="1"/>
            </p:cNvCxnSpPr>
            <p:nvPr/>
          </p:nvCxnSpPr>
          <p:spPr bwMode="auto">
            <a:xfrm>
              <a:off x="7537" y="4939"/>
              <a:ext cx="0" cy="80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9" name="AutoShape 15"/>
            <p:cNvCxnSpPr>
              <a:cxnSpLocks noChangeShapeType="1"/>
            </p:cNvCxnSpPr>
            <p:nvPr/>
          </p:nvCxnSpPr>
          <p:spPr bwMode="auto">
            <a:xfrm flipH="1">
              <a:off x="3460" y="5742"/>
              <a:ext cx="407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0" name="AutoShape 16"/>
            <p:cNvCxnSpPr>
              <a:cxnSpLocks noChangeShapeType="1"/>
            </p:cNvCxnSpPr>
            <p:nvPr/>
          </p:nvCxnSpPr>
          <p:spPr bwMode="auto">
            <a:xfrm>
              <a:off x="3460" y="3264"/>
              <a:ext cx="0" cy="80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>
              <a:off x="3460" y="5106"/>
              <a:ext cx="1" cy="63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42" name="Text Box 18"/>
            <p:cNvSpPr txBox="1">
              <a:spLocks noChangeArrowheads="1"/>
            </p:cNvSpPr>
            <p:nvPr/>
          </p:nvSpPr>
          <p:spPr bwMode="auto">
            <a:xfrm>
              <a:off x="3461" y="3664"/>
              <a:ext cx="445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+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Text Box 19"/>
            <p:cNvSpPr txBox="1">
              <a:spLocks noChangeArrowheads="1"/>
            </p:cNvSpPr>
            <p:nvPr/>
          </p:nvSpPr>
          <p:spPr bwMode="auto">
            <a:xfrm>
              <a:off x="3460" y="5106"/>
              <a:ext cx="445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Jelaskan</a:t>
            </a:r>
            <a:r>
              <a:rPr lang="en-US" dirty="0" smtClean="0"/>
              <a:t> yang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konduktor</a:t>
            </a:r>
            <a:r>
              <a:rPr lang="en-US" dirty="0" smtClean="0"/>
              <a:t>?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contohnya</a:t>
            </a:r>
            <a:endParaRPr lang="en-US" dirty="0" smtClean="0"/>
          </a:p>
          <a:p>
            <a:r>
              <a:rPr lang="en-US" dirty="0" err="1" smtClean="0"/>
              <a:t>Jelaskan</a:t>
            </a:r>
            <a:r>
              <a:rPr lang="en-US" dirty="0" smtClean="0"/>
              <a:t> yang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smtClean="0"/>
              <a:t>isolator?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contohnya</a:t>
            </a:r>
            <a:endParaRPr lang="en-US" dirty="0" smtClean="0"/>
          </a:p>
          <a:p>
            <a:r>
              <a:rPr lang="en-US" dirty="0" err="1" smtClean="0"/>
              <a:t>Jelaskan</a:t>
            </a:r>
            <a:r>
              <a:rPr lang="en-US" dirty="0" smtClean="0"/>
              <a:t> yang </a:t>
            </a:r>
            <a:r>
              <a:rPr lang="en-US" dirty="0" err="1" smtClean="0"/>
              <a:t>dimaksud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semikonduktor</a:t>
            </a:r>
            <a:r>
              <a:rPr lang="en-US" dirty="0" smtClean="0"/>
              <a:t>?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contohnya</a:t>
            </a:r>
            <a:endParaRPr lang="en-US" dirty="0" smtClean="0"/>
          </a:p>
          <a:p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beda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GGL?</a:t>
            </a:r>
          </a:p>
          <a:p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mengukur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listrik</a:t>
            </a:r>
            <a:r>
              <a:rPr lang="en-US" dirty="0" smtClean="0"/>
              <a:t>? </a:t>
            </a:r>
            <a:r>
              <a:rPr lang="en-US" dirty="0" err="1" smtClean="0"/>
              <a:t>Lengkapi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smtClean="0"/>
              <a:t>gambar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97</TotalTime>
  <Words>765</Words>
  <Application>Microsoft Office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SATUAN DASAR</vt:lpstr>
      <vt:lpstr>STRUKTUR BENDA</vt:lpstr>
      <vt:lpstr>Slide 3</vt:lpstr>
      <vt:lpstr>Slide 4</vt:lpstr>
      <vt:lpstr>Slide 5</vt:lpstr>
      <vt:lpstr>ARUS LISTRIK</vt:lpstr>
      <vt:lpstr>SATUAN ARUS LISTRIK</vt:lpstr>
      <vt:lpstr>TAHANAN</vt:lpstr>
      <vt:lpstr>BEDA POTENSIAL DAN GGL </vt:lpstr>
      <vt:lpstr>PENGUKURAN ARUS DAN TEGANGAN LISTRIK</vt:lpstr>
      <vt:lpstr>TUGAS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SATUAN DASAR</dc:title>
  <dc:creator>Bathrisya</dc:creator>
  <cp:lastModifiedBy>Bathrisya</cp:lastModifiedBy>
  <cp:revision>20</cp:revision>
  <dcterms:created xsi:type="dcterms:W3CDTF">2021-03-10T03:12:08Z</dcterms:created>
  <dcterms:modified xsi:type="dcterms:W3CDTF">2021-03-10T04:58:55Z</dcterms:modified>
</cp:coreProperties>
</file>