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4AC1D76-6281-41BA-A899-F26372CB18BB}" type="datetimeFigureOut">
              <a:rPr lang="id-ID" smtClean="0"/>
              <a:t>10/12/2020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00CA1F4-04BE-44ED-93A1-5C1054F099B4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Usaha penanggulangan pencemaran udara 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23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Di kategorikan dalam dua macam hal :</a:t>
            </a:r>
          </a:p>
          <a:p>
            <a:pPr lvl="1"/>
            <a:r>
              <a:rPr lang="id-ID" dirty="0" smtClean="0"/>
              <a:t>Secara teknis </a:t>
            </a:r>
          </a:p>
          <a:p>
            <a:pPr lvl="1"/>
            <a:r>
              <a:rPr lang="id-ID" dirty="0" smtClean="0"/>
              <a:t>Dan non teknis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282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Pengendalian secara non  teknis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25000">
                <a:schemeClr val="accent6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2500" lnSpcReduction="10000"/>
          </a:bodyPr>
          <a:lstStyle/>
          <a:p>
            <a:pPr algn="just"/>
            <a:r>
              <a:rPr lang="id-ID" dirty="0" smtClean="0"/>
              <a:t>Usaha yang  dilakukan untuk menanggulangi dan mengurangi dan menanggulangi pencemaran llingkungan </a:t>
            </a:r>
          </a:p>
          <a:p>
            <a:pPr algn="just"/>
            <a:r>
              <a:rPr lang="id-ID" dirty="0"/>
              <a:t>D</a:t>
            </a:r>
            <a:r>
              <a:rPr lang="id-ID" dirty="0" smtClean="0"/>
              <a:t>engan cara menciptakan peraturan perundangan yang dapat merencanakan, mengatur dan mengawasi segala macam bentuk kegiatan industri </a:t>
            </a:r>
          </a:p>
          <a:p>
            <a:pPr algn="just"/>
            <a:r>
              <a:rPr lang="id-ID" dirty="0" smtClean="0"/>
              <a:t>Atau teknologi yang sedemikian rupa sehingga tidak terjadi pencemaran lingkungan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3104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Dilakukan dengan cara :</a:t>
            </a:r>
          </a:p>
          <a:p>
            <a:pPr lvl="1"/>
            <a:r>
              <a:rPr lang="id-ID" dirty="0" smtClean="0"/>
              <a:t>Penyajian informasi lingkungan</a:t>
            </a:r>
          </a:p>
          <a:p>
            <a:pPr lvl="1"/>
            <a:r>
              <a:rPr lang="id-ID" dirty="0" smtClean="0"/>
              <a:t>Analisis Dampak Lingkungan</a:t>
            </a:r>
          </a:p>
          <a:p>
            <a:pPr lvl="1"/>
            <a:r>
              <a:rPr lang="id-ID" dirty="0" smtClean="0"/>
              <a:t>Perencanaan Kawasan Kegiatan Industri dan Teknologi</a:t>
            </a:r>
          </a:p>
          <a:p>
            <a:pPr lvl="1"/>
            <a:r>
              <a:rPr lang="id-ID" dirty="0" smtClean="0"/>
              <a:t>Menanamkan perilaku Disiplin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1681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Penanggulangan secara  teknis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 smtClean="0"/>
              <a:t> berdasarkan kajian amdal (analisis mengani dampak lingkungan)</a:t>
            </a:r>
          </a:p>
          <a:p>
            <a:r>
              <a:rPr lang="id-ID" dirty="0" smtClean="0"/>
              <a:t>Bisa diketahui dampak apa yang akan timbul</a:t>
            </a:r>
          </a:p>
          <a:p>
            <a:r>
              <a:rPr lang="id-ID" dirty="0" smtClean="0"/>
              <a:t>Maka dapat disusun  cara penaggulangan nya</a:t>
            </a:r>
          </a:p>
          <a:p>
            <a:r>
              <a:rPr lang="id-ID" dirty="0" smtClean="0"/>
              <a:t>Misal nya :</a:t>
            </a:r>
          </a:p>
          <a:p>
            <a:pPr lvl="1"/>
            <a:r>
              <a:rPr lang="id-ID" dirty="0" smtClean="0"/>
              <a:t>Mengubah proses</a:t>
            </a:r>
          </a:p>
          <a:p>
            <a:pPr lvl="1"/>
            <a:r>
              <a:rPr lang="id-ID" dirty="0" smtClean="0"/>
              <a:t>Mengganti sumber energi</a:t>
            </a:r>
          </a:p>
          <a:p>
            <a:pPr lvl="1"/>
            <a:r>
              <a:rPr lang="id-ID" dirty="0" smtClean="0"/>
              <a:t>Mengelola limbah dll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991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Mengubah Proses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Mengubah proses yang terjadi dalam kegiatan industri, yang sekiranya menimbulkan pencemaran lingkungan oleh zat-zat pencemar (Air, Udara, Tanah)</a:t>
            </a:r>
          </a:p>
          <a:p>
            <a:r>
              <a:rPr lang="id-ID" dirty="0" smtClean="0"/>
              <a:t>Kriteria penurunan </a:t>
            </a:r>
          </a:p>
          <a:p>
            <a:pPr lvl="1"/>
            <a:r>
              <a:rPr lang="id-ID" dirty="0" smtClean="0"/>
              <a:t>Memenuhi kriteria lingkungan</a:t>
            </a:r>
          </a:p>
          <a:p>
            <a:pPr lvl="1"/>
            <a:r>
              <a:rPr lang="id-ID" dirty="0" smtClean="0"/>
              <a:t>Teknologinya sudah dikuasai dengan baik</a:t>
            </a:r>
          </a:p>
          <a:p>
            <a:pPr lvl="1"/>
            <a:r>
              <a:rPr lang="id-ID" dirty="0" smtClean="0"/>
              <a:t>Secara teknik dan ekonomis dapat di pertanggung jawabkan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4521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Industri Nuklir</a:t>
            </a:r>
          </a:p>
          <a:p>
            <a:pPr lvl="1"/>
            <a:r>
              <a:rPr lang="id-ID" dirty="0" smtClean="0"/>
              <a:t>Untuk mendapatkan uranium, dari batu uranium maka digunakan bahan kimia tertentu </a:t>
            </a:r>
          </a:p>
          <a:p>
            <a:pPr lvl="1"/>
            <a:r>
              <a:rPr lang="id-ID" dirty="0" smtClean="0"/>
              <a:t>Seiring berjalanya waktu maka sekarang digunakan bakteri guna memecah bebatuan tersebut.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677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Mengganti sumber energi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Sumber energi yang digunakan pada berbagai kegiatan industri dan teknologi sebagian besar masih mengandalkan pada pemakaian bahan bakar fosil, </a:t>
            </a:r>
          </a:p>
          <a:p>
            <a:r>
              <a:rPr lang="id-ID" dirty="0" smtClean="0"/>
              <a:t>Menghasilkan komponen pencemar udara yang berupa gas.</a:t>
            </a:r>
          </a:p>
          <a:p>
            <a:r>
              <a:rPr lang="id-ID" dirty="0" smtClean="0"/>
              <a:t>Di ganti dengan sumber lain, misal GAS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991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Mengolah limbah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Waste Water Treatmen /Manajemen </a:t>
            </a:r>
          </a:p>
          <a:p>
            <a:r>
              <a:rPr lang="id-ID" dirty="0" smtClean="0"/>
              <a:t>Tujuan nya untuk mengurangi efek pencemaran lingkungan </a:t>
            </a:r>
          </a:p>
          <a:p>
            <a:r>
              <a:rPr lang="id-ID" dirty="0" smtClean="0"/>
              <a:t>Cara pengolahan limbah menyesuaikan jenis limbah yang dihasilkan. </a:t>
            </a:r>
          </a:p>
          <a:p>
            <a:r>
              <a:rPr lang="id-ID" dirty="0" smtClean="0"/>
              <a:t>Termasuk didalamnya adalah rencana pembuangan limbah secara permanen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119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Pengendalian sumber bergerak</a:t>
            </a:r>
            <a:br>
              <a:rPr lang="id-ID" sz="3200" dirty="0"/>
            </a:b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Salah satu focus pengendalian adalah pada kendaraan bermotor</a:t>
            </a:r>
          </a:p>
          <a:p>
            <a:r>
              <a:rPr lang="id-ID" dirty="0" smtClean="0"/>
              <a:t>Karena mempunyai potensi pencemar yang tinggi</a:t>
            </a:r>
          </a:p>
          <a:p>
            <a:r>
              <a:rPr lang="id-ID" dirty="0" smtClean="0"/>
              <a:t>Beberapa hal yang harus di perhatikan :</a:t>
            </a:r>
          </a:p>
          <a:p>
            <a:pPr lvl="1"/>
            <a:r>
              <a:rPr lang="id-ID" dirty="0" smtClean="0"/>
              <a:t>Evaporasi hidrokarbon dari tangki bahan bakar</a:t>
            </a:r>
          </a:p>
          <a:p>
            <a:pPr lvl="1"/>
            <a:r>
              <a:rPr lang="id-ID" dirty="0" smtClean="0"/>
              <a:t>Evaporasi  hidrokarbon dari carburator</a:t>
            </a:r>
          </a:p>
          <a:p>
            <a:pPr lvl="1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0617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Emisi dari bensin yang tak terbakar dan sebagian deoksidasi HC dan crankcase</a:t>
            </a:r>
          </a:p>
          <a:p>
            <a:r>
              <a:rPr lang="id-ID" dirty="0" smtClean="0"/>
              <a:t>Emisi dari bensin yang tidak terbakar dan sebagian deoksidasi HC</a:t>
            </a:r>
          </a:p>
          <a:p>
            <a:r>
              <a:rPr lang="id-ID" dirty="0" smtClean="0"/>
              <a:t>Nox, HC, dan CO dari Exhaust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352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Cara pengendalian </a:t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Tune up dan service berkala</a:t>
            </a:r>
          </a:p>
          <a:p>
            <a:r>
              <a:rPr lang="id-ID" dirty="0" smtClean="0"/>
              <a:t>Penggunaan reaktor katalis</a:t>
            </a:r>
          </a:p>
          <a:p>
            <a:r>
              <a:rPr lang="id-ID" dirty="0" smtClean="0"/>
              <a:t>Modifikasi proses , produksi, sehingga keluaran menjadi lebih baik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1462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Pengendalian udara dalam ruang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Penyaringan </a:t>
            </a:r>
          </a:p>
          <a:p>
            <a:pPr lvl="1"/>
            <a:r>
              <a:rPr lang="id-ID" dirty="0" smtClean="0"/>
              <a:t>Digunakan dalam memisahkan artikel dari udara,</a:t>
            </a:r>
          </a:p>
          <a:p>
            <a:pPr lvl="1"/>
            <a:r>
              <a:rPr lang="id-ID" dirty="0" smtClean="0"/>
              <a:t> jika sistem ventilasi adalah ventilasi mekanik maka telah dilengkapi dengan media penyaring</a:t>
            </a:r>
          </a:p>
          <a:p>
            <a:r>
              <a:rPr lang="id-ID" dirty="0"/>
              <a:t>P</a:t>
            </a:r>
            <a:r>
              <a:rPr lang="id-ID" dirty="0" smtClean="0"/>
              <a:t>engaturan letak pemasukan udara ventilasi </a:t>
            </a:r>
          </a:p>
          <a:p>
            <a:pPr lvl="1"/>
            <a:r>
              <a:rPr lang="id-ID" dirty="0" smtClean="0"/>
              <a:t>Menjauhkan lubang pemasukan udara dari sumber pencemar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3964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Bangunan yang berada di dekat jalan raya /lahan arkir maka lubang pemasukan udara di buat tidak menghadap ke arah sumber pencemar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1644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Pengaturan waktu pemasukan udara </a:t>
            </a:r>
            <a:r>
              <a:rPr lang="id-ID" dirty="0" smtClean="0"/>
              <a:t>segar, </a:t>
            </a:r>
          </a:p>
          <a:p>
            <a:r>
              <a:rPr lang="id-ID" dirty="0" smtClean="0"/>
              <a:t>Pada waktu-waktu tertentu maka jendela dan ventilasi di buka; pagi hari misalnya.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0175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FILTRASI ( secara Umum)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Dilakukan Untuk Mengurangi Partikulat Yang Tinggi Dalam Udara</a:t>
            </a:r>
          </a:p>
          <a:p>
            <a:r>
              <a:rPr lang="id-ID" dirty="0" smtClean="0"/>
              <a:t>Misal asap rokok, </a:t>
            </a:r>
          </a:p>
          <a:p>
            <a:pPr lvl="1"/>
            <a:r>
              <a:rPr lang="id-ID" dirty="0" smtClean="0"/>
              <a:t>Untuk menghilangkan partikel digunakan filter berporus, atau filter elektrostatik, kemudian di ikuti oleh filter untuk menghilangkan partikrl yang terhisap., dan dilengkapi dengan filter untuk menghilangkan bau.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6698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Pengurangan konsentrasi partikulat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Dilakukan dengan menghilangkan komponen gas dengan adsorpsi dan pengolahan secara kimiawi </a:t>
            </a:r>
          </a:p>
          <a:p>
            <a:r>
              <a:rPr lang="id-ID" dirty="0" smtClean="0"/>
              <a:t>Disebut juga metode single pass untuk menyaring udara yang masuk ke gedung melalui ventilasi udara secara langsung atau resirkulasi</a:t>
            </a:r>
          </a:p>
          <a:p>
            <a:r>
              <a:rPr lang="id-ID" dirty="0" smtClean="0"/>
              <a:t>Sehingga udara tetap bersih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4300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Beberapa istilah dalam filtrasi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Efisiensi filter </a:t>
            </a:r>
          </a:p>
          <a:p>
            <a:pPr lvl="1"/>
            <a:r>
              <a:rPr lang="id-ID" dirty="0" smtClean="0"/>
              <a:t>Di maksudkan sebagai banyaknya filter yang diberikan dalam ukuran rentang waktu tertentu (polutan Gas)yang terdapat dalam filter dalam single pas</a:t>
            </a:r>
          </a:p>
          <a:p>
            <a:r>
              <a:rPr lang="id-ID" dirty="0" smtClean="0"/>
              <a:t>Arrestance</a:t>
            </a:r>
          </a:p>
          <a:p>
            <a:pPr lvl="1"/>
            <a:r>
              <a:rPr lang="id-ID" dirty="0" smtClean="0"/>
              <a:t>Besarnya reduksi masa partikel udara setelah melewati filter Aresstance , biasanya digunakan pada filter debu.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573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Efektifitas laju aliran </a:t>
            </a:r>
          </a:p>
          <a:p>
            <a:pPr lvl="1"/>
            <a:r>
              <a:rPr lang="id-ID" dirty="0" smtClean="0"/>
              <a:t>Besarnya udara yang mengalir melewati udara filter dikalikan dengan efisiensi sebesar 90%. (dua kali jumlah polutan yang melewati filter)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33727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Tipe filter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Filter kering</a:t>
            </a:r>
          </a:p>
          <a:p>
            <a:r>
              <a:rPr lang="id-ID" dirty="0" smtClean="0"/>
              <a:t>Filter berlapis</a:t>
            </a:r>
          </a:p>
          <a:p>
            <a:r>
              <a:rPr lang="id-ID" dirty="0" smtClean="0"/>
              <a:t>Dan media yang dapat diisikan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74450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Filter type kering (panel kering)</a:t>
            </a:r>
          </a:p>
          <a:p>
            <a:pPr lvl="1"/>
            <a:r>
              <a:rPr lang="id-ID" dirty="0" smtClean="0"/>
              <a:t>Digunakan sebagai penghalang debu untuk melindungi peralatan mekanik dan sebagai filter awal jika ada filter dengan efisiensi tinggi yang ada sesudahnya. </a:t>
            </a:r>
          </a:p>
          <a:p>
            <a:pPr lvl="1"/>
            <a:r>
              <a:rPr lang="id-ID" dirty="0" smtClean="0"/>
              <a:t>Prinsip kerjanya adalah dengan mengumpulkan partikel besar seperti serat kain dengan jalan intersepsi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25555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Filter media berlapis</a:t>
            </a:r>
          </a:p>
          <a:p>
            <a:r>
              <a:rPr lang="id-ID" dirty="0" smtClean="0"/>
              <a:t>Merupakan filter yang terdiri dari serat fiber yang berlapis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92319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333</TotalTime>
  <Words>635</Words>
  <Application>Microsoft Office PowerPoint</Application>
  <PresentationFormat>On-screen Show (4:3)</PresentationFormat>
  <Paragraphs>86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Century Gothic</vt:lpstr>
      <vt:lpstr>Wingdings 2</vt:lpstr>
      <vt:lpstr>Austin</vt:lpstr>
      <vt:lpstr>Usaha penanggulangan pencemaran udara </vt:lpstr>
      <vt:lpstr>PowerPoint Presentation</vt:lpstr>
      <vt:lpstr>Pengendalian secara non  teknis </vt:lpstr>
      <vt:lpstr>PowerPoint Presentation</vt:lpstr>
      <vt:lpstr>Penanggulangan secara  teknis</vt:lpstr>
      <vt:lpstr>Mengubah Proses</vt:lpstr>
      <vt:lpstr>Contoh </vt:lpstr>
      <vt:lpstr>Mengganti sumber energi </vt:lpstr>
      <vt:lpstr>Mengolah limbah </vt:lpstr>
      <vt:lpstr>Pengendalian sumber bergerak </vt:lpstr>
      <vt:lpstr>PowerPoint Presentation</vt:lpstr>
      <vt:lpstr>Cara pengendalian  </vt:lpstr>
      <vt:lpstr>Pengendalian udara dalam ruang </vt:lpstr>
      <vt:lpstr>PowerPoint Presentation</vt:lpstr>
      <vt:lpstr>PowerPoint Presentation</vt:lpstr>
      <vt:lpstr>FILTRASI ( secara Umum)</vt:lpstr>
      <vt:lpstr>Pengurangan konsentrasi partikulat </vt:lpstr>
      <vt:lpstr>Beberapa istilah dalam filtrasi </vt:lpstr>
      <vt:lpstr>PowerPoint Presentation</vt:lpstr>
      <vt:lpstr>Tipe filter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Usaha penanggulangan pencemaran udara</dc:title>
  <dc:creator>Asus</dc:creator>
  <cp:lastModifiedBy>ASUS</cp:lastModifiedBy>
  <cp:revision>18</cp:revision>
  <dcterms:created xsi:type="dcterms:W3CDTF">2017-11-27T14:33:04Z</dcterms:created>
  <dcterms:modified xsi:type="dcterms:W3CDTF">2020-12-10T10:25:42Z</dcterms:modified>
</cp:coreProperties>
</file>