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70" r:id="rId10"/>
    <p:sldId id="271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5" r:id="rId23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17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ntimes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i.or.id/berita/peratura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507115" y="6919722"/>
            <a:ext cx="5411723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4839" y="6902196"/>
            <a:ext cx="9143999" cy="3169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88" algn="r">
              <a:lnSpc>
                <a:spcPts val="2165"/>
              </a:lnSpc>
              <a:spcBef>
                <a:spcPts val="438"/>
              </a:spcBef>
            </a:pPr>
            <a:r>
              <a:rPr sz="1800" b="1" spc="0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82019" y="640079"/>
            <a:ext cx="874776" cy="869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4839" y="1949195"/>
            <a:ext cx="9144000" cy="1460754"/>
          </a:xfrm>
          <a:custGeom>
            <a:avLst/>
            <a:gdLst/>
            <a:ahLst/>
            <a:cxnLst/>
            <a:rect l="l" t="t" r="r" b="b"/>
            <a:pathLst>
              <a:path w="9144000" h="1460754">
                <a:moveTo>
                  <a:pt x="9144000" y="1460754"/>
                </a:moveTo>
                <a:lnTo>
                  <a:pt x="9144000" y="0"/>
                </a:lnTo>
                <a:lnTo>
                  <a:pt x="0" y="0"/>
                </a:lnTo>
                <a:lnTo>
                  <a:pt x="0" y="1460754"/>
                </a:lnTo>
                <a:lnTo>
                  <a:pt x="9144000" y="1460754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4839" y="6978396"/>
            <a:ext cx="9144000" cy="228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30857" y="1530921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4839" y="1949195"/>
            <a:ext cx="9144000" cy="1460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64"/>
              </a:spcBef>
            </a:pPr>
            <a:endParaRPr sz="1400"/>
          </a:p>
          <a:p>
            <a:pPr marL="1940055" marR="829143" indent="-1027185">
              <a:lnSpc>
                <a:spcPts val="4200"/>
              </a:lnSpc>
              <a:spcBef>
                <a:spcPts val="210"/>
              </a:spcBef>
            </a:pP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3500" b="1" spc="-34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 BU</a:t>
            </a:r>
            <a:r>
              <a:rPr sz="3500" b="1" spc="-7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500" b="1" spc="-28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500" b="1" spc="-300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500" b="1" spc="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ANTISI</a:t>
            </a:r>
            <a:r>
              <a:rPr sz="3500" b="1" spc="-23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ASI</a:t>
            </a:r>
            <a:r>
              <a:rPr sz="3500" b="1" spc="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DINI TERHA</a:t>
            </a:r>
            <a:r>
              <a:rPr sz="3500" b="1" spc="-75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AP</a:t>
            </a:r>
            <a:r>
              <a:rPr sz="3500" b="1" spc="2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RISI</a:t>
            </a:r>
            <a:r>
              <a:rPr sz="3500" b="1" spc="-154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500" b="1" spc="-23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0" dirty="0" smtClean="0">
                <a:solidFill>
                  <a:srgbClr val="FFFFFF"/>
                </a:solidFill>
                <a:latin typeface="Calibri"/>
                <a:cs typeface="Calibri"/>
              </a:rPr>
              <a:t>BENCANA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864290"/>
            <a:ext cx="7041125" cy="919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sz="4800" b="1" spc="-139" baseline="3413" dirty="0" smtClean="0">
                <a:latin typeface="Calibri"/>
                <a:cs typeface="Calibri"/>
              </a:rPr>
              <a:t>K</a:t>
            </a:r>
            <a:r>
              <a:rPr sz="4800" b="1" spc="-4" baseline="3413" dirty="0" smtClean="0">
                <a:latin typeface="Calibri"/>
                <a:cs typeface="Calibri"/>
              </a:rPr>
              <a:t>O</a:t>
            </a:r>
            <a:r>
              <a:rPr sz="4800" b="1" spc="0" baseline="3413" dirty="0" smtClean="0">
                <a:latin typeface="Calibri"/>
                <a:cs typeface="Calibri"/>
              </a:rPr>
              <a:t>NDISI</a:t>
            </a:r>
            <a:r>
              <a:rPr sz="4800" b="1" spc="-21" baseline="3413" dirty="0" smtClean="0">
                <a:latin typeface="Calibri"/>
                <a:cs typeface="Calibri"/>
              </a:rPr>
              <a:t> </a:t>
            </a:r>
            <a:r>
              <a:rPr sz="4800" b="1" spc="0" baseline="3413" dirty="0" smtClean="0">
                <a:latin typeface="Calibri"/>
                <a:cs typeface="Calibri"/>
              </a:rPr>
              <a:t>G</a:t>
            </a:r>
            <a:r>
              <a:rPr sz="4800" b="1" spc="-54" baseline="3413" dirty="0" smtClean="0">
                <a:latin typeface="Calibri"/>
                <a:cs typeface="Calibri"/>
              </a:rPr>
              <a:t>E</a:t>
            </a:r>
            <a:r>
              <a:rPr sz="4800" b="1" spc="0" baseline="3413" dirty="0" smtClean="0">
                <a:latin typeface="Calibri"/>
                <a:cs typeface="Calibri"/>
              </a:rPr>
              <a:t>OGRAFIS INDON</a:t>
            </a:r>
            <a:r>
              <a:rPr sz="4800" b="1" spc="-29" baseline="3413" dirty="0" smtClean="0">
                <a:latin typeface="Calibri"/>
                <a:cs typeface="Calibri"/>
              </a:rPr>
              <a:t>E</a:t>
            </a:r>
            <a:r>
              <a:rPr sz="4800" b="1" spc="0" baseline="3413" dirty="0" smtClean="0">
                <a:latin typeface="Calibri"/>
                <a:cs typeface="Calibri"/>
              </a:rPr>
              <a:t>SIA TERKAIT</a:t>
            </a:r>
            <a:endParaRPr sz="3200">
              <a:latin typeface="Calibri"/>
              <a:cs typeface="Calibri"/>
            </a:endParaRPr>
          </a:p>
          <a:p>
            <a:pPr marL="12700" marR="60921">
              <a:lnSpc>
                <a:spcPts val="3840"/>
              </a:lnSpc>
              <a:spcBef>
                <a:spcPts val="23"/>
              </a:spcBef>
            </a:pPr>
            <a:r>
              <a:rPr sz="4800" b="1" spc="0" baseline="1706" dirty="0" smtClean="0">
                <a:latin typeface="Calibri"/>
                <a:cs typeface="Calibri"/>
              </a:rPr>
              <a:t>DENGAN P</a:t>
            </a:r>
            <a:r>
              <a:rPr sz="4800" b="1" spc="-75" baseline="1706" dirty="0" smtClean="0">
                <a:latin typeface="Calibri"/>
                <a:cs typeface="Calibri"/>
              </a:rPr>
              <a:t>O</a:t>
            </a:r>
            <a:r>
              <a:rPr sz="4800" b="1" spc="0" baseline="1706" dirty="0" smtClean="0">
                <a:latin typeface="Calibri"/>
                <a:cs typeface="Calibri"/>
              </a:rPr>
              <a:t>TENSI</a:t>
            </a:r>
            <a:r>
              <a:rPr sz="4800" b="1" spc="-38" baseline="1706" dirty="0" smtClean="0">
                <a:latin typeface="Calibri"/>
                <a:cs typeface="Calibri"/>
              </a:rPr>
              <a:t> </a:t>
            </a:r>
            <a:r>
              <a:rPr sz="4800" b="1" spc="0" baseline="1706" dirty="0" smtClean="0">
                <a:latin typeface="Calibri"/>
                <a:cs typeface="Calibri"/>
              </a:rPr>
              <a:t>BENCANA</a:t>
            </a:r>
            <a:r>
              <a:rPr sz="4800" b="1" spc="34" baseline="1706" dirty="0" smtClean="0">
                <a:latin typeface="Calibri"/>
                <a:cs typeface="Calibri"/>
              </a:rPr>
              <a:t> </a:t>
            </a:r>
            <a:r>
              <a:rPr sz="4800" b="1" spc="0" baseline="1706" dirty="0" smtClean="0">
                <a:latin typeface="Calibri"/>
                <a:cs typeface="Calibri"/>
              </a:rPr>
              <a:t>ALAM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0401" y="1572768"/>
            <a:ext cx="4114800" cy="2243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80401" y="3816096"/>
            <a:ext cx="4255008" cy="22555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1361" y="6071616"/>
            <a:ext cx="4151376" cy="646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94439" y="3777996"/>
            <a:ext cx="619506" cy="381000"/>
          </a:xfrm>
          <a:custGeom>
            <a:avLst/>
            <a:gdLst/>
            <a:ahLst/>
            <a:cxnLst/>
            <a:rect l="l" t="t" r="r" b="b"/>
            <a:pathLst>
              <a:path w="619505" h="381000">
                <a:moveTo>
                  <a:pt x="0" y="190500"/>
                </a:moveTo>
                <a:lnTo>
                  <a:pt x="190500" y="381000"/>
                </a:lnTo>
                <a:lnTo>
                  <a:pt x="190500" y="285750"/>
                </a:lnTo>
                <a:lnTo>
                  <a:pt x="429006" y="285750"/>
                </a:lnTo>
                <a:lnTo>
                  <a:pt x="429006" y="381000"/>
                </a:lnTo>
                <a:lnTo>
                  <a:pt x="619506" y="190499"/>
                </a:lnTo>
                <a:lnTo>
                  <a:pt x="429006" y="0"/>
                </a:lnTo>
                <a:lnTo>
                  <a:pt x="429006" y="95249"/>
                </a:lnTo>
                <a:lnTo>
                  <a:pt x="190500" y="95249"/>
                </a:lnTo>
                <a:lnTo>
                  <a:pt x="190499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00FE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0723" y="3764279"/>
            <a:ext cx="646938" cy="408432"/>
          </a:xfrm>
          <a:custGeom>
            <a:avLst/>
            <a:gdLst/>
            <a:ahLst/>
            <a:cxnLst/>
            <a:rect l="l" t="t" r="r" b="b"/>
            <a:pathLst>
              <a:path w="646938" h="408432">
                <a:moveTo>
                  <a:pt x="432816" y="4572"/>
                </a:moveTo>
                <a:lnTo>
                  <a:pt x="429768" y="9144"/>
                </a:lnTo>
                <a:lnTo>
                  <a:pt x="455676" y="13716"/>
                </a:lnTo>
                <a:lnTo>
                  <a:pt x="433578" y="22860"/>
                </a:lnTo>
                <a:lnTo>
                  <a:pt x="455675" y="44958"/>
                </a:lnTo>
                <a:lnTo>
                  <a:pt x="615314" y="204596"/>
                </a:lnTo>
                <a:lnTo>
                  <a:pt x="455675" y="364235"/>
                </a:lnTo>
                <a:lnTo>
                  <a:pt x="455676" y="394716"/>
                </a:lnTo>
                <a:lnTo>
                  <a:pt x="429768" y="400050"/>
                </a:lnTo>
                <a:lnTo>
                  <a:pt x="432816" y="404622"/>
                </a:lnTo>
                <a:lnTo>
                  <a:pt x="438150" y="406908"/>
                </a:lnTo>
                <a:lnTo>
                  <a:pt x="442722" y="408432"/>
                </a:lnTo>
                <a:lnTo>
                  <a:pt x="448056" y="407670"/>
                </a:lnTo>
                <a:lnTo>
                  <a:pt x="451866" y="403860"/>
                </a:lnTo>
                <a:lnTo>
                  <a:pt x="642366" y="213360"/>
                </a:lnTo>
                <a:lnTo>
                  <a:pt x="624078" y="213360"/>
                </a:lnTo>
                <a:lnTo>
                  <a:pt x="624078" y="195834"/>
                </a:lnTo>
                <a:lnTo>
                  <a:pt x="642366" y="195834"/>
                </a:lnTo>
                <a:lnTo>
                  <a:pt x="451866" y="5334"/>
                </a:lnTo>
                <a:lnTo>
                  <a:pt x="448056" y="1524"/>
                </a:lnTo>
                <a:lnTo>
                  <a:pt x="442722" y="0"/>
                </a:lnTo>
                <a:lnTo>
                  <a:pt x="438150" y="2286"/>
                </a:lnTo>
                <a:lnTo>
                  <a:pt x="432816" y="4572"/>
                </a:lnTo>
                <a:close/>
              </a:path>
              <a:path w="646938" h="408432">
                <a:moveTo>
                  <a:pt x="0" y="200406"/>
                </a:moveTo>
                <a:lnTo>
                  <a:pt x="0" y="208788"/>
                </a:lnTo>
                <a:lnTo>
                  <a:pt x="5334" y="213360"/>
                </a:lnTo>
                <a:lnTo>
                  <a:pt x="195834" y="403860"/>
                </a:lnTo>
                <a:lnTo>
                  <a:pt x="198882" y="407670"/>
                </a:lnTo>
                <a:lnTo>
                  <a:pt x="204978" y="408432"/>
                </a:lnTo>
                <a:lnTo>
                  <a:pt x="209550" y="406908"/>
                </a:lnTo>
                <a:lnTo>
                  <a:pt x="214122" y="404622"/>
                </a:lnTo>
                <a:lnTo>
                  <a:pt x="217170" y="400050"/>
                </a:lnTo>
                <a:lnTo>
                  <a:pt x="217170" y="394716"/>
                </a:lnTo>
                <a:lnTo>
                  <a:pt x="192024" y="394716"/>
                </a:lnTo>
                <a:lnTo>
                  <a:pt x="22860" y="213360"/>
                </a:lnTo>
                <a:lnTo>
                  <a:pt x="22860" y="195834"/>
                </a:lnTo>
                <a:lnTo>
                  <a:pt x="5334" y="195834"/>
                </a:lnTo>
                <a:lnTo>
                  <a:pt x="0" y="200406"/>
                </a:lnTo>
                <a:close/>
              </a:path>
              <a:path w="646938" h="408432">
                <a:moveTo>
                  <a:pt x="624078" y="213360"/>
                </a:moveTo>
                <a:lnTo>
                  <a:pt x="642366" y="213360"/>
                </a:lnTo>
                <a:lnTo>
                  <a:pt x="646938" y="208788"/>
                </a:lnTo>
                <a:lnTo>
                  <a:pt x="646938" y="200406"/>
                </a:lnTo>
                <a:lnTo>
                  <a:pt x="642366" y="195834"/>
                </a:lnTo>
                <a:lnTo>
                  <a:pt x="624078" y="195834"/>
                </a:lnTo>
                <a:lnTo>
                  <a:pt x="624078" y="213360"/>
                </a:lnTo>
                <a:close/>
              </a:path>
              <a:path w="646938" h="408432">
                <a:moveTo>
                  <a:pt x="217170" y="9144"/>
                </a:moveTo>
                <a:lnTo>
                  <a:pt x="192024" y="13716"/>
                </a:lnTo>
                <a:lnTo>
                  <a:pt x="213360" y="22860"/>
                </a:lnTo>
                <a:lnTo>
                  <a:pt x="192024" y="44195"/>
                </a:lnTo>
                <a:lnTo>
                  <a:pt x="192024" y="116586"/>
                </a:lnTo>
                <a:lnTo>
                  <a:pt x="197358" y="121920"/>
                </a:lnTo>
                <a:lnTo>
                  <a:pt x="449580" y="121920"/>
                </a:lnTo>
                <a:lnTo>
                  <a:pt x="455676" y="116586"/>
                </a:lnTo>
                <a:lnTo>
                  <a:pt x="455675" y="44958"/>
                </a:lnTo>
                <a:lnTo>
                  <a:pt x="433578" y="22860"/>
                </a:lnTo>
                <a:lnTo>
                  <a:pt x="455676" y="13716"/>
                </a:lnTo>
                <a:lnTo>
                  <a:pt x="429768" y="9144"/>
                </a:lnTo>
                <a:lnTo>
                  <a:pt x="429768" y="96773"/>
                </a:lnTo>
                <a:lnTo>
                  <a:pt x="442722" y="96774"/>
                </a:lnTo>
                <a:lnTo>
                  <a:pt x="429768" y="108966"/>
                </a:lnTo>
                <a:lnTo>
                  <a:pt x="217170" y="108966"/>
                </a:lnTo>
                <a:lnTo>
                  <a:pt x="204216" y="96774"/>
                </a:lnTo>
                <a:lnTo>
                  <a:pt x="217169" y="96774"/>
                </a:lnTo>
                <a:lnTo>
                  <a:pt x="217170" y="9144"/>
                </a:lnTo>
                <a:close/>
              </a:path>
              <a:path w="646938" h="408432">
                <a:moveTo>
                  <a:pt x="217170" y="312420"/>
                </a:moveTo>
                <a:lnTo>
                  <a:pt x="429768" y="312420"/>
                </a:lnTo>
                <a:lnTo>
                  <a:pt x="429768" y="299466"/>
                </a:lnTo>
                <a:lnTo>
                  <a:pt x="217170" y="299466"/>
                </a:lnTo>
                <a:lnTo>
                  <a:pt x="204216" y="312420"/>
                </a:lnTo>
                <a:lnTo>
                  <a:pt x="217170" y="312420"/>
                </a:lnTo>
                <a:close/>
              </a:path>
              <a:path w="646938" h="408432">
                <a:moveTo>
                  <a:pt x="455676" y="299466"/>
                </a:moveTo>
                <a:lnTo>
                  <a:pt x="442722" y="312420"/>
                </a:lnTo>
                <a:lnTo>
                  <a:pt x="433578" y="386334"/>
                </a:lnTo>
                <a:lnTo>
                  <a:pt x="429768" y="394716"/>
                </a:lnTo>
                <a:lnTo>
                  <a:pt x="429768" y="400050"/>
                </a:lnTo>
                <a:lnTo>
                  <a:pt x="455676" y="394716"/>
                </a:lnTo>
                <a:lnTo>
                  <a:pt x="455676" y="299466"/>
                </a:lnTo>
                <a:close/>
              </a:path>
              <a:path w="646938" h="408432">
                <a:moveTo>
                  <a:pt x="192024" y="292608"/>
                </a:moveTo>
                <a:lnTo>
                  <a:pt x="192024" y="364998"/>
                </a:lnTo>
                <a:lnTo>
                  <a:pt x="213360" y="386334"/>
                </a:lnTo>
                <a:lnTo>
                  <a:pt x="217170" y="312420"/>
                </a:lnTo>
                <a:lnTo>
                  <a:pt x="204216" y="312420"/>
                </a:lnTo>
                <a:lnTo>
                  <a:pt x="217170" y="299466"/>
                </a:lnTo>
                <a:lnTo>
                  <a:pt x="429768" y="299466"/>
                </a:lnTo>
                <a:lnTo>
                  <a:pt x="429768" y="394716"/>
                </a:lnTo>
                <a:lnTo>
                  <a:pt x="433578" y="386334"/>
                </a:lnTo>
                <a:lnTo>
                  <a:pt x="442722" y="312420"/>
                </a:lnTo>
                <a:lnTo>
                  <a:pt x="455676" y="299466"/>
                </a:lnTo>
                <a:lnTo>
                  <a:pt x="455676" y="292608"/>
                </a:lnTo>
                <a:lnTo>
                  <a:pt x="449580" y="287274"/>
                </a:lnTo>
                <a:lnTo>
                  <a:pt x="197358" y="287274"/>
                </a:lnTo>
                <a:lnTo>
                  <a:pt x="192024" y="292608"/>
                </a:lnTo>
                <a:close/>
              </a:path>
              <a:path w="646938" h="408432">
                <a:moveTo>
                  <a:pt x="429768" y="96773"/>
                </a:moveTo>
                <a:lnTo>
                  <a:pt x="204216" y="96774"/>
                </a:lnTo>
                <a:lnTo>
                  <a:pt x="217170" y="108966"/>
                </a:lnTo>
                <a:lnTo>
                  <a:pt x="429768" y="108966"/>
                </a:lnTo>
                <a:lnTo>
                  <a:pt x="442722" y="96774"/>
                </a:lnTo>
                <a:lnTo>
                  <a:pt x="429768" y="96773"/>
                </a:lnTo>
                <a:close/>
              </a:path>
              <a:path w="646938" h="408432">
                <a:moveTo>
                  <a:pt x="217170" y="9144"/>
                </a:moveTo>
                <a:lnTo>
                  <a:pt x="214122" y="4572"/>
                </a:lnTo>
                <a:lnTo>
                  <a:pt x="209550" y="2286"/>
                </a:lnTo>
                <a:lnTo>
                  <a:pt x="204978" y="0"/>
                </a:lnTo>
                <a:lnTo>
                  <a:pt x="198882" y="1524"/>
                </a:lnTo>
                <a:lnTo>
                  <a:pt x="195834" y="5334"/>
                </a:lnTo>
                <a:lnTo>
                  <a:pt x="5334" y="195834"/>
                </a:lnTo>
                <a:lnTo>
                  <a:pt x="22860" y="195834"/>
                </a:lnTo>
                <a:lnTo>
                  <a:pt x="22860" y="213360"/>
                </a:lnTo>
                <a:lnTo>
                  <a:pt x="192024" y="394716"/>
                </a:lnTo>
                <a:lnTo>
                  <a:pt x="217170" y="394716"/>
                </a:lnTo>
                <a:lnTo>
                  <a:pt x="217170" y="312420"/>
                </a:lnTo>
                <a:lnTo>
                  <a:pt x="213360" y="386334"/>
                </a:lnTo>
                <a:lnTo>
                  <a:pt x="192024" y="364998"/>
                </a:lnTo>
                <a:lnTo>
                  <a:pt x="31622" y="204597"/>
                </a:lnTo>
                <a:lnTo>
                  <a:pt x="192024" y="44195"/>
                </a:lnTo>
                <a:lnTo>
                  <a:pt x="213360" y="22860"/>
                </a:lnTo>
                <a:lnTo>
                  <a:pt x="192024" y="13716"/>
                </a:lnTo>
                <a:lnTo>
                  <a:pt x="217170" y="91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1471" y="3249167"/>
            <a:ext cx="3803142" cy="158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47473" y="3407663"/>
            <a:ext cx="3771138" cy="1670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31471" y="5077968"/>
            <a:ext cx="3787140" cy="1743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72119" y="598931"/>
            <a:ext cx="7488173" cy="777240"/>
          </a:xfrm>
          <a:custGeom>
            <a:avLst/>
            <a:gdLst/>
            <a:ahLst/>
            <a:cxnLst/>
            <a:rect l="l" t="t" r="r" b="b"/>
            <a:pathLst>
              <a:path w="7488173" h="777240">
                <a:moveTo>
                  <a:pt x="0" y="0"/>
                </a:moveTo>
                <a:lnTo>
                  <a:pt x="0" y="777240"/>
                </a:lnTo>
                <a:lnTo>
                  <a:pt x="7488173" y="777239"/>
                </a:lnTo>
                <a:lnTo>
                  <a:pt x="748817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30329" y="3808920"/>
            <a:ext cx="2485365" cy="58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b="1" spc="-29" baseline="2730" dirty="0" smtClean="0">
                <a:solidFill>
                  <a:srgbClr val="000090"/>
                </a:solidFill>
                <a:latin typeface="Calibri"/>
                <a:cs typeface="Calibri"/>
              </a:rPr>
              <a:t>Z</a:t>
            </a:r>
            <a:r>
              <a:rPr sz="3000" b="1" spc="0" baseline="2730" dirty="0" smtClean="0">
                <a:solidFill>
                  <a:srgbClr val="000090"/>
                </a:solidFill>
                <a:latin typeface="Calibri"/>
                <a:cs typeface="Calibri"/>
              </a:rPr>
              <a:t>ONA</a:t>
            </a:r>
            <a:r>
              <a:rPr sz="3000" b="1" spc="-23" baseline="2730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solidFill>
                  <a:srgbClr val="000090"/>
                </a:solidFill>
                <a:latin typeface="Calibri"/>
                <a:cs typeface="Calibri"/>
              </a:rPr>
              <a:t>PEM</a:t>
            </a:r>
            <a:r>
              <a:rPr sz="3000" b="1" spc="-14" baseline="2730" dirty="0" smtClean="0">
                <a:solidFill>
                  <a:srgbClr val="000090"/>
                </a:solidFill>
                <a:latin typeface="Calibri"/>
                <a:cs typeface="Calibri"/>
              </a:rPr>
              <a:t>B</a:t>
            </a:r>
            <a:r>
              <a:rPr sz="3000" b="1" spc="0" baseline="2730" dirty="0" smtClean="0">
                <a:solidFill>
                  <a:srgbClr val="000090"/>
                </a:solidFill>
                <a:latin typeface="Calibri"/>
                <a:cs typeface="Calibri"/>
              </a:rPr>
              <a:t>ANGUNAN</a:t>
            </a:r>
            <a:endParaRPr sz="2000">
              <a:latin typeface="Calibri"/>
              <a:cs typeface="Calibri"/>
            </a:endParaRPr>
          </a:p>
          <a:p>
            <a:pPr marL="12700" marR="38061">
              <a:lnSpc>
                <a:spcPts val="2400"/>
              </a:lnSpc>
              <a:spcBef>
                <a:spcPts val="13"/>
              </a:spcBef>
            </a:pPr>
            <a:r>
              <a:rPr sz="3000" b="1" spc="0" baseline="1365" dirty="0" smtClean="0">
                <a:solidFill>
                  <a:srgbClr val="000090"/>
                </a:solidFill>
                <a:latin typeface="Calibri"/>
                <a:cs typeface="Calibri"/>
              </a:rPr>
              <a:t>INFRA</a:t>
            </a:r>
            <a:r>
              <a:rPr sz="3000" b="1" spc="-19" baseline="1365" dirty="0" smtClean="0">
                <a:solidFill>
                  <a:srgbClr val="000090"/>
                </a:solidFill>
                <a:latin typeface="Calibri"/>
                <a:cs typeface="Calibri"/>
              </a:rPr>
              <a:t>S</a:t>
            </a:r>
            <a:r>
              <a:rPr sz="3000" b="1" spc="0" baseline="1365" dirty="0" smtClean="0">
                <a:solidFill>
                  <a:srgbClr val="000090"/>
                </a:solidFill>
                <a:latin typeface="Calibri"/>
                <a:cs typeface="Calibri"/>
              </a:rPr>
              <a:t>TRUKTUR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6425" y="3832161"/>
            <a:ext cx="1572641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b="1" spc="-34" baseline="2482" dirty="0" smtClean="0">
                <a:solidFill>
                  <a:srgbClr val="000090"/>
                </a:solidFill>
                <a:latin typeface="Calibri"/>
                <a:cs typeface="Calibri"/>
              </a:rPr>
              <a:t>Z</a:t>
            </a:r>
            <a:r>
              <a:rPr sz="3300" b="1" spc="0" baseline="2482" dirty="0" smtClean="0">
                <a:solidFill>
                  <a:srgbClr val="000090"/>
                </a:solidFill>
                <a:latin typeface="Calibri"/>
                <a:cs typeface="Calibri"/>
              </a:rPr>
              <a:t>ONA RISI</a:t>
            </a:r>
            <a:r>
              <a:rPr sz="3300" b="1" spc="-94" baseline="2482" dirty="0" smtClean="0">
                <a:solidFill>
                  <a:srgbClr val="000090"/>
                </a:solidFill>
                <a:latin typeface="Calibri"/>
                <a:cs typeface="Calibri"/>
              </a:rPr>
              <a:t>K</a:t>
            </a:r>
            <a:r>
              <a:rPr sz="3300" b="1" spc="0" baseline="2482" dirty="0" smtClean="0">
                <a:solidFill>
                  <a:srgbClr val="000090"/>
                </a:solidFill>
                <a:latin typeface="Calibri"/>
                <a:cs typeface="Calibri"/>
              </a:rPr>
              <a:t>O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58973" y="6268656"/>
            <a:ext cx="824411" cy="1267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15"/>
              </a:lnSpc>
              <a:spcBef>
                <a:spcPts val="45"/>
              </a:spcBef>
            </a:pPr>
            <a:r>
              <a:rPr sz="1200" spc="0" baseline="3413" dirty="0" smtClean="0">
                <a:latin typeface="Calibri"/>
                <a:cs typeface="Calibri"/>
              </a:rPr>
              <a:t>POTENSI</a:t>
            </a:r>
            <a:r>
              <a:rPr sz="1200" spc="-53" baseline="3413" dirty="0" smtClean="0">
                <a:latin typeface="Calibri"/>
                <a:cs typeface="Calibri"/>
              </a:rPr>
              <a:t> </a:t>
            </a:r>
            <a:r>
              <a:rPr sz="1200" spc="0" baseline="3413" dirty="0" smtClean="0">
                <a:latin typeface="Calibri"/>
                <a:cs typeface="Calibri"/>
              </a:rPr>
              <a:t>BENCANA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54570" y="6647354"/>
            <a:ext cx="700333" cy="1267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15"/>
              </a:lnSpc>
              <a:spcBef>
                <a:spcPts val="45"/>
              </a:spcBef>
            </a:pPr>
            <a:r>
              <a:rPr sz="800" spc="0" dirty="0" smtClean="0">
                <a:latin typeface="Arial"/>
                <a:cs typeface="Arial"/>
              </a:rPr>
              <a:t>Sumber:BNPB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119" y="598931"/>
            <a:ext cx="7488173" cy="777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28"/>
              </a:spcBef>
            </a:pPr>
            <a:endParaRPr sz="550"/>
          </a:p>
          <a:p>
            <a:pPr marL="771899">
              <a:lnSpc>
                <a:spcPct val="101725"/>
              </a:lnSpc>
              <a:spcBef>
                <a:spcPts val="1000"/>
              </a:spcBef>
            </a:pPr>
            <a:r>
              <a:rPr sz="2400" b="1" spc="0" dirty="0" smtClean="0">
                <a:solidFill>
                  <a:srgbClr val="FFFFFF"/>
                </a:solidFill>
                <a:latin typeface="Calibri"/>
                <a:cs typeface="Calibri"/>
              </a:rPr>
              <a:t>PEM</a:t>
            </a:r>
            <a:r>
              <a:rPr sz="24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4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ANGUNAN</a:t>
            </a:r>
            <a:r>
              <a:rPr sz="2400" b="1" spc="-2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0" dirty="0" smtClean="0">
                <a:solidFill>
                  <a:srgbClr val="FFFFFF"/>
                </a:solidFill>
                <a:latin typeface="Calibri"/>
                <a:cs typeface="Calibri"/>
              </a:rPr>
              <a:t>NASIONAL </a:t>
            </a:r>
            <a:r>
              <a:rPr sz="2400" b="1" spc="-54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4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 KEREN</a:t>
            </a:r>
            <a:r>
              <a:rPr sz="2400" b="1" spc="-18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ANAN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2119" y="598931"/>
            <a:ext cx="7488173" cy="777240"/>
          </a:xfrm>
          <a:custGeom>
            <a:avLst/>
            <a:gdLst/>
            <a:ahLst/>
            <a:cxnLst/>
            <a:rect l="l" t="t" r="r" b="b"/>
            <a:pathLst>
              <a:path w="7488173" h="777240">
                <a:moveTo>
                  <a:pt x="0" y="0"/>
                </a:moveTo>
                <a:lnTo>
                  <a:pt x="0" y="777240"/>
                </a:lnTo>
                <a:lnTo>
                  <a:pt x="7488173" y="777239"/>
                </a:lnTo>
                <a:lnTo>
                  <a:pt x="748817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9299" y="2232913"/>
            <a:ext cx="8008599" cy="3561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22879" marR="468294" algn="ctr">
              <a:lnSpc>
                <a:spcPts val="4990"/>
              </a:lnSpc>
              <a:spcBef>
                <a:spcPts val="249"/>
              </a:spcBef>
            </a:pPr>
            <a:r>
              <a:rPr sz="7200" b="1" spc="0" baseline="3413" dirty="0" smtClean="0">
                <a:solidFill>
                  <a:srgbClr val="0000FF"/>
                </a:solidFill>
                <a:latin typeface="Calibri"/>
                <a:cs typeface="Calibri"/>
              </a:rPr>
              <a:t>Hampir ~ </a:t>
            </a:r>
            <a:r>
              <a:rPr sz="7200" b="1" spc="0" baseline="3413" dirty="0" smtClean="0">
                <a:solidFill>
                  <a:srgbClr val="FF0000"/>
                </a:solidFill>
                <a:latin typeface="Calibri"/>
                <a:cs typeface="Calibri"/>
              </a:rPr>
              <a:t>75 % inf</a:t>
            </a:r>
            <a:r>
              <a:rPr sz="7200" b="1" spc="-109" baseline="3413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7200" b="1" spc="0" baseline="3413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7200" b="1" spc="-54" baseline="3413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7200" b="1" spc="0" baseline="3413" dirty="0" smtClean="0">
                <a:solidFill>
                  <a:srgbClr val="FF0000"/>
                </a:solidFill>
                <a:latin typeface="Calibri"/>
                <a:cs typeface="Calibri"/>
              </a:rPr>
              <a:t>truktur</a:t>
            </a:r>
            <a:endParaRPr sz="4800" dirty="0">
              <a:latin typeface="Calibri"/>
              <a:cs typeface="Calibri"/>
            </a:endParaRPr>
          </a:p>
          <a:p>
            <a:pPr algn="ctr">
              <a:lnSpc>
                <a:spcPts val="5760"/>
              </a:lnSpc>
              <a:spcBef>
                <a:spcPts val="38"/>
              </a:spcBef>
            </a:pP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indu</a:t>
            </a:r>
            <a:r>
              <a:rPr sz="7200" b="1" spc="-54" baseline="1706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tri dasar dan </a:t>
            </a:r>
            <a:r>
              <a:rPr sz="7200" b="1" spc="-139" baseline="1706" dirty="0" smtClean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onektivi</a:t>
            </a:r>
            <a:r>
              <a:rPr sz="7200" b="1" spc="-50" baseline="1706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as,</a:t>
            </a:r>
            <a:endParaRPr sz="4800" dirty="0">
              <a:latin typeface="Calibri"/>
              <a:cs typeface="Calibri"/>
            </a:endParaRPr>
          </a:p>
          <a:p>
            <a:pPr marL="1405859" marR="1453164" algn="ctr">
              <a:lnSpc>
                <a:spcPts val="5760"/>
              </a:lnSpc>
            </a:pPr>
            <a:r>
              <a:rPr sz="7200" b="1" spc="-59" baseline="1706" dirty="0" smtClean="0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ermasuk p</a:t>
            </a:r>
            <a:r>
              <a:rPr sz="7200" b="1" spc="-109" baseline="1706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asa</a:t>
            </a:r>
            <a:r>
              <a:rPr sz="7200" b="1" spc="-104" baseline="1706" dirty="0" smtClean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sz="7200" b="1" spc="4" baseline="1706" dirty="0" smtClean="0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endParaRPr sz="4800" dirty="0">
              <a:latin typeface="Calibri"/>
              <a:cs typeface="Calibri"/>
            </a:endParaRPr>
          </a:p>
          <a:p>
            <a:pPr marL="98999" marR="142524" algn="ctr">
              <a:lnSpc>
                <a:spcPts val="5760"/>
              </a:lnSpc>
            </a:pP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pendu</a:t>
            </a:r>
            <a:r>
              <a:rPr sz="7200" b="1" spc="-59" baseline="1706" dirty="0" smtClean="0">
                <a:solidFill>
                  <a:srgbClr val="0000FF"/>
                </a:solidFill>
                <a:latin typeface="Calibri"/>
                <a:cs typeface="Calibri"/>
              </a:rPr>
              <a:t>k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ung</a:t>
            </a:r>
            <a:r>
              <a:rPr sz="7200" b="1" spc="-84" baseline="1706" dirty="0" smtClean="0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sz="7200" b="1" spc="-69" baseline="1706" dirty="0" smtClean="0">
                <a:solidFill>
                  <a:srgbClr val="0000FF"/>
                </a:solidFill>
                <a:latin typeface="Calibri"/>
                <a:cs typeface="Calibri"/>
              </a:rPr>
              <a:t>y</a:t>
            </a:r>
            <a:r>
              <a:rPr sz="7200" b="1" spc="0" baseline="1706" dirty="0" smtClean="0">
                <a:solidFill>
                  <a:srgbClr val="0000FF"/>
                </a:solidFill>
                <a:latin typeface="Calibri"/>
                <a:cs typeface="Calibri"/>
              </a:rPr>
              <a:t>a dibangun pada</a:t>
            </a:r>
            <a:endParaRPr sz="4800" dirty="0">
              <a:latin typeface="Calibri"/>
              <a:cs typeface="Calibri"/>
            </a:endParaRPr>
          </a:p>
          <a:p>
            <a:pPr marL="1379159" marR="1423903" algn="ctr">
              <a:lnSpc>
                <a:spcPts val="5760"/>
              </a:lnSpc>
            </a:pPr>
            <a:r>
              <a:rPr sz="7200" b="1" spc="-84" baseline="1706" dirty="0" smtClean="0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ona </a:t>
            </a:r>
            <a:r>
              <a:rPr sz="7200" b="1" spc="-54" baseline="1706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7200" b="1" spc="-44" baseline="1706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7200" b="1" spc="-50" baseline="1706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an/bah</a:t>
            </a:r>
            <a:r>
              <a:rPr sz="7200" b="1" spc="-84" baseline="1706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7200" b="1" spc="-69" baseline="1706" dirty="0" smtClean="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sz="72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119" y="598931"/>
            <a:ext cx="7488173" cy="777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35"/>
              </a:spcBef>
            </a:pPr>
            <a:endParaRPr sz="1300"/>
          </a:p>
          <a:p>
            <a:pPr marL="1227575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PEM</a:t>
            </a:r>
            <a:r>
              <a:rPr sz="28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ANGUNAN INFRA</a:t>
            </a:r>
            <a:r>
              <a:rPr sz="28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TRUKTUR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 txBox="1"/>
          <p:nvPr/>
        </p:nvSpPr>
        <p:spPr>
          <a:xfrm>
            <a:off x="803795" y="1234439"/>
            <a:ext cx="9070848" cy="18813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8218">
              <a:lnSpc>
                <a:spcPct val="101725"/>
              </a:lnSpc>
              <a:spcBef>
                <a:spcPts val="130"/>
              </a:spcBef>
            </a:pP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1600" b="1" spc="-59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1600" b="1" spc="0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48897" y="6236208"/>
            <a:ext cx="4827270" cy="9570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34"/>
              </a:spcBef>
            </a:pPr>
            <a:endParaRPr sz="550"/>
          </a:p>
          <a:p>
            <a:pPr marR="78392" algn="r">
              <a:lnSpc>
                <a:spcPct val="101725"/>
              </a:lnSpc>
              <a:spcBef>
                <a:spcPts val="500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8961" y="553211"/>
            <a:ext cx="719328" cy="695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3795" y="1234439"/>
            <a:ext cx="9070848" cy="56433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2751" y="1225295"/>
            <a:ext cx="3292602" cy="3832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2751" y="4230624"/>
            <a:ext cx="3047238" cy="3787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34251" y="1225295"/>
            <a:ext cx="3047237" cy="3832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20525" y="4013453"/>
            <a:ext cx="4754118" cy="1882902"/>
          </a:xfrm>
          <a:custGeom>
            <a:avLst/>
            <a:gdLst/>
            <a:ahLst/>
            <a:cxnLst/>
            <a:rect l="l" t="t" r="r" b="b"/>
            <a:pathLst>
              <a:path w="4754118" h="1882902">
                <a:moveTo>
                  <a:pt x="0" y="0"/>
                </a:moveTo>
                <a:lnTo>
                  <a:pt x="0" y="1882902"/>
                </a:lnTo>
                <a:lnTo>
                  <a:pt x="4754118" y="1882902"/>
                </a:lnTo>
                <a:lnTo>
                  <a:pt x="4754118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07571" y="4000499"/>
            <a:ext cx="4780026" cy="1933956"/>
          </a:xfrm>
          <a:custGeom>
            <a:avLst/>
            <a:gdLst/>
            <a:ahLst/>
            <a:cxnLst/>
            <a:rect l="l" t="t" r="r" b="b"/>
            <a:pathLst>
              <a:path w="4780025" h="1933956">
                <a:moveTo>
                  <a:pt x="12954" y="0"/>
                </a:moveTo>
                <a:lnTo>
                  <a:pt x="5333" y="0"/>
                </a:lnTo>
                <a:lnTo>
                  <a:pt x="0" y="6096"/>
                </a:lnTo>
                <a:lnTo>
                  <a:pt x="0" y="1921002"/>
                </a:lnTo>
                <a:lnTo>
                  <a:pt x="12954" y="25146"/>
                </a:lnTo>
                <a:lnTo>
                  <a:pt x="4754117" y="25145"/>
                </a:lnTo>
                <a:lnTo>
                  <a:pt x="4754118" y="1921002"/>
                </a:lnTo>
                <a:lnTo>
                  <a:pt x="0" y="1927860"/>
                </a:lnTo>
                <a:lnTo>
                  <a:pt x="5334" y="1933956"/>
                </a:lnTo>
                <a:lnTo>
                  <a:pt x="4773930" y="1933956"/>
                </a:lnTo>
                <a:lnTo>
                  <a:pt x="4780026" y="1927860"/>
                </a:lnTo>
                <a:lnTo>
                  <a:pt x="4780026" y="1921002"/>
                </a:lnTo>
                <a:lnTo>
                  <a:pt x="4767072" y="1908048"/>
                </a:lnTo>
                <a:lnTo>
                  <a:pt x="4767072" y="25146"/>
                </a:lnTo>
                <a:lnTo>
                  <a:pt x="4754118" y="12954"/>
                </a:lnTo>
                <a:lnTo>
                  <a:pt x="25146" y="12954"/>
                </a:lnTo>
                <a:lnTo>
                  <a:pt x="4780026" y="12954"/>
                </a:lnTo>
                <a:lnTo>
                  <a:pt x="4780026" y="6096"/>
                </a:lnTo>
                <a:lnTo>
                  <a:pt x="4773930" y="0"/>
                </a:lnTo>
                <a:lnTo>
                  <a:pt x="12954" y="0"/>
                </a:lnTo>
                <a:close/>
              </a:path>
              <a:path w="4780025" h="1933956">
                <a:moveTo>
                  <a:pt x="25146" y="1921002"/>
                </a:moveTo>
                <a:lnTo>
                  <a:pt x="12954" y="1908048"/>
                </a:lnTo>
                <a:lnTo>
                  <a:pt x="0" y="1921002"/>
                </a:lnTo>
                <a:lnTo>
                  <a:pt x="0" y="1927860"/>
                </a:lnTo>
                <a:lnTo>
                  <a:pt x="4754118" y="1921002"/>
                </a:lnTo>
                <a:lnTo>
                  <a:pt x="25146" y="1921002"/>
                </a:lnTo>
                <a:close/>
              </a:path>
              <a:path w="4780025" h="1933956">
                <a:moveTo>
                  <a:pt x="4754118" y="1921002"/>
                </a:moveTo>
                <a:lnTo>
                  <a:pt x="4754118" y="1908048"/>
                </a:lnTo>
                <a:lnTo>
                  <a:pt x="25146" y="1908048"/>
                </a:lnTo>
                <a:lnTo>
                  <a:pt x="25146" y="25146"/>
                </a:lnTo>
                <a:lnTo>
                  <a:pt x="12954" y="25146"/>
                </a:lnTo>
                <a:lnTo>
                  <a:pt x="0" y="1921002"/>
                </a:lnTo>
                <a:lnTo>
                  <a:pt x="12954" y="1908048"/>
                </a:lnTo>
                <a:lnTo>
                  <a:pt x="25146" y="1921002"/>
                </a:lnTo>
                <a:lnTo>
                  <a:pt x="4754118" y="1921002"/>
                </a:lnTo>
                <a:close/>
              </a:path>
              <a:path w="4780025" h="1933956">
                <a:moveTo>
                  <a:pt x="25146" y="12954"/>
                </a:moveTo>
                <a:lnTo>
                  <a:pt x="4754118" y="12954"/>
                </a:lnTo>
                <a:lnTo>
                  <a:pt x="4767072" y="25146"/>
                </a:lnTo>
                <a:lnTo>
                  <a:pt x="4767072" y="1908048"/>
                </a:lnTo>
                <a:lnTo>
                  <a:pt x="4780026" y="1921002"/>
                </a:lnTo>
                <a:lnTo>
                  <a:pt x="4780026" y="12954"/>
                </a:lnTo>
                <a:lnTo>
                  <a:pt x="25146" y="12954"/>
                </a:lnTo>
                <a:close/>
              </a:path>
            </a:pathLst>
          </a:custGeom>
          <a:solidFill>
            <a:srgbClr val="4BAB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54993" y="6232397"/>
            <a:ext cx="4824221" cy="963930"/>
          </a:xfrm>
          <a:custGeom>
            <a:avLst/>
            <a:gdLst/>
            <a:ahLst/>
            <a:cxnLst/>
            <a:rect l="l" t="t" r="r" b="b"/>
            <a:pathLst>
              <a:path w="4824221" h="963930">
                <a:moveTo>
                  <a:pt x="4824221" y="0"/>
                </a:moveTo>
                <a:lnTo>
                  <a:pt x="0" y="5334"/>
                </a:lnTo>
                <a:lnTo>
                  <a:pt x="2407539" y="5334"/>
                </a:lnTo>
                <a:lnTo>
                  <a:pt x="4815078" y="5334"/>
                </a:lnTo>
                <a:lnTo>
                  <a:pt x="4819649" y="5334"/>
                </a:lnTo>
                <a:lnTo>
                  <a:pt x="4819649" y="954024"/>
                </a:lnTo>
                <a:lnTo>
                  <a:pt x="4824221" y="963930"/>
                </a:lnTo>
                <a:lnTo>
                  <a:pt x="4824221" y="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45849" y="6232397"/>
            <a:ext cx="4833365" cy="963930"/>
          </a:xfrm>
          <a:custGeom>
            <a:avLst/>
            <a:gdLst/>
            <a:ahLst/>
            <a:cxnLst/>
            <a:rect l="l" t="t" r="r" b="b"/>
            <a:pathLst>
              <a:path w="4833365" h="963930">
                <a:moveTo>
                  <a:pt x="4828793" y="954024"/>
                </a:moveTo>
                <a:lnTo>
                  <a:pt x="4828793" y="959358"/>
                </a:lnTo>
                <a:lnTo>
                  <a:pt x="4572" y="959358"/>
                </a:lnTo>
                <a:lnTo>
                  <a:pt x="4572" y="954024"/>
                </a:lnTo>
                <a:lnTo>
                  <a:pt x="0" y="963930"/>
                </a:lnTo>
                <a:lnTo>
                  <a:pt x="4833365" y="963930"/>
                </a:lnTo>
                <a:lnTo>
                  <a:pt x="4828793" y="954024"/>
                </a:lnTo>
                <a:close/>
              </a:path>
              <a:path w="4833365" h="963930">
                <a:moveTo>
                  <a:pt x="4824222" y="5334"/>
                </a:moveTo>
                <a:lnTo>
                  <a:pt x="2416683" y="5334"/>
                </a:lnTo>
                <a:lnTo>
                  <a:pt x="4824222" y="5334"/>
                </a:lnTo>
                <a:close/>
              </a:path>
              <a:path w="4833365" h="963930">
                <a:moveTo>
                  <a:pt x="4572" y="9906"/>
                </a:moveTo>
                <a:lnTo>
                  <a:pt x="4572" y="5334"/>
                </a:lnTo>
                <a:lnTo>
                  <a:pt x="9144" y="5334"/>
                </a:lnTo>
                <a:lnTo>
                  <a:pt x="4833365" y="0"/>
                </a:lnTo>
                <a:lnTo>
                  <a:pt x="0" y="0"/>
                </a:lnTo>
                <a:lnTo>
                  <a:pt x="0" y="963930"/>
                </a:lnTo>
                <a:lnTo>
                  <a:pt x="4572" y="9906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45849" y="6242304"/>
            <a:ext cx="4824222" cy="954024"/>
          </a:xfrm>
          <a:custGeom>
            <a:avLst/>
            <a:gdLst/>
            <a:ahLst/>
            <a:cxnLst/>
            <a:rect l="l" t="t" r="r" b="b"/>
            <a:pathLst>
              <a:path w="4824222" h="954024">
                <a:moveTo>
                  <a:pt x="4572" y="944118"/>
                </a:moveTo>
                <a:lnTo>
                  <a:pt x="4572" y="0"/>
                </a:lnTo>
                <a:lnTo>
                  <a:pt x="0" y="954024"/>
                </a:lnTo>
                <a:lnTo>
                  <a:pt x="4572" y="944118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48897" y="6236208"/>
            <a:ext cx="4827270" cy="957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54993" y="6232397"/>
            <a:ext cx="4824221" cy="963930"/>
          </a:xfrm>
          <a:custGeom>
            <a:avLst/>
            <a:gdLst/>
            <a:ahLst/>
            <a:cxnLst/>
            <a:rect l="l" t="t" r="r" b="b"/>
            <a:pathLst>
              <a:path w="4824221" h="963930">
                <a:moveTo>
                  <a:pt x="0" y="5334"/>
                </a:moveTo>
                <a:lnTo>
                  <a:pt x="4815078" y="5334"/>
                </a:lnTo>
                <a:lnTo>
                  <a:pt x="4819649" y="9905"/>
                </a:lnTo>
                <a:lnTo>
                  <a:pt x="4819649" y="954024"/>
                </a:lnTo>
                <a:lnTo>
                  <a:pt x="4824221" y="963930"/>
                </a:lnTo>
                <a:lnTo>
                  <a:pt x="4824221" y="0"/>
                </a:lnTo>
                <a:lnTo>
                  <a:pt x="0" y="5334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45849" y="6232397"/>
            <a:ext cx="4833365" cy="963930"/>
          </a:xfrm>
          <a:custGeom>
            <a:avLst/>
            <a:gdLst/>
            <a:ahLst/>
            <a:cxnLst/>
            <a:rect l="l" t="t" r="r" b="b"/>
            <a:pathLst>
              <a:path w="4833365" h="963930">
                <a:moveTo>
                  <a:pt x="0" y="963930"/>
                </a:moveTo>
                <a:lnTo>
                  <a:pt x="4833365" y="963930"/>
                </a:lnTo>
                <a:lnTo>
                  <a:pt x="4828793" y="954024"/>
                </a:lnTo>
                <a:lnTo>
                  <a:pt x="4828793" y="9905"/>
                </a:lnTo>
                <a:lnTo>
                  <a:pt x="4824222" y="5334"/>
                </a:lnTo>
                <a:lnTo>
                  <a:pt x="9144" y="5334"/>
                </a:lnTo>
                <a:lnTo>
                  <a:pt x="4833365" y="0"/>
                </a:lnTo>
                <a:lnTo>
                  <a:pt x="0" y="0"/>
                </a:lnTo>
                <a:lnTo>
                  <a:pt x="0" y="963930"/>
                </a:lnTo>
                <a:lnTo>
                  <a:pt x="4572" y="9906"/>
                </a:lnTo>
                <a:lnTo>
                  <a:pt x="4824222" y="9906"/>
                </a:lnTo>
                <a:lnTo>
                  <a:pt x="4824222" y="959358"/>
                </a:lnTo>
                <a:lnTo>
                  <a:pt x="9144" y="959358"/>
                </a:lnTo>
                <a:lnTo>
                  <a:pt x="4572" y="954024"/>
                </a:lnTo>
                <a:lnTo>
                  <a:pt x="0" y="963930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5849" y="6242304"/>
            <a:ext cx="4824222" cy="954024"/>
          </a:xfrm>
          <a:custGeom>
            <a:avLst/>
            <a:gdLst/>
            <a:ahLst/>
            <a:cxnLst/>
            <a:rect l="l" t="t" r="r" b="b"/>
            <a:pathLst>
              <a:path w="4824222" h="954024">
                <a:moveTo>
                  <a:pt x="4824222" y="949451"/>
                </a:moveTo>
                <a:lnTo>
                  <a:pt x="4824222" y="944118"/>
                </a:lnTo>
                <a:lnTo>
                  <a:pt x="9144" y="944118"/>
                </a:lnTo>
                <a:lnTo>
                  <a:pt x="9144" y="0"/>
                </a:lnTo>
                <a:lnTo>
                  <a:pt x="4572" y="0"/>
                </a:lnTo>
                <a:lnTo>
                  <a:pt x="0" y="954024"/>
                </a:lnTo>
                <a:lnTo>
                  <a:pt x="4572" y="944118"/>
                </a:lnTo>
                <a:lnTo>
                  <a:pt x="9144" y="949451"/>
                </a:lnTo>
                <a:lnTo>
                  <a:pt x="4824222" y="94945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64899" y="5896355"/>
            <a:ext cx="4822697" cy="369570"/>
          </a:xfrm>
          <a:custGeom>
            <a:avLst/>
            <a:gdLst/>
            <a:ahLst/>
            <a:cxnLst/>
            <a:rect l="l" t="t" r="r" b="b"/>
            <a:pathLst>
              <a:path w="4822697" h="369570">
                <a:moveTo>
                  <a:pt x="0" y="0"/>
                </a:moveTo>
                <a:lnTo>
                  <a:pt x="0" y="369570"/>
                </a:lnTo>
                <a:lnTo>
                  <a:pt x="4822697" y="369570"/>
                </a:lnTo>
                <a:lnTo>
                  <a:pt x="482269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17839" y="429005"/>
            <a:ext cx="7488935" cy="545592"/>
          </a:xfrm>
          <a:custGeom>
            <a:avLst/>
            <a:gdLst/>
            <a:ahLst/>
            <a:cxnLst/>
            <a:rect l="l" t="t" r="r" b="b"/>
            <a:pathLst>
              <a:path w="7488935" h="545592">
                <a:moveTo>
                  <a:pt x="0" y="0"/>
                </a:moveTo>
                <a:lnTo>
                  <a:pt x="0" y="545592"/>
                </a:lnTo>
                <a:lnTo>
                  <a:pt x="7488935" y="545591"/>
                </a:lnTo>
                <a:lnTo>
                  <a:pt x="748893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16820" y="1307846"/>
            <a:ext cx="299582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139" baseline="3034" dirty="0" smtClean="0">
                <a:latin typeface="Calibri"/>
                <a:cs typeface="Calibri"/>
              </a:rPr>
              <a:t>T</a:t>
            </a:r>
            <a:r>
              <a:rPr sz="2700" spc="-134" baseline="3034" dirty="0" smtClean="0">
                <a:latin typeface="Calibri"/>
                <a:cs typeface="Calibri"/>
              </a:rPr>
              <a:t>A</a:t>
            </a:r>
            <a:r>
              <a:rPr sz="2700" spc="-139" baseline="3034" dirty="0" smtClean="0">
                <a:latin typeface="Calibri"/>
                <a:cs typeface="Calibri"/>
              </a:rPr>
              <a:t>T</a:t>
            </a:r>
            <a:r>
              <a:rPr sz="2700" spc="-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NAN</a:t>
            </a:r>
            <a:r>
              <a:rPr sz="2700" spc="-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TEK</a:t>
            </a:r>
            <a:r>
              <a:rPr sz="2700" spc="-54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ONIK INDON</a:t>
            </a:r>
            <a:r>
              <a:rPr sz="2700" spc="-1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19093" y="1307845"/>
            <a:ext cx="28802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GEM</a:t>
            </a:r>
            <a:r>
              <a:rPr sz="2700" spc="-129" baseline="3034" dirty="0" smtClean="0">
                <a:latin typeface="Calibri"/>
                <a:cs typeface="Calibri"/>
              </a:rPr>
              <a:t>P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MERU</a:t>
            </a:r>
            <a:r>
              <a:rPr sz="2700" spc="-9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0" baseline="3034" dirty="0" smtClean="0">
                <a:latin typeface="Calibri"/>
                <a:cs typeface="Calibri"/>
              </a:rPr>
              <a:t>K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1996 ‐ 2017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6235" y="3666752"/>
            <a:ext cx="1166193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sz="1000" b="1" spc="0" dirty="0" smtClean="0">
                <a:latin typeface="Arial"/>
                <a:cs typeface="Arial"/>
              </a:rPr>
              <a:t>Gempabumi</a:t>
            </a:r>
            <a:r>
              <a:rPr sz="1000" b="1" spc="-24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= 36</a:t>
            </a:r>
            <a:r>
              <a:rPr sz="1000" b="1" spc="-19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x</a:t>
            </a:r>
            <a:endParaRPr sz="1000">
              <a:latin typeface="Arial"/>
              <a:cs typeface="Arial"/>
            </a:endParaRPr>
          </a:p>
          <a:p>
            <a:pPr marL="12700" marR="19088">
              <a:lnSpc>
                <a:spcPct val="95825"/>
              </a:lnSpc>
            </a:pPr>
            <a:r>
              <a:rPr sz="1000" b="1" spc="0" dirty="0" smtClean="0">
                <a:latin typeface="Arial"/>
                <a:cs typeface="Arial"/>
              </a:rPr>
              <a:t>Tsunami</a:t>
            </a:r>
            <a:r>
              <a:rPr sz="1000" b="1" spc="-19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=</a:t>
            </a:r>
            <a:r>
              <a:rPr sz="1000" b="1" spc="4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16</a:t>
            </a:r>
            <a:r>
              <a:rPr sz="1000" b="1" spc="-19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x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820" y="4311650"/>
            <a:ext cx="27882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PE</a:t>
            </a:r>
            <a:r>
              <a:rPr sz="2700" spc="-139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SEISMISI</a:t>
            </a:r>
            <a:r>
              <a:rPr sz="2700" spc="-144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AS</a:t>
            </a:r>
            <a:r>
              <a:rPr sz="2700" spc="-14" baseline="3034" dirty="0" smtClean="0">
                <a:latin typeface="Calibri"/>
                <a:cs typeface="Calibri"/>
              </a:rPr>
              <a:t> </a:t>
            </a:r>
            <a:r>
              <a:rPr sz="2700" spc="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NDON</a:t>
            </a:r>
            <a:r>
              <a:rPr sz="2700" spc="-1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SIA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9071" y="6293065"/>
            <a:ext cx="193003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1400" spc="0" dirty="0" smtClean="0">
                <a:latin typeface="Wingdings"/>
                <a:cs typeface="Wingdings"/>
              </a:rPr>
              <a:t>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48"/>
              </a:spcBef>
            </a:pPr>
            <a:r>
              <a:rPr sz="1400" spc="0" dirty="0" smtClean="0">
                <a:latin typeface="Wingdings"/>
                <a:cs typeface="Wingdings"/>
              </a:rPr>
              <a:t>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125"/>
              </a:spcBef>
            </a:pPr>
            <a:r>
              <a:rPr sz="1400" spc="0" dirty="0" smtClean="0">
                <a:latin typeface="Wingdings"/>
                <a:cs typeface="Wingdings"/>
              </a:rPr>
              <a:t></a:t>
            </a:r>
            <a:endParaRPr sz="14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8836" y="6303708"/>
            <a:ext cx="3355062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sz="2100" b="1" spc="0" baseline="1950" dirty="0" smtClean="0">
                <a:latin typeface="Calibri"/>
                <a:cs typeface="Calibri"/>
              </a:rPr>
              <a:t>GEM</a:t>
            </a:r>
            <a:r>
              <a:rPr sz="2100" b="1" spc="-94" baseline="1950" dirty="0" smtClean="0">
                <a:latin typeface="Calibri"/>
                <a:cs typeface="Calibri"/>
              </a:rPr>
              <a:t>P</a:t>
            </a:r>
            <a:r>
              <a:rPr sz="2100" b="1" spc="0" baseline="1950" dirty="0" smtClean="0">
                <a:latin typeface="Calibri"/>
                <a:cs typeface="Calibri"/>
              </a:rPr>
              <a:t>A</a:t>
            </a:r>
            <a:r>
              <a:rPr sz="2100" b="1" spc="-30" baseline="1950" dirty="0" smtClean="0">
                <a:latin typeface="Calibri"/>
                <a:cs typeface="Calibri"/>
              </a:rPr>
              <a:t> </a:t>
            </a:r>
            <a:r>
              <a:rPr sz="2100" b="1" spc="-54" baseline="1950" dirty="0" smtClean="0">
                <a:latin typeface="Calibri"/>
                <a:cs typeface="Calibri"/>
              </a:rPr>
              <a:t>Y</a:t>
            </a:r>
            <a:r>
              <a:rPr sz="2100" b="1" spc="0" baseline="1950" dirty="0" smtClean="0">
                <a:latin typeface="Calibri"/>
                <a:cs typeface="Calibri"/>
              </a:rPr>
              <a:t>G</a:t>
            </a:r>
            <a:r>
              <a:rPr sz="2100" b="1" spc="-13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TER</a:t>
            </a:r>
            <a:r>
              <a:rPr sz="2100" b="1" spc="-29" baseline="1950" dirty="0" smtClean="0">
                <a:latin typeface="Calibri"/>
                <a:cs typeface="Calibri"/>
              </a:rPr>
              <a:t>J</a:t>
            </a:r>
            <a:r>
              <a:rPr sz="2100" b="1" spc="0" baseline="1950" dirty="0" smtClean="0">
                <a:latin typeface="Calibri"/>
                <a:cs typeface="Calibri"/>
              </a:rPr>
              <a:t>ADI</a:t>
            </a:r>
            <a:r>
              <a:rPr sz="2100" b="1" spc="-33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R</a:t>
            </a:r>
            <a:r>
              <a:rPr sz="2100" b="1" spc="-109" baseline="1950" dirty="0" smtClean="0">
                <a:latin typeface="Calibri"/>
                <a:cs typeface="Calibri"/>
              </a:rPr>
              <a:t>AT</a:t>
            </a:r>
            <a:r>
              <a:rPr sz="2100" b="1" spc="0" baseline="1950" dirty="0" smtClean="0">
                <a:latin typeface="Calibri"/>
                <a:cs typeface="Calibri"/>
              </a:rPr>
              <a:t>A_R</a:t>
            </a:r>
            <a:r>
              <a:rPr sz="2100" b="1" spc="-109" baseline="1950" dirty="0" smtClean="0">
                <a:latin typeface="Calibri"/>
                <a:cs typeface="Calibri"/>
              </a:rPr>
              <a:t>AT</a:t>
            </a:r>
            <a:r>
              <a:rPr sz="2100" b="1" spc="0" baseline="1950" dirty="0" smtClean="0">
                <a:latin typeface="Calibri"/>
                <a:cs typeface="Calibri"/>
              </a:rPr>
              <a:t>A</a:t>
            </a:r>
            <a:r>
              <a:rPr sz="2100" b="1" spc="-32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=</a:t>
            </a:r>
            <a:r>
              <a:rPr sz="2100" b="1" spc="309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5500/</a:t>
            </a:r>
            <a:r>
              <a:rPr sz="2100" b="1" spc="14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THN</a:t>
            </a:r>
            <a:endParaRPr sz="1400">
              <a:latin typeface="Calibri"/>
              <a:cs typeface="Calibri"/>
            </a:endParaRPr>
          </a:p>
          <a:p>
            <a:pPr marL="51547" marR="26631">
              <a:lnSpc>
                <a:spcPts val="1680"/>
              </a:lnSpc>
              <a:spcBef>
                <a:spcPts val="7"/>
              </a:spcBef>
            </a:pPr>
            <a:r>
              <a:rPr sz="2100" b="1" spc="0" baseline="1950" dirty="0" smtClean="0">
                <a:latin typeface="Calibri"/>
                <a:cs typeface="Calibri"/>
              </a:rPr>
              <a:t>GEM</a:t>
            </a:r>
            <a:r>
              <a:rPr sz="2100" b="1" spc="-94" baseline="1950" dirty="0" smtClean="0">
                <a:latin typeface="Calibri"/>
                <a:cs typeface="Calibri"/>
              </a:rPr>
              <a:t>P</a:t>
            </a:r>
            <a:r>
              <a:rPr sz="2100" b="1" spc="0" baseline="1950" dirty="0" smtClean="0">
                <a:latin typeface="Calibri"/>
                <a:cs typeface="Calibri"/>
              </a:rPr>
              <a:t>A</a:t>
            </a:r>
            <a:r>
              <a:rPr sz="2100" b="1" spc="-20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DGN</a:t>
            </a:r>
            <a:r>
              <a:rPr sz="2100" b="1" spc="294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M</a:t>
            </a:r>
            <a:r>
              <a:rPr sz="2100" b="1" spc="-12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≥</a:t>
            </a:r>
            <a:r>
              <a:rPr sz="2100" b="1" spc="-6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5 R</a:t>
            </a:r>
            <a:r>
              <a:rPr sz="2100" b="1" spc="-109" baseline="1950" dirty="0" smtClean="0">
                <a:latin typeface="Calibri"/>
                <a:cs typeface="Calibri"/>
              </a:rPr>
              <a:t>AT</a:t>
            </a:r>
            <a:r>
              <a:rPr sz="2100" b="1" spc="0" baseline="1950" dirty="0" smtClean="0">
                <a:latin typeface="Calibri"/>
                <a:cs typeface="Calibri"/>
              </a:rPr>
              <a:t>A_R</a:t>
            </a:r>
            <a:r>
              <a:rPr sz="2100" b="1" spc="-109" baseline="1950" dirty="0" smtClean="0">
                <a:latin typeface="Calibri"/>
                <a:cs typeface="Calibri"/>
              </a:rPr>
              <a:t>AT</a:t>
            </a:r>
            <a:r>
              <a:rPr sz="2100" b="1" spc="0" baseline="1950" dirty="0" smtClean="0">
                <a:latin typeface="Calibri"/>
                <a:cs typeface="Calibri"/>
              </a:rPr>
              <a:t>A</a:t>
            </a:r>
            <a:r>
              <a:rPr sz="2100" b="1" spc="-32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=</a:t>
            </a:r>
            <a:r>
              <a:rPr sz="2100" b="1" spc="-6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360/THN</a:t>
            </a:r>
            <a:endParaRPr sz="1400">
              <a:latin typeface="Calibri"/>
              <a:cs typeface="Calibri"/>
            </a:endParaRPr>
          </a:p>
          <a:p>
            <a:pPr marL="51547" marR="26631">
              <a:lnSpc>
                <a:spcPts val="1680"/>
              </a:lnSpc>
            </a:pPr>
            <a:r>
              <a:rPr sz="2100" b="1" spc="0" baseline="1950" dirty="0" smtClean="0">
                <a:latin typeface="Calibri"/>
                <a:cs typeface="Calibri"/>
              </a:rPr>
              <a:t>GEM</a:t>
            </a:r>
            <a:r>
              <a:rPr sz="2100" b="1" spc="-94" baseline="1950" dirty="0" smtClean="0">
                <a:latin typeface="Calibri"/>
                <a:cs typeface="Calibri"/>
              </a:rPr>
              <a:t>P</a:t>
            </a:r>
            <a:r>
              <a:rPr sz="2100" b="1" spc="0" baseline="1950" dirty="0" smtClean="0">
                <a:latin typeface="Calibri"/>
                <a:cs typeface="Calibri"/>
              </a:rPr>
              <a:t>A</a:t>
            </a:r>
            <a:r>
              <a:rPr sz="2100" b="1" spc="-20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MERU</a:t>
            </a:r>
            <a:r>
              <a:rPr sz="2100" b="1" spc="-19" baseline="1950" dirty="0" smtClean="0">
                <a:latin typeface="Calibri"/>
                <a:cs typeface="Calibri"/>
              </a:rPr>
              <a:t>S</a:t>
            </a:r>
            <a:r>
              <a:rPr sz="2100" b="1" spc="0" baseline="1950" dirty="0" smtClean="0">
                <a:latin typeface="Calibri"/>
                <a:cs typeface="Calibri"/>
              </a:rPr>
              <a:t>AK</a:t>
            </a:r>
            <a:r>
              <a:rPr sz="2100" b="1" spc="-42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=</a:t>
            </a:r>
            <a:r>
              <a:rPr sz="2100" b="1" spc="-6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~</a:t>
            </a:r>
            <a:r>
              <a:rPr sz="2100" b="1" spc="-6" baseline="1950" dirty="0" smtClean="0"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latin typeface="Calibri"/>
                <a:cs typeface="Calibri"/>
              </a:rPr>
              <a:t>1‐2/THN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6466">
              <a:lnSpc>
                <a:spcPct val="101725"/>
              </a:lnSpc>
              <a:spcBef>
                <a:spcPts val="5"/>
              </a:spcBef>
            </a:pPr>
            <a:r>
              <a:rPr sz="1400" spc="0" dirty="0" smtClean="0">
                <a:latin typeface="Wingdings"/>
                <a:cs typeface="Wingdings"/>
              </a:rPr>
              <a:t></a:t>
            </a:r>
            <a:r>
              <a:rPr sz="1400" spc="0" dirty="0" smtClean="0">
                <a:latin typeface="Times New Roman"/>
                <a:cs typeface="Times New Roman"/>
              </a:rPr>
              <a:t>    </a:t>
            </a:r>
            <a:r>
              <a:rPr sz="1400" spc="188" dirty="0" smtClean="0"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latin typeface="Calibri"/>
                <a:cs typeface="Calibri"/>
              </a:rPr>
              <a:t>DII</a:t>
            </a:r>
            <a:r>
              <a:rPr sz="1400" b="1" spc="-19" dirty="0" smtClean="0">
                <a:latin typeface="Calibri"/>
                <a:cs typeface="Calibri"/>
              </a:rPr>
              <a:t>K</a:t>
            </a:r>
            <a:r>
              <a:rPr sz="1400" b="1" spc="0" dirty="0" smtClean="0">
                <a:latin typeface="Calibri"/>
                <a:cs typeface="Calibri"/>
              </a:rPr>
              <a:t>UTI</a:t>
            </a:r>
            <a:r>
              <a:rPr sz="1400" b="1" spc="306" dirty="0" smtClean="0">
                <a:latin typeface="Calibri"/>
                <a:cs typeface="Calibri"/>
              </a:rPr>
              <a:t> </a:t>
            </a:r>
            <a:r>
              <a:rPr sz="1400" b="1" spc="-9" dirty="0" smtClean="0">
                <a:latin typeface="Calibri"/>
                <a:cs typeface="Calibri"/>
              </a:rPr>
              <a:t>T</a:t>
            </a:r>
            <a:r>
              <a:rPr sz="1400" b="1" spc="0" dirty="0" smtClean="0">
                <a:latin typeface="Calibri"/>
                <a:cs typeface="Calibri"/>
              </a:rPr>
              <a:t>SUNAMI</a:t>
            </a:r>
            <a:r>
              <a:rPr sz="1400" b="1" spc="-51" dirty="0" smtClean="0">
                <a:latin typeface="Calibri"/>
                <a:cs typeface="Calibri"/>
              </a:rPr>
              <a:t> </a:t>
            </a:r>
            <a:r>
              <a:rPr sz="1400" b="1" spc="0" dirty="0" smtClean="0">
                <a:latin typeface="Calibri"/>
                <a:cs typeface="Calibri"/>
              </a:rPr>
              <a:t>=</a:t>
            </a:r>
            <a:r>
              <a:rPr sz="1400" b="1" spc="309" dirty="0" smtClean="0">
                <a:latin typeface="Calibri"/>
                <a:cs typeface="Calibri"/>
              </a:rPr>
              <a:t> </a:t>
            </a:r>
            <a:r>
              <a:rPr sz="1400" b="1" spc="0" dirty="0" smtClean="0">
                <a:latin typeface="Calibri"/>
                <a:cs typeface="Calibri"/>
              </a:rPr>
              <a:t>~</a:t>
            </a:r>
            <a:r>
              <a:rPr sz="1400" b="1" spc="-6" dirty="0" smtClean="0">
                <a:latin typeface="Calibri"/>
                <a:cs typeface="Calibri"/>
              </a:rPr>
              <a:t> </a:t>
            </a:r>
            <a:r>
              <a:rPr sz="1400" b="1" spc="0" dirty="0" smtClean="0">
                <a:latin typeface="Calibri"/>
                <a:cs typeface="Calibri"/>
              </a:rPr>
              <a:t>1 / 2 THN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64899" y="4013453"/>
            <a:ext cx="55625" cy="18829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120525" y="4013453"/>
            <a:ext cx="4754118" cy="18829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9279" marR="61217" indent="-228608" algn="just">
              <a:lnSpc>
                <a:spcPct val="100041"/>
              </a:lnSpc>
              <a:spcBef>
                <a:spcPts val="405"/>
              </a:spcBef>
              <a:tabLst>
                <a:tab pos="1066800" algn="l"/>
              </a:tabLst>
            </a:pPr>
            <a:r>
              <a:rPr sz="1400" spc="0" dirty="0" smtClean="0">
                <a:latin typeface="Wingdings"/>
                <a:cs typeface="Wingdings"/>
              </a:rPr>
              <a:t></a:t>
            </a:r>
            <a:r>
              <a:rPr sz="1400" spc="201" dirty="0" smtClean="0">
                <a:latin typeface="Times New Roman"/>
                <a:cs typeface="Times New Roman"/>
              </a:rPr>
              <a:t> </a:t>
            </a:r>
            <a:r>
              <a:rPr sz="1400" b="1" spc="-9" dirty="0" smtClean="0">
                <a:latin typeface="Arial"/>
                <a:cs typeface="Arial"/>
              </a:rPr>
              <a:t>W</a:t>
            </a:r>
            <a:r>
              <a:rPr sz="1400" b="1" spc="0" dirty="0" smtClean="0">
                <a:latin typeface="Arial"/>
                <a:cs typeface="Arial"/>
              </a:rPr>
              <a:t>ila</a:t>
            </a:r>
            <a:r>
              <a:rPr sz="1400" b="1" spc="-14" dirty="0" smtClean="0">
                <a:latin typeface="Arial"/>
                <a:cs typeface="Arial"/>
              </a:rPr>
              <a:t>y</a:t>
            </a:r>
            <a:r>
              <a:rPr sz="1400" b="1" spc="4" dirty="0" smtClean="0">
                <a:latin typeface="Arial"/>
                <a:cs typeface="Arial"/>
              </a:rPr>
              <a:t>a</a:t>
            </a:r>
            <a:r>
              <a:rPr sz="1400" b="1" spc="0" dirty="0" smtClean="0">
                <a:latin typeface="Arial"/>
                <a:cs typeface="Arial"/>
              </a:rPr>
              <a:t>h </a:t>
            </a:r>
            <a:r>
              <a:rPr sz="1400" b="1" spc="16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Indonesia  rawan </a:t>
            </a:r>
            <a:r>
              <a:rPr sz="1400" b="1" spc="1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gempabumi</a:t>
            </a:r>
            <a:r>
              <a:rPr sz="1400" b="1" spc="37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&amp; </a:t>
            </a:r>
            <a:r>
              <a:rPr sz="1400" b="1" spc="51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tsunami </a:t>
            </a:r>
            <a:r>
              <a:rPr sz="1400" b="1" spc="-4" dirty="0" smtClean="0">
                <a:latin typeface="Arial"/>
                <a:cs typeface="Arial"/>
              </a:rPr>
              <a:t>karen</a:t>
            </a:r>
            <a:r>
              <a:rPr sz="1400" b="1" spc="0" dirty="0" smtClean="0">
                <a:latin typeface="Arial"/>
                <a:cs typeface="Arial"/>
              </a:rPr>
              <a:t>a	</a:t>
            </a:r>
            <a:r>
              <a:rPr sz="1400" b="1" spc="-4" dirty="0" smtClean="0">
                <a:latin typeface="Arial"/>
                <a:cs typeface="Arial"/>
              </a:rPr>
              <a:t>terleta</a:t>
            </a:r>
            <a:r>
              <a:rPr sz="1400" b="1" spc="0" dirty="0" smtClean="0">
                <a:latin typeface="Arial"/>
                <a:cs typeface="Arial"/>
              </a:rPr>
              <a:t>k  </a:t>
            </a:r>
            <a:r>
              <a:rPr sz="1400" b="1" spc="183" dirty="0" smtClean="0">
                <a:latin typeface="Arial"/>
                <a:cs typeface="Arial"/>
              </a:rPr>
              <a:t> </a:t>
            </a:r>
            <a:r>
              <a:rPr sz="1400" b="1" spc="-4" dirty="0" smtClean="0">
                <a:latin typeface="Arial"/>
                <a:cs typeface="Arial"/>
              </a:rPr>
              <a:t>pad</a:t>
            </a:r>
            <a:r>
              <a:rPr sz="1400" b="1" spc="0" dirty="0" smtClean="0">
                <a:latin typeface="Arial"/>
                <a:cs typeface="Arial"/>
              </a:rPr>
              <a:t>a  </a:t>
            </a:r>
            <a:r>
              <a:rPr sz="1400" b="1" spc="200" dirty="0" smtClean="0">
                <a:latin typeface="Arial"/>
                <a:cs typeface="Arial"/>
              </a:rPr>
              <a:t> </a:t>
            </a:r>
            <a:r>
              <a:rPr sz="1400" b="1" spc="-4" dirty="0" smtClean="0">
                <a:latin typeface="Arial"/>
                <a:cs typeface="Arial"/>
              </a:rPr>
              <a:t>p</a:t>
            </a:r>
            <a:r>
              <a:rPr sz="1400" b="1" spc="14" dirty="0" smtClean="0">
                <a:latin typeface="Arial"/>
                <a:cs typeface="Arial"/>
              </a:rPr>
              <a:t>e</a:t>
            </a:r>
            <a:r>
              <a:rPr sz="1400" b="1" spc="0" dirty="0" smtClean="0">
                <a:latin typeface="Arial"/>
                <a:cs typeface="Arial"/>
              </a:rPr>
              <a:t>rtempuan  </a:t>
            </a:r>
            <a:r>
              <a:rPr sz="1400" b="1" spc="142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3  </a:t>
            </a:r>
            <a:r>
              <a:rPr sz="1400" b="1" spc="225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lempeng tekt</a:t>
            </a:r>
            <a:r>
              <a:rPr sz="1400" b="1" spc="-9" dirty="0" smtClean="0">
                <a:latin typeface="Arial"/>
                <a:cs typeface="Arial"/>
              </a:rPr>
              <a:t>o</a:t>
            </a:r>
            <a:r>
              <a:rPr sz="1400" b="1" spc="0" dirty="0" smtClean="0">
                <a:latin typeface="Arial"/>
                <a:cs typeface="Arial"/>
              </a:rPr>
              <a:t>nik</a:t>
            </a:r>
            <a:endParaRPr sz="1400">
              <a:latin typeface="Arial"/>
              <a:cs typeface="Arial"/>
            </a:endParaRPr>
          </a:p>
          <a:p>
            <a:pPr marL="90671">
              <a:lnSpc>
                <a:spcPct val="95825"/>
              </a:lnSpc>
              <a:spcBef>
                <a:spcPts val="601"/>
              </a:spcBef>
            </a:pPr>
            <a:r>
              <a:rPr sz="1400" spc="0" dirty="0" smtClean="0">
                <a:latin typeface="Wingdings"/>
                <a:cs typeface="Wingdings"/>
              </a:rPr>
              <a:t></a:t>
            </a:r>
            <a:r>
              <a:rPr sz="1400" spc="192" dirty="0" smtClean="0"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Ancaman</a:t>
            </a:r>
            <a:r>
              <a:rPr sz="1400" b="1" spc="-67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gempabumi</a:t>
            </a:r>
            <a:r>
              <a:rPr sz="1400" b="1" spc="-88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dan</a:t>
            </a:r>
            <a:r>
              <a:rPr sz="1400" b="1" spc="-26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tsunami:</a:t>
            </a:r>
            <a:endParaRPr sz="1400">
              <a:latin typeface="Arial"/>
              <a:cs typeface="Arial"/>
            </a:endParaRPr>
          </a:p>
          <a:p>
            <a:pPr marL="272034">
              <a:lnSpc>
                <a:spcPct val="95825"/>
              </a:lnSpc>
              <a:spcBef>
                <a:spcPts val="670"/>
              </a:spcBef>
            </a:pPr>
            <a:r>
              <a:rPr sz="1400" spc="0" dirty="0" smtClean="0">
                <a:solidFill>
                  <a:srgbClr val="0000FF"/>
                </a:solidFill>
                <a:latin typeface="Wingdings"/>
                <a:cs typeface="Wingdings"/>
              </a:rPr>
              <a:t></a:t>
            </a:r>
            <a:r>
              <a:rPr sz="140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167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46%</a:t>
            </a:r>
            <a:r>
              <a:rPr sz="1400" b="1" spc="-37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panjang</a:t>
            </a:r>
            <a:r>
              <a:rPr sz="1400" b="1" spc="-78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pantai</a:t>
            </a:r>
            <a:r>
              <a:rPr sz="1400" b="1" spc="-52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pesisi</a:t>
            </a:r>
            <a:r>
              <a:rPr sz="1400" b="1" spc="-75" dirty="0" smtClean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  <a:p>
            <a:pPr marL="272034">
              <a:lnSpc>
                <a:spcPct val="95825"/>
              </a:lnSpc>
              <a:spcBef>
                <a:spcPts val="670"/>
              </a:spcBef>
            </a:pPr>
            <a:r>
              <a:rPr sz="1400" spc="0" dirty="0" smtClean="0">
                <a:solidFill>
                  <a:srgbClr val="0000FF"/>
                </a:solidFill>
                <a:latin typeface="Wingdings"/>
                <a:cs typeface="Wingdings"/>
              </a:rPr>
              <a:t></a:t>
            </a:r>
            <a:r>
              <a:rPr sz="140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167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Gempabumi</a:t>
            </a:r>
            <a:r>
              <a:rPr sz="1400" b="1" spc="-8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86</a:t>
            </a:r>
            <a:r>
              <a:rPr sz="1400" b="1" spc="-2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juta</a:t>
            </a:r>
            <a:r>
              <a:rPr sz="1400" b="1" spc="-39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jiwa &amp;</a:t>
            </a:r>
            <a:r>
              <a:rPr sz="1400" b="1" spc="-1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-104" dirty="0" smtClean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sunami</a:t>
            </a:r>
            <a:r>
              <a:rPr sz="1400" b="1" spc="-63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4" dirty="0" smtClean="0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,7</a:t>
            </a:r>
            <a:r>
              <a:rPr sz="1400" b="1" spc="-29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juta</a:t>
            </a:r>
            <a:r>
              <a:rPr sz="1400" b="1" spc="356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4" dirty="0" smtClean="0">
                <a:solidFill>
                  <a:srgbClr val="0000FF"/>
                </a:solidFill>
                <a:latin typeface="Arial"/>
                <a:cs typeface="Arial"/>
              </a:rPr>
              <a:t>J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iwa</a:t>
            </a:r>
            <a:endParaRPr sz="1400">
              <a:latin typeface="Arial"/>
              <a:cs typeface="Arial"/>
            </a:endParaRPr>
          </a:p>
          <a:p>
            <a:pPr marL="272034">
              <a:lnSpc>
                <a:spcPct val="95825"/>
              </a:lnSpc>
              <a:spcBef>
                <a:spcPts val="670"/>
              </a:spcBef>
            </a:pPr>
            <a:r>
              <a:rPr sz="1400" spc="0" dirty="0" smtClean="0">
                <a:solidFill>
                  <a:srgbClr val="0000FF"/>
                </a:solidFill>
                <a:latin typeface="Wingdings"/>
                <a:cs typeface="Wingdings"/>
              </a:rPr>
              <a:t></a:t>
            </a:r>
            <a:r>
              <a:rPr sz="140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spc="167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233</a:t>
            </a:r>
            <a:r>
              <a:rPr sz="1400" b="1" spc="-38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dari</a:t>
            </a:r>
            <a:r>
              <a:rPr sz="1400" b="1" spc="-2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514</a:t>
            </a:r>
            <a:r>
              <a:rPr sz="1400" b="1" spc="-38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Kabupaten</a:t>
            </a:r>
            <a:r>
              <a:rPr sz="1400" b="1" spc="-97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&amp;</a:t>
            </a:r>
            <a:r>
              <a:rPr sz="1400" b="1" spc="-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23</a:t>
            </a:r>
            <a:r>
              <a:rPr sz="1400" b="1" spc="-2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dari</a:t>
            </a:r>
            <a:r>
              <a:rPr sz="1400" b="1" spc="-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34</a:t>
            </a:r>
            <a:r>
              <a:rPr sz="1400" b="1" spc="-2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0" dirty="0" smtClean="0">
                <a:solidFill>
                  <a:srgbClr val="0000FF"/>
                </a:solidFill>
                <a:latin typeface="Arial"/>
                <a:cs typeface="Arial"/>
              </a:rPr>
              <a:t>Propinsi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64899" y="5896355"/>
            <a:ext cx="4809743" cy="369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>
              <a:lnSpc>
                <a:spcPct val="101725"/>
              </a:lnSpc>
              <a:spcBef>
                <a:spcPts val="330"/>
              </a:spcBef>
            </a:pP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spc="-13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13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 S</a:t>
            </a:r>
            <a:r>
              <a:rPr sz="1800" spc="-13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13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800" spc="-1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TIK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GEM</a:t>
            </a:r>
            <a:r>
              <a:rPr sz="1800" spc="-12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ABUMI DI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INDON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SIA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17839" y="429005"/>
            <a:ext cx="7488935" cy="545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7015">
              <a:lnSpc>
                <a:spcPct val="101725"/>
              </a:lnSpc>
              <a:spcBef>
                <a:spcPts val="420"/>
              </a:spcBef>
            </a:pPr>
            <a:r>
              <a:rPr sz="2800" b="1" spc="-2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200" b="1" spc="-17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200" b="1" spc="-16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ANAN</a:t>
            </a:r>
            <a:r>
              <a:rPr sz="2200" b="1" spc="24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TEK</a:t>
            </a:r>
            <a:r>
              <a:rPr sz="2200" b="1" spc="-5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ONIK</a:t>
            </a:r>
            <a:r>
              <a:rPr sz="2200" b="1" spc="23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4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200" b="1" spc="19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200" b="1" spc="-3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GEM</a:t>
            </a:r>
            <a:r>
              <a:rPr sz="2200" b="1" spc="-14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AAN</a:t>
            </a:r>
            <a:r>
              <a:rPr sz="2200" b="1" spc="26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200" b="1" spc="15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INDON</a:t>
            </a:r>
            <a:r>
              <a:rPr sz="22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200" b="1" spc="0" dirty="0" smtClean="0">
                <a:solidFill>
                  <a:srgbClr val="FFFFFF"/>
                </a:solidFill>
                <a:latin typeface="Calibri"/>
                <a:cs typeface="Calibri"/>
              </a:rPr>
              <a:t>SIA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857051"/>
            <a:ext cx="6812793" cy="1277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5206">
              <a:lnSpc>
                <a:spcPts val="3050"/>
              </a:lnSpc>
              <a:spcBef>
                <a:spcPts val="152"/>
              </a:spcBef>
            </a:pPr>
            <a:r>
              <a:rPr sz="4350" b="1" spc="0" baseline="2824" dirty="0" smtClean="0">
                <a:latin typeface="Calibri"/>
                <a:cs typeface="Calibri"/>
              </a:rPr>
              <a:t>KETERKAI</a:t>
            </a:r>
            <a:r>
              <a:rPr sz="4350" b="1" spc="-229" baseline="2824" dirty="0" smtClean="0">
                <a:latin typeface="Calibri"/>
                <a:cs typeface="Calibri"/>
              </a:rPr>
              <a:t>T</a:t>
            </a:r>
            <a:r>
              <a:rPr sz="4350" b="1" spc="0" baseline="2824" dirty="0" smtClean="0">
                <a:latin typeface="Calibri"/>
                <a:cs typeface="Calibri"/>
              </a:rPr>
              <a:t>AN</a:t>
            </a:r>
            <a:r>
              <a:rPr sz="4350" b="1" spc="10" baseline="2824" dirty="0" smtClean="0">
                <a:latin typeface="Calibri"/>
                <a:cs typeface="Calibri"/>
              </a:rPr>
              <a:t> </a:t>
            </a:r>
            <a:r>
              <a:rPr sz="4350" b="1" spc="-229" baseline="2824" dirty="0" smtClean="0">
                <a:latin typeface="Calibri"/>
                <a:cs typeface="Calibri"/>
              </a:rPr>
              <a:t>T</a:t>
            </a:r>
            <a:r>
              <a:rPr sz="4350" b="1" spc="-225" baseline="2824" dirty="0" smtClean="0">
                <a:latin typeface="Calibri"/>
                <a:cs typeface="Calibri"/>
              </a:rPr>
              <a:t>A</a:t>
            </a:r>
            <a:r>
              <a:rPr sz="4350" b="1" spc="-229" baseline="2824" dirty="0" smtClean="0">
                <a:latin typeface="Calibri"/>
                <a:cs typeface="Calibri"/>
              </a:rPr>
              <a:t>T</a:t>
            </a:r>
            <a:r>
              <a:rPr sz="4350" b="1" spc="0" baseline="2824" dirty="0" smtClean="0">
                <a:latin typeface="Calibri"/>
                <a:cs typeface="Calibri"/>
              </a:rPr>
              <a:t>A</a:t>
            </a:r>
            <a:r>
              <a:rPr sz="4350" b="1" spc="-28" baseline="2824" dirty="0" smtClean="0">
                <a:latin typeface="Calibri"/>
                <a:cs typeface="Calibri"/>
              </a:rPr>
              <a:t> </a:t>
            </a:r>
            <a:r>
              <a:rPr sz="4350" b="1" spc="0" baseline="2824" dirty="0" smtClean="0">
                <a:latin typeface="Calibri"/>
                <a:cs typeface="Calibri"/>
              </a:rPr>
              <a:t>R</a:t>
            </a:r>
            <a:r>
              <a:rPr sz="4350" b="1" spc="-79" baseline="2824" dirty="0" smtClean="0">
                <a:latin typeface="Calibri"/>
                <a:cs typeface="Calibri"/>
              </a:rPr>
              <a:t>U</a:t>
            </a:r>
            <a:r>
              <a:rPr sz="4350" b="1" spc="0" baseline="2824" dirty="0" smtClean="0">
                <a:latin typeface="Calibri"/>
                <a:cs typeface="Calibri"/>
              </a:rPr>
              <a:t>ANG </a:t>
            </a:r>
            <a:r>
              <a:rPr sz="4350" b="1" spc="-69" baseline="2824" dirty="0" smtClean="0">
                <a:latin typeface="Calibri"/>
                <a:cs typeface="Calibri"/>
              </a:rPr>
              <a:t>D</a:t>
            </a:r>
            <a:r>
              <a:rPr sz="4350" b="1" spc="0" baseline="2824" dirty="0" smtClean="0">
                <a:latin typeface="Calibri"/>
                <a:cs typeface="Calibri"/>
              </a:rPr>
              <a:t>AN</a:t>
            </a:r>
            <a:r>
              <a:rPr sz="4350" b="1" spc="-18" baseline="2824" dirty="0" smtClean="0">
                <a:latin typeface="Calibri"/>
                <a:cs typeface="Calibri"/>
              </a:rPr>
              <a:t> </a:t>
            </a:r>
            <a:r>
              <a:rPr sz="4350" b="1" spc="-229" baseline="2824" dirty="0" smtClean="0">
                <a:latin typeface="Calibri"/>
                <a:cs typeface="Calibri"/>
              </a:rPr>
              <a:t>T</a:t>
            </a:r>
            <a:r>
              <a:rPr sz="4350" b="1" spc="-225" baseline="2824" dirty="0" smtClean="0">
                <a:latin typeface="Calibri"/>
                <a:cs typeface="Calibri"/>
              </a:rPr>
              <a:t>A</a:t>
            </a:r>
            <a:r>
              <a:rPr sz="4350" b="1" spc="-229" baseline="2824" dirty="0" smtClean="0">
                <a:latin typeface="Calibri"/>
                <a:cs typeface="Calibri"/>
              </a:rPr>
              <a:t>T</a:t>
            </a:r>
            <a:r>
              <a:rPr sz="4350" b="1" spc="0" baseline="2824" dirty="0" smtClean="0">
                <a:latin typeface="Calibri"/>
                <a:cs typeface="Calibri"/>
              </a:rPr>
              <a:t>A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ts val="3479"/>
              </a:lnSpc>
              <a:spcBef>
                <a:spcPts val="21"/>
              </a:spcBef>
            </a:pPr>
            <a:r>
              <a:rPr sz="4350" b="1" spc="-29" baseline="1883" dirty="0" smtClean="0">
                <a:latin typeface="Calibri"/>
                <a:cs typeface="Calibri"/>
              </a:rPr>
              <a:t>B</a:t>
            </a:r>
            <a:r>
              <a:rPr sz="4350" b="1" spc="0" baseline="1883" dirty="0" smtClean="0">
                <a:latin typeface="Calibri"/>
                <a:cs typeface="Calibri"/>
              </a:rPr>
              <a:t>ANGUNAN</a:t>
            </a:r>
            <a:r>
              <a:rPr sz="4350" b="1" spc="14" baseline="1883" dirty="0" smtClean="0">
                <a:latin typeface="Calibri"/>
                <a:cs typeface="Calibri"/>
              </a:rPr>
              <a:t> </a:t>
            </a:r>
            <a:r>
              <a:rPr sz="4350" b="1" spc="-69" baseline="1883" dirty="0" smtClean="0">
                <a:latin typeface="Calibri"/>
                <a:cs typeface="Calibri"/>
              </a:rPr>
              <a:t>D</a:t>
            </a:r>
            <a:r>
              <a:rPr sz="4350" b="1" spc="0" baseline="1883" dirty="0" smtClean="0">
                <a:latin typeface="Calibri"/>
                <a:cs typeface="Calibri"/>
              </a:rPr>
              <a:t>ALAM</a:t>
            </a:r>
            <a:r>
              <a:rPr sz="4350" b="1" spc="-18" baseline="1883" dirty="0" smtClean="0">
                <a:latin typeface="Calibri"/>
                <a:cs typeface="Calibri"/>
              </a:rPr>
              <a:t> </a:t>
            </a:r>
            <a:r>
              <a:rPr sz="4350" b="1" spc="0" baseline="1883" dirty="0" smtClean="0">
                <a:latin typeface="Calibri"/>
                <a:cs typeface="Calibri"/>
              </a:rPr>
              <a:t>PENGURANGAN</a:t>
            </a:r>
            <a:r>
              <a:rPr sz="4350" b="1" spc="14" baseline="1883" dirty="0" smtClean="0">
                <a:latin typeface="Calibri"/>
                <a:cs typeface="Calibri"/>
              </a:rPr>
              <a:t> </a:t>
            </a:r>
            <a:r>
              <a:rPr sz="4350" b="1" spc="0" baseline="1883" dirty="0" smtClean="0">
                <a:latin typeface="Calibri"/>
                <a:cs typeface="Calibri"/>
              </a:rPr>
              <a:t>RISI</a:t>
            </a:r>
            <a:r>
              <a:rPr sz="4350" b="1" spc="-125" baseline="1883" dirty="0" smtClean="0">
                <a:latin typeface="Calibri"/>
                <a:cs typeface="Calibri"/>
              </a:rPr>
              <a:t>K</a:t>
            </a:r>
            <a:r>
              <a:rPr sz="4350" b="1" spc="0" baseline="1883" dirty="0" smtClean="0">
                <a:latin typeface="Calibri"/>
                <a:cs typeface="Calibri"/>
              </a:rPr>
              <a:t>O</a:t>
            </a:r>
            <a:endParaRPr sz="2900">
              <a:latin typeface="Calibri"/>
              <a:cs typeface="Calibri"/>
            </a:endParaRPr>
          </a:p>
          <a:p>
            <a:pPr marL="12700" marR="55206">
              <a:lnSpc>
                <a:spcPts val="3479"/>
              </a:lnSpc>
            </a:pPr>
            <a:r>
              <a:rPr sz="4350" b="1" spc="0" baseline="1883" dirty="0" smtClean="0">
                <a:latin typeface="Calibri"/>
                <a:cs typeface="Calibri"/>
              </a:rPr>
              <a:t>BENCANA (</a:t>
            </a:r>
            <a:r>
              <a:rPr sz="4350" b="1" spc="-14" baseline="1883" dirty="0" smtClean="0">
                <a:latin typeface="Calibri"/>
                <a:cs typeface="Calibri"/>
              </a:rPr>
              <a:t>c</a:t>
            </a:r>
            <a:r>
              <a:rPr sz="4350" b="1" spc="0" baseline="1883" dirty="0" smtClean="0">
                <a:latin typeface="Calibri"/>
                <a:cs typeface="Calibri"/>
              </a:rPr>
              <a:t>o</a:t>
            </a:r>
            <a:r>
              <a:rPr sz="4350" b="1" spc="-29" baseline="1883" dirty="0" smtClean="0">
                <a:latin typeface="Calibri"/>
                <a:cs typeface="Calibri"/>
              </a:rPr>
              <a:t>n</a:t>
            </a:r>
            <a:r>
              <a:rPr sz="4350" b="1" spc="-34" baseline="1883" dirty="0" smtClean="0">
                <a:latin typeface="Calibri"/>
                <a:cs typeface="Calibri"/>
              </a:rPr>
              <a:t>t</a:t>
            </a:r>
            <a:r>
              <a:rPr sz="4350" b="1" spc="0" baseline="1883" dirty="0" smtClean="0">
                <a:latin typeface="Calibri"/>
                <a:cs typeface="Calibri"/>
              </a:rPr>
              <a:t>oh: </a:t>
            </a:r>
            <a:r>
              <a:rPr sz="4350" b="1" spc="-200" baseline="1883" dirty="0" smtClean="0">
                <a:latin typeface="Calibri"/>
                <a:cs typeface="Calibri"/>
              </a:rPr>
              <a:t>P</a:t>
            </a:r>
            <a:r>
              <a:rPr sz="4350" b="1" spc="0" baseline="1883" dirty="0" smtClean="0">
                <a:latin typeface="Calibri"/>
                <a:cs typeface="Calibri"/>
              </a:rPr>
              <a:t>A</a:t>
            </a:r>
            <a:r>
              <a:rPr sz="4350" b="1" spc="-75" baseline="1883" dirty="0" smtClean="0">
                <a:latin typeface="Calibri"/>
                <a:cs typeface="Calibri"/>
              </a:rPr>
              <a:t>L</a:t>
            </a:r>
            <a:r>
              <a:rPr sz="4350" b="1" spc="0" baseline="1883" dirty="0" smtClean="0">
                <a:latin typeface="Calibri"/>
                <a:cs typeface="Calibri"/>
              </a:rPr>
              <a:t>U)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2881" y="598931"/>
            <a:ext cx="7488174" cy="778002"/>
          </a:xfrm>
          <a:custGeom>
            <a:avLst/>
            <a:gdLst/>
            <a:ahLst/>
            <a:cxnLst/>
            <a:rect l="l" t="t" r="r" b="b"/>
            <a:pathLst>
              <a:path w="7488174" h="778002">
                <a:moveTo>
                  <a:pt x="0" y="0"/>
                </a:moveTo>
                <a:lnTo>
                  <a:pt x="0" y="778002"/>
                </a:lnTo>
                <a:lnTo>
                  <a:pt x="7488174" y="778001"/>
                </a:lnTo>
                <a:lnTo>
                  <a:pt x="7488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41589" y="1796795"/>
            <a:ext cx="7810500" cy="4470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064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881" y="598931"/>
            <a:ext cx="7488174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35"/>
              </a:spcBef>
            </a:pPr>
            <a:endParaRPr sz="1300"/>
          </a:p>
          <a:p>
            <a:pPr marL="2004053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PE</a:t>
            </a:r>
            <a:r>
              <a:rPr sz="2800" b="1" spc="-2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 R</a:t>
            </a:r>
            <a:r>
              <a:rPr sz="2800" b="1" spc="-10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134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 </a:t>
            </a:r>
            <a:r>
              <a:rPr sz="2800" b="1" spc="-1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SUNAMI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1519" y="442722"/>
            <a:ext cx="752094" cy="9441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5141" y="1818131"/>
            <a:ext cx="6278118" cy="4427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9139" y="2137409"/>
            <a:ext cx="6306311" cy="4118610"/>
          </a:xfrm>
          <a:custGeom>
            <a:avLst/>
            <a:gdLst/>
            <a:ahLst/>
            <a:cxnLst/>
            <a:rect l="l" t="t" r="r" b="b"/>
            <a:pathLst>
              <a:path w="6306311" h="4118610">
                <a:moveTo>
                  <a:pt x="0" y="0"/>
                </a:moveTo>
                <a:lnTo>
                  <a:pt x="6296406" y="0"/>
                </a:lnTo>
                <a:lnTo>
                  <a:pt x="6300978" y="4572"/>
                </a:lnTo>
                <a:lnTo>
                  <a:pt x="6300978" y="4114038"/>
                </a:lnTo>
                <a:lnTo>
                  <a:pt x="6306311" y="4118610"/>
                </a:lnTo>
                <a:lnTo>
                  <a:pt x="630631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9995" y="21374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9995" y="2132838"/>
            <a:ext cx="6315456" cy="4127754"/>
          </a:xfrm>
          <a:custGeom>
            <a:avLst/>
            <a:gdLst/>
            <a:ahLst/>
            <a:cxnLst/>
            <a:rect l="l" t="t" r="r" b="b"/>
            <a:pathLst>
              <a:path w="6315456" h="4127754">
                <a:moveTo>
                  <a:pt x="4572" y="4127754"/>
                </a:moveTo>
                <a:lnTo>
                  <a:pt x="6313170" y="4127754"/>
                </a:lnTo>
                <a:lnTo>
                  <a:pt x="6315456" y="4123181"/>
                </a:lnTo>
                <a:lnTo>
                  <a:pt x="6310122" y="4118609"/>
                </a:lnTo>
                <a:lnTo>
                  <a:pt x="6310122" y="9143"/>
                </a:lnTo>
                <a:lnTo>
                  <a:pt x="6305550" y="4571"/>
                </a:lnTo>
                <a:lnTo>
                  <a:pt x="9144" y="4572"/>
                </a:lnTo>
                <a:lnTo>
                  <a:pt x="6315456" y="4571"/>
                </a:lnTo>
                <a:lnTo>
                  <a:pt x="6313170" y="0"/>
                </a:lnTo>
                <a:lnTo>
                  <a:pt x="2285" y="0"/>
                </a:lnTo>
                <a:lnTo>
                  <a:pt x="0" y="4572"/>
                </a:lnTo>
                <a:lnTo>
                  <a:pt x="0" y="4123182"/>
                </a:lnTo>
                <a:lnTo>
                  <a:pt x="4572" y="9144"/>
                </a:lnTo>
                <a:lnTo>
                  <a:pt x="6305549" y="9144"/>
                </a:lnTo>
                <a:lnTo>
                  <a:pt x="6305550" y="4123181"/>
                </a:lnTo>
                <a:lnTo>
                  <a:pt x="0" y="4125468"/>
                </a:lnTo>
                <a:lnTo>
                  <a:pt x="4572" y="41277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9995" y="2141982"/>
            <a:ext cx="6305550" cy="4114038"/>
          </a:xfrm>
          <a:custGeom>
            <a:avLst/>
            <a:gdLst/>
            <a:ahLst/>
            <a:cxnLst/>
            <a:rect l="l" t="t" r="r" b="b"/>
            <a:pathLst>
              <a:path w="6305550" h="4114038">
                <a:moveTo>
                  <a:pt x="6305550" y="4114037"/>
                </a:moveTo>
                <a:lnTo>
                  <a:pt x="6305549" y="4109465"/>
                </a:lnTo>
                <a:lnTo>
                  <a:pt x="9143" y="4109465"/>
                </a:lnTo>
                <a:lnTo>
                  <a:pt x="9144" y="0"/>
                </a:lnTo>
                <a:lnTo>
                  <a:pt x="4571" y="0"/>
                </a:lnTo>
                <a:lnTo>
                  <a:pt x="0" y="4114038"/>
                </a:lnTo>
                <a:lnTo>
                  <a:pt x="4572" y="4109466"/>
                </a:lnTo>
                <a:lnTo>
                  <a:pt x="9144" y="4114038"/>
                </a:lnTo>
                <a:lnTo>
                  <a:pt x="6305550" y="41140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84203" y="725487"/>
            <a:ext cx="1982533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b="1" spc="-100" baseline="3413" dirty="0" smtClean="0">
                <a:latin typeface="Calibri"/>
                <a:cs typeface="Calibri"/>
              </a:rPr>
              <a:t>D</a:t>
            </a:r>
            <a:r>
              <a:rPr sz="6000" b="1" spc="0" baseline="3413" dirty="0" smtClean="0">
                <a:latin typeface="Calibri"/>
                <a:cs typeface="Calibri"/>
              </a:rPr>
              <a:t>AM</a:t>
            </a:r>
            <a:r>
              <a:rPr sz="6000" b="1" spc="-269" baseline="3413" dirty="0" smtClean="0">
                <a:latin typeface="Calibri"/>
                <a:cs typeface="Calibri"/>
              </a:rPr>
              <a:t>P</a:t>
            </a:r>
            <a:r>
              <a:rPr sz="6000" b="1" spc="0" baseline="3413" dirty="0" smtClean="0">
                <a:latin typeface="Calibri"/>
                <a:cs typeface="Calibri"/>
              </a:rPr>
              <a:t>AK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9659" y="725487"/>
            <a:ext cx="2853630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b="1" spc="0" baseline="3413" dirty="0" smtClean="0">
                <a:latin typeface="Calibri"/>
                <a:cs typeface="Calibri"/>
              </a:rPr>
              <a:t>GEM</a:t>
            </a:r>
            <a:r>
              <a:rPr sz="6000" b="1" spc="-269" baseline="3413" dirty="0" smtClean="0">
                <a:latin typeface="Calibri"/>
                <a:cs typeface="Calibri"/>
              </a:rPr>
              <a:t>P</a:t>
            </a:r>
            <a:r>
              <a:rPr sz="6000" b="1" spc="0" baseline="3413" dirty="0" smtClean="0">
                <a:latin typeface="Calibri"/>
                <a:cs typeface="Calibri"/>
              </a:rPr>
              <a:t>A </a:t>
            </a:r>
            <a:r>
              <a:rPr sz="6000" b="1" spc="-269" baseline="3413" dirty="0" smtClean="0">
                <a:latin typeface="Calibri"/>
                <a:cs typeface="Calibri"/>
              </a:rPr>
              <a:t>P</a:t>
            </a:r>
            <a:r>
              <a:rPr sz="6000" b="1" spc="0" baseline="3413" dirty="0" smtClean="0">
                <a:latin typeface="Calibri"/>
                <a:cs typeface="Calibri"/>
              </a:rPr>
              <a:t>A</a:t>
            </a:r>
            <a:r>
              <a:rPr sz="6000" b="1" spc="-94" baseline="3413" dirty="0" smtClean="0">
                <a:latin typeface="Calibri"/>
                <a:cs typeface="Calibri"/>
              </a:rPr>
              <a:t>L</a:t>
            </a:r>
            <a:r>
              <a:rPr sz="6000" b="1" spc="0" baseline="3413" dirty="0" smtClean="0">
                <a:latin typeface="Calibri"/>
                <a:cs typeface="Calibri"/>
              </a:rPr>
              <a:t>U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45906" y="725487"/>
            <a:ext cx="257163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b="1" spc="0" baseline="3413" dirty="0" smtClean="0">
                <a:latin typeface="Calibri"/>
                <a:cs typeface="Calibri"/>
              </a:rPr>
              <a:t>‐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15586" y="725487"/>
            <a:ext cx="200814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5"/>
              </a:lnSpc>
              <a:spcBef>
                <a:spcPts val="208"/>
              </a:spcBef>
            </a:pPr>
            <a:r>
              <a:rPr sz="6000" b="1" spc="0" baseline="3413" dirty="0" smtClean="0">
                <a:latin typeface="Calibri"/>
                <a:cs typeface="Calibri"/>
              </a:rPr>
              <a:t>SU</a:t>
            </a:r>
            <a:r>
              <a:rPr sz="6000" b="1" spc="-294" baseline="3413" dirty="0" smtClean="0">
                <a:latin typeface="Calibri"/>
                <a:cs typeface="Calibri"/>
              </a:rPr>
              <a:t>L</a:t>
            </a:r>
            <a:r>
              <a:rPr sz="6000" b="1" spc="0" baseline="3413" dirty="0" smtClean="0">
                <a:latin typeface="Calibri"/>
                <a:cs typeface="Calibri"/>
              </a:rPr>
              <a:t>TENG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4643" y="1858772"/>
            <a:ext cx="159195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Sebelum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Gempa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31205" y="1861812"/>
            <a:ext cx="156200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Sesudah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Gempa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3151" y="2204148"/>
            <a:ext cx="2250643" cy="2293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233">
              <a:lnSpc>
                <a:spcPts val="2035"/>
              </a:lnSpc>
              <a:spcBef>
                <a:spcPts val="101"/>
              </a:spcBef>
            </a:pPr>
            <a:r>
              <a:rPr sz="2850" spc="0" baseline="2874" dirty="0" smtClean="0">
                <a:latin typeface="Calibri"/>
                <a:cs typeface="Calibri"/>
              </a:rPr>
              <a:t>Hasil</a:t>
            </a:r>
            <a:r>
              <a:rPr sz="2850" spc="-9" baseline="2874" dirty="0" smtClean="0">
                <a:latin typeface="Calibri"/>
                <a:cs typeface="Calibri"/>
              </a:rPr>
              <a:t> </a:t>
            </a:r>
            <a:r>
              <a:rPr sz="2850" spc="0" baseline="2874" dirty="0" smtClean="0">
                <a:latin typeface="Calibri"/>
                <a:cs typeface="Calibri"/>
              </a:rPr>
              <a:t>analisis</a:t>
            </a:r>
            <a:r>
              <a:rPr sz="2850" spc="-19" baseline="2874" dirty="0" smtClean="0">
                <a:latin typeface="Calibri"/>
                <a:cs typeface="Calibri"/>
              </a:rPr>
              <a:t> </a:t>
            </a:r>
            <a:r>
              <a:rPr sz="2850" spc="4" baseline="2874" dirty="0" smtClean="0">
                <a:latin typeface="Calibri"/>
                <a:cs typeface="Calibri"/>
              </a:rPr>
              <a:t>d</a:t>
            </a:r>
            <a:r>
              <a:rPr sz="2850" spc="-14" baseline="2874" dirty="0" smtClean="0">
                <a:latin typeface="Calibri"/>
                <a:cs typeface="Calibri"/>
              </a:rPr>
              <a:t>a</a:t>
            </a:r>
            <a:r>
              <a:rPr sz="2850" spc="-25" baseline="2874" dirty="0" smtClean="0">
                <a:latin typeface="Calibri"/>
                <a:cs typeface="Calibri"/>
              </a:rPr>
              <a:t>t</a:t>
            </a:r>
            <a:r>
              <a:rPr sz="2850" spc="0" baseline="2874" dirty="0" smtClean="0">
                <a:latin typeface="Calibri"/>
                <a:cs typeface="Calibri"/>
              </a:rPr>
              <a:t>a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  <a:spcBef>
                <a:spcPts val="12"/>
              </a:spcBef>
            </a:pPr>
            <a:r>
              <a:rPr sz="2850" spc="0" baseline="1437" dirty="0" smtClean="0">
                <a:latin typeface="Calibri"/>
                <a:cs typeface="Calibri"/>
              </a:rPr>
              <a:t>cit</a:t>
            </a:r>
            <a:r>
              <a:rPr sz="2850" spc="-39" baseline="1437" dirty="0" smtClean="0">
                <a:latin typeface="Calibri"/>
                <a:cs typeface="Calibri"/>
              </a:rPr>
              <a:t>r</a:t>
            </a:r>
            <a:r>
              <a:rPr sz="2850" spc="0" baseline="1437" dirty="0" smtClean="0">
                <a:latin typeface="Calibri"/>
                <a:cs typeface="Calibri"/>
              </a:rPr>
              <a:t>a</a:t>
            </a:r>
            <a:r>
              <a:rPr sz="2850" spc="-9" baseline="1437" dirty="0" smtClean="0">
                <a:latin typeface="Calibri"/>
                <a:cs typeface="Calibri"/>
              </a:rPr>
              <a:t> </a:t>
            </a:r>
            <a:r>
              <a:rPr sz="2850" spc="0" baseline="1437" dirty="0" smtClean="0">
                <a:latin typeface="Calibri"/>
                <a:cs typeface="Calibri"/>
              </a:rPr>
              <a:t>s</a:t>
            </a:r>
            <a:r>
              <a:rPr sz="2850" spc="-14" baseline="1437" dirty="0" smtClean="0">
                <a:latin typeface="Calibri"/>
                <a:cs typeface="Calibri"/>
              </a:rPr>
              <a:t>a</a:t>
            </a:r>
            <a:r>
              <a:rPr sz="2850" spc="-19" baseline="1437" dirty="0" smtClean="0">
                <a:latin typeface="Calibri"/>
                <a:cs typeface="Calibri"/>
              </a:rPr>
              <a:t>t</a:t>
            </a:r>
            <a:r>
              <a:rPr sz="2850" spc="0" baseline="1437" dirty="0" smtClean="0">
                <a:latin typeface="Calibri"/>
                <a:cs typeface="Calibri"/>
              </a:rPr>
              <a:t>eli</a:t>
            </a:r>
            <a:r>
              <a:rPr sz="2850" spc="-19" baseline="1437" dirty="0" smtClean="0">
                <a:latin typeface="Calibri"/>
                <a:cs typeface="Calibri"/>
              </a:rPr>
              <a:t>t</a:t>
            </a:r>
            <a:r>
              <a:rPr sz="2850" spc="0" baseline="1437" dirty="0" smtClean="0">
                <a:latin typeface="Calibri"/>
                <a:cs typeface="Calibri"/>
              </a:rPr>
              <a:t>e</a:t>
            </a:r>
            <a:r>
              <a:rPr sz="2850" spc="-9" baseline="1437" dirty="0" smtClean="0">
                <a:latin typeface="Calibri"/>
                <a:cs typeface="Calibri"/>
              </a:rPr>
              <a:t> </a:t>
            </a:r>
            <a:r>
              <a:rPr sz="2850" spc="0" baseline="1437" dirty="0" smtClean="0">
                <a:latin typeface="Calibri"/>
                <a:cs typeface="Calibri"/>
              </a:rPr>
              <a:t>Lands</a:t>
            </a:r>
            <a:r>
              <a:rPr sz="2850" spc="-14" baseline="1437" dirty="0" smtClean="0">
                <a:latin typeface="Calibri"/>
                <a:cs typeface="Calibri"/>
              </a:rPr>
              <a:t>a</a:t>
            </a:r>
            <a:r>
              <a:rPr sz="2850" spc="0" baseline="1437" dirty="0" smtClean="0">
                <a:latin typeface="Calibri"/>
                <a:cs typeface="Calibri"/>
              </a:rPr>
              <a:t>t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</a:pPr>
            <a:r>
              <a:rPr sz="2850" spc="-19" baseline="1437" dirty="0" smtClean="0">
                <a:latin typeface="Calibri"/>
                <a:cs typeface="Calibri"/>
              </a:rPr>
              <a:t>t</a:t>
            </a:r>
            <a:r>
              <a:rPr sz="2850" spc="0" baseline="1437" dirty="0" smtClean="0">
                <a:latin typeface="Calibri"/>
                <a:cs typeface="Calibri"/>
              </a:rPr>
              <a:t>erlih</a:t>
            </a:r>
            <a:r>
              <a:rPr sz="2850" spc="-14" baseline="1437" dirty="0" smtClean="0">
                <a:latin typeface="Calibri"/>
                <a:cs typeface="Calibri"/>
              </a:rPr>
              <a:t>a</a:t>
            </a:r>
            <a:r>
              <a:rPr sz="2850" spc="0" baseline="1437" dirty="0" smtClean="0">
                <a:latin typeface="Calibri"/>
                <a:cs typeface="Calibri"/>
              </a:rPr>
              <a:t>t</a:t>
            </a:r>
            <a:r>
              <a:rPr sz="2850" spc="-9" baseline="1437" dirty="0" smtClean="0">
                <a:latin typeface="Calibri"/>
                <a:cs typeface="Calibri"/>
              </a:rPr>
              <a:t> </a:t>
            </a:r>
            <a:r>
              <a:rPr sz="2850" b="1" spc="0" baseline="1437" dirty="0" smtClean="0">
                <a:latin typeface="Calibri"/>
                <a:cs typeface="Calibri"/>
              </a:rPr>
              <a:t>ada bebe</a:t>
            </a:r>
            <a:r>
              <a:rPr sz="2850" b="1" spc="-39" baseline="1437" dirty="0" smtClean="0">
                <a:latin typeface="Calibri"/>
                <a:cs typeface="Calibri"/>
              </a:rPr>
              <a:t>r</a:t>
            </a:r>
            <a:r>
              <a:rPr sz="2850" b="1" spc="-4" baseline="1437" dirty="0" smtClean="0">
                <a:latin typeface="Calibri"/>
                <a:cs typeface="Calibri"/>
              </a:rPr>
              <a:t>a</a:t>
            </a:r>
            <a:r>
              <a:rPr sz="2850" b="1" spc="0" baseline="1437" dirty="0" smtClean="0">
                <a:latin typeface="Calibri"/>
                <a:cs typeface="Calibri"/>
              </a:rPr>
              <a:t>pa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</a:pPr>
            <a:r>
              <a:rPr sz="2850" b="1" spc="0" baseline="1437" dirty="0" smtClean="0">
                <a:latin typeface="Calibri"/>
                <a:cs typeface="Calibri"/>
              </a:rPr>
              <a:t>a</a:t>
            </a:r>
            <a:r>
              <a:rPr sz="2850" b="1" spc="-19" baseline="1437" dirty="0" smtClean="0">
                <a:latin typeface="Calibri"/>
                <a:cs typeface="Calibri"/>
              </a:rPr>
              <a:t>r</a:t>
            </a:r>
            <a:r>
              <a:rPr sz="2850" b="1" spc="0" baseline="1437" dirty="0" smtClean="0">
                <a:latin typeface="Calibri"/>
                <a:cs typeface="Calibri"/>
              </a:rPr>
              <a:t>ea di</a:t>
            </a:r>
            <a:r>
              <a:rPr sz="2850" b="1" spc="-9" baseline="1437" dirty="0" smtClean="0">
                <a:latin typeface="Calibri"/>
                <a:cs typeface="Calibri"/>
              </a:rPr>
              <a:t> </a:t>
            </a:r>
            <a:r>
              <a:rPr sz="2850" b="1" spc="-159" baseline="1437" dirty="0" smtClean="0">
                <a:latin typeface="Calibri"/>
                <a:cs typeface="Calibri"/>
              </a:rPr>
              <a:t>T</a:t>
            </a:r>
            <a:r>
              <a:rPr sz="2850" b="1" spc="0" baseline="1437" dirty="0" smtClean="0">
                <a:latin typeface="Calibri"/>
                <a:cs typeface="Calibri"/>
              </a:rPr>
              <a:t>eluk </a:t>
            </a:r>
            <a:r>
              <a:rPr sz="2850" b="1" spc="-144" baseline="1437" dirty="0" smtClean="0">
                <a:latin typeface="Calibri"/>
                <a:cs typeface="Calibri"/>
              </a:rPr>
              <a:t>T</a:t>
            </a:r>
            <a:r>
              <a:rPr sz="2850" b="1" spc="-4" baseline="1437" dirty="0" smtClean="0">
                <a:latin typeface="Calibri"/>
                <a:cs typeface="Calibri"/>
              </a:rPr>
              <a:t>a</a:t>
            </a:r>
            <a:r>
              <a:rPr sz="2850" b="1" spc="0" baseline="1437" dirty="0" smtClean="0">
                <a:latin typeface="Calibri"/>
                <a:cs typeface="Calibri"/>
              </a:rPr>
              <a:t>lise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</a:pPr>
            <a:r>
              <a:rPr sz="2850" b="1" spc="0" baseline="1437" dirty="0" smtClean="0">
                <a:latin typeface="Calibri"/>
                <a:cs typeface="Calibri"/>
              </a:rPr>
              <a:t>(</a:t>
            </a:r>
            <a:r>
              <a:rPr sz="2850" b="1" spc="-159" baseline="1437" dirty="0" smtClean="0">
                <a:latin typeface="Calibri"/>
                <a:cs typeface="Calibri"/>
              </a:rPr>
              <a:t>T</a:t>
            </a:r>
            <a:r>
              <a:rPr sz="2850" b="1" spc="0" baseline="1437" dirty="0" smtClean="0">
                <a:latin typeface="Calibri"/>
                <a:cs typeface="Calibri"/>
              </a:rPr>
              <a:t>eluk</a:t>
            </a:r>
            <a:r>
              <a:rPr sz="2850" b="1" spc="-14" baseline="1437" dirty="0" smtClean="0">
                <a:latin typeface="Calibri"/>
                <a:cs typeface="Calibri"/>
              </a:rPr>
              <a:t> </a:t>
            </a:r>
            <a:r>
              <a:rPr sz="2850" b="1" spc="-34" baseline="1437" dirty="0" smtClean="0">
                <a:latin typeface="Calibri"/>
                <a:cs typeface="Calibri"/>
              </a:rPr>
              <a:t>P</a:t>
            </a:r>
            <a:r>
              <a:rPr sz="2850" b="1" spc="0" baseline="1437" dirty="0" smtClean="0">
                <a:latin typeface="Calibri"/>
                <a:cs typeface="Calibri"/>
              </a:rPr>
              <a:t>alu)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850" b="1" spc="0" baseline="1437" dirty="0" smtClean="0">
                <a:latin typeface="Calibri"/>
                <a:cs typeface="Calibri"/>
              </a:rPr>
              <a:t>men</a:t>
            </a:r>
            <a:r>
              <a:rPr sz="2850" b="1" spc="-29" baseline="1437" dirty="0" smtClean="0">
                <a:latin typeface="Calibri"/>
                <a:cs typeface="Calibri"/>
              </a:rPr>
              <a:t>g</a:t>
            </a:r>
            <a:r>
              <a:rPr sz="2850" b="1" spc="0" baseline="1437" dirty="0" smtClean="0">
                <a:latin typeface="Calibri"/>
                <a:cs typeface="Calibri"/>
              </a:rPr>
              <a:t>alami </a:t>
            </a:r>
            <a:r>
              <a:rPr sz="2850" b="1" spc="-54" baseline="1437" dirty="0" smtClean="0">
                <a:latin typeface="Calibri"/>
                <a:cs typeface="Calibri"/>
              </a:rPr>
              <a:t>k</a:t>
            </a:r>
            <a:r>
              <a:rPr sz="2850" b="1" spc="0" baseline="1437" dirty="0" smtClean="0">
                <a:latin typeface="Calibri"/>
                <a:cs typeface="Calibri"/>
              </a:rPr>
              <a:t>erusa</a:t>
            </a:r>
            <a:r>
              <a:rPr sz="2850" b="1" spc="-25" baseline="1437" dirty="0" smtClean="0">
                <a:latin typeface="Calibri"/>
                <a:cs typeface="Calibri"/>
              </a:rPr>
              <a:t>k</a:t>
            </a:r>
            <a:r>
              <a:rPr sz="2850" b="1" spc="-4" baseline="1437" dirty="0" smtClean="0">
                <a:latin typeface="Calibri"/>
                <a:cs typeface="Calibri"/>
              </a:rPr>
              <a:t>a</a:t>
            </a:r>
            <a:r>
              <a:rPr sz="2850" b="1" spc="0" baseline="1437" dirty="0" smtClean="0">
                <a:latin typeface="Calibri"/>
                <a:cs typeface="Calibri"/>
              </a:rPr>
              <a:t>n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</a:pPr>
            <a:r>
              <a:rPr sz="2850" b="1" spc="0" baseline="1437" dirty="0" smtClean="0">
                <a:latin typeface="Calibri"/>
                <a:cs typeface="Calibri"/>
              </a:rPr>
              <a:t>pa</a:t>
            </a:r>
            <a:r>
              <a:rPr sz="2850" b="1" spc="-39" baseline="1437" dirty="0" smtClean="0">
                <a:latin typeface="Calibri"/>
                <a:cs typeface="Calibri"/>
              </a:rPr>
              <a:t>r</a:t>
            </a:r>
            <a:r>
              <a:rPr sz="2850" b="1" spc="-4" baseline="1437" dirty="0" smtClean="0">
                <a:latin typeface="Calibri"/>
                <a:cs typeface="Calibri"/>
              </a:rPr>
              <a:t>a</a:t>
            </a:r>
            <a:r>
              <a:rPr sz="2850" b="1" spc="0" baseline="1437" dirty="0" smtClean="0">
                <a:latin typeface="Calibri"/>
                <a:cs typeface="Calibri"/>
              </a:rPr>
              <a:t>h dan hilang dari</a:t>
            </a:r>
            <a:endParaRPr sz="1900">
              <a:latin typeface="Calibri"/>
              <a:cs typeface="Calibri"/>
            </a:endParaRPr>
          </a:p>
          <a:p>
            <a:pPr marL="12700" marR="36233">
              <a:lnSpc>
                <a:spcPts val="2280"/>
              </a:lnSpc>
            </a:pPr>
            <a:r>
              <a:rPr sz="2850" b="1" spc="0" baseline="1437" dirty="0" smtClean="0">
                <a:latin typeface="Calibri"/>
                <a:cs typeface="Calibri"/>
              </a:rPr>
              <a:t>permu</a:t>
            </a:r>
            <a:r>
              <a:rPr sz="2850" b="1" spc="-25" baseline="1437" dirty="0" smtClean="0">
                <a:latin typeface="Calibri"/>
                <a:cs typeface="Calibri"/>
              </a:rPr>
              <a:t>k</a:t>
            </a:r>
            <a:r>
              <a:rPr sz="2850" b="1" spc="0" baseline="1437" dirty="0" smtClean="0">
                <a:latin typeface="Calibri"/>
                <a:cs typeface="Calibri"/>
              </a:rPr>
              <a:t>aan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9332" y="6505432"/>
            <a:ext cx="275326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i="1" spc="0" baseline="3034" dirty="0" smtClean="0">
                <a:latin typeface="Calibri"/>
                <a:cs typeface="Calibri"/>
              </a:rPr>
              <a:t>Sumber:</a:t>
            </a:r>
            <a:r>
              <a:rPr sz="2700" i="1" spc="9" baseline="3034" dirty="0" smtClean="0">
                <a:latin typeface="Calibri"/>
                <a:cs typeface="Calibri"/>
              </a:rPr>
              <a:t> </a:t>
            </a:r>
            <a:r>
              <a:rPr sz="2700" i="1" spc="0" baseline="3034" dirty="0" smtClean="0">
                <a:latin typeface="Calibri"/>
                <a:cs typeface="Calibri"/>
              </a:rPr>
              <a:t>Badan</a:t>
            </a:r>
            <a:r>
              <a:rPr sz="2700" i="1" spc="4" baseline="3034" dirty="0" smtClean="0">
                <a:latin typeface="Calibri"/>
                <a:cs typeface="Calibri"/>
              </a:rPr>
              <a:t> </a:t>
            </a:r>
            <a:r>
              <a:rPr sz="2700" i="1" spc="0" baseline="3034" dirty="0" smtClean="0">
                <a:latin typeface="Calibri"/>
                <a:cs typeface="Calibri"/>
              </a:rPr>
              <a:t>Geologi</a:t>
            </a:r>
            <a:r>
              <a:rPr sz="2700" i="1" spc="14" baseline="3034" dirty="0" smtClean="0">
                <a:latin typeface="Calibri"/>
                <a:cs typeface="Calibri"/>
              </a:rPr>
              <a:t> </a:t>
            </a:r>
            <a:r>
              <a:rPr sz="2700" i="1" spc="0" baseline="3034" dirty="0" smtClean="0"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97458" y="2137408"/>
            <a:ext cx="6286944" cy="4110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1519" y="442722"/>
            <a:ext cx="752094" cy="933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94039" y="788669"/>
            <a:ext cx="7588758" cy="550926"/>
          </a:xfrm>
          <a:custGeom>
            <a:avLst/>
            <a:gdLst/>
            <a:ahLst/>
            <a:cxnLst/>
            <a:rect l="l" t="t" r="r" b="b"/>
            <a:pathLst>
              <a:path w="7588758" h="550926">
                <a:moveTo>
                  <a:pt x="0" y="0"/>
                </a:moveTo>
                <a:lnTo>
                  <a:pt x="0" y="550926"/>
                </a:lnTo>
                <a:lnTo>
                  <a:pt x="7588758" y="550926"/>
                </a:lnTo>
                <a:lnTo>
                  <a:pt x="75887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1847" y="776477"/>
            <a:ext cx="7613142" cy="576072"/>
          </a:xfrm>
          <a:custGeom>
            <a:avLst/>
            <a:gdLst/>
            <a:ahLst/>
            <a:cxnLst/>
            <a:rect l="l" t="t" r="r" b="b"/>
            <a:pathLst>
              <a:path w="7613142" h="576072">
                <a:moveTo>
                  <a:pt x="12191" y="0"/>
                </a:moveTo>
                <a:lnTo>
                  <a:pt x="5333" y="0"/>
                </a:lnTo>
                <a:lnTo>
                  <a:pt x="0" y="5334"/>
                </a:lnTo>
                <a:lnTo>
                  <a:pt x="0" y="563118"/>
                </a:lnTo>
                <a:lnTo>
                  <a:pt x="12192" y="25146"/>
                </a:lnTo>
                <a:lnTo>
                  <a:pt x="7587995" y="25145"/>
                </a:lnTo>
                <a:lnTo>
                  <a:pt x="7587996" y="563118"/>
                </a:lnTo>
                <a:lnTo>
                  <a:pt x="0" y="570738"/>
                </a:lnTo>
                <a:lnTo>
                  <a:pt x="5334" y="576072"/>
                </a:lnTo>
                <a:lnTo>
                  <a:pt x="7607808" y="576072"/>
                </a:lnTo>
                <a:lnTo>
                  <a:pt x="7613142" y="570738"/>
                </a:lnTo>
                <a:lnTo>
                  <a:pt x="7613142" y="563118"/>
                </a:lnTo>
                <a:lnTo>
                  <a:pt x="7600950" y="550926"/>
                </a:lnTo>
                <a:lnTo>
                  <a:pt x="7600950" y="25145"/>
                </a:lnTo>
                <a:lnTo>
                  <a:pt x="7587996" y="12191"/>
                </a:lnTo>
                <a:lnTo>
                  <a:pt x="25146" y="12192"/>
                </a:lnTo>
                <a:lnTo>
                  <a:pt x="7613142" y="12191"/>
                </a:lnTo>
                <a:lnTo>
                  <a:pt x="7613142" y="5333"/>
                </a:lnTo>
                <a:lnTo>
                  <a:pt x="7607808" y="0"/>
                </a:lnTo>
                <a:lnTo>
                  <a:pt x="12191" y="0"/>
                </a:lnTo>
                <a:close/>
              </a:path>
              <a:path w="7613142" h="576072">
                <a:moveTo>
                  <a:pt x="25146" y="563118"/>
                </a:moveTo>
                <a:lnTo>
                  <a:pt x="12192" y="550926"/>
                </a:lnTo>
                <a:lnTo>
                  <a:pt x="0" y="563118"/>
                </a:lnTo>
                <a:lnTo>
                  <a:pt x="0" y="570738"/>
                </a:lnTo>
                <a:lnTo>
                  <a:pt x="7587996" y="563118"/>
                </a:lnTo>
                <a:lnTo>
                  <a:pt x="25146" y="563118"/>
                </a:lnTo>
                <a:close/>
              </a:path>
              <a:path w="7613142" h="576072">
                <a:moveTo>
                  <a:pt x="7587996" y="563118"/>
                </a:moveTo>
                <a:lnTo>
                  <a:pt x="7587995" y="550925"/>
                </a:lnTo>
                <a:lnTo>
                  <a:pt x="25145" y="550925"/>
                </a:lnTo>
                <a:lnTo>
                  <a:pt x="25145" y="25146"/>
                </a:lnTo>
                <a:lnTo>
                  <a:pt x="12192" y="25146"/>
                </a:lnTo>
                <a:lnTo>
                  <a:pt x="0" y="563118"/>
                </a:lnTo>
                <a:lnTo>
                  <a:pt x="12192" y="550926"/>
                </a:lnTo>
                <a:lnTo>
                  <a:pt x="25146" y="563118"/>
                </a:lnTo>
                <a:lnTo>
                  <a:pt x="7587996" y="563118"/>
                </a:lnTo>
                <a:close/>
              </a:path>
              <a:path w="7613142" h="576072">
                <a:moveTo>
                  <a:pt x="25146" y="12192"/>
                </a:moveTo>
                <a:lnTo>
                  <a:pt x="7587996" y="12191"/>
                </a:lnTo>
                <a:lnTo>
                  <a:pt x="7600950" y="25145"/>
                </a:lnTo>
                <a:lnTo>
                  <a:pt x="7600950" y="550926"/>
                </a:lnTo>
                <a:lnTo>
                  <a:pt x="7613142" y="563118"/>
                </a:lnTo>
                <a:lnTo>
                  <a:pt x="7613142" y="12191"/>
                </a:lnTo>
                <a:lnTo>
                  <a:pt x="25146" y="1219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15573" y="1847341"/>
            <a:ext cx="7698968" cy="2235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150">
              <a:lnSpc>
                <a:spcPts val="3155"/>
              </a:lnSpc>
              <a:spcBef>
                <a:spcPts val="157"/>
              </a:spcBef>
            </a:pPr>
            <a:r>
              <a:rPr sz="4500" b="1" spc="0" baseline="2730" dirty="0" smtClean="0">
                <a:latin typeface="Calibri"/>
                <a:cs typeface="Calibri"/>
              </a:rPr>
              <a:t>PE</a:t>
            </a:r>
            <a:r>
              <a:rPr sz="4500" b="1" spc="-229" baseline="2730" dirty="0" smtClean="0">
                <a:latin typeface="Calibri"/>
                <a:cs typeface="Calibri"/>
              </a:rPr>
              <a:t>T</a:t>
            </a:r>
            <a:r>
              <a:rPr sz="4500" b="1" spc="0" baseline="2730" dirty="0" smtClean="0">
                <a:latin typeface="Calibri"/>
                <a:cs typeface="Calibri"/>
              </a:rPr>
              <a:t>A </a:t>
            </a:r>
            <a:r>
              <a:rPr sz="4500" b="1" spc="-229" baseline="2730" dirty="0" smtClean="0">
                <a:latin typeface="Calibri"/>
                <a:cs typeface="Calibri"/>
              </a:rPr>
              <a:t>T</a:t>
            </a:r>
            <a:r>
              <a:rPr sz="4500" b="1" spc="-234" baseline="2730" dirty="0" smtClean="0">
                <a:latin typeface="Calibri"/>
                <a:cs typeface="Calibri"/>
              </a:rPr>
              <a:t>A</a:t>
            </a:r>
            <a:r>
              <a:rPr sz="4500" b="1" spc="-229" baseline="2730" dirty="0" smtClean="0">
                <a:latin typeface="Calibri"/>
                <a:cs typeface="Calibri"/>
              </a:rPr>
              <a:t>T</a:t>
            </a:r>
            <a:r>
              <a:rPr sz="4500" b="1" spc="0" baseline="2730" dirty="0" smtClean="0">
                <a:latin typeface="Calibri"/>
                <a:cs typeface="Calibri"/>
              </a:rPr>
              <a:t>A</a:t>
            </a:r>
            <a:r>
              <a:rPr sz="4500" b="1" spc="-24" baseline="2730" dirty="0" smtClean="0">
                <a:latin typeface="Calibri"/>
                <a:cs typeface="Calibri"/>
              </a:rPr>
              <a:t> </a:t>
            </a:r>
            <a:r>
              <a:rPr sz="4500" b="1" spc="0" baseline="2730" dirty="0" smtClean="0">
                <a:latin typeface="Calibri"/>
                <a:cs typeface="Calibri"/>
              </a:rPr>
              <a:t>R</a:t>
            </a:r>
            <a:r>
              <a:rPr sz="4500" b="1" spc="-79" baseline="2730" dirty="0" smtClean="0">
                <a:latin typeface="Calibri"/>
                <a:cs typeface="Calibri"/>
              </a:rPr>
              <a:t>U</a:t>
            </a:r>
            <a:r>
              <a:rPr sz="4500" b="1" spc="0" baseline="2730" dirty="0" smtClean="0">
                <a:latin typeface="Calibri"/>
                <a:cs typeface="Calibri"/>
              </a:rPr>
              <a:t>ANG </a:t>
            </a:r>
            <a:r>
              <a:rPr sz="4500" b="1" spc="-254" baseline="2730" dirty="0" smtClean="0">
                <a:latin typeface="Calibri"/>
                <a:cs typeface="Calibri"/>
              </a:rPr>
              <a:t>Y</a:t>
            </a:r>
            <a:r>
              <a:rPr sz="4500" b="1" spc="0" baseline="2730" dirty="0" smtClean="0">
                <a:latin typeface="Calibri"/>
                <a:cs typeface="Calibri"/>
              </a:rPr>
              <a:t>ANG TI</a:t>
            </a:r>
            <a:r>
              <a:rPr sz="4500" b="1" spc="-75" baseline="2730" dirty="0" smtClean="0">
                <a:latin typeface="Calibri"/>
                <a:cs typeface="Calibri"/>
              </a:rPr>
              <a:t>D</a:t>
            </a:r>
            <a:r>
              <a:rPr sz="4500" b="1" spc="0" baseline="2730" dirty="0" smtClean="0">
                <a:latin typeface="Calibri"/>
                <a:cs typeface="Calibri"/>
              </a:rPr>
              <a:t>AK</a:t>
            </a:r>
            <a:endParaRPr sz="3000" dirty="0">
              <a:latin typeface="Calibri"/>
              <a:cs typeface="Calibri"/>
            </a:endParaRPr>
          </a:p>
          <a:p>
            <a:pPr marL="12700" marR="57150">
              <a:lnSpc>
                <a:spcPts val="3600"/>
              </a:lnSpc>
              <a:spcBef>
                <a:spcPts val="22"/>
              </a:spcBef>
            </a:pPr>
            <a:r>
              <a:rPr sz="4500" b="1" spc="0" baseline="1820" dirty="0" smtClean="0">
                <a:latin typeface="Calibri"/>
                <a:cs typeface="Calibri"/>
              </a:rPr>
              <a:t>MEMPERH</a:t>
            </a:r>
            <a:r>
              <a:rPr sz="4500" b="1" spc="-234" baseline="1820" dirty="0" smtClean="0">
                <a:latin typeface="Calibri"/>
                <a:cs typeface="Calibri"/>
              </a:rPr>
              <a:t>A</a:t>
            </a:r>
            <a:r>
              <a:rPr sz="4500" b="1" spc="0" baseline="1820" dirty="0" smtClean="0">
                <a:latin typeface="Calibri"/>
                <a:cs typeface="Calibri"/>
              </a:rPr>
              <a:t>TIKAN / TI</a:t>
            </a:r>
            <a:r>
              <a:rPr sz="4500" b="1" spc="-75" baseline="1820" dirty="0" smtClean="0">
                <a:latin typeface="Calibri"/>
                <a:cs typeface="Calibri"/>
              </a:rPr>
              <a:t>D</a:t>
            </a:r>
            <a:r>
              <a:rPr sz="4500" b="1" spc="0" baseline="1820" dirty="0" smtClean="0">
                <a:latin typeface="Calibri"/>
                <a:cs typeface="Calibri"/>
              </a:rPr>
              <a:t>AK BER</a:t>
            </a:r>
            <a:r>
              <a:rPr sz="4500" b="1" spc="-75" baseline="1820" dirty="0" smtClean="0">
                <a:latin typeface="Calibri"/>
                <a:cs typeface="Calibri"/>
              </a:rPr>
              <a:t>D</a:t>
            </a:r>
            <a:r>
              <a:rPr sz="4500" b="1" spc="0" baseline="1820" dirty="0" smtClean="0">
                <a:latin typeface="Calibri"/>
                <a:cs typeface="Calibri"/>
              </a:rPr>
              <a:t>A</a:t>
            </a:r>
            <a:r>
              <a:rPr sz="4500" b="1" spc="-39" baseline="1820" dirty="0" smtClean="0">
                <a:latin typeface="Calibri"/>
                <a:cs typeface="Calibri"/>
              </a:rPr>
              <a:t>S</a:t>
            </a:r>
            <a:r>
              <a:rPr sz="4500" b="1" spc="0" baseline="1820" dirty="0" smtClean="0">
                <a:latin typeface="Calibri"/>
                <a:cs typeface="Calibri"/>
              </a:rPr>
              <a:t>ARKAN</a:t>
            </a:r>
            <a:r>
              <a:rPr sz="4500" b="1" spc="-19" baseline="1820" dirty="0" smtClean="0">
                <a:latin typeface="Calibri"/>
                <a:cs typeface="Calibri"/>
              </a:rPr>
              <a:t> </a:t>
            </a:r>
            <a:r>
              <a:rPr sz="4500" b="1" spc="0" baseline="1820" dirty="0" smtClean="0">
                <a:latin typeface="Calibri"/>
                <a:cs typeface="Calibri"/>
              </a:rPr>
              <a:t>PE</a:t>
            </a:r>
            <a:r>
              <a:rPr sz="4500" b="1" spc="-229" baseline="1820" dirty="0" smtClean="0">
                <a:latin typeface="Calibri"/>
                <a:cs typeface="Calibri"/>
              </a:rPr>
              <a:t>T</a:t>
            </a:r>
            <a:r>
              <a:rPr sz="4500" b="1" spc="0" baseline="1820" dirty="0" smtClean="0">
                <a:latin typeface="Calibri"/>
                <a:cs typeface="Calibri"/>
              </a:rPr>
              <a:t>A</a:t>
            </a:r>
            <a:endParaRPr sz="3000" dirty="0">
              <a:latin typeface="Calibri"/>
              <a:cs typeface="Calibri"/>
            </a:endParaRPr>
          </a:p>
          <a:p>
            <a:pPr marL="12700" marR="57150">
              <a:lnSpc>
                <a:spcPts val="3600"/>
              </a:lnSpc>
            </a:pPr>
            <a:r>
              <a:rPr sz="4500" b="1" spc="-29" baseline="1820" dirty="0" smtClean="0">
                <a:latin typeface="Calibri"/>
                <a:cs typeface="Calibri"/>
              </a:rPr>
              <a:t>B</a:t>
            </a:r>
            <a:r>
              <a:rPr sz="4500" b="1" spc="0" baseline="1820" dirty="0" smtClean="0">
                <a:latin typeface="Calibri"/>
                <a:cs typeface="Calibri"/>
              </a:rPr>
              <a:t>AH</a:t>
            </a:r>
            <a:r>
              <a:rPr sz="4500" b="1" spc="-244" baseline="1820" dirty="0" smtClean="0">
                <a:latin typeface="Calibri"/>
                <a:cs typeface="Calibri"/>
              </a:rPr>
              <a:t>A</a:t>
            </a:r>
            <a:r>
              <a:rPr sz="4500" b="1" spc="-254" baseline="1820" dirty="0" smtClean="0">
                <a:latin typeface="Calibri"/>
                <a:cs typeface="Calibri"/>
              </a:rPr>
              <a:t>Y</a:t>
            </a:r>
            <a:r>
              <a:rPr sz="4500" b="1" spc="0" baseline="1820" dirty="0" smtClean="0">
                <a:latin typeface="Calibri"/>
                <a:cs typeface="Calibri"/>
              </a:rPr>
              <a:t>A MAKA BERISI</a:t>
            </a:r>
            <a:r>
              <a:rPr sz="4500" b="1" spc="-134" baseline="1820" dirty="0" smtClean="0">
                <a:latin typeface="Calibri"/>
                <a:cs typeface="Calibri"/>
              </a:rPr>
              <a:t>K</a:t>
            </a:r>
            <a:r>
              <a:rPr sz="4500" b="1" spc="0" baseline="1820" dirty="0" smtClean="0">
                <a:latin typeface="Calibri"/>
                <a:cs typeface="Calibri"/>
              </a:rPr>
              <a:t>O TINGGI MENGALAMI</a:t>
            </a:r>
            <a:endParaRPr sz="3000" dirty="0">
              <a:latin typeface="Calibri"/>
              <a:cs typeface="Calibri"/>
            </a:endParaRPr>
          </a:p>
          <a:p>
            <a:pPr marL="12700">
              <a:lnSpc>
                <a:spcPts val="3600"/>
              </a:lnSpc>
            </a:pPr>
            <a:r>
              <a:rPr sz="4500" b="1" spc="0" baseline="1820" dirty="0" smtClean="0">
                <a:latin typeface="Calibri"/>
                <a:cs typeface="Calibri"/>
              </a:rPr>
              <a:t>KEHANCURAN</a:t>
            </a:r>
            <a:r>
              <a:rPr sz="4500" b="1" spc="-19" baseline="1820" dirty="0" smtClean="0">
                <a:latin typeface="Calibri"/>
                <a:cs typeface="Calibri"/>
              </a:rPr>
              <a:t> </a:t>
            </a:r>
            <a:r>
              <a:rPr sz="4500" b="1" spc="0" baseline="1820" dirty="0" smtClean="0">
                <a:latin typeface="Calibri"/>
                <a:cs typeface="Calibri"/>
              </a:rPr>
              <a:t>/ KERU</a:t>
            </a:r>
            <a:r>
              <a:rPr sz="4500" b="1" spc="-39" baseline="1820" dirty="0" smtClean="0">
                <a:latin typeface="Calibri"/>
                <a:cs typeface="Calibri"/>
              </a:rPr>
              <a:t>S</a:t>
            </a:r>
            <a:r>
              <a:rPr sz="4500" b="1" spc="0" baseline="1820" dirty="0" smtClean="0">
                <a:latin typeface="Calibri"/>
                <a:cs typeface="Calibri"/>
              </a:rPr>
              <a:t>AKAN</a:t>
            </a:r>
            <a:r>
              <a:rPr sz="4500" b="1" spc="-19" baseline="1820" dirty="0" smtClean="0">
                <a:latin typeface="Calibri"/>
                <a:cs typeface="Calibri"/>
              </a:rPr>
              <a:t> </a:t>
            </a:r>
            <a:r>
              <a:rPr sz="4500" b="1" spc="-204" baseline="1820" dirty="0" smtClean="0">
                <a:latin typeface="Calibri"/>
                <a:cs typeface="Calibri"/>
              </a:rPr>
              <a:t>P</a:t>
            </a:r>
            <a:r>
              <a:rPr sz="4500" b="1" spc="0" baseline="1820" dirty="0" smtClean="0">
                <a:latin typeface="Calibri"/>
                <a:cs typeface="Calibri"/>
              </a:rPr>
              <a:t>ARAH, M</a:t>
            </a:r>
            <a:r>
              <a:rPr sz="4500" b="1" spc="-29" baseline="1820" dirty="0" smtClean="0">
                <a:latin typeface="Calibri"/>
                <a:cs typeface="Calibri"/>
              </a:rPr>
              <a:t>E</a:t>
            </a:r>
            <a:r>
              <a:rPr sz="4500" b="1" spc="0" baseline="1820" dirty="0" smtClean="0">
                <a:latin typeface="Calibri"/>
                <a:cs typeface="Calibri"/>
              </a:rPr>
              <a:t>SKIPUN</a:t>
            </a:r>
            <a:endParaRPr sz="3000" dirty="0">
              <a:latin typeface="Calibri"/>
              <a:cs typeface="Calibri"/>
            </a:endParaRPr>
          </a:p>
          <a:p>
            <a:pPr marL="12700" marR="57150">
              <a:lnSpc>
                <a:spcPts val="3600"/>
              </a:lnSpc>
            </a:pPr>
            <a:r>
              <a:rPr sz="4500" b="1" spc="0" baseline="1820" dirty="0" smtClean="0">
                <a:latin typeface="Calibri"/>
                <a:cs typeface="Calibri"/>
              </a:rPr>
              <a:t>TEKNO</a:t>
            </a:r>
            <a:r>
              <a:rPr sz="4500" b="1" spc="-54" baseline="1820" dirty="0" smtClean="0">
                <a:latin typeface="Calibri"/>
                <a:cs typeface="Calibri"/>
              </a:rPr>
              <a:t>L</a:t>
            </a:r>
            <a:r>
              <a:rPr sz="4500" b="1" spc="0" baseline="1820" dirty="0" smtClean="0">
                <a:latin typeface="Calibri"/>
                <a:cs typeface="Calibri"/>
              </a:rPr>
              <a:t>OGI TELAH</a:t>
            </a:r>
            <a:r>
              <a:rPr sz="4500" b="1" spc="-19" baseline="1820" dirty="0" smtClean="0">
                <a:latin typeface="Calibri"/>
                <a:cs typeface="Calibri"/>
              </a:rPr>
              <a:t> </a:t>
            </a:r>
            <a:r>
              <a:rPr sz="4500" b="1" spc="0" baseline="1820" dirty="0" smtClean="0">
                <a:latin typeface="Calibri"/>
                <a:cs typeface="Calibri"/>
              </a:rPr>
              <a:t>DITERAPKAN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ts val="1379"/>
              </a:lnSpc>
              <a:spcBef>
                <a:spcPts val="190"/>
              </a:spcBef>
            </a:pPr>
            <a:r>
              <a:rPr sz="1200" spc="-375" dirty="0" smtClean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100" b="1" spc="-334" baseline="-5851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200" spc="-329" dirty="0" smtClean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sz="2100" b="1" spc="0" baseline="-5851" dirty="0" smtClean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4039" y="788669"/>
            <a:ext cx="7588758" cy="5509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0"/>
              </a:spcBef>
            </a:pPr>
            <a:endParaRPr sz="600"/>
          </a:p>
          <a:p>
            <a:pPr marL="2565139" marR="2558533" algn="ctr">
              <a:lnSpc>
                <a:spcPct val="100016"/>
              </a:lnSpc>
            </a:pPr>
            <a:r>
              <a:rPr sz="2400" spc="-269" dirty="0" smtClean="0">
                <a:solidFill>
                  <a:srgbClr val="FFFFFF"/>
                </a:solidFill>
                <a:latin typeface="Bahnschrift"/>
                <a:cs typeface="Bahnschrift"/>
              </a:rPr>
              <a:t>B</a:t>
            </a:r>
            <a:r>
              <a:rPr sz="2400" spc="-264" dirty="0" smtClean="0">
                <a:solidFill>
                  <a:srgbClr val="FFFFFF"/>
                </a:solidFill>
                <a:latin typeface="Bahnschrift"/>
                <a:cs typeface="Bahnschrift"/>
              </a:rPr>
              <a:t>E</a:t>
            </a:r>
            <a:r>
              <a:rPr sz="2400" spc="-244" dirty="0" smtClean="0">
                <a:solidFill>
                  <a:srgbClr val="FFFFFF"/>
                </a:solidFill>
                <a:latin typeface="Bahnschrift"/>
                <a:cs typeface="Bahnschrift"/>
              </a:rPr>
              <a:t>LA</a:t>
            </a:r>
            <a:r>
              <a:rPr sz="2400" spc="-184" dirty="0" smtClean="0">
                <a:solidFill>
                  <a:srgbClr val="FFFFFF"/>
                </a:solidFill>
                <a:latin typeface="Bahnschrift"/>
                <a:cs typeface="Bahnschrift"/>
              </a:rPr>
              <a:t>J</a:t>
            </a:r>
            <a:r>
              <a:rPr sz="2400" spc="-244" dirty="0" smtClean="0">
                <a:solidFill>
                  <a:srgbClr val="FFFFFF"/>
                </a:solidFill>
                <a:latin typeface="Bahnschrift"/>
                <a:cs typeface="Bahnschrift"/>
              </a:rPr>
              <a:t>A</a:t>
            </a:r>
            <a:r>
              <a:rPr sz="2400" spc="150" dirty="0" smtClean="0">
                <a:solidFill>
                  <a:srgbClr val="FFFFFF"/>
                </a:solidFill>
                <a:latin typeface="Bahnschrift"/>
                <a:cs typeface="Bahnschrift"/>
              </a:rPr>
              <a:t>R</a:t>
            </a:r>
            <a:r>
              <a:rPr sz="2400" spc="-264" dirty="0" smtClean="0">
                <a:solidFill>
                  <a:srgbClr val="FFFFFF"/>
                </a:solidFill>
                <a:latin typeface="Bahnschrift"/>
                <a:cs typeface="Bahnschrift"/>
              </a:rPr>
              <a:t>D</a:t>
            </a:r>
            <a:r>
              <a:rPr sz="2400" spc="-244" dirty="0" smtClean="0">
                <a:solidFill>
                  <a:srgbClr val="FFFFFF"/>
                </a:solidFill>
                <a:latin typeface="Bahnschrift"/>
                <a:cs typeface="Bahnschrift"/>
              </a:rPr>
              <a:t>AR</a:t>
            </a:r>
            <a:r>
              <a:rPr sz="2400" spc="0" dirty="0" smtClean="0">
                <a:solidFill>
                  <a:srgbClr val="FFFFFF"/>
                </a:solidFill>
                <a:latin typeface="Bahnschrift"/>
                <a:cs typeface="Bahnschrift"/>
              </a:rPr>
              <a:t>I</a:t>
            </a:r>
            <a:r>
              <a:rPr sz="2400" spc="-375" dirty="0" smtClean="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sz="2400" spc="-219" dirty="0" smtClean="0">
                <a:solidFill>
                  <a:srgbClr val="FFFFFF"/>
                </a:solidFill>
                <a:latin typeface="Bahnschrift"/>
                <a:cs typeface="Bahnschrift"/>
              </a:rPr>
              <a:t>P</a:t>
            </a:r>
            <a:r>
              <a:rPr sz="2400" spc="-244" dirty="0" smtClean="0">
                <a:solidFill>
                  <a:srgbClr val="FFFFFF"/>
                </a:solidFill>
                <a:latin typeface="Bahnschrift"/>
                <a:cs typeface="Bahnschrift"/>
              </a:rPr>
              <a:t>ALU</a:t>
            </a:r>
            <a:endParaRPr sz="24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135056"/>
            <a:ext cx="6774079" cy="1648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PENTINGN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PENINGK</a:t>
            </a:r>
            <a:r>
              <a:rPr sz="3000" spc="-154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K</a:t>
            </a:r>
            <a:r>
              <a:rPr sz="3000" spc="-14" baseline="2730" dirty="0" smtClean="0">
                <a:solidFill>
                  <a:srgbClr val="898989"/>
                </a:solidFill>
                <a:latin typeface="Calibri"/>
                <a:cs typeface="Calibri"/>
              </a:rPr>
              <a:t>E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29" baseline="2730" dirty="0" smtClean="0">
                <a:solidFill>
                  <a:srgbClr val="898989"/>
                </a:solidFill>
                <a:latin typeface="Calibri"/>
                <a:cs typeface="Calibri"/>
              </a:rPr>
              <a:t>D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ARAN</a:t>
            </a:r>
            <a:r>
              <a:rPr sz="3000" spc="-53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MA</a:t>
            </a:r>
            <a:r>
              <a:rPr sz="3000" spc="-1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ARAK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10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TEN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ANG</a:t>
            </a:r>
            <a:endParaRPr sz="2000">
              <a:latin typeface="Calibri"/>
              <a:cs typeface="Calibri"/>
            </a:endParaRPr>
          </a:p>
          <a:p>
            <a:pPr marL="12700" marR="38061">
              <a:lnSpc>
                <a:spcPts val="2400"/>
              </a:lnSpc>
              <a:spcBef>
                <a:spcPts val="13"/>
              </a:spcBef>
            </a:pP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P</a:t>
            </a:r>
            <a:r>
              <a:rPr sz="3000" spc="-54" baseline="1365" dirty="0" smtClean="0">
                <a:solidFill>
                  <a:srgbClr val="898989"/>
                </a:solidFill>
                <a:latin typeface="Calibri"/>
                <a:cs typeface="Calibri"/>
              </a:rPr>
              <a:t>O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TENSI</a:t>
            </a:r>
            <a:r>
              <a:rPr sz="3000" spc="-60" baseline="1365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BENCANA</a:t>
            </a:r>
            <a:endParaRPr sz="2000">
              <a:latin typeface="Calibri"/>
              <a:cs typeface="Calibri"/>
            </a:endParaRPr>
          </a:p>
          <a:p>
            <a:pPr marL="12700" marR="713288">
              <a:lnSpc>
                <a:spcPts val="3840"/>
              </a:lnSpc>
              <a:spcBef>
                <a:spcPts val="704"/>
              </a:spcBef>
            </a:pPr>
            <a:r>
              <a:rPr sz="3200" b="1" spc="0" dirty="0" smtClean="0">
                <a:latin typeface="Calibri"/>
                <a:cs typeface="Calibri"/>
              </a:rPr>
              <a:t>K</a:t>
            </a:r>
            <a:r>
              <a:rPr sz="3200" b="1" spc="-29" dirty="0" smtClean="0">
                <a:latin typeface="Calibri"/>
                <a:cs typeface="Calibri"/>
              </a:rPr>
              <a:t>E</a:t>
            </a:r>
            <a:r>
              <a:rPr sz="3200" b="1" spc="-39" dirty="0" smtClean="0">
                <a:latin typeface="Calibri"/>
                <a:cs typeface="Calibri"/>
              </a:rPr>
              <a:t>S</a:t>
            </a:r>
            <a:r>
              <a:rPr sz="3200" b="1" spc="0" dirty="0" smtClean="0">
                <a:latin typeface="Calibri"/>
                <a:cs typeface="Calibri"/>
              </a:rPr>
              <a:t>A</a:t>
            </a:r>
            <a:r>
              <a:rPr sz="3200" b="1" spc="-79" dirty="0" smtClean="0">
                <a:latin typeface="Calibri"/>
                <a:cs typeface="Calibri"/>
              </a:rPr>
              <a:t>D</a:t>
            </a:r>
            <a:r>
              <a:rPr sz="3200" b="1" spc="0" dirty="0" smtClean="0">
                <a:latin typeface="Calibri"/>
                <a:cs typeface="Calibri"/>
              </a:rPr>
              <a:t>ARAN</a:t>
            </a:r>
            <a:r>
              <a:rPr sz="3200" b="1" spc="-5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&amp; KE</a:t>
            </a:r>
            <a:r>
              <a:rPr sz="3200" b="1" spc="-214" dirty="0" smtClean="0">
                <a:latin typeface="Calibri"/>
                <a:cs typeface="Calibri"/>
              </a:rPr>
              <a:t>P</a:t>
            </a:r>
            <a:r>
              <a:rPr sz="3200" b="1" spc="-250" dirty="0" smtClean="0">
                <a:latin typeface="Calibri"/>
                <a:cs typeface="Calibri"/>
              </a:rPr>
              <a:t>A</a:t>
            </a:r>
            <a:r>
              <a:rPr sz="3200" b="1" spc="0" dirty="0" smtClean="0">
                <a:latin typeface="Calibri"/>
                <a:cs typeface="Calibri"/>
              </a:rPr>
              <a:t>TUHAN</a:t>
            </a:r>
            <a:r>
              <a:rPr sz="3200" b="1" spc="2" dirty="0" smtClean="0">
                <a:latin typeface="Calibri"/>
                <a:cs typeface="Calibri"/>
              </a:rPr>
              <a:t> </a:t>
            </a:r>
            <a:r>
              <a:rPr sz="3200" b="1" spc="-79" dirty="0" smtClean="0">
                <a:latin typeface="Calibri"/>
                <a:cs typeface="Calibri"/>
              </a:rPr>
              <a:t>D</a:t>
            </a:r>
            <a:r>
              <a:rPr sz="3200" b="1" spc="0" dirty="0" smtClean="0">
                <a:latin typeface="Calibri"/>
                <a:cs typeface="Calibri"/>
              </a:rPr>
              <a:t>ALAM BUILDING </a:t>
            </a:r>
            <a:r>
              <a:rPr sz="3200" b="1" spc="-25" dirty="0" smtClean="0">
                <a:latin typeface="Calibri"/>
                <a:cs typeface="Calibri"/>
              </a:rPr>
              <a:t>C</a:t>
            </a:r>
            <a:r>
              <a:rPr sz="3200" b="1" spc="0" dirty="0" smtClean="0">
                <a:latin typeface="Calibri"/>
                <a:cs typeface="Calibri"/>
              </a:rPr>
              <a:t>ODE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07527" y="755903"/>
            <a:ext cx="7318248" cy="715518"/>
          </a:xfrm>
          <a:custGeom>
            <a:avLst/>
            <a:gdLst/>
            <a:ahLst/>
            <a:cxnLst/>
            <a:rect l="l" t="t" r="r" b="b"/>
            <a:pathLst>
              <a:path w="7318248" h="715518">
                <a:moveTo>
                  <a:pt x="0" y="0"/>
                </a:moveTo>
                <a:lnTo>
                  <a:pt x="0" y="715518"/>
                </a:lnTo>
                <a:lnTo>
                  <a:pt x="7318248" y="715517"/>
                </a:lnTo>
                <a:lnTo>
                  <a:pt x="731824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85961" y="7559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6567" y="1679160"/>
            <a:ext cx="179677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9479" y="1679065"/>
            <a:ext cx="7474445" cy="2107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Bangunan</a:t>
            </a:r>
            <a:r>
              <a:rPr sz="2000" spc="-71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gedung</a:t>
            </a:r>
            <a:r>
              <a:rPr sz="2000" spc="-5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bertingkat</a:t>
            </a:r>
            <a:r>
              <a:rPr sz="2000" spc="-8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dan</a:t>
            </a:r>
            <a:r>
              <a:rPr sz="2000" spc="-3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infrastruktur</a:t>
            </a:r>
            <a:r>
              <a:rPr sz="2000" spc="-1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penting</a:t>
            </a:r>
            <a:r>
              <a:rPr sz="2000" spc="-6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Jakarta</a:t>
            </a:r>
            <a:endParaRPr sz="2000">
              <a:latin typeface="Arial"/>
              <a:cs typeface="Arial"/>
            </a:endParaRPr>
          </a:p>
          <a:p>
            <a:pPr marL="12700" marR="263921">
              <a:lnSpc>
                <a:spcPct val="100041"/>
              </a:lnSpc>
            </a:pPr>
            <a:r>
              <a:rPr sz="2000" spc="0" dirty="0" smtClean="0">
                <a:latin typeface="Arial"/>
                <a:cs typeface="Arial"/>
              </a:rPr>
              <a:t>harus</a:t>
            </a:r>
            <a:r>
              <a:rPr sz="2000" spc="-5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dibangun</a:t>
            </a:r>
            <a:r>
              <a:rPr sz="2000" spc="-62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sesuai</a:t>
            </a:r>
            <a:r>
              <a:rPr sz="2000" spc="-5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dengan</a:t>
            </a:r>
            <a:r>
              <a:rPr sz="2000" spc="-5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"building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code"/persyaratan bangunan</a:t>
            </a:r>
            <a:r>
              <a:rPr sz="2000" spc="-7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tahan</a:t>
            </a:r>
            <a:r>
              <a:rPr sz="2000" spc="-5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gempa.</a:t>
            </a:r>
            <a:r>
              <a:rPr sz="2000" spc="-6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Perlu</a:t>
            </a:r>
            <a:r>
              <a:rPr sz="2000" spc="-3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pengawasan</a:t>
            </a:r>
            <a:r>
              <a:rPr sz="2000" spc="-9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penerapan</a:t>
            </a:r>
            <a:r>
              <a:rPr sz="2000" spc="-70" dirty="0" smtClean="0">
                <a:latin typeface="Arial"/>
                <a:cs typeface="Arial"/>
              </a:rPr>
              <a:t> </a:t>
            </a:r>
            <a:r>
              <a:rPr sz="2000" i="1" spc="0" dirty="0" smtClean="0">
                <a:latin typeface="Arial"/>
                <a:cs typeface="Arial"/>
              </a:rPr>
              <a:t>building code</a:t>
            </a:r>
            <a:r>
              <a:rPr sz="2000" i="1" spc="-4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dalam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membangun</a:t>
            </a:r>
            <a:r>
              <a:rPr sz="2000" spc="-101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infrastruktur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sz="2000" spc="0" dirty="0" smtClean="0">
                <a:latin typeface="Arial"/>
                <a:cs typeface="Arial"/>
              </a:rPr>
              <a:t>Sudahkah</a:t>
            </a:r>
            <a:r>
              <a:rPr sz="2000" spc="-7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semua</a:t>
            </a:r>
            <a:r>
              <a:rPr sz="2000" spc="-5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gedung</a:t>
            </a:r>
            <a:r>
              <a:rPr sz="2000" spc="-51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bertingkat</a:t>
            </a:r>
            <a:r>
              <a:rPr sz="2000" spc="-8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Jakarta</a:t>
            </a:r>
            <a:r>
              <a:rPr sz="2000" spc="-8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memenuhi</a:t>
            </a:r>
            <a:r>
              <a:rPr sz="2000" spc="-7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standar yang</a:t>
            </a:r>
            <a:r>
              <a:rPr sz="2000" spc="-4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sudah</a:t>
            </a:r>
            <a:r>
              <a:rPr sz="2000" spc="-5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ditetapkan?</a:t>
            </a:r>
            <a:r>
              <a:rPr sz="2000" spc="-10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Jika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belum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maka</a:t>
            </a:r>
            <a:r>
              <a:rPr sz="2000" spc="-4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perlu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ada</a:t>
            </a:r>
            <a:r>
              <a:rPr sz="2000" spc="-3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audit bangunan</a:t>
            </a:r>
            <a:r>
              <a:rPr sz="2000" spc="-7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dan</a:t>
            </a:r>
            <a:r>
              <a:rPr sz="2000" spc="-3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perlunya</a:t>
            </a:r>
            <a:r>
              <a:rPr sz="2000" spc="-6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retrofitting</a:t>
            </a:r>
            <a:r>
              <a:rPr sz="2000" spc="-8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bangunan.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6567" y="2898359"/>
            <a:ext cx="179677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2000" spc="0" dirty="0" smtClean="0"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707527" y="755903"/>
            <a:ext cx="731824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32"/>
              </a:spcBef>
            </a:pPr>
            <a:endParaRPr sz="650"/>
          </a:p>
          <a:p>
            <a:pPr marL="126485">
              <a:lnSpc>
                <a:spcPct val="95825"/>
              </a:lnSpc>
              <a:spcBef>
                <a:spcPts val="1000"/>
              </a:spcBef>
            </a:pP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MEWUJUDKAN</a:t>
            </a:r>
            <a:r>
              <a:rPr sz="2000" b="1" spc="-116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BANGUNAN</a:t>
            </a:r>
            <a:r>
              <a:rPr sz="2000" b="1" spc="-9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BERTINGK</a:t>
            </a:r>
            <a:r>
              <a:rPr sz="2000" b="1" spc="-13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93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AHAN</a:t>
            </a:r>
            <a:r>
              <a:rPr sz="2000" b="1" spc="-27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GEM</a:t>
            </a:r>
            <a:r>
              <a:rPr sz="2000" b="1" spc="-15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135056"/>
            <a:ext cx="6775630" cy="1999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4251" algn="just">
              <a:lnSpc>
                <a:spcPts val="2135"/>
              </a:lnSpc>
              <a:spcBef>
                <a:spcPts val="106"/>
              </a:spcBef>
            </a:pP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PENTINGN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PENINGK</a:t>
            </a:r>
            <a:r>
              <a:rPr sz="3000" spc="-154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K</a:t>
            </a:r>
            <a:r>
              <a:rPr sz="3000" spc="-14" baseline="2730" dirty="0" smtClean="0">
                <a:solidFill>
                  <a:srgbClr val="898989"/>
                </a:solidFill>
                <a:latin typeface="Calibri"/>
                <a:cs typeface="Calibri"/>
              </a:rPr>
              <a:t>E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29" baseline="2730" dirty="0" smtClean="0">
                <a:solidFill>
                  <a:srgbClr val="898989"/>
                </a:solidFill>
                <a:latin typeface="Calibri"/>
                <a:cs typeface="Calibri"/>
              </a:rPr>
              <a:t>D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ARAN</a:t>
            </a:r>
            <a:r>
              <a:rPr sz="3000" spc="-53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MA</a:t>
            </a:r>
            <a:r>
              <a:rPr sz="3000" spc="-1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ARAK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10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TEN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ANG</a:t>
            </a:r>
            <a:endParaRPr sz="2000">
              <a:latin typeface="Calibri"/>
              <a:cs typeface="Calibri"/>
            </a:endParaRPr>
          </a:p>
          <a:p>
            <a:pPr marL="12700" marR="4762422" algn="just">
              <a:lnSpc>
                <a:spcPts val="2400"/>
              </a:lnSpc>
              <a:spcBef>
                <a:spcPts val="13"/>
              </a:spcBef>
            </a:pP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P</a:t>
            </a:r>
            <a:r>
              <a:rPr sz="3000" spc="-54" baseline="1365" dirty="0" smtClean="0">
                <a:solidFill>
                  <a:srgbClr val="898989"/>
                </a:solidFill>
                <a:latin typeface="Calibri"/>
                <a:cs typeface="Calibri"/>
              </a:rPr>
              <a:t>O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TENSI</a:t>
            </a:r>
            <a:r>
              <a:rPr sz="3000" spc="-60" baseline="1365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BENCANA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ts val="3479"/>
              </a:lnSpc>
              <a:spcBef>
                <a:spcPts val="692"/>
              </a:spcBef>
            </a:pPr>
            <a:r>
              <a:rPr sz="2900" b="1" spc="0" dirty="0" smtClean="0">
                <a:latin typeface="Calibri"/>
                <a:cs typeface="Calibri"/>
              </a:rPr>
              <a:t>K</a:t>
            </a:r>
            <a:r>
              <a:rPr sz="2900" b="1" spc="-29" dirty="0" smtClean="0">
                <a:latin typeface="Calibri"/>
                <a:cs typeface="Calibri"/>
              </a:rPr>
              <a:t>E</a:t>
            </a:r>
            <a:r>
              <a:rPr sz="2900" b="1" spc="-39" dirty="0" smtClean="0">
                <a:latin typeface="Calibri"/>
                <a:cs typeface="Calibri"/>
              </a:rPr>
              <a:t>S</a:t>
            </a:r>
            <a:r>
              <a:rPr sz="2900" b="1" spc="0" dirty="0" smtClean="0">
                <a:latin typeface="Calibri"/>
                <a:cs typeface="Calibri"/>
              </a:rPr>
              <a:t>A</a:t>
            </a:r>
            <a:r>
              <a:rPr sz="2900" b="1" spc="-69" dirty="0" smtClean="0">
                <a:latin typeface="Calibri"/>
                <a:cs typeface="Calibri"/>
              </a:rPr>
              <a:t>D</a:t>
            </a:r>
            <a:r>
              <a:rPr sz="2900" b="1" spc="0" dirty="0" smtClean="0">
                <a:latin typeface="Calibri"/>
                <a:cs typeface="Calibri"/>
              </a:rPr>
              <a:t>ARAN</a:t>
            </a:r>
            <a:r>
              <a:rPr sz="2900" b="1" spc="11" dirty="0" smtClean="0">
                <a:latin typeface="Calibri"/>
                <a:cs typeface="Calibri"/>
              </a:rPr>
              <a:t> </a:t>
            </a:r>
            <a:r>
              <a:rPr sz="2900" b="1" spc="0" dirty="0" smtClean="0">
                <a:latin typeface="Calibri"/>
                <a:cs typeface="Calibri"/>
              </a:rPr>
              <a:t>UNTUK SELA</a:t>
            </a:r>
            <a:r>
              <a:rPr sz="2900" b="1" spc="-75" dirty="0" smtClean="0">
                <a:latin typeface="Calibri"/>
                <a:cs typeface="Calibri"/>
              </a:rPr>
              <a:t>L</a:t>
            </a:r>
            <a:r>
              <a:rPr sz="2900" b="1" spc="0" dirty="0" smtClean="0">
                <a:latin typeface="Calibri"/>
                <a:cs typeface="Calibri"/>
              </a:rPr>
              <a:t>U </a:t>
            </a:r>
            <a:r>
              <a:rPr sz="2900" b="1" spc="-134" dirty="0" smtClean="0">
                <a:latin typeface="Calibri"/>
                <a:cs typeface="Calibri"/>
              </a:rPr>
              <a:t>W</a:t>
            </a:r>
            <a:r>
              <a:rPr sz="2900" b="1" spc="0" dirty="0" smtClean="0">
                <a:latin typeface="Calibri"/>
                <a:cs typeface="Calibri"/>
              </a:rPr>
              <a:t>AS</a:t>
            </a:r>
            <a:r>
              <a:rPr sz="2900" b="1" spc="-200" dirty="0" smtClean="0">
                <a:latin typeface="Calibri"/>
                <a:cs typeface="Calibri"/>
              </a:rPr>
              <a:t>P</a:t>
            </a:r>
            <a:r>
              <a:rPr sz="2900" b="1" spc="0" dirty="0" smtClean="0">
                <a:latin typeface="Calibri"/>
                <a:cs typeface="Calibri"/>
              </a:rPr>
              <a:t>A</a:t>
            </a:r>
            <a:r>
              <a:rPr sz="2900" b="1" spc="-69" dirty="0" smtClean="0">
                <a:latin typeface="Calibri"/>
                <a:cs typeface="Calibri"/>
              </a:rPr>
              <a:t>D</a:t>
            </a:r>
            <a:r>
              <a:rPr sz="2900" b="1" spc="0" dirty="0" smtClean="0">
                <a:latin typeface="Calibri"/>
                <a:cs typeface="Calibri"/>
              </a:rPr>
              <a:t>A</a:t>
            </a:r>
            <a:r>
              <a:rPr sz="2900" b="1" spc="-26" dirty="0" smtClean="0">
                <a:latin typeface="Calibri"/>
                <a:cs typeface="Calibri"/>
              </a:rPr>
              <a:t> </a:t>
            </a:r>
            <a:r>
              <a:rPr sz="2900" b="1" spc="-69" dirty="0" smtClean="0">
                <a:latin typeface="Calibri"/>
                <a:cs typeface="Calibri"/>
              </a:rPr>
              <a:t>D</a:t>
            </a:r>
            <a:r>
              <a:rPr sz="2900" b="1" spc="0" dirty="0" smtClean="0">
                <a:latin typeface="Calibri"/>
                <a:cs typeface="Calibri"/>
              </a:rPr>
              <a:t>AN MEL</a:t>
            </a:r>
            <a:r>
              <a:rPr sz="2900" b="1" spc="-225" dirty="0" smtClean="0">
                <a:latin typeface="Calibri"/>
                <a:cs typeface="Calibri"/>
              </a:rPr>
              <a:t>A</a:t>
            </a:r>
            <a:r>
              <a:rPr sz="2900" b="1" spc="0" dirty="0" smtClean="0">
                <a:latin typeface="Calibri"/>
                <a:cs typeface="Calibri"/>
              </a:rPr>
              <a:t>TIH KETERAMPILAN</a:t>
            </a:r>
            <a:r>
              <a:rPr sz="2900" b="1" spc="14" dirty="0" smtClean="0">
                <a:latin typeface="Calibri"/>
                <a:cs typeface="Calibri"/>
              </a:rPr>
              <a:t> </a:t>
            </a:r>
            <a:r>
              <a:rPr sz="2900" b="1" spc="-69" dirty="0" smtClean="0">
                <a:latin typeface="Calibri"/>
                <a:cs typeface="Calibri"/>
              </a:rPr>
              <a:t>D</a:t>
            </a:r>
            <a:r>
              <a:rPr sz="2900" b="1" spc="0" dirty="0" smtClean="0">
                <a:latin typeface="Calibri"/>
                <a:cs typeface="Calibri"/>
              </a:rPr>
              <a:t>ALAM</a:t>
            </a:r>
            <a:r>
              <a:rPr sz="2900" b="1" spc="-8" dirty="0" smtClean="0">
                <a:latin typeface="Calibri"/>
                <a:cs typeface="Calibri"/>
              </a:rPr>
              <a:t> </a:t>
            </a:r>
            <a:r>
              <a:rPr sz="2900" b="1" spc="0" dirty="0" smtClean="0">
                <a:latin typeface="Calibri"/>
                <a:cs typeface="Calibri"/>
              </a:rPr>
              <a:t>MITIGASI BENCANA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24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object 160"/>
          <p:cNvSpPr txBox="1"/>
          <p:nvPr/>
        </p:nvSpPr>
        <p:spPr>
          <a:xfrm>
            <a:off x="3061601" y="4415028"/>
            <a:ext cx="1163574" cy="186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2601">
              <a:lnSpc>
                <a:spcPct val="95825"/>
              </a:lnSpc>
              <a:spcBef>
                <a:spcPts val="50"/>
              </a:spcBef>
            </a:pPr>
            <a:r>
              <a:rPr sz="1200" b="1" spc="0" dirty="0" smtClean="0">
                <a:solidFill>
                  <a:srgbClr val="244060"/>
                </a:solidFill>
                <a:latin typeface="Arial"/>
                <a:cs typeface="Arial"/>
              </a:rPr>
              <a:t>10</a:t>
            </a:r>
            <a:r>
              <a:rPr sz="1200" b="1" spc="-4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DET</a:t>
            </a:r>
            <a:r>
              <a:rPr sz="950" b="1" spc="-4" dirty="0" smtClean="0">
                <a:solidFill>
                  <a:srgbClr val="244060"/>
                </a:solidFill>
                <a:latin typeface="Arial"/>
                <a:cs typeface="Arial"/>
              </a:rPr>
              <a:t>I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K</a:t>
            </a:r>
            <a:endParaRPr sz="950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5032133" y="4655820"/>
            <a:ext cx="1163574" cy="186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3363">
              <a:lnSpc>
                <a:spcPct val="95825"/>
              </a:lnSpc>
              <a:spcBef>
                <a:spcPts val="50"/>
              </a:spcBef>
            </a:pPr>
            <a:r>
              <a:rPr sz="1200" b="1" spc="0" dirty="0" smtClean="0">
                <a:solidFill>
                  <a:srgbClr val="244060"/>
                </a:solidFill>
                <a:latin typeface="Arial"/>
                <a:cs typeface="Arial"/>
              </a:rPr>
              <a:t>10</a:t>
            </a:r>
            <a:r>
              <a:rPr sz="1200" b="1" spc="-4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DET</a:t>
            </a:r>
            <a:r>
              <a:rPr sz="950" b="1" spc="-4" dirty="0" smtClean="0">
                <a:solidFill>
                  <a:srgbClr val="244060"/>
                </a:solidFill>
                <a:latin typeface="Arial"/>
                <a:cs typeface="Arial"/>
              </a:rPr>
              <a:t>I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K</a:t>
            </a:r>
            <a:endParaRPr sz="9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5493905" y="4090415"/>
            <a:ext cx="2063496" cy="394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1"/>
              </a:spcBef>
            </a:pPr>
            <a:endParaRPr sz="600"/>
          </a:p>
          <a:p>
            <a:pPr marL="95243">
              <a:lnSpc>
                <a:spcPct val="95825"/>
              </a:lnSpc>
            </a:pPr>
            <a:r>
              <a:rPr sz="1600" b="1" spc="0" dirty="0" smtClean="0">
                <a:solidFill>
                  <a:srgbClr val="FEFE00"/>
                </a:solidFill>
                <a:latin typeface="Arial"/>
                <a:cs typeface="Arial"/>
              </a:rPr>
              <a:t>P</a:t>
            </a:r>
            <a:r>
              <a:rPr sz="1250" b="1" spc="0" dirty="0" smtClean="0">
                <a:solidFill>
                  <a:srgbClr val="FEFE00"/>
                </a:solidFill>
                <a:latin typeface="Arial"/>
                <a:cs typeface="Arial"/>
              </a:rPr>
              <a:t>ERIODE</a:t>
            </a:r>
            <a:r>
              <a:rPr sz="1250" b="1" spc="190" dirty="0" smtClean="0">
                <a:solidFill>
                  <a:srgbClr val="FEFE00"/>
                </a:solidFill>
                <a:latin typeface="Arial"/>
                <a:cs typeface="Arial"/>
              </a:rPr>
              <a:t> </a:t>
            </a:r>
            <a:r>
              <a:rPr sz="1600" b="1" spc="0" dirty="0" smtClean="0">
                <a:solidFill>
                  <a:srgbClr val="FEFE00"/>
                </a:solidFill>
                <a:latin typeface="Arial"/>
                <a:cs typeface="Arial"/>
              </a:rPr>
              <a:t>D</a:t>
            </a:r>
            <a:r>
              <a:rPr sz="1250" b="1" spc="0" dirty="0" smtClean="0">
                <a:solidFill>
                  <a:srgbClr val="FEFE00"/>
                </a:solidFill>
                <a:latin typeface="Arial"/>
                <a:cs typeface="Arial"/>
              </a:rPr>
              <a:t>ESTRUKTIF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274449" y="6906006"/>
            <a:ext cx="4644389" cy="291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30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683649" y="7197089"/>
            <a:ext cx="1799844" cy="9906"/>
          </a:xfrm>
          <a:custGeom>
            <a:avLst/>
            <a:gdLst/>
            <a:ahLst/>
            <a:cxnLst/>
            <a:rect l="l" t="t" r="r" b="b"/>
            <a:pathLst>
              <a:path w="1799844" h="9906">
                <a:moveTo>
                  <a:pt x="0" y="0"/>
                </a:moveTo>
                <a:lnTo>
                  <a:pt x="0" y="9906"/>
                </a:lnTo>
                <a:lnTo>
                  <a:pt x="1799844" y="9906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74839" y="6906006"/>
            <a:ext cx="1631441" cy="291083"/>
          </a:xfrm>
          <a:custGeom>
            <a:avLst/>
            <a:gdLst/>
            <a:ahLst/>
            <a:cxnLst/>
            <a:rect l="l" t="t" r="r" b="b"/>
            <a:pathLst>
              <a:path w="1631441" h="291083">
                <a:moveTo>
                  <a:pt x="0" y="0"/>
                </a:moveTo>
                <a:lnTo>
                  <a:pt x="0" y="291083"/>
                </a:lnTo>
                <a:lnTo>
                  <a:pt x="1631441" y="291083"/>
                </a:lnTo>
                <a:lnTo>
                  <a:pt x="16314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06281" y="6906006"/>
            <a:ext cx="2883408" cy="291083"/>
          </a:xfrm>
          <a:custGeom>
            <a:avLst/>
            <a:gdLst/>
            <a:ahLst/>
            <a:cxnLst/>
            <a:rect l="l" t="t" r="r" b="b"/>
            <a:pathLst>
              <a:path w="2883407" h="291083">
                <a:moveTo>
                  <a:pt x="0" y="0"/>
                </a:moveTo>
                <a:lnTo>
                  <a:pt x="0" y="291083"/>
                </a:lnTo>
                <a:lnTo>
                  <a:pt x="2883408" y="291083"/>
                </a:lnTo>
                <a:lnTo>
                  <a:pt x="2883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274449" y="6906006"/>
            <a:ext cx="4644389" cy="291083"/>
          </a:xfrm>
          <a:custGeom>
            <a:avLst/>
            <a:gdLst/>
            <a:ahLst/>
            <a:cxnLst/>
            <a:rect l="l" t="t" r="r" b="b"/>
            <a:pathLst>
              <a:path w="4644389" h="291083">
                <a:moveTo>
                  <a:pt x="0" y="0"/>
                </a:moveTo>
                <a:lnTo>
                  <a:pt x="0" y="291083"/>
                </a:lnTo>
                <a:lnTo>
                  <a:pt x="4644389" y="291083"/>
                </a:lnTo>
                <a:lnTo>
                  <a:pt x="464438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907933" y="755903"/>
            <a:ext cx="6766559" cy="715518"/>
          </a:xfrm>
          <a:custGeom>
            <a:avLst/>
            <a:gdLst/>
            <a:ahLst/>
            <a:cxnLst/>
            <a:rect l="l" t="t" r="r" b="b"/>
            <a:pathLst>
              <a:path w="6766559" h="715518">
                <a:moveTo>
                  <a:pt x="0" y="0"/>
                </a:moveTo>
                <a:lnTo>
                  <a:pt x="0" y="715518"/>
                </a:lnTo>
                <a:lnTo>
                  <a:pt x="6766559" y="715517"/>
                </a:lnTo>
                <a:lnTo>
                  <a:pt x="676655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60589" y="755903"/>
            <a:ext cx="762000" cy="7155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753741" y="755903"/>
            <a:ext cx="736853" cy="7155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99907" y="2728721"/>
            <a:ext cx="7319009" cy="37924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0883" y="4037838"/>
            <a:ext cx="11430" cy="38862"/>
          </a:xfrm>
          <a:custGeom>
            <a:avLst/>
            <a:gdLst/>
            <a:ahLst/>
            <a:cxnLst/>
            <a:rect l="l" t="t" r="r" b="b"/>
            <a:pathLst>
              <a:path w="11430" h="38862">
                <a:moveTo>
                  <a:pt x="11430" y="38100"/>
                </a:moveTo>
                <a:lnTo>
                  <a:pt x="9906" y="0"/>
                </a:lnTo>
                <a:lnTo>
                  <a:pt x="0" y="762"/>
                </a:lnTo>
                <a:lnTo>
                  <a:pt x="1524" y="38862"/>
                </a:lnTo>
                <a:lnTo>
                  <a:pt x="11430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76791" y="4770882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10668" y="38100"/>
                </a:moveTo>
                <a:lnTo>
                  <a:pt x="9144" y="0"/>
                </a:lnTo>
                <a:lnTo>
                  <a:pt x="0" y="762"/>
                </a:lnTo>
                <a:lnTo>
                  <a:pt x="1524" y="38100"/>
                </a:lnTo>
                <a:lnTo>
                  <a:pt x="10668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72219" y="4637532"/>
            <a:ext cx="10668" cy="38862"/>
          </a:xfrm>
          <a:custGeom>
            <a:avLst/>
            <a:gdLst/>
            <a:ahLst/>
            <a:cxnLst/>
            <a:rect l="l" t="t" r="r" b="b"/>
            <a:pathLst>
              <a:path w="10668" h="38862">
                <a:moveTo>
                  <a:pt x="10667" y="38100"/>
                </a:moveTo>
                <a:lnTo>
                  <a:pt x="9143" y="0"/>
                </a:lnTo>
                <a:lnTo>
                  <a:pt x="0" y="762"/>
                </a:lnTo>
                <a:lnTo>
                  <a:pt x="1523" y="38862"/>
                </a:lnTo>
                <a:lnTo>
                  <a:pt x="10667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67647" y="4504182"/>
            <a:ext cx="10668" cy="38862"/>
          </a:xfrm>
          <a:custGeom>
            <a:avLst/>
            <a:gdLst/>
            <a:ahLst/>
            <a:cxnLst/>
            <a:rect l="l" t="t" r="r" b="b"/>
            <a:pathLst>
              <a:path w="10668" h="38862">
                <a:moveTo>
                  <a:pt x="10668" y="38100"/>
                </a:moveTo>
                <a:lnTo>
                  <a:pt x="9144" y="0"/>
                </a:lnTo>
                <a:lnTo>
                  <a:pt x="0" y="762"/>
                </a:lnTo>
                <a:lnTo>
                  <a:pt x="1524" y="38862"/>
                </a:lnTo>
                <a:lnTo>
                  <a:pt x="10668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63075" y="4370832"/>
            <a:ext cx="10668" cy="38862"/>
          </a:xfrm>
          <a:custGeom>
            <a:avLst/>
            <a:gdLst/>
            <a:ahLst/>
            <a:cxnLst/>
            <a:rect l="l" t="t" r="r" b="b"/>
            <a:pathLst>
              <a:path w="10668" h="38862">
                <a:moveTo>
                  <a:pt x="10667" y="38100"/>
                </a:moveTo>
                <a:lnTo>
                  <a:pt x="9143" y="0"/>
                </a:lnTo>
                <a:lnTo>
                  <a:pt x="0" y="762"/>
                </a:lnTo>
                <a:lnTo>
                  <a:pt x="761" y="38862"/>
                </a:lnTo>
                <a:lnTo>
                  <a:pt x="10667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53169" y="4104893"/>
            <a:ext cx="11430" cy="38099"/>
          </a:xfrm>
          <a:custGeom>
            <a:avLst/>
            <a:gdLst/>
            <a:ahLst/>
            <a:cxnLst/>
            <a:rect l="l" t="t" r="r" b="b"/>
            <a:pathLst>
              <a:path w="11430" h="38100">
                <a:moveTo>
                  <a:pt x="9905" y="0"/>
                </a:moveTo>
                <a:lnTo>
                  <a:pt x="0" y="0"/>
                </a:lnTo>
                <a:lnTo>
                  <a:pt x="1523" y="38100"/>
                </a:lnTo>
                <a:lnTo>
                  <a:pt x="11429" y="38100"/>
                </a:lnTo>
                <a:lnTo>
                  <a:pt x="9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56217" y="417118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3" y="0"/>
                </a:moveTo>
                <a:lnTo>
                  <a:pt x="0" y="0"/>
                </a:lnTo>
                <a:lnTo>
                  <a:pt x="761" y="38100"/>
                </a:lnTo>
                <a:lnTo>
                  <a:pt x="10667" y="38100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58503" y="4238244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4" y="0"/>
                </a:moveTo>
                <a:lnTo>
                  <a:pt x="0" y="0"/>
                </a:lnTo>
                <a:lnTo>
                  <a:pt x="762" y="38100"/>
                </a:lnTo>
                <a:lnTo>
                  <a:pt x="10668" y="37338"/>
                </a:lnTo>
                <a:lnTo>
                  <a:pt x="91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60789" y="430453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4" y="0"/>
                </a:moveTo>
                <a:lnTo>
                  <a:pt x="0" y="0"/>
                </a:lnTo>
                <a:lnTo>
                  <a:pt x="762" y="38100"/>
                </a:lnTo>
                <a:lnTo>
                  <a:pt x="10668" y="38100"/>
                </a:lnTo>
                <a:lnTo>
                  <a:pt x="91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65361" y="443788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3" y="0"/>
                </a:moveTo>
                <a:lnTo>
                  <a:pt x="0" y="0"/>
                </a:lnTo>
                <a:lnTo>
                  <a:pt x="761" y="38100"/>
                </a:lnTo>
                <a:lnTo>
                  <a:pt x="10667" y="38100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69933" y="457123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4" y="0"/>
                </a:moveTo>
                <a:lnTo>
                  <a:pt x="0" y="0"/>
                </a:lnTo>
                <a:lnTo>
                  <a:pt x="1524" y="38100"/>
                </a:lnTo>
                <a:lnTo>
                  <a:pt x="10668" y="38100"/>
                </a:lnTo>
                <a:lnTo>
                  <a:pt x="91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74505" y="470458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143" y="0"/>
                </a:moveTo>
                <a:lnTo>
                  <a:pt x="0" y="0"/>
                </a:lnTo>
                <a:lnTo>
                  <a:pt x="1523" y="38100"/>
                </a:lnTo>
                <a:lnTo>
                  <a:pt x="10667" y="38100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79077" y="4837938"/>
            <a:ext cx="10668" cy="38100"/>
          </a:xfrm>
          <a:custGeom>
            <a:avLst/>
            <a:gdLst/>
            <a:ahLst/>
            <a:cxnLst/>
            <a:rect l="l" t="t" r="r" b="b"/>
            <a:pathLst>
              <a:path w="10668" h="38100">
                <a:moveTo>
                  <a:pt x="9906" y="0"/>
                </a:moveTo>
                <a:lnTo>
                  <a:pt x="0" y="0"/>
                </a:lnTo>
                <a:lnTo>
                  <a:pt x="1524" y="38100"/>
                </a:lnTo>
                <a:lnTo>
                  <a:pt x="10668" y="37337"/>
                </a:lnTo>
                <a:lnTo>
                  <a:pt x="990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81363" y="4904232"/>
            <a:ext cx="10668" cy="27431"/>
          </a:xfrm>
          <a:custGeom>
            <a:avLst/>
            <a:gdLst/>
            <a:ahLst/>
            <a:cxnLst/>
            <a:rect l="l" t="t" r="r" b="b"/>
            <a:pathLst>
              <a:path w="10668" h="27431">
                <a:moveTo>
                  <a:pt x="9905" y="0"/>
                </a:moveTo>
                <a:lnTo>
                  <a:pt x="0" y="0"/>
                </a:lnTo>
                <a:lnTo>
                  <a:pt x="761" y="27432"/>
                </a:lnTo>
                <a:lnTo>
                  <a:pt x="10667" y="27432"/>
                </a:lnTo>
                <a:lnTo>
                  <a:pt x="9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26749" y="38160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27130" y="38831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27130" y="394944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27511" y="40165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22939" y="4082796"/>
            <a:ext cx="9905" cy="38100"/>
          </a:xfrm>
          <a:custGeom>
            <a:avLst/>
            <a:gdLst/>
            <a:ahLst/>
            <a:cxnLst/>
            <a:rect l="l" t="t" r="r" b="b"/>
            <a:pathLst>
              <a:path w="9905" h="38100">
                <a:moveTo>
                  <a:pt x="9143" y="0"/>
                </a:moveTo>
                <a:lnTo>
                  <a:pt x="0" y="0"/>
                </a:lnTo>
                <a:lnTo>
                  <a:pt x="0" y="38100"/>
                </a:lnTo>
                <a:lnTo>
                  <a:pt x="9905" y="38100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27892" y="41498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22939" y="4216146"/>
            <a:ext cx="9905" cy="38100"/>
          </a:xfrm>
          <a:custGeom>
            <a:avLst/>
            <a:gdLst/>
            <a:ahLst/>
            <a:cxnLst/>
            <a:rect l="l" t="t" r="r" b="b"/>
            <a:pathLst>
              <a:path w="9905" h="38100">
                <a:moveTo>
                  <a:pt x="9905" y="0"/>
                </a:moveTo>
                <a:lnTo>
                  <a:pt x="0" y="0"/>
                </a:lnTo>
                <a:lnTo>
                  <a:pt x="762" y="38100"/>
                </a:lnTo>
                <a:lnTo>
                  <a:pt x="9905" y="38100"/>
                </a:lnTo>
                <a:lnTo>
                  <a:pt x="9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28273" y="42832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23701" y="4349496"/>
            <a:ext cx="9905" cy="38100"/>
          </a:xfrm>
          <a:custGeom>
            <a:avLst/>
            <a:gdLst/>
            <a:ahLst/>
            <a:cxnLst/>
            <a:rect l="l" t="t" r="r" b="b"/>
            <a:pathLst>
              <a:path w="9905" h="38100">
                <a:moveTo>
                  <a:pt x="9143" y="0"/>
                </a:moveTo>
                <a:lnTo>
                  <a:pt x="0" y="0"/>
                </a:lnTo>
                <a:lnTo>
                  <a:pt x="0" y="38100"/>
                </a:lnTo>
                <a:lnTo>
                  <a:pt x="9905" y="38100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28654" y="44165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23701" y="4482846"/>
            <a:ext cx="9905" cy="38100"/>
          </a:xfrm>
          <a:custGeom>
            <a:avLst/>
            <a:gdLst/>
            <a:ahLst/>
            <a:cxnLst/>
            <a:rect l="l" t="t" r="r" b="b"/>
            <a:pathLst>
              <a:path w="9905" h="38100">
                <a:moveTo>
                  <a:pt x="9905" y="0"/>
                </a:moveTo>
                <a:lnTo>
                  <a:pt x="0" y="0"/>
                </a:lnTo>
                <a:lnTo>
                  <a:pt x="761" y="38100"/>
                </a:lnTo>
                <a:lnTo>
                  <a:pt x="9905" y="38100"/>
                </a:lnTo>
                <a:lnTo>
                  <a:pt x="9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29035" y="45499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29416" y="46161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629416" y="468325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629797" y="474954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629797" y="481660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04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30178" y="4882896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1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05747" y="4587240"/>
            <a:ext cx="1921001" cy="76200"/>
          </a:xfrm>
          <a:custGeom>
            <a:avLst/>
            <a:gdLst/>
            <a:ahLst/>
            <a:cxnLst/>
            <a:rect l="l" t="t" r="r" b="b"/>
            <a:pathLst>
              <a:path w="1921001" h="76200">
                <a:moveTo>
                  <a:pt x="76199" y="33527"/>
                </a:move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200" y="42672"/>
                </a:lnTo>
                <a:lnTo>
                  <a:pt x="64008" y="42672"/>
                </a:lnTo>
                <a:lnTo>
                  <a:pt x="64008" y="33527"/>
                </a:lnTo>
                <a:lnTo>
                  <a:pt x="76199" y="33527"/>
                </a:lnTo>
                <a:close/>
              </a:path>
              <a:path w="1921001" h="76200">
                <a:moveTo>
                  <a:pt x="64008" y="33527"/>
                </a:moveTo>
                <a:lnTo>
                  <a:pt x="64008" y="42672"/>
                </a:lnTo>
                <a:lnTo>
                  <a:pt x="1857756" y="42672"/>
                </a:lnTo>
                <a:lnTo>
                  <a:pt x="1844801" y="76200"/>
                </a:lnTo>
                <a:lnTo>
                  <a:pt x="1921001" y="38100"/>
                </a:lnTo>
                <a:lnTo>
                  <a:pt x="1857756" y="33527"/>
                </a:lnTo>
                <a:lnTo>
                  <a:pt x="64008" y="33527"/>
                </a:lnTo>
                <a:close/>
              </a:path>
              <a:path w="1921001" h="76200">
                <a:moveTo>
                  <a:pt x="1857756" y="33527"/>
                </a:moveTo>
                <a:lnTo>
                  <a:pt x="1921001" y="38100"/>
                </a:lnTo>
                <a:lnTo>
                  <a:pt x="1844801" y="0"/>
                </a:lnTo>
                <a:lnTo>
                  <a:pt x="1844802" y="33527"/>
                </a:lnTo>
                <a:lnTo>
                  <a:pt x="1857756" y="33527"/>
                </a:lnTo>
                <a:close/>
              </a:path>
              <a:path w="1921001" h="76200">
                <a:moveTo>
                  <a:pt x="1844801" y="76200"/>
                </a:moveTo>
                <a:lnTo>
                  <a:pt x="1857756" y="42672"/>
                </a:lnTo>
                <a:lnTo>
                  <a:pt x="1844802" y="42672"/>
                </a:lnTo>
                <a:lnTo>
                  <a:pt x="1844801" y="7620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61601" y="4415028"/>
            <a:ext cx="1163574" cy="186689"/>
          </a:xfrm>
          <a:custGeom>
            <a:avLst/>
            <a:gdLst/>
            <a:ahLst/>
            <a:cxnLst/>
            <a:rect l="l" t="t" r="r" b="b"/>
            <a:pathLst>
              <a:path w="1163574" h="186689">
                <a:moveTo>
                  <a:pt x="0" y="0"/>
                </a:moveTo>
                <a:lnTo>
                  <a:pt x="0" y="186689"/>
                </a:lnTo>
                <a:lnTo>
                  <a:pt x="1163574" y="186689"/>
                </a:lnTo>
                <a:lnTo>
                  <a:pt x="1163574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79327" y="4812029"/>
            <a:ext cx="1921002" cy="76200"/>
          </a:xfrm>
          <a:custGeom>
            <a:avLst/>
            <a:gdLst/>
            <a:ahLst/>
            <a:cxnLst/>
            <a:rect l="l" t="t" r="r" b="b"/>
            <a:pathLst>
              <a:path w="1921002" h="76200">
                <a:moveTo>
                  <a:pt x="76199" y="33527"/>
                </a:move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199" y="43433"/>
                </a:lnTo>
                <a:lnTo>
                  <a:pt x="64007" y="43434"/>
                </a:lnTo>
                <a:lnTo>
                  <a:pt x="64007" y="33528"/>
                </a:lnTo>
                <a:lnTo>
                  <a:pt x="76199" y="33527"/>
                </a:lnTo>
                <a:close/>
              </a:path>
              <a:path w="1921002" h="76200">
                <a:moveTo>
                  <a:pt x="64007" y="33528"/>
                </a:moveTo>
                <a:lnTo>
                  <a:pt x="64007" y="43434"/>
                </a:lnTo>
                <a:lnTo>
                  <a:pt x="1857755" y="43434"/>
                </a:lnTo>
                <a:lnTo>
                  <a:pt x="1844802" y="76200"/>
                </a:lnTo>
                <a:lnTo>
                  <a:pt x="1921002" y="38100"/>
                </a:lnTo>
                <a:lnTo>
                  <a:pt x="1857755" y="33528"/>
                </a:lnTo>
                <a:lnTo>
                  <a:pt x="64007" y="33528"/>
                </a:lnTo>
                <a:close/>
              </a:path>
              <a:path w="1921002" h="76200">
                <a:moveTo>
                  <a:pt x="1857755" y="33528"/>
                </a:moveTo>
                <a:lnTo>
                  <a:pt x="1921002" y="38100"/>
                </a:lnTo>
                <a:lnTo>
                  <a:pt x="1844802" y="0"/>
                </a:lnTo>
                <a:lnTo>
                  <a:pt x="1844802" y="33528"/>
                </a:lnTo>
                <a:lnTo>
                  <a:pt x="1857755" y="33528"/>
                </a:lnTo>
                <a:close/>
              </a:path>
              <a:path w="1921002" h="76200">
                <a:moveTo>
                  <a:pt x="1844802" y="76200"/>
                </a:moveTo>
                <a:lnTo>
                  <a:pt x="1857755" y="43434"/>
                </a:lnTo>
                <a:lnTo>
                  <a:pt x="1844801" y="43433"/>
                </a:lnTo>
                <a:lnTo>
                  <a:pt x="1844802" y="7620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32133" y="4655820"/>
            <a:ext cx="1163574" cy="186690"/>
          </a:xfrm>
          <a:custGeom>
            <a:avLst/>
            <a:gdLst/>
            <a:ahLst/>
            <a:cxnLst/>
            <a:rect l="l" t="t" r="r" b="b"/>
            <a:pathLst>
              <a:path w="1163574" h="186690">
                <a:moveTo>
                  <a:pt x="0" y="0"/>
                </a:moveTo>
                <a:lnTo>
                  <a:pt x="0" y="186690"/>
                </a:lnTo>
                <a:lnTo>
                  <a:pt x="1163574" y="186689"/>
                </a:lnTo>
                <a:lnTo>
                  <a:pt x="1163574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07699" y="2460498"/>
            <a:ext cx="4165091" cy="3487674"/>
          </a:xfrm>
          <a:custGeom>
            <a:avLst/>
            <a:gdLst/>
            <a:ahLst/>
            <a:cxnLst/>
            <a:rect l="l" t="t" r="r" b="b"/>
            <a:pathLst>
              <a:path w="4165091" h="3487674">
                <a:moveTo>
                  <a:pt x="38100" y="2744724"/>
                </a:moveTo>
                <a:lnTo>
                  <a:pt x="0" y="2744724"/>
                </a:lnTo>
                <a:lnTo>
                  <a:pt x="0" y="2859024"/>
                </a:lnTo>
                <a:lnTo>
                  <a:pt x="38100" y="2859024"/>
                </a:lnTo>
                <a:lnTo>
                  <a:pt x="38100" y="2744724"/>
                </a:lnTo>
                <a:close/>
              </a:path>
              <a:path w="4165091" h="3487674">
                <a:moveTo>
                  <a:pt x="38100" y="2592324"/>
                </a:moveTo>
                <a:lnTo>
                  <a:pt x="0" y="2592324"/>
                </a:lnTo>
                <a:lnTo>
                  <a:pt x="0" y="2706624"/>
                </a:lnTo>
                <a:lnTo>
                  <a:pt x="38100" y="2706624"/>
                </a:lnTo>
                <a:lnTo>
                  <a:pt x="38100" y="2592324"/>
                </a:lnTo>
                <a:close/>
              </a:path>
              <a:path w="4165091" h="3487674">
                <a:moveTo>
                  <a:pt x="38100" y="2439924"/>
                </a:moveTo>
                <a:lnTo>
                  <a:pt x="0" y="2439924"/>
                </a:lnTo>
                <a:lnTo>
                  <a:pt x="0" y="2554224"/>
                </a:lnTo>
                <a:lnTo>
                  <a:pt x="38100" y="2554224"/>
                </a:lnTo>
                <a:lnTo>
                  <a:pt x="38100" y="2439924"/>
                </a:lnTo>
                <a:close/>
              </a:path>
              <a:path w="4165091" h="3487674">
                <a:moveTo>
                  <a:pt x="38100" y="2287524"/>
                </a:moveTo>
                <a:lnTo>
                  <a:pt x="0" y="2287524"/>
                </a:lnTo>
                <a:lnTo>
                  <a:pt x="0" y="2401824"/>
                </a:lnTo>
                <a:lnTo>
                  <a:pt x="38100" y="2401824"/>
                </a:lnTo>
                <a:lnTo>
                  <a:pt x="38100" y="2287524"/>
                </a:lnTo>
                <a:close/>
              </a:path>
              <a:path w="4165091" h="3487674">
                <a:moveTo>
                  <a:pt x="38100" y="2135124"/>
                </a:moveTo>
                <a:lnTo>
                  <a:pt x="0" y="2135124"/>
                </a:lnTo>
                <a:lnTo>
                  <a:pt x="0" y="2249424"/>
                </a:lnTo>
                <a:lnTo>
                  <a:pt x="38100" y="2249424"/>
                </a:lnTo>
                <a:lnTo>
                  <a:pt x="38100" y="2135124"/>
                </a:lnTo>
                <a:close/>
              </a:path>
              <a:path w="4165091" h="3487674">
                <a:moveTo>
                  <a:pt x="38100" y="1982724"/>
                </a:moveTo>
                <a:lnTo>
                  <a:pt x="0" y="1982724"/>
                </a:lnTo>
                <a:lnTo>
                  <a:pt x="0" y="2097024"/>
                </a:lnTo>
                <a:lnTo>
                  <a:pt x="38100" y="2097024"/>
                </a:lnTo>
                <a:lnTo>
                  <a:pt x="38100" y="1982724"/>
                </a:lnTo>
                <a:close/>
              </a:path>
              <a:path w="4165091" h="3487674">
                <a:moveTo>
                  <a:pt x="38100" y="1830324"/>
                </a:moveTo>
                <a:lnTo>
                  <a:pt x="0" y="1830324"/>
                </a:lnTo>
                <a:lnTo>
                  <a:pt x="0" y="1944624"/>
                </a:lnTo>
                <a:lnTo>
                  <a:pt x="38100" y="1944624"/>
                </a:lnTo>
                <a:lnTo>
                  <a:pt x="38100" y="1830324"/>
                </a:lnTo>
                <a:close/>
              </a:path>
              <a:path w="4165091" h="3487674">
                <a:moveTo>
                  <a:pt x="38100" y="1677924"/>
                </a:moveTo>
                <a:lnTo>
                  <a:pt x="0" y="1677924"/>
                </a:lnTo>
                <a:lnTo>
                  <a:pt x="0" y="1792224"/>
                </a:lnTo>
                <a:lnTo>
                  <a:pt x="38100" y="1792224"/>
                </a:lnTo>
                <a:lnTo>
                  <a:pt x="38100" y="1677924"/>
                </a:lnTo>
                <a:close/>
              </a:path>
              <a:path w="4165091" h="3487674">
                <a:moveTo>
                  <a:pt x="38100" y="1525524"/>
                </a:moveTo>
                <a:lnTo>
                  <a:pt x="0" y="1525524"/>
                </a:lnTo>
                <a:lnTo>
                  <a:pt x="0" y="1639824"/>
                </a:lnTo>
                <a:lnTo>
                  <a:pt x="38100" y="1639824"/>
                </a:lnTo>
                <a:lnTo>
                  <a:pt x="38100" y="1525524"/>
                </a:lnTo>
                <a:close/>
              </a:path>
              <a:path w="4165091" h="3487674">
                <a:moveTo>
                  <a:pt x="38100" y="1373124"/>
                </a:moveTo>
                <a:lnTo>
                  <a:pt x="0" y="1373124"/>
                </a:lnTo>
                <a:lnTo>
                  <a:pt x="0" y="1487424"/>
                </a:lnTo>
                <a:lnTo>
                  <a:pt x="38100" y="1487424"/>
                </a:lnTo>
                <a:lnTo>
                  <a:pt x="38100" y="1373124"/>
                </a:lnTo>
                <a:close/>
              </a:path>
              <a:path w="4165091" h="3487674">
                <a:moveTo>
                  <a:pt x="38100" y="1220724"/>
                </a:moveTo>
                <a:lnTo>
                  <a:pt x="0" y="1220724"/>
                </a:lnTo>
                <a:lnTo>
                  <a:pt x="0" y="1335024"/>
                </a:lnTo>
                <a:lnTo>
                  <a:pt x="38100" y="1335024"/>
                </a:lnTo>
                <a:lnTo>
                  <a:pt x="38100" y="1220724"/>
                </a:lnTo>
                <a:close/>
              </a:path>
              <a:path w="4165091" h="3487674">
                <a:moveTo>
                  <a:pt x="38100" y="1068324"/>
                </a:moveTo>
                <a:lnTo>
                  <a:pt x="0" y="1068324"/>
                </a:lnTo>
                <a:lnTo>
                  <a:pt x="0" y="1182624"/>
                </a:lnTo>
                <a:lnTo>
                  <a:pt x="38100" y="1182624"/>
                </a:lnTo>
                <a:lnTo>
                  <a:pt x="38100" y="1068324"/>
                </a:lnTo>
                <a:close/>
              </a:path>
              <a:path w="4165091" h="3487674">
                <a:moveTo>
                  <a:pt x="38100" y="915924"/>
                </a:moveTo>
                <a:lnTo>
                  <a:pt x="0" y="915924"/>
                </a:lnTo>
                <a:lnTo>
                  <a:pt x="0" y="1030224"/>
                </a:lnTo>
                <a:lnTo>
                  <a:pt x="38100" y="1030224"/>
                </a:lnTo>
                <a:lnTo>
                  <a:pt x="38100" y="915924"/>
                </a:lnTo>
                <a:close/>
              </a:path>
              <a:path w="4165091" h="3487674">
                <a:moveTo>
                  <a:pt x="38100" y="763523"/>
                </a:moveTo>
                <a:lnTo>
                  <a:pt x="0" y="763523"/>
                </a:lnTo>
                <a:lnTo>
                  <a:pt x="0" y="877824"/>
                </a:lnTo>
                <a:lnTo>
                  <a:pt x="38100" y="877824"/>
                </a:lnTo>
                <a:lnTo>
                  <a:pt x="38100" y="763523"/>
                </a:lnTo>
                <a:close/>
              </a:path>
              <a:path w="4165091" h="3487674">
                <a:moveTo>
                  <a:pt x="38100" y="611123"/>
                </a:moveTo>
                <a:lnTo>
                  <a:pt x="0" y="611123"/>
                </a:lnTo>
                <a:lnTo>
                  <a:pt x="0" y="725423"/>
                </a:lnTo>
                <a:lnTo>
                  <a:pt x="38100" y="725423"/>
                </a:lnTo>
                <a:lnTo>
                  <a:pt x="38100" y="611123"/>
                </a:lnTo>
                <a:close/>
              </a:path>
              <a:path w="4165091" h="3487674">
                <a:moveTo>
                  <a:pt x="38100" y="458723"/>
                </a:moveTo>
                <a:lnTo>
                  <a:pt x="0" y="458723"/>
                </a:lnTo>
                <a:lnTo>
                  <a:pt x="0" y="573023"/>
                </a:lnTo>
                <a:lnTo>
                  <a:pt x="38100" y="573023"/>
                </a:lnTo>
                <a:lnTo>
                  <a:pt x="38100" y="458723"/>
                </a:lnTo>
                <a:close/>
              </a:path>
              <a:path w="4165091" h="3487674">
                <a:moveTo>
                  <a:pt x="38100" y="306323"/>
                </a:moveTo>
                <a:lnTo>
                  <a:pt x="0" y="306323"/>
                </a:lnTo>
                <a:lnTo>
                  <a:pt x="0" y="420623"/>
                </a:lnTo>
                <a:lnTo>
                  <a:pt x="38100" y="420623"/>
                </a:lnTo>
                <a:lnTo>
                  <a:pt x="38100" y="306323"/>
                </a:lnTo>
                <a:close/>
              </a:path>
              <a:path w="4165091" h="3487674">
                <a:moveTo>
                  <a:pt x="38100" y="153923"/>
                </a:moveTo>
                <a:lnTo>
                  <a:pt x="0" y="153923"/>
                </a:lnTo>
                <a:lnTo>
                  <a:pt x="0" y="268223"/>
                </a:lnTo>
                <a:lnTo>
                  <a:pt x="38100" y="268223"/>
                </a:lnTo>
                <a:lnTo>
                  <a:pt x="38100" y="153923"/>
                </a:lnTo>
                <a:close/>
              </a:path>
              <a:path w="4165091" h="3487674">
                <a:moveTo>
                  <a:pt x="17243" y="81"/>
                </a:moveTo>
                <a:lnTo>
                  <a:pt x="4949" y="6125"/>
                </a:lnTo>
                <a:lnTo>
                  <a:pt x="0" y="19049"/>
                </a:lnTo>
                <a:lnTo>
                  <a:pt x="0" y="115823"/>
                </a:lnTo>
                <a:lnTo>
                  <a:pt x="38100" y="115823"/>
                </a:lnTo>
                <a:lnTo>
                  <a:pt x="38100" y="19049"/>
                </a:lnTo>
                <a:lnTo>
                  <a:pt x="36576" y="20574"/>
                </a:lnTo>
                <a:lnTo>
                  <a:pt x="36575" y="38099"/>
                </a:lnTo>
                <a:lnTo>
                  <a:pt x="19050" y="38099"/>
                </a:lnTo>
                <a:lnTo>
                  <a:pt x="36576" y="20574"/>
                </a:lnTo>
                <a:lnTo>
                  <a:pt x="36575" y="0"/>
                </a:lnTo>
                <a:lnTo>
                  <a:pt x="17243" y="81"/>
                </a:lnTo>
                <a:close/>
              </a:path>
              <a:path w="4165091" h="3487674">
                <a:moveTo>
                  <a:pt x="188975" y="0"/>
                </a:moveTo>
                <a:lnTo>
                  <a:pt x="74675" y="0"/>
                </a:lnTo>
                <a:lnTo>
                  <a:pt x="74675" y="38099"/>
                </a:lnTo>
                <a:lnTo>
                  <a:pt x="188975" y="38099"/>
                </a:lnTo>
                <a:lnTo>
                  <a:pt x="188975" y="0"/>
                </a:lnTo>
                <a:close/>
              </a:path>
              <a:path w="4165091" h="3487674">
                <a:moveTo>
                  <a:pt x="341375" y="0"/>
                </a:moveTo>
                <a:lnTo>
                  <a:pt x="227075" y="0"/>
                </a:lnTo>
                <a:lnTo>
                  <a:pt x="227075" y="38099"/>
                </a:lnTo>
                <a:lnTo>
                  <a:pt x="341375" y="38099"/>
                </a:lnTo>
                <a:lnTo>
                  <a:pt x="341375" y="0"/>
                </a:lnTo>
                <a:close/>
              </a:path>
              <a:path w="4165091" h="3487674">
                <a:moveTo>
                  <a:pt x="493775" y="0"/>
                </a:moveTo>
                <a:lnTo>
                  <a:pt x="379475" y="0"/>
                </a:lnTo>
                <a:lnTo>
                  <a:pt x="379475" y="38099"/>
                </a:lnTo>
                <a:lnTo>
                  <a:pt x="493775" y="38099"/>
                </a:lnTo>
                <a:lnTo>
                  <a:pt x="493775" y="0"/>
                </a:lnTo>
                <a:close/>
              </a:path>
              <a:path w="4165091" h="3487674">
                <a:moveTo>
                  <a:pt x="646176" y="0"/>
                </a:moveTo>
                <a:lnTo>
                  <a:pt x="531876" y="0"/>
                </a:lnTo>
                <a:lnTo>
                  <a:pt x="531876" y="38099"/>
                </a:lnTo>
                <a:lnTo>
                  <a:pt x="646176" y="38099"/>
                </a:lnTo>
                <a:lnTo>
                  <a:pt x="646176" y="0"/>
                </a:lnTo>
                <a:close/>
              </a:path>
              <a:path w="4165091" h="3487674">
                <a:moveTo>
                  <a:pt x="798576" y="0"/>
                </a:moveTo>
                <a:lnTo>
                  <a:pt x="684276" y="0"/>
                </a:lnTo>
                <a:lnTo>
                  <a:pt x="684276" y="38099"/>
                </a:lnTo>
                <a:lnTo>
                  <a:pt x="798576" y="38099"/>
                </a:lnTo>
                <a:lnTo>
                  <a:pt x="798576" y="0"/>
                </a:lnTo>
                <a:close/>
              </a:path>
              <a:path w="4165091" h="3487674">
                <a:moveTo>
                  <a:pt x="950976" y="0"/>
                </a:moveTo>
                <a:lnTo>
                  <a:pt x="836676" y="0"/>
                </a:lnTo>
                <a:lnTo>
                  <a:pt x="836676" y="38099"/>
                </a:lnTo>
                <a:lnTo>
                  <a:pt x="950976" y="38099"/>
                </a:lnTo>
                <a:lnTo>
                  <a:pt x="950976" y="0"/>
                </a:lnTo>
                <a:close/>
              </a:path>
              <a:path w="4165091" h="3487674">
                <a:moveTo>
                  <a:pt x="1103376" y="0"/>
                </a:moveTo>
                <a:lnTo>
                  <a:pt x="989076" y="0"/>
                </a:lnTo>
                <a:lnTo>
                  <a:pt x="989076" y="38099"/>
                </a:lnTo>
                <a:lnTo>
                  <a:pt x="1103376" y="38099"/>
                </a:lnTo>
                <a:lnTo>
                  <a:pt x="1103376" y="0"/>
                </a:lnTo>
                <a:close/>
              </a:path>
              <a:path w="4165091" h="3487674">
                <a:moveTo>
                  <a:pt x="1255776" y="0"/>
                </a:moveTo>
                <a:lnTo>
                  <a:pt x="1141476" y="0"/>
                </a:lnTo>
                <a:lnTo>
                  <a:pt x="1141476" y="38099"/>
                </a:lnTo>
                <a:lnTo>
                  <a:pt x="1255776" y="38099"/>
                </a:lnTo>
                <a:lnTo>
                  <a:pt x="1255776" y="0"/>
                </a:lnTo>
                <a:close/>
              </a:path>
              <a:path w="4165091" h="3487674">
                <a:moveTo>
                  <a:pt x="1408176" y="0"/>
                </a:moveTo>
                <a:lnTo>
                  <a:pt x="1293876" y="0"/>
                </a:lnTo>
                <a:lnTo>
                  <a:pt x="1293876" y="38099"/>
                </a:lnTo>
                <a:lnTo>
                  <a:pt x="1408176" y="38099"/>
                </a:lnTo>
                <a:lnTo>
                  <a:pt x="1408176" y="0"/>
                </a:lnTo>
                <a:close/>
              </a:path>
              <a:path w="4165091" h="3487674">
                <a:moveTo>
                  <a:pt x="1560576" y="0"/>
                </a:moveTo>
                <a:lnTo>
                  <a:pt x="1446276" y="0"/>
                </a:lnTo>
                <a:lnTo>
                  <a:pt x="1446276" y="38099"/>
                </a:lnTo>
                <a:lnTo>
                  <a:pt x="1560576" y="38099"/>
                </a:lnTo>
                <a:lnTo>
                  <a:pt x="1560576" y="0"/>
                </a:lnTo>
                <a:close/>
              </a:path>
              <a:path w="4165091" h="3487674">
                <a:moveTo>
                  <a:pt x="1712976" y="0"/>
                </a:moveTo>
                <a:lnTo>
                  <a:pt x="1598676" y="0"/>
                </a:lnTo>
                <a:lnTo>
                  <a:pt x="1598676" y="38099"/>
                </a:lnTo>
                <a:lnTo>
                  <a:pt x="1712976" y="38099"/>
                </a:lnTo>
                <a:lnTo>
                  <a:pt x="1712976" y="0"/>
                </a:lnTo>
                <a:close/>
              </a:path>
              <a:path w="4165091" h="3487674">
                <a:moveTo>
                  <a:pt x="1865363" y="0"/>
                </a:moveTo>
                <a:lnTo>
                  <a:pt x="1751063" y="0"/>
                </a:lnTo>
                <a:lnTo>
                  <a:pt x="1751063" y="38099"/>
                </a:lnTo>
                <a:lnTo>
                  <a:pt x="1865363" y="38099"/>
                </a:lnTo>
                <a:lnTo>
                  <a:pt x="1865363" y="0"/>
                </a:lnTo>
                <a:close/>
              </a:path>
              <a:path w="4165091" h="3487674">
                <a:moveTo>
                  <a:pt x="2017763" y="0"/>
                </a:moveTo>
                <a:lnTo>
                  <a:pt x="1903463" y="0"/>
                </a:lnTo>
                <a:lnTo>
                  <a:pt x="1903463" y="38099"/>
                </a:lnTo>
                <a:lnTo>
                  <a:pt x="2017763" y="38099"/>
                </a:lnTo>
                <a:lnTo>
                  <a:pt x="2017763" y="0"/>
                </a:lnTo>
                <a:close/>
              </a:path>
              <a:path w="4165091" h="3487674">
                <a:moveTo>
                  <a:pt x="2170163" y="0"/>
                </a:moveTo>
                <a:lnTo>
                  <a:pt x="2055863" y="0"/>
                </a:lnTo>
                <a:lnTo>
                  <a:pt x="2055863" y="38099"/>
                </a:lnTo>
                <a:lnTo>
                  <a:pt x="2170163" y="38099"/>
                </a:lnTo>
                <a:lnTo>
                  <a:pt x="2170163" y="0"/>
                </a:lnTo>
                <a:close/>
              </a:path>
              <a:path w="4165091" h="3487674">
                <a:moveTo>
                  <a:pt x="2322563" y="0"/>
                </a:moveTo>
                <a:lnTo>
                  <a:pt x="2208263" y="0"/>
                </a:lnTo>
                <a:lnTo>
                  <a:pt x="2208263" y="38099"/>
                </a:lnTo>
                <a:lnTo>
                  <a:pt x="2322563" y="38099"/>
                </a:lnTo>
                <a:lnTo>
                  <a:pt x="2322563" y="0"/>
                </a:lnTo>
                <a:close/>
              </a:path>
              <a:path w="4165091" h="3487674">
                <a:moveTo>
                  <a:pt x="2474963" y="0"/>
                </a:moveTo>
                <a:lnTo>
                  <a:pt x="2360663" y="0"/>
                </a:lnTo>
                <a:lnTo>
                  <a:pt x="2360663" y="38099"/>
                </a:lnTo>
                <a:lnTo>
                  <a:pt x="2474963" y="38099"/>
                </a:lnTo>
                <a:lnTo>
                  <a:pt x="2474963" y="0"/>
                </a:lnTo>
                <a:close/>
              </a:path>
              <a:path w="4165091" h="3487674">
                <a:moveTo>
                  <a:pt x="2627363" y="0"/>
                </a:moveTo>
                <a:lnTo>
                  <a:pt x="2513063" y="0"/>
                </a:lnTo>
                <a:lnTo>
                  <a:pt x="2513063" y="38099"/>
                </a:lnTo>
                <a:lnTo>
                  <a:pt x="2627363" y="38099"/>
                </a:lnTo>
                <a:lnTo>
                  <a:pt x="2627363" y="0"/>
                </a:lnTo>
                <a:close/>
              </a:path>
              <a:path w="4165091" h="3487674">
                <a:moveTo>
                  <a:pt x="2779763" y="0"/>
                </a:moveTo>
                <a:lnTo>
                  <a:pt x="2665463" y="0"/>
                </a:lnTo>
                <a:lnTo>
                  <a:pt x="2665463" y="38099"/>
                </a:lnTo>
                <a:lnTo>
                  <a:pt x="2779763" y="38099"/>
                </a:lnTo>
                <a:lnTo>
                  <a:pt x="2779763" y="0"/>
                </a:lnTo>
                <a:close/>
              </a:path>
              <a:path w="4165091" h="3487674">
                <a:moveTo>
                  <a:pt x="2932163" y="0"/>
                </a:moveTo>
                <a:lnTo>
                  <a:pt x="2817863" y="0"/>
                </a:lnTo>
                <a:lnTo>
                  <a:pt x="2817863" y="38099"/>
                </a:lnTo>
                <a:lnTo>
                  <a:pt x="2932163" y="38099"/>
                </a:lnTo>
                <a:lnTo>
                  <a:pt x="2932163" y="0"/>
                </a:lnTo>
                <a:close/>
              </a:path>
              <a:path w="4165091" h="3487674">
                <a:moveTo>
                  <a:pt x="3084563" y="0"/>
                </a:moveTo>
                <a:lnTo>
                  <a:pt x="2970263" y="0"/>
                </a:lnTo>
                <a:lnTo>
                  <a:pt x="2970263" y="38099"/>
                </a:lnTo>
                <a:lnTo>
                  <a:pt x="3084563" y="38099"/>
                </a:lnTo>
                <a:lnTo>
                  <a:pt x="3084563" y="0"/>
                </a:lnTo>
                <a:close/>
              </a:path>
              <a:path w="4165091" h="3487674">
                <a:moveTo>
                  <a:pt x="3236963" y="0"/>
                </a:moveTo>
                <a:lnTo>
                  <a:pt x="3122663" y="0"/>
                </a:lnTo>
                <a:lnTo>
                  <a:pt x="3122663" y="38099"/>
                </a:lnTo>
                <a:lnTo>
                  <a:pt x="3236963" y="38099"/>
                </a:lnTo>
                <a:lnTo>
                  <a:pt x="3236963" y="0"/>
                </a:lnTo>
                <a:close/>
              </a:path>
              <a:path w="4165091" h="3487674">
                <a:moveTo>
                  <a:pt x="3389363" y="0"/>
                </a:moveTo>
                <a:lnTo>
                  <a:pt x="3275063" y="0"/>
                </a:lnTo>
                <a:lnTo>
                  <a:pt x="3275063" y="38099"/>
                </a:lnTo>
                <a:lnTo>
                  <a:pt x="3389363" y="38099"/>
                </a:lnTo>
                <a:lnTo>
                  <a:pt x="3389363" y="0"/>
                </a:lnTo>
                <a:close/>
              </a:path>
              <a:path w="4165091" h="3487674">
                <a:moveTo>
                  <a:pt x="3541763" y="0"/>
                </a:moveTo>
                <a:lnTo>
                  <a:pt x="3427463" y="0"/>
                </a:lnTo>
                <a:lnTo>
                  <a:pt x="3427463" y="38099"/>
                </a:lnTo>
                <a:lnTo>
                  <a:pt x="3541763" y="38099"/>
                </a:lnTo>
                <a:lnTo>
                  <a:pt x="3541763" y="0"/>
                </a:lnTo>
                <a:close/>
              </a:path>
              <a:path w="4165091" h="3487674">
                <a:moveTo>
                  <a:pt x="3694163" y="0"/>
                </a:moveTo>
                <a:lnTo>
                  <a:pt x="3579863" y="0"/>
                </a:lnTo>
                <a:lnTo>
                  <a:pt x="3579863" y="38099"/>
                </a:lnTo>
                <a:lnTo>
                  <a:pt x="3694163" y="38099"/>
                </a:lnTo>
                <a:lnTo>
                  <a:pt x="3694163" y="0"/>
                </a:lnTo>
                <a:close/>
              </a:path>
              <a:path w="4165091" h="3487674">
                <a:moveTo>
                  <a:pt x="3846563" y="0"/>
                </a:moveTo>
                <a:lnTo>
                  <a:pt x="3732263" y="0"/>
                </a:lnTo>
                <a:lnTo>
                  <a:pt x="3732263" y="38099"/>
                </a:lnTo>
                <a:lnTo>
                  <a:pt x="3846563" y="38099"/>
                </a:lnTo>
                <a:lnTo>
                  <a:pt x="3846563" y="0"/>
                </a:lnTo>
                <a:close/>
              </a:path>
              <a:path w="4165091" h="3487674">
                <a:moveTo>
                  <a:pt x="3998964" y="0"/>
                </a:moveTo>
                <a:lnTo>
                  <a:pt x="3884663" y="0"/>
                </a:lnTo>
                <a:lnTo>
                  <a:pt x="3884663" y="38099"/>
                </a:lnTo>
                <a:lnTo>
                  <a:pt x="3998964" y="38099"/>
                </a:lnTo>
                <a:lnTo>
                  <a:pt x="3998964" y="0"/>
                </a:lnTo>
                <a:close/>
              </a:path>
              <a:path w="4165091" h="3487674">
                <a:moveTo>
                  <a:pt x="4165003" y="17243"/>
                </a:moveTo>
                <a:lnTo>
                  <a:pt x="4158665" y="4949"/>
                </a:lnTo>
                <a:lnTo>
                  <a:pt x="4146041" y="0"/>
                </a:lnTo>
                <a:lnTo>
                  <a:pt x="4037076" y="0"/>
                </a:lnTo>
                <a:lnTo>
                  <a:pt x="4037076" y="38099"/>
                </a:lnTo>
                <a:lnTo>
                  <a:pt x="4146041" y="38099"/>
                </a:lnTo>
                <a:lnTo>
                  <a:pt x="4132326" y="24384"/>
                </a:lnTo>
                <a:lnTo>
                  <a:pt x="4165091" y="24383"/>
                </a:lnTo>
                <a:lnTo>
                  <a:pt x="4165003" y="17243"/>
                </a:lnTo>
                <a:lnTo>
                  <a:pt x="4126991" y="19049"/>
                </a:lnTo>
                <a:lnTo>
                  <a:pt x="4126991" y="24383"/>
                </a:lnTo>
                <a:lnTo>
                  <a:pt x="4126991" y="19049"/>
                </a:lnTo>
                <a:lnTo>
                  <a:pt x="4165003" y="17243"/>
                </a:lnTo>
                <a:close/>
              </a:path>
              <a:path w="4165091" h="3487674">
                <a:moveTo>
                  <a:pt x="4165091" y="62483"/>
                </a:moveTo>
                <a:lnTo>
                  <a:pt x="4126991" y="62483"/>
                </a:lnTo>
                <a:lnTo>
                  <a:pt x="4126991" y="176783"/>
                </a:lnTo>
                <a:lnTo>
                  <a:pt x="4165091" y="176783"/>
                </a:lnTo>
                <a:lnTo>
                  <a:pt x="4165091" y="62483"/>
                </a:lnTo>
                <a:close/>
              </a:path>
              <a:path w="4165091" h="3487674">
                <a:moveTo>
                  <a:pt x="4165091" y="214883"/>
                </a:moveTo>
                <a:lnTo>
                  <a:pt x="4126991" y="214883"/>
                </a:lnTo>
                <a:lnTo>
                  <a:pt x="4126991" y="329183"/>
                </a:lnTo>
                <a:lnTo>
                  <a:pt x="4165091" y="329183"/>
                </a:lnTo>
                <a:lnTo>
                  <a:pt x="4165091" y="214883"/>
                </a:lnTo>
                <a:close/>
              </a:path>
              <a:path w="4165091" h="3487674">
                <a:moveTo>
                  <a:pt x="4165091" y="367283"/>
                </a:moveTo>
                <a:lnTo>
                  <a:pt x="4126991" y="367283"/>
                </a:lnTo>
                <a:lnTo>
                  <a:pt x="4126991" y="481583"/>
                </a:lnTo>
                <a:lnTo>
                  <a:pt x="4165091" y="481583"/>
                </a:lnTo>
                <a:lnTo>
                  <a:pt x="4165091" y="367283"/>
                </a:lnTo>
                <a:close/>
              </a:path>
              <a:path w="4165091" h="3487674">
                <a:moveTo>
                  <a:pt x="4165091" y="519683"/>
                </a:moveTo>
                <a:lnTo>
                  <a:pt x="4126991" y="519683"/>
                </a:lnTo>
                <a:lnTo>
                  <a:pt x="4126991" y="633983"/>
                </a:lnTo>
                <a:lnTo>
                  <a:pt x="4165091" y="633983"/>
                </a:lnTo>
                <a:lnTo>
                  <a:pt x="4165091" y="519683"/>
                </a:lnTo>
                <a:close/>
              </a:path>
              <a:path w="4165091" h="3487674">
                <a:moveTo>
                  <a:pt x="4165091" y="672083"/>
                </a:moveTo>
                <a:lnTo>
                  <a:pt x="4126991" y="672083"/>
                </a:lnTo>
                <a:lnTo>
                  <a:pt x="4126991" y="786383"/>
                </a:lnTo>
                <a:lnTo>
                  <a:pt x="4165091" y="786383"/>
                </a:lnTo>
                <a:lnTo>
                  <a:pt x="4165091" y="672083"/>
                </a:lnTo>
                <a:close/>
              </a:path>
              <a:path w="4165091" h="3487674">
                <a:moveTo>
                  <a:pt x="4165091" y="824483"/>
                </a:moveTo>
                <a:lnTo>
                  <a:pt x="4126991" y="824483"/>
                </a:lnTo>
                <a:lnTo>
                  <a:pt x="4126991" y="938783"/>
                </a:lnTo>
                <a:lnTo>
                  <a:pt x="4165091" y="938783"/>
                </a:lnTo>
                <a:lnTo>
                  <a:pt x="4165091" y="824483"/>
                </a:lnTo>
                <a:close/>
              </a:path>
              <a:path w="4165091" h="3487674">
                <a:moveTo>
                  <a:pt x="4165091" y="976883"/>
                </a:moveTo>
                <a:lnTo>
                  <a:pt x="4126991" y="976883"/>
                </a:lnTo>
                <a:lnTo>
                  <a:pt x="4126991" y="1091183"/>
                </a:lnTo>
                <a:lnTo>
                  <a:pt x="4165091" y="1091183"/>
                </a:lnTo>
                <a:lnTo>
                  <a:pt x="4165091" y="976883"/>
                </a:lnTo>
                <a:close/>
              </a:path>
              <a:path w="4165091" h="3487674">
                <a:moveTo>
                  <a:pt x="4165091" y="1129283"/>
                </a:moveTo>
                <a:lnTo>
                  <a:pt x="4126991" y="1129283"/>
                </a:lnTo>
                <a:lnTo>
                  <a:pt x="4126991" y="1243583"/>
                </a:lnTo>
                <a:lnTo>
                  <a:pt x="4165091" y="1243583"/>
                </a:lnTo>
                <a:lnTo>
                  <a:pt x="4165091" y="1129283"/>
                </a:lnTo>
                <a:close/>
              </a:path>
              <a:path w="4165091" h="3487674">
                <a:moveTo>
                  <a:pt x="4165091" y="1281683"/>
                </a:moveTo>
                <a:lnTo>
                  <a:pt x="4126991" y="1281683"/>
                </a:lnTo>
                <a:lnTo>
                  <a:pt x="4126991" y="1395983"/>
                </a:lnTo>
                <a:lnTo>
                  <a:pt x="4165091" y="1395983"/>
                </a:lnTo>
                <a:lnTo>
                  <a:pt x="4165091" y="1281683"/>
                </a:lnTo>
                <a:close/>
              </a:path>
              <a:path w="4165091" h="3487674">
                <a:moveTo>
                  <a:pt x="4165091" y="1434083"/>
                </a:moveTo>
                <a:lnTo>
                  <a:pt x="4126991" y="1434083"/>
                </a:lnTo>
                <a:lnTo>
                  <a:pt x="4126991" y="1548383"/>
                </a:lnTo>
                <a:lnTo>
                  <a:pt x="4165091" y="1548383"/>
                </a:lnTo>
                <a:lnTo>
                  <a:pt x="4165091" y="1434083"/>
                </a:lnTo>
                <a:close/>
              </a:path>
              <a:path w="4165091" h="3487674">
                <a:moveTo>
                  <a:pt x="4165091" y="1586483"/>
                </a:moveTo>
                <a:lnTo>
                  <a:pt x="4126991" y="1586483"/>
                </a:lnTo>
                <a:lnTo>
                  <a:pt x="4126991" y="1700783"/>
                </a:lnTo>
                <a:lnTo>
                  <a:pt x="4165091" y="1700783"/>
                </a:lnTo>
                <a:lnTo>
                  <a:pt x="4165091" y="1586483"/>
                </a:lnTo>
                <a:close/>
              </a:path>
              <a:path w="4165091" h="3487674">
                <a:moveTo>
                  <a:pt x="4165091" y="1738883"/>
                </a:moveTo>
                <a:lnTo>
                  <a:pt x="4126991" y="1738883"/>
                </a:lnTo>
                <a:lnTo>
                  <a:pt x="4126991" y="1853183"/>
                </a:lnTo>
                <a:lnTo>
                  <a:pt x="4165091" y="1853183"/>
                </a:lnTo>
                <a:lnTo>
                  <a:pt x="4165091" y="1738883"/>
                </a:lnTo>
                <a:close/>
              </a:path>
              <a:path w="4165091" h="3487674">
                <a:moveTo>
                  <a:pt x="4165091" y="1891283"/>
                </a:moveTo>
                <a:lnTo>
                  <a:pt x="4126991" y="1891283"/>
                </a:lnTo>
                <a:lnTo>
                  <a:pt x="4126991" y="2005583"/>
                </a:lnTo>
                <a:lnTo>
                  <a:pt x="4165091" y="2005583"/>
                </a:lnTo>
                <a:lnTo>
                  <a:pt x="4165091" y="1891283"/>
                </a:lnTo>
                <a:close/>
              </a:path>
              <a:path w="4165091" h="3487674">
                <a:moveTo>
                  <a:pt x="4165091" y="2043683"/>
                </a:moveTo>
                <a:lnTo>
                  <a:pt x="4126991" y="2043683"/>
                </a:lnTo>
                <a:lnTo>
                  <a:pt x="4126991" y="2157983"/>
                </a:lnTo>
                <a:lnTo>
                  <a:pt x="4165091" y="2157983"/>
                </a:lnTo>
                <a:lnTo>
                  <a:pt x="4165091" y="2043683"/>
                </a:lnTo>
                <a:close/>
              </a:path>
              <a:path w="4165091" h="3487674">
                <a:moveTo>
                  <a:pt x="4165091" y="2196083"/>
                </a:moveTo>
                <a:lnTo>
                  <a:pt x="4126991" y="2196083"/>
                </a:lnTo>
                <a:lnTo>
                  <a:pt x="4126991" y="2310383"/>
                </a:lnTo>
                <a:lnTo>
                  <a:pt x="4165091" y="2310383"/>
                </a:lnTo>
                <a:lnTo>
                  <a:pt x="4165091" y="2196083"/>
                </a:lnTo>
                <a:close/>
              </a:path>
              <a:path w="4165091" h="3487674">
                <a:moveTo>
                  <a:pt x="4165091" y="2348483"/>
                </a:moveTo>
                <a:lnTo>
                  <a:pt x="4126991" y="2348483"/>
                </a:lnTo>
                <a:lnTo>
                  <a:pt x="4126991" y="2462783"/>
                </a:lnTo>
                <a:lnTo>
                  <a:pt x="4165091" y="2462783"/>
                </a:lnTo>
                <a:lnTo>
                  <a:pt x="4165091" y="2348483"/>
                </a:lnTo>
                <a:close/>
              </a:path>
              <a:path w="4165091" h="3487674">
                <a:moveTo>
                  <a:pt x="4165091" y="2500883"/>
                </a:moveTo>
                <a:lnTo>
                  <a:pt x="4126991" y="2500883"/>
                </a:lnTo>
                <a:lnTo>
                  <a:pt x="4126991" y="2615183"/>
                </a:lnTo>
                <a:lnTo>
                  <a:pt x="4165091" y="2615183"/>
                </a:lnTo>
                <a:lnTo>
                  <a:pt x="4165091" y="2500883"/>
                </a:lnTo>
                <a:close/>
              </a:path>
              <a:path w="4165091" h="3487674">
                <a:moveTo>
                  <a:pt x="4165091" y="2653283"/>
                </a:moveTo>
                <a:lnTo>
                  <a:pt x="4126991" y="2653283"/>
                </a:lnTo>
                <a:lnTo>
                  <a:pt x="4126991" y="2767583"/>
                </a:lnTo>
                <a:lnTo>
                  <a:pt x="4165091" y="2767583"/>
                </a:lnTo>
                <a:lnTo>
                  <a:pt x="4165091" y="2653283"/>
                </a:lnTo>
                <a:close/>
              </a:path>
              <a:path w="4165091" h="3487674">
                <a:moveTo>
                  <a:pt x="4165091" y="2805683"/>
                </a:moveTo>
                <a:lnTo>
                  <a:pt x="4126991" y="2805683"/>
                </a:lnTo>
                <a:lnTo>
                  <a:pt x="4126991" y="2919983"/>
                </a:lnTo>
                <a:lnTo>
                  <a:pt x="4165091" y="2919983"/>
                </a:lnTo>
                <a:lnTo>
                  <a:pt x="4165091" y="2805683"/>
                </a:lnTo>
                <a:close/>
              </a:path>
              <a:path w="4165091" h="3487674">
                <a:moveTo>
                  <a:pt x="4165091" y="2958083"/>
                </a:moveTo>
                <a:lnTo>
                  <a:pt x="4126991" y="2958083"/>
                </a:lnTo>
                <a:lnTo>
                  <a:pt x="4126991" y="3072383"/>
                </a:lnTo>
                <a:lnTo>
                  <a:pt x="4165091" y="3072383"/>
                </a:lnTo>
                <a:lnTo>
                  <a:pt x="4165091" y="2958083"/>
                </a:lnTo>
                <a:close/>
              </a:path>
              <a:path w="4165091" h="3487674">
                <a:moveTo>
                  <a:pt x="4165091" y="3110483"/>
                </a:moveTo>
                <a:lnTo>
                  <a:pt x="4126991" y="3110483"/>
                </a:lnTo>
                <a:lnTo>
                  <a:pt x="4126991" y="3224783"/>
                </a:lnTo>
                <a:lnTo>
                  <a:pt x="4165091" y="3224783"/>
                </a:lnTo>
                <a:lnTo>
                  <a:pt x="4165091" y="3110483"/>
                </a:lnTo>
                <a:close/>
              </a:path>
              <a:path w="4165091" h="3487674">
                <a:moveTo>
                  <a:pt x="4165091" y="3262883"/>
                </a:moveTo>
                <a:lnTo>
                  <a:pt x="4126991" y="3262883"/>
                </a:lnTo>
                <a:lnTo>
                  <a:pt x="4126991" y="3377183"/>
                </a:lnTo>
                <a:lnTo>
                  <a:pt x="4165091" y="3377183"/>
                </a:lnTo>
                <a:lnTo>
                  <a:pt x="4165091" y="3262883"/>
                </a:lnTo>
                <a:close/>
              </a:path>
              <a:path w="4165091" h="3487674">
                <a:moveTo>
                  <a:pt x="4147732" y="3487592"/>
                </a:moveTo>
                <a:lnTo>
                  <a:pt x="4159874" y="3481548"/>
                </a:lnTo>
                <a:lnTo>
                  <a:pt x="4165091" y="3468623"/>
                </a:lnTo>
                <a:lnTo>
                  <a:pt x="4146041" y="3449573"/>
                </a:lnTo>
                <a:lnTo>
                  <a:pt x="4165091" y="3415283"/>
                </a:lnTo>
                <a:lnTo>
                  <a:pt x="4126991" y="3415283"/>
                </a:lnTo>
                <a:lnTo>
                  <a:pt x="4126991" y="3468623"/>
                </a:lnTo>
                <a:lnTo>
                  <a:pt x="4085082" y="3487673"/>
                </a:lnTo>
                <a:lnTo>
                  <a:pt x="4147732" y="3487592"/>
                </a:lnTo>
                <a:close/>
              </a:path>
              <a:path w="4165091" h="3487674">
                <a:moveTo>
                  <a:pt x="4126991" y="3449573"/>
                </a:moveTo>
                <a:lnTo>
                  <a:pt x="4085082" y="3449573"/>
                </a:lnTo>
                <a:lnTo>
                  <a:pt x="4085082" y="3487673"/>
                </a:lnTo>
                <a:lnTo>
                  <a:pt x="4126991" y="3468623"/>
                </a:lnTo>
                <a:lnTo>
                  <a:pt x="4126991" y="3449573"/>
                </a:lnTo>
                <a:close/>
              </a:path>
              <a:path w="4165091" h="3487674">
                <a:moveTo>
                  <a:pt x="4046982" y="3449573"/>
                </a:moveTo>
                <a:lnTo>
                  <a:pt x="3932682" y="3449573"/>
                </a:lnTo>
                <a:lnTo>
                  <a:pt x="3932682" y="3487673"/>
                </a:lnTo>
                <a:lnTo>
                  <a:pt x="4046982" y="3487673"/>
                </a:lnTo>
                <a:lnTo>
                  <a:pt x="4046982" y="3449573"/>
                </a:lnTo>
                <a:close/>
              </a:path>
              <a:path w="4165091" h="3487674">
                <a:moveTo>
                  <a:pt x="3894582" y="3449573"/>
                </a:moveTo>
                <a:lnTo>
                  <a:pt x="3780282" y="3449573"/>
                </a:lnTo>
                <a:lnTo>
                  <a:pt x="3780282" y="3487673"/>
                </a:lnTo>
                <a:lnTo>
                  <a:pt x="3894582" y="3487673"/>
                </a:lnTo>
                <a:lnTo>
                  <a:pt x="3894582" y="3449573"/>
                </a:lnTo>
                <a:close/>
              </a:path>
              <a:path w="4165091" h="3487674">
                <a:moveTo>
                  <a:pt x="3742182" y="3449573"/>
                </a:moveTo>
                <a:lnTo>
                  <a:pt x="3627882" y="3449573"/>
                </a:lnTo>
                <a:lnTo>
                  <a:pt x="3627882" y="3487673"/>
                </a:lnTo>
                <a:lnTo>
                  <a:pt x="3742182" y="3487673"/>
                </a:lnTo>
                <a:lnTo>
                  <a:pt x="3742182" y="3449573"/>
                </a:lnTo>
                <a:close/>
              </a:path>
              <a:path w="4165091" h="3487674">
                <a:moveTo>
                  <a:pt x="3589782" y="3449573"/>
                </a:moveTo>
                <a:lnTo>
                  <a:pt x="3475482" y="3449573"/>
                </a:lnTo>
                <a:lnTo>
                  <a:pt x="3475482" y="3487673"/>
                </a:lnTo>
                <a:lnTo>
                  <a:pt x="3589782" y="3487673"/>
                </a:lnTo>
                <a:lnTo>
                  <a:pt x="3589782" y="3449573"/>
                </a:lnTo>
                <a:close/>
              </a:path>
              <a:path w="4165091" h="3487674">
                <a:moveTo>
                  <a:pt x="3437382" y="3449573"/>
                </a:moveTo>
                <a:lnTo>
                  <a:pt x="3323082" y="3449573"/>
                </a:lnTo>
                <a:lnTo>
                  <a:pt x="3323082" y="3487673"/>
                </a:lnTo>
                <a:lnTo>
                  <a:pt x="3437382" y="3487673"/>
                </a:lnTo>
                <a:lnTo>
                  <a:pt x="3437382" y="3449573"/>
                </a:lnTo>
                <a:close/>
              </a:path>
              <a:path w="4165091" h="3487674">
                <a:moveTo>
                  <a:pt x="3284982" y="3449573"/>
                </a:moveTo>
                <a:lnTo>
                  <a:pt x="3170682" y="3449573"/>
                </a:lnTo>
                <a:lnTo>
                  <a:pt x="3170682" y="3487673"/>
                </a:lnTo>
                <a:lnTo>
                  <a:pt x="3284982" y="3487673"/>
                </a:lnTo>
                <a:lnTo>
                  <a:pt x="3284982" y="3449573"/>
                </a:lnTo>
                <a:close/>
              </a:path>
              <a:path w="4165091" h="3487674">
                <a:moveTo>
                  <a:pt x="3132582" y="3449573"/>
                </a:moveTo>
                <a:lnTo>
                  <a:pt x="3018282" y="3449573"/>
                </a:lnTo>
                <a:lnTo>
                  <a:pt x="3018282" y="3487673"/>
                </a:lnTo>
                <a:lnTo>
                  <a:pt x="3132582" y="3487673"/>
                </a:lnTo>
                <a:lnTo>
                  <a:pt x="3132582" y="3449573"/>
                </a:lnTo>
                <a:close/>
              </a:path>
              <a:path w="4165091" h="3487674">
                <a:moveTo>
                  <a:pt x="2980182" y="3449573"/>
                </a:moveTo>
                <a:lnTo>
                  <a:pt x="2865882" y="3449573"/>
                </a:lnTo>
                <a:lnTo>
                  <a:pt x="2865882" y="3487673"/>
                </a:lnTo>
                <a:lnTo>
                  <a:pt x="2980182" y="3487673"/>
                </a:lnTo>
                <a:lnTo>
                  <a:pt x="2980182" y="3449573"/>
                </a:lnTo>
                <a:close/>
              </a:path>
              <a:path w="4165091" h="3487674">
                <a:moveTo>
                  <a:pt x="2827782" y="3449573"/>
                </a:moveTo>
                <a:lnTo>
                  <a:pt x="2713482" y="3449573"/>
                </a:lnTo>
                <a:lnTo>
                  <a:pt x="2713482" y="3487673"/>
                </a:lnTo>
                <a:lnTo>
                  <a:pt x="2827782" y="3487673"/>
                </a:lnTo>
                <a:lnTo>
                  <a:pt x="2827782" y="3449573"/>
                </a:lnTo>
                <a:close/>
              </a:path>
              <a:path w="4165091" h="3487674">
                <a:moveTo>
                  <a:pt x="2675382" y="3449573"/>
                </a:moveTo>
                <a:lnTo>
                  <a:pt x="2561082" y="3449573"/>
                </a:lnTo>
                <a:lnTo>
                  <a:pt x="2561082" y="3487673"/>
                </a:lnTo>
                <a:lnTo>
                  <a:pt x="2675382" y="3487673"/>
                </a:lnTo>
                <a:lnTo>
                  <a:pt x="2675382" y="3449573"/>
                </a:lnTo>
                <a:close/>
              </a:path>
              <a:path w="4165091" h="3487674">
                <a:moveTo>
                  <a:pt x="2522982" y="3449573"/>
                </a:moveTo>
                <a:lnTo>
                  <a:pt x="2408682" y="3449573"/>
                </a:lnTo>
                <a:lnTo>
                  <a:pt x="2408682" y="3487673"/>
                </a:lnTo>
                <a:lnTo>
                  <a:pt x="2522982" y="3487673"/>
                </a:lnTo>
                <a:lnTo>
                  <a:pt x="2522982" y="3449573"/>
                </a:lnTo>
                <a:close/>
              </a:path>
              <a:path w="4165091" h="3487674">
                <a:moveTo>
                  <a:pt x="2370582" y="3449573"/>
                </a:moveTo>
                <a:lnTo>
                  <a:pt x="2256282" y="3449573"/>
                </a:lnTo>
                <a:lnTo>
                  <a:pt x="2256282" y="3487673"/>
                </a:lnTo>
                <a:lnTo>
                  <a:pt x="2370582" y="3487673"/>
                </a:lnTo>
                <a:lnTo>
                  <a:pt x="2370582" y="3449573"/>
                </a:lnTo>
                <a:close/>
              </a:path>
              <a:path w="4165091" h="3487674">
                <a:moveTo>
                  <a:pt x="2218182" y="3449573"/>
                </a:moveTo>
                <a:lnTo>
                  <a:pt x="2103882" y="3449573"/>
                </a:lnTo>
                <a:lnTo>
                  <a:pt x="2103882" y="3487673"/>
                </a:lnTo>
                <a:lnTo>
                  <a:pt x="2218182" y="3487673"/>
                </a:lnTo>
                <a:lnTo>
                  <a:pt x="2218182" y="3449573"/>
                </a:lnTo>
                <a:close/>
              </a:path>
              <a:path w="4165091" h="3487674">
                <a:moveTo>
                  <a:pt x="2065782" y="3449573"/>
                </a:moveTo>
                <a:lnTo>
                  <a:pt x="1951482" y="3449573"/>
                </a:lnTo>
                <a:lnTo>
                  <a:pt x="1951482" y="3487673"/>
                </a:lnTo>
                <a:lnTo>
                  <a:pt x="2065782" y="3487673"/>
                </a:lnTo>
                <a:lnTo>
                  <a:pt x="2065782" y="3449573"/>
                </a:lnTo>
                <a:close/>
              </a:path>
              <a:path w="4165091" h="3487674">
                <a:moveTo>
                  <a:pt x="1913382" y="3449573"/>
                </a:moveTo>
                <a:lnTo>
                  <a:pt x="1799082" y="3449573"/>
                </a:lnTo>
                <a:lnTo>
                  <a:pt x="1799082" y="3487673"/>
                </a:lnTo>
                <a:lnTo>
                  <a:pt x="1913382" y="3487673"/>
                </a:lnTo>
                <a:lnTo>
                  <a:pt x="1913382" y="3449573"/>
                </a:lnTo>
                <a:close/>
              </a:path>
              <a:path w="4165091" h="3487674">
                <a:moveTo>
                  <a:pt x="1760982" y="3449573"/>
                </a:moveTo>
                <a:lnTo>
                  <a:pt x="1646682" y="3449573"/>
                </a:lnTo>
                <a:lnTo>
                  <a:pt x="1646682" y="3487673"/>
                </a:lnTo>
                <a:lnTo>
                  <a:pt x="1760982" y="3487673"/>
                </a:lnTo>
                <a:lnTo>
                  <a:pt x="1760982" y="3449573"/>
                </a:lnTo>
                <a:close/>
              </a:path>
              <a:path w="4165091" h="3487674">
                <a:moveTo>
                  <a:pt x="1608582" y="3449573"/>
                </a:moveTo>
                <a:lnTo>
                  <a:pt x="1494282" y="3449573"/>
                </a:lnTo>
                <a:lnTo>
                  <a:pt x="1494282" y="3487673"/>
                </a:lnTo>
                <a:lnTo>
                  <a:pt x="1608582" y="3487673"/>
                </a:lnTo>
                <a:lnTo>
                  <a:pt x="1608582" y="3449573"/>
                </a:lnTo>
                <a:close/>
              </a:path>
              <a:path w="4165091" h="3487674">
                <a:moveTo>
                  <a:pt x="1456182" y="3449573"/>
                </a:moveTo>
                <a:lnTo>
                  <a:pt x="1341882" y="3449573"/>
                </a:lnTo>
                <a:lnTo>
                  <a:pt x="1341882" y="3487673"/>
                </a:lnTo>
                <a:lnTo>
                  <a:pt x="1456182" y="3487673"/>
                </a:lnTo>
                <a:lnTo>
                  <a:pt x="1456182" y="3449573"/>
                </a:lnTo>
                <a:close/>
              </a:path>
              <a:path w="4165091" h="3487674">
                <a:moveTo>
                  <a:pt x="1303782" y="3449573"/>
                </a:moveTo>
                <a:lnTo>
                  <a:pt x="1189482" y="3449574"/>
                </a:lnTo>
                <a:lnTo>
                  <a:pt x="1189482" y="3487674"/>
                </a:lnTo>
                <a:lnTo>
                  <a:pt x="1303782" y="3487673"/>
                </a:lnTo>
                <a:lnTo>
                  <a:pt x="1303782" y="3449573"/>
                </a:lnTo>
                <a:close/>
              </a:path>
              <a:path w="4165091" h="3487674">
                <a:moveTo>
                  <a:pt x="1151382" y="3449574"/>
                </a:moveTo>
                <a:lnTo>
                  <a:pt x="1037082" y="3449574"/>
                </a:lnTo>
                <a:lnTo>
                  <a:pt x="1037082" y="3487674"/>
                </a:lnTo>
                <a:lnTo>
                  <a:pt x="1151382" y="3487674"/>
                </a:lnTo>
                <a:lnTo>
                  <a:pt x="1151382" y="3449574"/>
                </a:lnTo>
                <a:close/>
              </a:path>
              <a:path w="4165091" h="3487674">
                <a:moveTo>
                  <a:pt x="998982" y="3449574"/>
                </a:moveTo>
                <a:lnTo>
                  <a:pt x="884682" y="3449574"/>
                </a:lnTo>
                <a:lnTo>
                  <a:pt x="884682" y="3487674"/>
                </a:lnTo>
                <a:lnTo>
                  <a:pt x="998982" y="3487674"/>
                </a:lnTo>
                <a:lnTo>
                  <a:pt x="998982" y="3449574"/>
                </a:lnTo>
                <a:close/>
              </a:path>
              <a:path w="4165091" h="3487674">
                <a:moveTo>
                  <a:pt x="846582" y="3449574"/>
                </a:moveTo>
                <a:lnTo>
                  <a:pt x="732282" y="3449574"/>
                </a:lnTo>
                <a:lnTo>
                  <a:pt x="732282" y="3487674"/>
                </a:lnTo>
                <a:lnTo>
                  <a:pt x="846582" y="3487674"/>
                </a:lnTo>
                <a:lnTo>
                  <a:pt x="846582" y="3449574"/>
                </a:lnTo>
                <a:close/>
              </a:path>
              <a:path w="4165091" h="3487674">
                <a:moveTo>
                  <a:pt x="694182" y="3449574"/>
                </a:moveTo>
                <a:lnTo>
                  <a:pt x="579882" y="3449574"/>
                </a:lnTo>
                <a:lnTo>
                  <a:pt x="579882" y="3487674"/>
                </a:lnTo>
                <a:lnTo>
                  <a:pt x="694182" y="3487674"/>
                </a:lnTo>
                <a:lnTo>
                  <a:pt x="694182" y="3449574"/>
                </a:lnTo>
                <a:close/>
              </a:path>
              <a:path w="4165091" h="3487674">
                <a:moveTo>
                  <a:pt x="541782" y="3449574"/>
                </a:moveTo>
                <a:lnTo>
                  <a:pt x="427482" y="3449574"/>
                </a:lnTo>
                <a:lnTo>
                  <a:pt x="427482" y="3487674"/>
                </a:lnTo>
                <a:lnTo>
                  <a:pt x="541782" y="3487674"/>
                </a:lnTo>
                <a:lnTo>
                  <a:pt x="541782" y="3449574"/>
                </a:lnTo>
                <a:close/>
              </a:path>
              <a:path w="4165091" h="3487674">
                <a:moveTo>
                  <a:pt x="389382" y="3449574"/>
                </a:moveTo>
                <a:lnTo>
                  <a:pt x="275082" y="3449574"/>
                </a:lnTo>
                <a:lnTo>
                  <a:pt x="275082" y="3487674"/>
                </a:lnTo>
                <a:lnTo>
                  <a:pt x="389382" y="3487674"/>
                </a:lnTo>
                <a:lnTo>
                  <a:pt x="389382" y="3449574"/>
                </a:lnTo>
                <a:close/>
              </a:path>
              <a:path w="4165091" h="3487674">
                <a:moveTo>
                  <a:pt x="236982" y="3449574"/>
                </a:moveTo>
                <a:lnTo>
                  <a:pt x="122682" y="3449574"/>
                </a:lnTo>
                <a:lnTo>
                  <a:pt x="122682" y="3487674"/>
                </a:lnTo>
                <a:lnTo>
                  <a:pt x="236982" y="3487674"/>
                </a:lnTo>
                <a:lnTo>
                  <a:pt x="236982" y="3449574"/>
                </a:lnTo>
                <a:close/>
              </a:path>
              <a:path w="4165091" h="3487674">
                <a:moveTo>
                  <a:pt x="38099" y="3449573"/>
                </a:moveTo>
                <a:lnTo>
                  <a:pt x="38100" y="3354324"/>
                </a:lnTo>
                <a:lnTo>
                  <a:pt x="19050" y="3449574"/>
                </a:lnTo>
                <a:lnTo>
                  <a:pt x="38099" y="3449573"/>
                </a:lnTo>
                <a:close/>
              </a:path>
              <a:path w="4165091" h="3487674">
                <a:moveTo>
                  <a:pt x="4165091" y="3415283"/>
                </a:moveTo>
                <a:lnTo>
                  <a:pt x="4146041" y="3449573"/>
                </a:lnTo>
                <a:lnTo>
                  <a:pt x="4165091" y="3468623"/>
                </a:lnTo>
                <a:lnTo>
                  <a:pt x="4165091" y="3415283"/>
                </a:lnTo>
                <a:close/>
              </a:path>
              <a:path w="4165091" h="3487674">
                <a:moveTo>
                  <a:pt x="36575" y="38099"/>
                </a:moveTo>
                <a:lnTo>
                  <a:pt x="36576" y="20574"/>
                </a:lnTo>
                <a:lnTo>
                  <a:pt x="19050" y="38099"/>
                </a:lnTo>
                <a:lnTo>
                  <a:pt x="36575" y="38099"/>
                </a:lnTo>
                <a:close/>
              </a:path>
              <a:path w="4165091" h="3487674">
                <a:moveTo>
                  <a:pt x="84582" y="3487674"/>
                </a:moveTo>
                <a:lnTo>
                  <a:pt x="84582" y="3449574"/>
                </a:lnTo>
                <a:lnTo>
                  <a:pt x="19050" y="3449574"/>
                </a:lnTo>
                <a:lnTo>
                  <a:pt x="38100" y="3354324"/>
                </a:lnTo>
                <a:lnTo>
                  <a:pt x="0" y="3354324"/>
                </a:lnTo>
                <a:lnTo>
                  <a:pt x="0" y="3468624"/>
                </a:lnTo>
                <a:lnTo>
                  <a:pt x="38100" y="3468624"/>
                </a:lnTo>
                <a:lnTo>
                  <a:pt x="84582" y="3487674"/>
                </a:lnTo>
                <a:close/>
              </a:path>
              <a:path w="4165091" h="3487674">
                <a:moveTo>
                  <a:pt x="38100" y="3468624"/>
                </a:moveTo>
                <a:lnTo>
                  <a:pt x="19050" y="3468624"/>
                </a:lnTo>
                <a:lnTo>
                  <a:pt x="19050" y="3487674"/>
                </a:lnTo>
                <a:lnTo>
                  <a:pt x="84582" y="3487674"/>
                </a:lnTo>
                <a:lnTo>
                  <a:pt x="38100" y="3468624"/>
                </a:lnTo>
                <a:close/>
              </a:path>
              <a:path w="4165091" h="3487674">
                <a:moveTo>
                  <a:pt x="38100" y="3201924"/>
                </a:moveTo>
                <a:lnTo>
                  <a:pt x="0" y="3201924"/>
                </a:lnTo>
                <a:lnTo>
                  <a:pt x="0" y="3316224"/>
                </a:lnTo>
                <a:lnTo>
                  <a:pt x="38100" y="3316224"/>
                </a:lnTo>
                <a:lnTo>
                  <a:pt x="38100" y="3201924"/>
                </a:lnTo>
                <a:close/>
              </a:path>
              <a:path w="4165091" h="3487674">
                <a:moveTo>
                  <a:pt x="38100" y="3049524"/>
                </a:moveTo>
                <a:lnTo>
                  <a:pt x="0" y="3049524"/>
                </a:lnTo>
                <a:lnTo>
                  <a:pt x="0" y="3163824"/>
                </a:lnTo>
                <a:lnTo>
                  <a:pt x="38100" y="3163824"/>
                </a:lnTo>
                <a:lnTo>
                  <a:pt x="38100" y="3049524"/>
                </a:lnTo>
                <a:close/>
              </a:path>
              <a:path w="4165091" h="3487674">
                <a:moveTo>
                  <a:pt x="38100" y="2897124"/>
                </a:moveTo>
                <a:lnTo>
                  <a:pt x="0" y="2897124"/>
                </a:lnTo>
                <a:lnTo>
                  <a:pt x="0" y="3011424"/>
                </a:lnTo>
                <a:lnTo>
                  <a:pt x="38100" y="3011424"/>
                </a:lnTo>
                <a:lnTo>
                  <a:pt x="38100" y="28971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26749" y="58148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26749" y="56624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26749" y="55100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26749" y="53576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26749" y="52052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26749" y="50528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26749" y="49004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26749" y="47480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626749" y="45956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626749" y="44432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626749" y="42908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626749" y="41384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26749" y="39860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26749" y="38336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26749" y="36812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26749" y="35288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26749" y="33764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26749" y="32240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26749" y="30716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26749" y="29192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26749" y="27668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26749" y="261442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299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823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8347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9871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1395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919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4443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5967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491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9015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0539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206375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3587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5111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635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8159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9683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1207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731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255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779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303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827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0351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1875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39963" y="247954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92363" y="2479548"/>
            <a:ext cx="114301" cy="0"/>
          </a:xfrm>
          <a:custGeom>
            <a:avLst/>
            <a:gdLst/>
            <a:ahLst/>
            <a:cxnLst/>
            <a:rect l="l" t="t" r="r" b="b"/>
            <a:pathLst>
              <a:path w="114301">
                <a:moveTo>
                  <a:pt x="114301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53741" y="25229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53741" y="26753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53741" y="28277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53741" y="29801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3741" y="31325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53741" y="32849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53741" y="34373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753741" y="35897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753741" y="37421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753741" y="38945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753741" y="4046981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753741" y="41993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53741" y="43517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753741" y="45041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753741" y="46565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753741" y="48089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753741" y="49613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753741" y="51137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53741" y="52661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53741" y="54185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3741" y="55709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753741" y="572338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403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3879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2355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831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9307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7783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6259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735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211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1687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163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639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7115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5591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406781" y="5929121"/>
            <a:ext cx="114299" cy="0"/>
          </a:xfrm>
          <a:custGeom>
            <a:avLst/>
            <a:gdLst/>
            <a:ahLst/>
            <a:cxnLst/>
            <a:rect l="l" t="t" r="r" b="b"/>
            <a:pathLst>
              <a:path w="114299">
                <a:moveTo>
                  <a:pt x="114299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543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1019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9495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97181" y="592912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6447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4923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3399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875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351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8827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730381" y="5929122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626749" y="5929122"/>
            <a:ext cx="65532" cy="0"/>
          </a:xfrm>
          <a:custGeom>
            <a:avLst/>
            <a:gdLst/>
            <a:ahLst/>
            <a:cxnLst/>
            <a:rect l="l" t="t" r="r" b="b"/>
            <a:pathLst>
              <a:path w="65532">
                <a:moveTo>
                  <a:pt x="65532" y="0"/>
                </a:moveTo>
                <a:lnTo>
                  <a:pt x="0" y="0"/>
                </a:lnTo>
              </a:path>
            </a:pathLst>
          </a:custGeom>
          <a:ln w="39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493905" y="4090415"/>
            <a:ext cx="2063496" cy="394716"/>
          </a:xfrm>
          <a:custGeom>
            <a:avLst/>
            <a:gdLst/>
            <a:ahLst/>
            <a:cxnLst/>
            <a:rect l="l" t="t" r="r" b="b"/>
            <a:pathLst>
              <a:path w="2063496" h="394716">
                <a:moveTo>
                  <a:pt x="0" y="0"/>
                </a:moveTo>
                <a:lnTo>
                  <a:pt x="0" y="394716"/>
                </a:lnTo>
                <a:lnTo>
                  <a:pt x="2063496" y="394715"/>
                </a:lnTo>
                <a:lnTo>
                  <a:pt x="206349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85221" y="1580005"/>
            <a:ext cx="8597066" cy="8887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Periode</a:t>
            </a:r>
            <a:r>
              <a:rPr sz="2000" spc="-5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destruktif</a:t>
            </a:r>
            <a:r>
              <a:rPr sz="2000" spc="-106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berlangsung</a:t>
            </a:r>
            <a:r>
              <a:rPr sz="2000" spc="-9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sangat</a:t>
            </a:r>
            <a:r>
              <a:rPr sz="2000" spc="-5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singkat</a:t>
            </a:r>
            <a:r>
              <a:rPr sz="2000" spc="-6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untuk</a:t>
            </a:r>
            <a:r>
              <a:rPr sz="2000" spc="-4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itu</a:t>
            </a:r>
            <a:r>
              <a:rPr sz="2000" spc="-21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prioritaskan</a:t>
            </a:r>
            <a:r>
              <a:rPr sz="2000" spc="-10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</a:t>
            </a:r>
            <a:r>
              <a:rPr sz="2000" spc="19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ncari</a:t>
            </a:r>
            <a:endParaRPr sz="2000">
              <a:latin typeface="Arial"/>
              <a:cs typeface="Arial"/>
            </a:endParaRPr>
          </a:p>
          <a:p>
            <a:pPr marL="12700" marR="771614">
              <a:lnSpc>
                <a:spcPct val="100041"/>
              </a:lnSpc>
            </a:pPr>
            <a:r>
              <a:rPr sz="2000" spc="0" dirty="0" smtClean="0">
                <a:latin typeface="Arial"/>
                <a:cs typeface="Arial"/>
              </a:rPr>
              <a:t>perlindungan</a:t>
            </a:r>
            <a:r>
              <a:rPr sz="2000" spc="-9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tempat</a:t>
            </a:r>
            <a:r>
              <a:rPr sz="2000" spc="-7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terdekat</a:t>
            </a:r>
            <a:r>
              <a:rPr sz="2000" spc="-82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anda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berada.</a:t>
            </a:r>
            <a:r>
              <a:rPr sz="2000" spc="-6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Harus</a:t>
            </a:r>
            <a:r>
              <a:rPr sz="2000" spc="-4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memahami</a:t>
            </a:r>
            <a:r>
              <a:rPr sz="2000" spc="-83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ara selamat</a:t>
            </a:r>
            <a:r>
              <a:rPr sz="2000" spc="-69" dirty="0" smtClean="0">
                <a:latin typeface="Arial"/>
                <a:cs typeface="Arial"/>
              </a:rPr>
              <a:t> 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aat</a:t>
            </a:r>
            <a:r>
              <a:rPr sz="2000" spc="-3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menghadapi</a:t>
            </a:r>
            <a:r>
              <a:rPr sz="2000" spc="-9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gempa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4839" y="6912863"/>
            <a:ext cx="1631441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406281" y="6912863"/>
            <a:ext cx="26288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2669171" y="6912863"/>
            <a:ext cx="1837944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507115" y="6912863"/>
            <a:ext cx="782573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289689" y="6912863"/>
            <a:ext cx="4629149" cy="289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627130" y="2614422"/>
            <a:ext cx="4027551" cy="3314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032133" y="4655820"/>
            <a:ext cx="1163574" cy="186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3363">
              <a:lnSpc>
                <a:spcPct val="95825"/>
              </a:lnSpc>
              <a:spcBef>
                <a:spcPts val="50"/>
              </a:spcBef>
            </a:pPr>
            <a:r>
              <a:rPr sz="1200" b="1" spc="0" dirty="0" smtClean="0">
                <a:solidFill>
                  <a:srgbClr val="244060"/>
                </a:solidFill>
                <a:latin typeface="Arial"/>
                <a:cs typeface="Arial"/>
              </a:rPr>
              <a:t>10</a:t>
            </a:r>
            <a:r>
              <a:rPr sz="1200" b="1" spc="-4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DET</a:t>
            </a:r>
            <a:r>
              <a:rPr sz="950" b="1" spc="-4" dirty="0" smtClean="0">
                <a:solidFill>
                  <a:srgbClr val="244060"/>
                </a:solidFill>
                <a:latin typeface="Arial"/>
                <a:cs typeface="Arial"/>
              </a:rPr>
              <a:t>I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K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61601" y="4415028"/>
            <a:ext cx="1163574" cy="186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2601">
              <a:lnSpc>
                <a:spcPct val="95825"/>
              </a:lnSpc>
              <a:spcBef>
                <a:spcPts val="50"/>
              </a:spcBef>
            </a:pPr>
            <a:r>
              <a:rPr sz="1200" b="1" spc="0" dirty="0" smtClean="0">
                <a:solidFill>
                  <a:srgbClr val="244060"/>
                </a:solidFill>
                <a:latin typeface="Arial"/>
                <a:cs typeface="Arial"/>
              </a:rPr>
              <a:t>10</a:t>
            </a:r>
            <a:r>
              <a:rPr sz="1200" b="1" spc="-4" dirty="0" smtClean="0">
                <a:solidFill>
                  <a:srgbClr val="244060"/>
                </a:solidFill>
                <a:latin typeface="Arial"/>
                <a:cs typeface="Arial"/>
              </a:rPr>
              <a:t> 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DET</a:t>
            </a:r>
            <a:r>
              <a:rPr sz="950" b="1" spc="-4" dirty="0" smtClean="0">
                <a:solidFill>
                  <a:srgbClr val="244060"/>
                </a:solidFill>
                <a:latin typeface="Arial"/>
                <a:cs typeface="Arial"/>
              </a:rPr>
              <a:t>I</a:t>
            </a:r>
            <a:r>
              <a:rPr sz="950" b="1" spc="0" dirty="0" smtClean="0">
                <a:solidFill>
                  <a:srgbClr val="244060"/>
                </a:solidFill>
                <a:latin typeface="Arial"/>
                <a:cs typeface="Arial"/>
              </a:rPr>
              <a:t>K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93905" y="4090415"/>
            <a:ext cx="2063496" cy="394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1"/>
              </a:spcBef>
            </a:pPr>
            <a:endParaRPr sz="600"/>
          </a:p>
          <a:p>
            <a:pPr marL="95243">
              <a:lnSpc>
                <a:spcPct val="95825"/>
              </a:lnSpc>
            </a:pPr>
            <a:r>
              <a:rPr sz="1600" b="1" spc="0" dirty="0" smtClean="0">
                <a:solidFill>
                  <a:srgbClr val="FEFE00"/>
                </a:solidFill>
                <a:latin typeface="Arial"/>
                <a:cs typeface="Arial"/>
              </a:rPr>
              <a:t>P</a:t>
            </a:r>
            <a:r>
              <a:rPr sz="1250" b="1" spc="0" dirty="0" smtClean="0">
                <a:solidFill>
                  <a:srgbClr val="FEFE00"/>
                </a:solidFill>
                <a:latin typeface="Arial"/>
                <a:cs typeface="Arial"/>
              </a:rPr>
              <a:t>ERIODE</a:t>
            </a:r>
            <a:r>
              <a:rPr sz="1250" b="1" spc="190" dirty="0" smtClean="0">
                <a:solidFill>
                  <a:srgbClr val="FEFE00"/>
                </a:solidFill>
                <a:latin typeface="Arial"/>
                <a:cs typeface="Arial"/>
              </a:rPr>
              <a:t> </a:t>
            </a:r>
            <a:r>
              <a:rPr sz="1600" b="1" spc="0" dirty="0" smtClean="0">
                <a:solidFill>
                  <a:srgbClr val="FEFE00"/>
                </a:solidFill>
                <a:latin typeface="Arial"/>
                <a:cs typeface="Arial"/>
              </a:rPr>
              <a:t>D</a:t>
            </a:r>
            <a:r>
              <a:rPr sz="1250" b="1" spc="0" dirty="0" smtClean="0">
                <a:solidFill>
                  <a:srgbClr val="FEFE00"/>
                </a:solidFill>
                <a:latin typeface="Arial"/>
                <a:cs typeface="Arial"/>
              </a:rPr>
              <a:t>ESTRUKTIF</a:t>
            </a:r>
            <a:endParaRPr sz="12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07933" y="755903"/>
            <a:ext cx="6766559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1"/>
              </a:spcBef>
            </a:pPr>
            <a:endParaRPr sz="700"/>
          </a:p>
          <a:p>
            <a:pPr marL="203451" marR="162988" indent="227833">
              <a:lnSpc>
                <a:spcPts val="2050"/>
              </a:lnSpc>
              <a:spcBef>
                <a:spcPts val="102"/>
              </a:spcBef>
            </a:pP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PENGEMBANGAN</a:t>
            </a:r>
            <a:r>
              <a:rPr sz="1900" b="1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KA</a:t>
            </a:r>
            <a:r>
              <a:rPr sz="1900" b="1" spc="-14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ASI</a:t>
            </a:r>
            <a:r>
              <a:rPr sz="1900" b="1" spc="-139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AS MELALUI EDUKASI: MEMAHAMI PERIODE</a:t>
            </a:r>
            <a:r>
              <a:rPr sz="1900" b="1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DESTRUKTIF</a:t>
            </a:r>
            <a:r>
              <a:rPr sz="1900" b="1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900" b="1" spc="-14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T GEM</a:t>
            </a:r>
            <a:r>
              <a:rPr sz="1900" b="1" spc="-14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900" b="1" spc="0" dirty="0" smtClean="0">
                <a:solidFill>
                  <a:srgbClr val="FFFFFF"/>
                </a:solidFill>
                <a:latin typeface="Arial"/>
                <a:cs typeface="Arial"/>
              </a:rPr>
              <a:t>ABUMI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47034" y="1275243"/>
            <a:ext cx="593891" cy="232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60"/>
              </a:lnSpc>
              <a:spcBef>
                <a:spcPts val="88"/>
              </a:spcBef>
            </a:pPr>
            <a:r>
              <a:rPr sz="2250" spc="-789" baseline="3865" dirty="0" smtClean="0">
                <a:latin typeface="Times New Roman"/>
                <a:cs typeface="Times New Roman"/>
              </a:rPr>
              <a:t>B</a:t>
            </a:r>
            <a:r>
              <a:rPr sz="2400" b="1" spc="-104" baseline="3413" dirty="0" smtClean="0">
                <a:solidFill>
                  <a:srgbClr val="0D0D0D"/>
                </a:solidFill>
                <a:latin typeface="Calibri"/>
                <a:cs typeface="Calibri"/>
              </a:rPr>
              <a:t>B</a:t>
            </a:r>
            <a:r>
              <a:rPr sz="2250" spc="-1079" baseline="3865" dirty="0" smtClean="0">
                <a:latin typeface="Times New Roman"/>
                <a:cs typeface="Times New Roman"/>
              </a:rPr>
              <a:t>M</a:t>
            </a:r>
            <a:r>
              <a:rPr sz="2400" b="1" spc="-319" baseline="3413" dirty="0" smtClean="0">
                <a:solidFill>
                  <a:srgbClr val="0D0D0D"/>
                </a:solidFill>
                <a:latin typeface="Calibri"/>
                <a:cs typeface="Calibri"/>
              </a:rPr>
              <a:t>M</a:t>
            </a:r>
            <a:r>
              <a:rPr sz="2250" spc="-644" baseline="3865" dirty="0" smtClean="0">
                <a:latin typeface="Times New Roman"/>
                <a:cs typeface="Times New Roman"/>
              </a:rPr>
              <a:t>K</a:t>
            </a:r>
            <a:r>
              <a:rPr sz="2400" b="1" spc="-22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250" spc="-789" baseline="3865" dirty="0" smtClean="0">
                <a:latin typeface="Times New Roman"/>
                <a:cs typeface="Times New Roman"/>
              </a:rPr>
              <a:t>G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6036" y="1756834"/>
            <a:ext cx="1618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7262" y="1756834"/>
            <a:ext cx="21718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Memperhatikan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17404" y="1756834"/>
            <a:ext cx="24406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bahwa</a:t>
            </a:r>
            <a:r>
              <a:rPr sz="2400" spc="50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Indonesia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60771" y="1756834"/>
            <a:ext cx="15960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merupakan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74509" y="1756834"/>
            <a:ext cx="10876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wilayah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7263" y="2186784"/>
            <a:ext cx="70823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rawan</a:t>
            </a:r>
            <a:r>
              <a:rPr sz="2400" spc="32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gempabumi, </a:t>
            </a:r>
            <a:r>
              <a:rPr sz="2400" spc="57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masyarakat</a:t>
            </a:r>
            <a:r>
              <a:rPr sz="2400" spc="47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agar</a:t>
            </a:r>
            <a:r>
              <a:rPr sz="2400" spc="20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membangun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31625" y="2186784"/>
            <a:ext cx="78266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sikap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9095" y="2610678"/>
            <a:ext cx="263085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waspada</a:t>
            </a:r>
            <a:r>
              <a:rPr sz="2400" spc="40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terhadap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4687" y="2610678"/>
            <a:ext cx="188414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kemungkinan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85161" y="2610678"/>
            <a:ext cx="13927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terjadinya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23296" y="2610678"/>
            <a:ext cx="10877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gempa.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6050" y="3119351"/>
            <a:ext cx="1618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5165" y="3119351"/>
            <a:ext cx="33922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Sikap</a:t>
            </a:r>
            <a:r>
              <a:rPr sz="2400" spc="-3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Waspada</a:t>
            </a:r>
            <a:r>
              <a:rPr sz="2400" spc="4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meliputi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1811" y="3119351"/>
            <a:ext cx="2282175" cy="851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8593" marR="49529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3</a:t>
            </a:r>
            <a:r>
              <a:rPr sz="2400" spc="148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perioda: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89"/>
              </a:spcBef>
            </a:pPr>
            <a:r>
              <a:rPr sz="2600" dirty="0" smtClean="0">
                <a:solidFill>
                  <a:srgbClr val="E6070A"/>
                </a:solidFill>
                <a:latin typeface="Times New Roman"/>
                <a:cs typeface="Times New Roman"/>
              </a:rPr>
              <a:t>Gemp</a:t>
            </a:r>
            <a:r>
              <a:rPr sz="2600" spc="-9" dirty="0" smtClean="0">
                <a:solidFill>
                  <a:srgbClr val="E6070A"/>
                </a:solidFill>
                <a:latin typeface="Times New Roman"/>
                <a:cs typeface="Times New Roman"/>
              </a:rPr>
              <a:t>a</a:t>
            </a:r>
            <a:r>
              <a:rPr sz="2600" spc="0" dirty="0" smtClean="0">
                <a:solidFill>
                  <a:srgbClr val="040404"/>
                </a:solidFill>
                <a:latin typeface="Times New Roman"/>
                <a:cs typeface="Times New Roman"/>
              </a:rPr>
              <a:t>, </a:t>
            </a:r>
            <a:r>
              <a:rPr sz="2600" spc="-184" dirty="0" smtClean="0">
                <a:solidFill>
                  <a:srgbClr val="040404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040404"/>
                </a:solidFill>
                <a:latin typeface="Times New Roman"/>
                <a:cs typeface="Times New Roman"/>
              </a:rPr>
              <a:t>Setelah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9109" y="3615360"/>
            <a:ext cx="1230468" cy="919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spc="0" dirty="0" smtClean="0">
                <a:solidFill>
                  <a:srgbClr val="04025B"/>
                </a:solidFill>
                <a:latin typeface="Times New Roman"/>
                <a:cs typeface="Times New Roman"/>
              </a:rPr>
              <a:t>Sebelum</a:t>
            </a:r>
            <a:endParaRPr sz="2600">
              <a:latin typeface="Times New Roman"/>
              <a:cs typeface="Times New Roman"/>
            </a:endParaRPr>
          </a:p>
          <a:p>
            <a:pPr marR="278807" algn="r">
              <a:lnSpc>
                <a:spcPct val="95825"/>
              </a:lnSpc>
              <a:spcBef>
                <a:spcPts val="2103"/>
              </a:spcBef>
            </a:pPr>
            <a:r>
              <a:rPr sz="1900" spc="0" dirty="0" smtClean="0">
                <a:solidFill>
                  <a:srgbClr val="3F4444"/>
                </a:solidFill>
                <a:latin typeface="Times New Roman"/>
                <a:cs typeface="Times New Roman"/>
              </a:rPr>
              <a:t>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63731" y="3615360"/>
            <a:ext cx="1878776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dirty="0" smtClean="0">
                <a:solidFill>
                  <a:srgbClr val="04025B"/>
                </a:solidFill>
                <a:latin typeface="Times New Roman"/>
                <a:cs typeface="Times New Roman"/>
              </a:rPr>
              <a:t>Gemp</a:t>
            </a:r>
            <a:r>
              <a:rPr sz="2600" spc="-9" dirty="0" smtClean="0">
                <a:solidFill>
                  <a:srgbClr val="04025B"/>
                </a:solidFill>
                <a:latin typeface="Times New Roman"/>
                <a:cs typeface="Times New Roman"/>
              </a:rPr>
              <a:t>a</a:t>
            </a:r>
            <a:r>
              <a:rPr sz="2600" spc="0" dirty="0" smtClean="0">
                <a:solidFill>
                  <a:srgbClr val="040404"/>
                </a:solidFill>
                <a:latin typeface="Times New Roman"/>
                <a:cs typeface="Times New Roman"/>
              </a:rPr>
              <a:t>, </a:t>
            </a:r>
            <a:r>
              <a:rPr sz="2600" spc="-139" dirty="0" smtClean="0">
                <a:solidFill>
                  <a:srgbClr val="040404"/>
                </a:solidFill>
                <a:latin typeface="Times New Roman"/>
                <a:cs typeface="Times New Roman"/>
              </a:rPr>
              <a:t> </a:t>
            </a:r>
            <a:r>
              <a:rPr sz="2600" spc="0" dirty="0" smtClean="0">
                <a:solidFill>
                  <a:srgbClr val="E6070A"/>
                </a:solidFill>
                <a:latin typeface="Times New Roman"/>
                <a:cs typeface="Times New Roman"/>
              </a:rPr>
              <a:t>Saat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48006" y="3615360"/>
            <a:ext cx="1110996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sz="2600" spc="0" dirty="0" smtClean="0">
                <a:solidFill>
                  <a:srgbClr val="040404"/>
                </a:solidFill>
                <a:latin typeface="Times New Roman"/>
                <a:cs typeface="Times New Roman"/>
              </a:rPr>
              <a:t>Gempa.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19020" y="4846990"/>
            <a:ext cx="285034" cy="215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35"/>
              </a:lnSpc>
              <a:spcBef>
                <a:spcPts val="81"/>
              </a:spcBef>
            </a:pPr>
            <a:r>
              <a:rPr sz="1500" spc="0" dirty="0" smtClean="0">
                <a:solidFill>
                  <a:srgbClr val="855B2A"/>
                </a:solidFill>
                <a:latin typeface="Arial"/>
                <a:cs typeface="Arial"/>
              </a:rPr>
              <a:t>.  </a:t>
            </a:r>
            <a:r>
              <a:rPr sz="1500" spc="177" dirty="0" smtClean="0">
                <a:solidFill>
                  <a:srgbClr val="855B2A"/>
                </a:solidFill>
                <a:latin typeface="Arial"/>
                <a:cs typeface="Arial"/>
              </a:rPr>
              <a:t> </a:t>
            </a:r>
            <a:r>
              <a:rPr sz="1500" spc="0" dirty="0" smtClean="0">
                <a:solidFill>
                  <a:srgbClr val="211C0E"/>
                </a:solidFill>
                <a:latin typeface="Arial"/>
                <a:cs typeface="Arial"/>
              </a:rPr>
              <a:t>J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72881" y="598931"/>
            <a:ext cx="7488174" cy="778002"/>
          </a:xfrm>
          <a:custGeom>
            <a:avLst/>
            <a:gdLst/>
            <a:ahLst/>
            <a:cxnLst/>
            <a:rect l="l" t="t" r="r" b="b"/>
            <a:pathLst>
              <a:path w="7488174" h="778002">
                <a:moveTo>
                  <a:pt x="0" y="0"/>
                </a:moveTo>
                <a:lnTo>
                  <a:pt x="0" y="778002"/>
                </a:lnTo>
                <a:lnTo>
                  <a:pt x="7488174" y="778001"/>
                </a:lnTo>
                <a:lnTo>
                  <a:pt x="7488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91773" y="1526444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34673" y="1544827"/>
            <a:ext cx="7298872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75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esada</a:t>
            </a:r>
            <a:r>
              <a:rPr sz="3600" spc="-5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an u</a:t>
            </a:r>
            <a:r>
              <a:rPr sz="3600" spc="-25" baseline="3413" dirty="0" smtClean="0">
                <a:latin typeface="Calibri"/>
                <a:cs typeface="Calibri"/>
              </a:rPr>
              <a:t>n</a:t>
            </a:r>
            <a:r>
              <a:rPr sz="3600" spc="0" baseline="3413" dirty="0" smtClean="0">
                <a:latin typeface="Calibri"/>
                <a:cs typeface="Calibri"/>
              </a:rPr>
              <a:t>tuk selalu </a:t>
            </a:r>
            <a:r>
              <a:rPr sz="3600" spc="-29" baseline="3413" dirty="0" smtClean="0">
                <a:latin typeface="Calibri"/>
                <a:cs typeface="Calibri"/>
              </a:rPr>
              <a:t>w</a:t>
            </a:r>
            <a:r>
              <a:rPr sz="3600" spc="0" baseline="3413" dirty="0" smtClean="0">
                <a:latin typeface="Calibri"/>
                <a:cs typeface="Calibri"/>
              </a:rPr>
              <a:t>aspada dan mel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tih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75" baseline="3413" dirty="0" smtClean="0">
                <a:latin typeface="Calibri"/>
                <a:cs typeface="Calibri"/>
              </a:rPr>
              <a:t>k</a:t>
            </a:r>
            <a:r>
              <a:rPr sz="3600" spc="-9" baseline="3413" dirty="0" smtClean="0">
                <a:latin typeface="Calibri"/>
                <a:cs typeface="Calibri"/>
              </a:rPr>
              <a:t>e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</a:t>
            </a:r>
            <a:r>
              <a:rPr sz="3600" spc="-50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ampilan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590"/>
              </a:lnSpc>
              <a:spcBef>
                <a:spcPts val="2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dalam</a:t>
            </a:r>
            <a:r>
              <a:rPr sz="3600" spc="-9" baseline="3413" dirty="0" smtClean="0">
                <a:latin typeface="Calibri"/>
                <a:cs typeface="Calibri"/>
              </a:rPr>
              <a:t> 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iti</a:t>
            </a:r>
            <a:r>
              <a:rPr sz="3600" spc="-50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asi</a:t>
            </a:r>
            <a:r>
              <a:rPr sz="3600" spc="-2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ben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ana, baik</a:t>
            </a:r>
            <a:r>
              <a:rPr sz="3600" spc="-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sebelum, sa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dan s</a:t>
            </a:r>
            <a:r>
              <a:rPr sz="3600" spc="-9" baseline="3413" dirty="0" smtClean="0">
                <a:latin typeface="Calibri"/>
                <a:cs typeface="Calibri"/>
              </a:rPr>
              <a:t>e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elah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34673" y="2203196"/>
            <a:ext cx="5567852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ben</a:t>
            </a:r>
            <a:r>
              <a:rPr sz="3600" spc="-19" baseline="3413" dirty="0" smtClean="0">
                <a:latin typeface="Calibri"/>
                <a:cs typeface="Calibri"/>
              </a:rPr>
              <a:t>c</a:t>
            </a:r>
            <a:r>
              <a:rPr sz="3600" spc="0" baseline="3413" dirty="0" smtClean="0">
                <a:latin typeface="Calibri"/>
                <a:cs typeface="Calibri"/>
              </a:rPr>
              <a:t>ana, a</a:t>
            </a:r>
            <a:r>
              <a:rPr sz="3600" spc="-4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ar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selalu </a:t>
            </a:r>
            <a:r>
              <a:rPr sz="3600" b="1" spc="-29" baseline="3413" dirty="0" smtClean="0">
                <a:latin typeface="Calibri"/>
                <a:cs typeface="Calibri"/>
              </a:rPr>
              <a:t>t</a:t>
            </a:r>
            <a:r>
              <a:rPr sz="3600" b="1" spc="0" baseline="3413" dirty="0" smtClean="0">
                <a:latin typeface="Calibri"/>
                <a:cs typeface="Calibri"/>
              </a:rPr>
              <a:t>enan</a:t>
            </a:r>
            <a:r>
              <a:rPr sz="3600" b="1" spc="39" baseline="3413" dirty="0" smtClean="0">
                <a:latin typeface="Calibri"/>
                <a:cs typeface="Calibri"/>
              </a:rPr>
              <a:t>g</a:t>
            </a:r>
            <a:r>
              <a:rPr sz="3600" b="1" spc="0" baseline="3413" dirty="0" smtClean="0">
                <a:latin typeface="Calibri"/>
                <a:cs typeface="Calibri"/>
              </a:rPr>
              <a:t>, </a:t>
            </a:r>
            <a:r>
              <a:rPr sz="3600" b="1" spc="-19" baseline="3413" dirty="0" smtClean="0">
                <a:latin typeface="Calibri"/>
                <a:cs typeface="Calibri"/>
              </a:rPr>
              <a:t>t</a:t>
            </a:r>
            <a:r>
              <a:rPr sz="3600" b="1" spc="-4" baseline="3413" dirty="0" smtClean="0">
                <a:latin typeface="Calibri"/>
                <a:cs typeface="Calibri"/>
              </a:rPr>
              <a:t>a</a:t>
            </a:r>
            <a:r>
              <a:rPr sz="3600" b="1" spc="-9" baseline="3413" dirty="0" smtClean="0">
                <a:latin typeface="Calibri"/>
                <a:cs typeface="Calibri"/>
              </a:rPr>
              <a:t>k</a:t>
            </a:r>
            <a:r>
              <a:rPr sz="3600" b="1" spc="0" baseline="3413" dirty="0" smtClean="0">
                <a:latin typeface="Calibri"/>
                <a:cs typeface="Calibri"/>
              </a:rPr>
              <a:t>tis</a:t>
            </a:r>
            <a:r>
              <a:rPr sz="3600" b="1" spc="9" baseline="3413" dirty="0" smtClean="0">
                <a:latin typeface="Calibri"/>
                <a:cs typeface="Calibri"/>
              </a:rPr>
              <a:t> </a:t>
            </a:r>
            <a:r>
              <a:rPr sz="3600" b="1" spc="-59" baseline="3413" dirty="0" smtClean="0">
                <a:latin typeface="Calibri"/>
                <a:cs typeface="Calibri"/>
              </a:rPr>
              <a:t>/</a:t>
            </a:r>
            <a:r>
              <a:rPr sz="3600" b="1" spc="0" baseline="3413" dirty="0" smtClean="0">
                <a:latin typeface="Calibri"/>
                <a:cs typeface="Calibri"/>
              </a:rPr>
              <a:t>ce</a:t>
            </a:r>
            <a:r>
              <a:rPr sz="3600" b="1" spc="-29" baseline="3413" dirty="0" smtClean="0">
                <a:latin typeface="Calibri"/>
                <a:cs typeface="Calibri"/>
              </a:rPr>
              <a:t>k</a:t>
            </a:r>
            <a:r>
              <a:rPr sz="3600" b="1" spc="-25" baseline="3413" dirty="0" smtClean="0">
                <a:latin typeface="Calibri"/>
                <a:cs typeface="Calibri"/>
              </a:rPr>
              <a:t>a</a:t>
            </a:r>
            <a:r>
              <a:rPr sz="3600" b="1" spc="-19" baseline="3413" dirty="0" smtClean="0">
                <a:latin typeface="Calibri"/>
                <a:cs typeface="Calibri"/>
              </a:rPr>
              <a:t>t</a:t>
            </a:r>
            <a:r>
              <a:rPr sz="3600" b="1" spc="0" baseline="3413" dirty="0" smtClean="0">
                <a:latin typeface="Calibri"/>
                <a:cs typeface="Calibri"/>
              </a:rPr>
              <a:t>an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590"/>
              </a:lnSpc>
              <a:spcBef>
                <a:spcPts val="2"/>
              </a:spcBef>
            </a:pPr>
            <a:r>
              <a:rPr sz="3600" b="1" spc="0" baseline="3413" dirty="0" smtClean="0">
                <a:latin typeface="Calibri"/>
                <a:cs typeface="Calibri"/>
              </a:rPr>
              <a:t>pe</a:t>
            </a:r>
            <a:r>
              <a:rPr sz="3600" b="1" spc="-39" baseline="3413" dirty="0" smtClean="0">
                <a:latin typeface="Calibri"/>
                <a:cs typeface="Calibri"/>
              </a:rPr>
              <a:t>n</a:t>
            </a:r>
            <a:r>
              <a:rPr sz="3600" b="1" spc="-34" baseline="3413" dirty="0" smtClean="0">
                <a:latin typeface="Calibri"/>
                <a:cs typeface="Calibri"/>
              </a:rPr>
              <a:t>y</a:t>
            </a:r>
            <a:r>
              <a:rPr sz="3600" b="1" spc="0" baseline="3413" dirty="0" smtClean="0">
                <a:latin typeface="Calibri"/>
                <a:cs typeface="Calibri"/>
              </a:rPr>
              <a:t>elam</a:t>
            </a:r>
            <a:r>
              <a:rPr sz="3600" b="1" spc="-25" baseline="3413" dirty="0" smtClean="0">
                <a:latin typeface="Calibri"/>
                <a:cs typeface="Calibri"/>
              </a:rPr>
              <a:t>a</a:t>
            </a:r>
            <a:r>
              <a:rPr sz="3600" b="1" spc="-14" baseline="3413" dirty="0" smtClean="0">
                <a:latin typeface="Calibri"/>
                <a:cs typeface="Calibri"/>
              </a:rPr>
              <a:t>t</a:t>
            </a:r>
            <a:r>
              <a:rPr sz="3600" b="1" spc="0" baseline="3413" dirty="0" smtClean="0">
                <a:latin typeface="Calibri"/>
                <a:cs typeface="Calibri"/>
              </a:rPr>
              <a:t>an</a:t>
            </a:r>
            <a:r>
              <a:rPr sz="3600" b="1" spc="25" baseline="3413" dirty="0" smtClean="0">
                <a:latin typeface="Calibri"/>
                <a:cs typeface="Calibri"/>
              </a:rPr>
              <a:t> </a:t>
            </a:r>
            <a:r>
              <a:rPr sz="3600" b="1" spc="0" baseline="3413" dirty="0" smtClean="0">
                <a:latin typeface="Calibri"/>
                <a:cs typeface="Calibri"/>
              </a:rPr>
              <a:t>diri.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3369" y="2203196"/>
            <a:ext cx="8584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latin typeface="Calibri"/>
                <a:cs typeface="Calibri"/>
              </a:rPr>
              <a:t>dalam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91773" y="324551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33149" y="3263899"/>
            <a:ext cx="4981905" cy="98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Co</a:t>
            </a:r>
            <a:r>
              <a:rPr sz="3600" spc="-25" baseline="3413" dirty="0" smtClean="0">
                <a:latin typeface="Calibri"/>
                <a:cs typeface="Calibri"/>
              </a:rPr>
              <a:t>nt</a:t>
            </a:r>
            <a:r>
              <a:rPr sz="3600" spc="0" baseline="3413" dirty="0" smtClean="0">
                <a:latin typeface="Calibri"/>
                <a:cs typeface="Calibri"/>
              </a:rPr>
              <a:t>oh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Jepan</a:t>
            </a:r>
            <a:r>
              <a:rPr sz="3600" spc="29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, sa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Gempa </a:t>
            </a:r>
            <a:r>
              <a:rPr sz="3600" spc="-39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obe 1995: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590"/>
              </a:lnSpc>
              <a:spcBef>
                <a:spcPts val="2"/>
              </a:spcBef>
            </a:pPr>
            <a:r>
              <a:rPr sz="3600" spc="0" baseline="3413" dirty="0" smtClean="0">
                <a:latin typeface="Calibri"/>
                <a:cs typeface="Calibri"/>
              </a:rPr>
              <a:t>28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% selam</a:t>
            </a:r>
            <a:r>
              <a:rPr sz="3600" spc="-19" baseline="3413" dirty="0" smtClean="0">
                <a:latin typeface="Calibri"/>
                <a:cs typeface="Calibri"/>
              </a:rPr>
              <a:t>a</a:t>
            </a:r>
            <a:r>
              <a:rPr sz="3600" spc="0" baseline="3413" dirty="0" smtClean="0">
                <a:latin typeface="Calibri"/>
                <a:cs typeface="Calibri"/>
              </a:rPr>
              <a:t>t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-39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ena </a:t>
            </a:r>
            <a:r>
              <a:rPr sz="3600" spc="-9" baseline="3413" dirty="0" smtClean="0">
                <a:latin typeface="Calibri"/>
                <a:cs typeface="Calibri"/>
              </a:rPr>
              <a:t>e</a:t>
            </a:r>
            <a:r>
              <a:rPr sz="3600" spc="-34" baseline="3413" dirty="0" smtClean="0">
                <a:latin typeface="Calibri"/>
                <a:cs typeface="Calibri"/>
              </a:rPr>
              <a:t>v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29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uasi </a:t>
            </a:r>
            <a:r>
              <a:rPr sz="3600" spc="4" baseline="3413" dirty="0" smtClean="0">
                <a:latin typeface="Calibri"/>
                <a:cs typeface="Calibri"/>
              </a:rPr>
              <a:t>m</a:t>
            </a:r>
            <a:r>
              <a:rPr sz="3600" spc="0" baseline="3413" dirty="0" smtClean="0">
                <a:latin typeface="Calibri"/>
                <a:cs typeface="Calibri"/>
              </a:rPr>
              <a:t>andiri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590"/>
              </a:lnSpc>
            </a:pPr>
            <a:r>
              <a:rPr sz="3600" spc="0" baseline="3413" dirty="0" smtClean="0">
                <a:latin typeface="Calibri"/>
                <a:cs typeface="Calibri"/>
              </a:rPr>
              <a:t>34</a:t>
            </a:r>
            <a:r>
              <a:rPr sz="3600" spc="-14" baseline="3413" dirty="0" smtClean="0">
                <a:latin typeface="Calibri"/>
                <a:cs typeface="Calibri"/>
              </a:rPr>
              <a:t> </a:t>
            </a:r>
            <a:r>
              <a:rPr sz="3600" spc="0" baseline="3413" dirty="0" smtClean="0">
                <a:latin typeface="Calibri"/>
                <a:cs typeface="Calibri"/>
              </a:rPr>
              <a:t>% </a:t>
            </a:r>
            <a:r>
              <a:rPr sz="3600" spc="-39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r>
              <a:rPr sz="3600" spc="-34" baseline="3413" dirty="0" smtClean="0">
                <a:latin typeface="Calibri"/>
                <a:cs typeface="Calibri"/>
              </a:rPr>
              <a:t>r</a:t>
            </a:r>
            <a:r>
              <a:rPr sz="3600" spc="0" baseline="3413" dirty="0" smtClean="0">
                <a:latin typeface="Calibri"/>
                <a:cs typeface="Calibri"/>
              </a:rPr>
              <a:t>ena di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olong</a:t>
            </a:r>
            <a:r>
              <a:rPr sz="3600" spc="-19" baseline="3413" dirty="0" smtClean="0">
                <a:latin typeface="Calibri"/>
                <a:cs typeface="Calibri"/>
              </a:rPr>
              <a:t> </a:t>
            </a:r>
            <a:r>
              <a:rPr sz="3600" spc="-75" baseline="3413" dirty="0" smtClean="0">
                <a:latin typeface="Calibri"/>
                <a:cs typeface="Calibri"/>
              </a:rPr>
              <a:t>k</a:t>
            </a:r>
            <a:r>
              <a:rPr sz="3600" spc="0" baseline="3413" dirty="0" smtClean="0">
                <a:latin typeface="Calibri"/>
                <a:cs typeface="Calibri"/>
              </a:rPr>
              <a:t>elua</a:t>
            </a:r>
            <a:r>
              <a:rPr sz="3600" spc="-39" baseline="3413" dirty="0" smtClean="0">
                <a:latin typeface="Calibri"/>
                <a:cs typeface="Calibri"/>
              </a:rPr>
              <a:t>r</a:t>
            </a:r>
            <a:r>
              <a:rPr sz="3600" spc="-4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3149" y="4251452"/>
            <a:ext cx="5983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33%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26686" y="4251452"/>
            <a:ext cx="109506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di</a:t>
            </a: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olong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7382" y="4251452"/>
            <a:ext cx="115532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-25" baseline="3413" dirty="0" smtClean="0">
                <a:latin typeface="Calibri"/>
                <a:cs typeface="Calibri"/>
              </a:rPr>
              <a:t>t</a:t>
            </a:r>
            <a:r>
              <a:rPr sz="3600" spc="-9" baseline="3413" dirty="0" smtClean="0">
                <a:latin typeface="Calibri"/>
                <a:cs typeface="Calibri"/>
              </a:rPr>
              <a:t>e</a:t>
            </a:r>
            <a:r>
              <a:rPr sz="3600" spc="-29" baseline="3413" dirty="0" smtClean="0">
                <a:latin typeface="Calibri"/>
                <a:cs typeface="Calibri"/>
              </a:rPr>
              <a:t>t</a:t>
            </a:r>
            <a:r>
              <a:rPr sz="3600" spc="0" baseline="3413" dirty="0" smtClean="0">
                <a:latin typeface="Calibri"/>
                <a:cs typeface="Calibri"/>
              </a:rPr>
              <a:t>an</a:t>
            </a:r>
            <a:r>
              <a:rPr sz="3600" spc="19" baseline="3413" dirty="0" smtClean="0">
                <a:latin typeface="Calibri"/>
                <a:cs typeface="Calibri"/>
              </a:rPr>
              <a:t>g</a:t>
            </a:r>
            <a:r>
              <a:rPr sz="3600" spc="-44" baseline="3413" dirty="0" smtClean="0">
                <a:latin typeface="Calibri"/>
                <a:cs typeface="Calibri"/>
              </a:rPr>
              <a:t>g</a:t>
            </a:r>
            <a:r>
              <a:rPr sz="3600" spc="0" baseline="3413" dirty="0" smtClean="0"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8173" y="6739572"/>
            <a:ext cx="199078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sz="2100" i="1" spc="-9" baseline="1950" dirty="0" smtClean="0">
                <a:latin typeface="Calibri"/>
                <a:cs typeface="Calibri"/>
              </a:rPr>
              <a:t>ht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tps://ww</a:t>
            </a:r>
            <a:r>
              <a:rPr sz="2100" i="1" spc="-64" baseline="1950" dirty="0" smtClean="0">
                <a:latin typeface="Calibri"/>
                <a:cs typeface="Calibri"/>
                <a:hlinkClick r:id="rId3"/>
              </a:rPr>
              <a:t>w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.idntimes.</a:t>
            </a:r>
            <a:r>
              <a:rPr sz="2100" i="1" spc="-9" baseline="1950" dirty="0" smtClean="0">
                <a:latin typeface="Calibri"/>
                <a:cs typeface="Calibri"/>
              </a:rPr>
              <a:t>c</a:t>
            </a:r>
            <a:r>
              <a:rPr sz="2100" i="1" spc="4" baseline="1950" dirty="0" smtClean="0">
                <a:latin typeface="Calibri"/>
                <a:cs typeface="Calibri"/>
              </a:rPr>
              <a:t>o</a:t>
            </a:r>
            <a:r>
              <a:rPr sz="2100" i="1" spc="0" baseline="1950" dirty="0" smtClean="0"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881" y="598931"/>
            <a:ext cx="7488174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35"/>
              </a:spcBef>
            </a:pPr>
            <a:endParaRPr sz="1300"/>
          </a:p>
          <a:p>
            <a:pPr marL="1474463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8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ANGUN KE</a:t>
            </a:r>
            <a:r>
              <a:rPr sz="2800" b="1" spc="-134" dirty="0" smtClean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800" b="1" spc="-18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69" dirty="0" smtClean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AAN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75949" y="4135056"/>
            <a:ext cx="6955570" cy="1648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714">
              <a:lnSpc>
                <a:spcPts val="2135"/>
              </a:lnSpc>
              <a:spcBef>
                <a:spcPts val="106"/>
              </a:spcBef>
            </a:pP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PENTINGN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PENINGK</a:t>
            </a:r>
            <a:r>
              <a:rPr sz="3000" spc="-154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K</a:t>
            </a:r>
            <a:r>
              <a:rPr sz="3000" spc="-14" baseline="2730" dirty="0" smtClean="0">
                <a:solidFill>
                  <a:srgbClr val="898989"/>
                </a:solidFill>
                <a:latin typeface="Calibri"/>
                <a:cs typeface="Calibri"/>
              </a:rPr>
              <a:t>E</a:t>
            </a:r>
            <a:r>
              <a:rPr sz="3000" spc="-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-29" baseline="2730" dirty="0" smtClean="0">
                <a:solidFill>
                  <a:srgbClr val="898989"/>
                </a:solidFill>
                <a:latin typeface="Calibri"/>
                <a:cs typeface="Calibri"/>
              </a:rPr>
              <a:t>D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ARAN</a:t>
            </a:r>
            <a:r>
              <a:rPr sz="3000" spc="-53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MA</a:t>
            </a:r>
            <a:r>
              <a:rPr sz="3000" spc="-19" baseline="2730" dirty="0" smtClean="0">
                <a:solidFill>
                  <a:srgbClr val="898989"/>
                </a:solidFill>
                <a:latin typeface="Calibri"/>
                <a:cs typeface="Calibri"/>
              </a:rPr>
              <a:t>S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Y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ARAK</a:t>
            </a:r>
            <a:r>
              <a:rPr sz="3000" spc="-15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10" baseline="2730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TEN</a:t>
            </a:r>
            <a:r>
              <a:rPr sz="3000" spc="-159" baseline="2730" dirty="0" smtClean="0">
                <a:solidFill>
                  <a:srgbClr val="898989"/>
                </a:solidFill>
                <a:latin typeface="Calibri"/>
                <a:cs typeface="Calibri"/>
              </a:rPr>
              <a:t>T</a:t>
            </a:r>
            <a:r>
              <a:rPr sz="3000" spc="0" baseline="2730" dirty="0" smtClean="0">
                <a:solidFill>
                  <a:srgbClr val="898989"/>
                </a:solidFill>
                <a:latin typeface="Calibri"/>
                <a:cs typeface="Calibri"/>
              </a:rPr>
              <a:t>ANG</a:t>
            </a:r>
            <a:endParaRPr sz="2000">
              <a:latin typeface="Calibri"/>
              <a:cs typeface="Calibri"/>
            </a:endParaRPr>
          </a:p>
          <a:p>
            <a:pPr marL="12700" marR="61714">
              <a:lnSpc>
                <a:spcPts val="2400"/>
              </a:lnSpc>
              <a:spcBef>
                <a:spcPts val="13"/>
              </a:spcBef>
            </a:pP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P</a:t>
            </a:r>
            <a:r>
              <a:rPr sz="3000" spc="-54" baseline="1365" dirty="0" smtClean="0">
                <a:solidFill>
                  <a:srgbClr val="898989"/>
                </a:solidFill>
                <a:latin typeface="Calibri"/>
                <a:cs typeface="Calibri"/>
              </a:rPr>
              <a:t>O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TENSI</a:t>
            </a:r>
            <a:r>
              <a:rPr sz="3000" spc="-60" baseline="1365" dirty="0" smtClean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000" spc="0" baseline="1365" dirty="0" smtClean="0">
                <a:solidFill>
                  <a:srgbClr val="898989"/>
                </a:solidFill>
                <a:latin typeface="Calibri"/>
                <a:cs typeface="Calibri"/>
              </a:rPr>
              <a:t>BENCANA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3840"/>
              </a:lnSpc>
              <a:spcBef>
                <a:spcPts val="704"/>
              </a:spcBef>
            </a:pPr>
            <a:r>
              <a:rPr sz="3200" b="1" spc="0" dirty="0" smtClean="0">
                <a:latin typeface="Calibri"/>
                <a:cs typeface="Calibri"/>
              </a:rPr>
              <a:t>K</a:t>
            </a:r>
            <a:r>
              <a:rPr sz="3200" b="1" spc="-29" dirty="0" smtClean="0">
                <a:latin typeface="Calibri"/>
                <a:cs typeface="Calibri"/>
              </a:rPr>
              <a:t>E</a:t>
            </a:r>
            <a:r>
              <a:rPr sz="3200" b="1" spc="-39" dirty="0" smtClean="0">
                <a:latin typeface="Calibri"/>
                <a:cs typeface="Calibri"/>
              </a:rPr>
              <a:t>S</a:t>
            </a:r>
            <a:r>
              <a:rPr sz="3200" b="1" spc="0" dirty="0" smtClean="0">
                <a:latin typeface="Calibri"/>
                <a:cs typeface="Calibri"/>
              </a:rPr>
              <a:t>A</a:t>
            </a:r>
            <a:r>
              <a:rPr sz="3200" b="1" spc="-79" dirty="0" smtClean="0">
                <a:latin typeface="Calibri"/>
                <a:cs typeface="Calibri"/>
              </a:rPr>
              <a:t>D</a:t>
            </a:r>
            <a:r>
              <a:rPr sz="3200" b="1" spc="0" dirty="0" smtClean="0">
                <a:latin typeface="Calibri"/>
                <a:cs typeface="Calibri"/>
              </a:rPr>
              <a:t>ARAN</a:t>
            </a:r>
            <a:r>
              <a:rPr sz="3200" b="1" spc="-5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UNTUK</a:t>
            </a:r>
            <a:r>
              <a:rPr sz="3200" b="1" spc="9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BER</a:t>
            </a:r>
            <a:r>
              <a:rPr sz="3200" b="1" spc="-139" dirty="0" smtClean="0">
                <a:latin typeface="Calibri"/>
                <a:cs typeface="Calibri"/>
              </a:rPr>
              <a:t>K</a:t>
            </a:r>
            <a:r>
              <a:rPr sz="3200" b="1" spc="0" dirty="0" smtClean="0">
                <a:latin typeface="Calibri"/>
                <a:cs typeface="Calibri"/>
              </a:rPr>
              <a:t>ONTRIBUSI</a:t>
            </a:r>
            <a:r>
              <a:rPr sz="3200" b="1" spc="25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/ BER</a:t>
            </a:r>
            <a:r>
              <a:rPr sz="3200" b="1" spc="-214" dirty="0" smtClean="0">
                <a:latin typeface="Calibri"/>
                <a:cs typeface="Calibri"/>
              </a:rPr>
              <a:t>P</a:t>
            </a:r>
            <a:r>
              <a:rPr sz="3200" b="1" spc="0" dirty="0" smtClean="0">
                <a:latin typeface="Calibri"/>
                <a:cs typeface="Calibri"/>
              </a:rPr>
              <a:t>A</a:t>
            </a:r>
            <a:r>
              <a:rPr sz="3200" b="1" spc="-29" dirty="0" smtClean="0">
                <a:latin typeface="Calibri"/>
                <a:cs typeface="Calibri"/>
              </a:rPr>
              <a:t>R</a:t>
            </a:r>
            <a:r>
              <a:rPr sz="3200" b="1" spc="0" dirty="0" smtClean="0">
                <a:latin typeface="Calibri"/>
                <a:cs typeface="Calibri"/>
              </a:rPr>
              <a:t>TISI</a:t>
            </a:r>
            <a:r>
              <a:rPr sz="3200" b="1" spc="-214" dirty="0" smtClean="0">
                <a:latin typeface="Calibri"/>
                <a:cs typeface="Calibri"/>
              </a:rPr>
              <a:t>P</a:t>
            </a:r>
            <a:r>
              <a:rPr sz="3200" b="1" spc="0" dirty="0" smtClean="0">
                <a:latin typeface="Calibri"/>
                <a:cs typeface="Calibri"/>
              </a:rPr>
              <a:t>ASI</a:t>
            </a:r>
            <a:r>
              <a:rPr sz="3200" b="1" spc="-33" dirty="0" smtClean="0">
                <a:latin typeface="Calibri"/>
                <a:cs typeface="Calibri"/>
              </a:rPr>
              <a:t> </a:t>
            </a:r>
            <a:r>
              <a:rPr sz="3200" b="1" spc="-79" dirty="0" smtClean="0">
                <a:latin typeface="Calibri"/>
                <a:cs typeface="Calibri"/>
              </a:rPr>
              <a:t>D</a:t>
            </a:r>
            <a:r>
              <a:rPr sz="3200" b="1" spc="0" dirty="0" smtClean="0">
                <a:latin typeface="Calibri"/>
                <a:cs typeface="Calibri"/>
              </a:rPr>
              <a:t>ALAM</a:t>
            </a:r>
            <a:r>
              <a:rPr sz="3200" b="1" spc="-20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U</a:t>
            </a:r>
            <a:r>
              <a:rPr sz="3200" b="1" spc="-214" dirty="0" smtClean="0">
                <a:latin typeface="Calibri"/>
                <a:cs typeface="Calibri"/>
              </a:rPr>
              <a:t>P</a:t>
            </a:r>
            <a:r>
              <a:rPr sz="3200" b="1" spc="-264" dirty="0" smtClean="0">
                <a:latin typeface="Calibri"/>
                <a:cs typeface="Calibri"/>
              </a:rPr>
              <a:t>A</a:t>
            </a:r>
            <a:r>
              <a:rPr sz="3200" b="1" spc="-275" dirty="0" smtClean="0">
                <a:latin typeface="Calibri"/>
                <a:cs typeface="Calibri"/>
              </a:rPr>
              <a:t>Y</a:t>
            </a:r>
            <a:r>
              <a:rPr sz="3200" b="1" spc="0" dirty="0" smtClean="0">
                <a:latin typeface="Calibri"/>
                <a:cs typeface="Calibri"/>
              </a:rPr>
              <a:t>A</a:t>
            </a:r>
            <a:r>
              <a:rPr sz="3200" b="1" spc="-16" dirty="0" smtClean="0">
                <a:latin typeface="Calibri"/>
                <a:cs typeface="Calibri"/>
              </a:rPr>
              <a:t> </a:t>
            </a:r>
            <a:r>
              <a:rPr sz="3200" b="1" spc="0" dirty="0" smtClean="0">
                <a:latin typeface="Calibri"/>
                <a:cs typeface="Calibri"/>
              </a:rPr>
              <a:t>MITIGASI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29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2881" y="598931"/>
            <a:ext cx="7488174" cy="778002"/>
          </a:xfrm>
          <a:custGeom>
            <a:avLst/>
            <a:gdLst/>
            <a:ahLst/>
            <a:cxnLst/>
            <a:rect l="l" t="t" r="r" b="b"/>
            <a:pathLst>
              <a:path w="7488174" h="778002">
                <a:moveTo>
                  <a:pt x="0" y="0"/>
                </a:moveTo>
                <a:lnTo>
                  <a:pt x="0" y="778002"/>
                </a:lnTo>
                <a:lnTo>
                  <a:pt x="7488174" y="778001"/>
                </a:lnTo>
                <a:lnTo>
                  <a:pt x="748817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7983" y="1809432"/>
            <a:ext cx="3500400" cy="1742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460891" algn="ctr">
              <a:lnSpc>
                <a:spcPts val="2135"/>
              </a:lnSpc>
              <a:spcBef>
                <a:spcPts val="106"/>
              </a:spcBef>
            </a:pPr>
            <a:r>
              <a:rPr sz="3000" b="1" spc="-34" baseline="2730" dirty="0" smtClean="0">
                <a:latin typeface="Calibri"/>
                <a:cs typeface="Calibri"/>
              </a:rPr>
              <a:t>K</a:t>
            </a:r>
            <a:r>
              <a:rPr sz="3000" b="1" spc="0" baseline="2730" dirty="0" smtClean="0">
                <a:latin typeface="Calibri"/>
                <a:cs typeface="Calibri"/>
              </a:rPr>
              <a:t>eme</a:t>
            </a:r>
            <a:r>
              <a:rPr sz="3000" b="1" spc="-14" baseline="2730" dirty="0" smtClean="0">
                <a:latin typeface="Calibri"/>
                <a:cs typeface="Calibri"/>
              </a:rPr>
              <a:t>n</a:t>
            </a:r>
            <a:r>
              <a:rPr sz="3000" b="1" spc="-25" baseline="2730" dirty="0" smtClean="0">
                <a:latin typeface="Calibri"/>
                <a:cs typeface="Calibri"/>
              </a:rPr>
              <a:t>t</a:t>
            </a:r>
            <a:r>
              <a:rPr sz="3000" b="1" spc="0" baseline="2730" dirty="0" smtClean="0">
                <a:latin typeface="Calibri"/>
                <a:cs typeface="Calibri"/>
              </a:rPr>
              <a:t>erian</a:t>
            </a:r>
            <a:r>
              <a:rPr sz="3000" b="1" spc="-27" baseline="2730" dirty="0" smtClean="0">
                <a:latin typeface="Calibri"/>
                <a:cs typeface="Calibri"/>
              </a:rPr>
              <a:t> </a:t>
            </a:r>
            <a:r>
              <a:rPr sz="3000" b="1" spc="0" baseline="2730" dirty="0" smtClean="0">
                <a:latin typeface="Calibri"/>
                <a:cs typeface="Calibri"/>
              </a:rPr>
              <a:t>PUPR</a:t>
            </a:r>
            <a:endParaRPr sz="2000">
              <a:latin typeface="Calibri"/>
              <a:cs typeface="Calibri"/>
            </a:endParaRPr>
          </a:p>
          <a:p>
            <a:pPr marL="184156" marR="38061">
              <a:lnSpc>
                <a:spcPct val="101725"/>
              </a:lnSpc>
              <a:spcBef>
                <a:spcPts val="328"/>
              </a:spcBef>
            </a:pPr>
            <a:r>
              <a:rPr sz="2000" spc="0" dirty="0" smtClean="0">
                <a:latin typeface="Calibri"/>
                <a:cs typeface="Calibri"/>
              </a:rPr>
              <a:t>UUBG 28/2002</a:t>
            </a:r>
            <a:endParaRPr sz="2000">
              <a:latin typeface="Calibri"/>
              <a:cs typeface="Calibri"/>
            </a:endParaRPr>
          </a:p>
          <a:p>
            <a:pPr marL="184156" marR="38061">
              <a:lnSpc>
                <a:spcPct val="101725"/>
              </a:lnSpc>
              <a:spcBef>
                <a:spcPts val="434"/>
              </a:spcBef>
            </a:pPr>
            <a:r>
              <a:rPr sz="2000" spc="0" dirty="0" smtClean="0">
                <a:latin typeface="Calibri"/>
                <a:cs typeface="Calibri"/>
              </a:rPr>
              <a:t>PP 36/2005</a:t>
            </a:r>
            <a:endParaRPr sz="2000">
              <a:latin typeface="Calibri"/>
              <a:cs typeface="Calibri"/>
            </a:endParaRPr>
          </a:p>
          <a:p>
            <a:pPr marL="184156">
              <a:lnSpc>
                <a:spcPct val="101725"/>
              </a:lnSpc>
              <a:spcBef>
                <a:spcPts val="434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29/P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/M/2006</a:t>
            </a:r>
            <a:endParaRPr sz="2000">
              <a:latin typeface="Calibri"/>
              <a:cs typeface="Calibri"/>
            </a:endParaRPr>
          </a:p>
          <a:p>
            <a:pPr marL="184156">
              <a:lnSpc>
                <a:spcPct val="101725"/>
              </a:lnSpc>
              <a:spcBef>
                <a:spcPts val="434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26/P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/M/2008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5040" y="4003954"/>
            <a:ext cx="7936159" cy="2107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sz="3000" spc="-39" baseline="2730" dirty="0" smtClean="0">
                <a:latin typeface="Calibri"/>
                <a:cs typeface="Calibri"/>
              </a:rPr>
              <a:t>P</a:t>
            </a:r>
            <a:r>
              <a:rPr sz="3000" spc="4" baseline="2730" dirty="0" smtClean="0">
                <a:latin typeface="Calibri"/>
                <a:cs typeface="Calibri"/>
              </a:rPr>
              <a:t>a</a:t>
            </a:r>
            <a:r>
              <a:rPr sz="3000" spc="0" baseline="2730" dirty="0" smtClean="0">
                <a:latin typeface="Calibri"/>
                <a:cs typeface="Calibri"/>
              </a:rPr>
              <a:t>da</a:t>
            </a:r>
            <a:r>
              <a:rPr sz="3000" spc="-14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l</a:t>
            </a:r>
            <a:r>
              <a:rPr sz="3000" spc="-9" baseline="2730" dirty="0" smtClean="0">
                <a:latin typeface="Calibri"/>
                <a:cs typeface="Calibri"/>
              </a:rPr>
              <a:t>e</a:t>
            </a:r>
            <a:r>
              <a:rPr sz="3000" spc="-19" baseline="2730" dirty="0" smtClean="0">
                <a:latin typeface="Calibri"/>
                <a:cs typeface="Calibri"/>
              </a:rPr>
              <a:t>v</a:t>
            </a:r>
            <a:r>
              <a:rPr sz="3000" spc="0" baseline="2730" dirty="0" smtClean="0">
                <a:latin typeface="Calibri"/>
                <a:cs typeface="Calibri"/>
              </a:rPr>
              <a:t>el</a:t>
            </a:r>
            <a:r>
              <a:rPr sz="3000" spc="10" baseline="2730" dirty="0" smtClean="0">
                <a:latin typeface="Calibri"/>
                <a:cs typeface="Calibri"/>
              </a:rPr>
              <a:t> </a:t>
            </a:r>
            <a:r>
              <a:rPr sz="3000" spc="-69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o</a:t>
            </a:r>
            <a:r>
              <a:rPr sz="3000" spc="-19" baseline="2730" dirty="0" smtClean="0">
                <a:latin typeface="Calibri"/>
                <a:cs typeface="Calibri"/>
              </a:rPr>
              <a:t>t</a:t>
            </a:r>
            <a:r>
              <a:rPr sz="3000" spc="0" baseline="2730" dirty="0" smtClean="0">
                <a:latin typeface="Calibri"/>
                <a:cs typeface="Calibri"/>
              </a:rPr>
              <a:t>a</a:t>
            </a:r>
            <a:r>
              <a:rPr sz="3000" spc="-15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diturun</a:t>
            </a:r>
            <a:r>
              <a:rPr sz="3000" spc="-39" baseline="2730" dirty="0" smtClean="0">
                <a:latin typeface="Calibri"/>
                <a:cs typeface="Calibri"/>
              </a:rPr>
              <a:t>k</a:t>
            </a:r>
            <a:r>
              <a:rPr sz="3000" spc="0" baseline="2730" dirty="0" smtClean="0">
                <a:latin typeface="Calibri"/>
                <a:cs typeface="Calibri"/>
              </a:rPr>
              <a:t>an</a:t>
            </a:r>
            <a:r>
              <a:rPr sz="3000" spc="-69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dalam</a:t>
            </a:r>
            <a:r>
              <a:rPr sz="3000" spc="-35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be</a:t>
            </a:r>
            <a:r>
              <a:rPr sz="3000" spc="-19" baseline="2730" dirty="0" smtClean="0">
                <a:latin typeface="Calibri"/>
                <a:cs typeface="Calibri"/>
              </a:rPr>
              <a:t>n</a:t>
            </a:r>
            <a:r>
              <a:rPr sz="3000" spc="0" baseline="2730" dirty="0" smtClean="0">
                <a:latin typeface="Calibri"/>
                <a:cs typeface="Calibri"/>
              </a:rPr>
              <a:t>tuk</a:t>
            </a:r>
            <a:r>
              <a:rPr sz="3000" spc="-20" baseline="2730" dirty="0" smtClean="0">
                <a:latin typeface="Calibri"/>
                <a:cs typeface="Calibri"/>
              </a:rPr>
              <a:t> </a:t>
            </a:r>
            <a:r>
              <a:rPr sz="3000" spc="-39" baseline="2730" dirty="0" smtClean="0">
                <a:latin typeface="Calibri"/>
                <a:cs typeface="Calibri"/>
              </a:rPr>
              <a:t>P</a:t>
            </a:r>
            <a:r>
              <a:rPr sz="3000" spc="0" baseline="2730" dirty="0" smtClean="0">
                <a:latin typeface="Calibri"/>
                <a:cs typeface="Calibri"/>
              </a:rPr>
              <a:t>e</a:t>
            </a:r>
            <a:r>
              <a:rPr sz="3000" spc="-29" baseline="2730" dirty="0" smtClean="0">
                <a:latin typeface="Calibri"/>
                <a:cs typeface="Calibri"/>
              </a:rPr>
              <a:t>r</a:t>
            </a:r>
            <a:r>
              <a:rPr sz="3000" spc="0" baseline="2730" dirty="0" smtClean="0">
                <a:latin typeface="Calibri"/>
                <a:cs typeface="Calibri"/>
              </a:rPr>
              <a:t>da Bangunan</a:t>
            </a:r>
            <a:r>
              <a:rPr sz="3000" spc="-81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Gedun</a:t>
            </a:r>
            <a:r>
              <a:rPr sz="3000" spc="25" baseline="2730" dirty="0" smtClean="0">
                <a:latin typeface="Calibri"/>
                <a:cs typeface="Calibri"/>
              </a:rPr>
              <a:t>g</a:t>
            </a:r>
            <a:r>
              <a:rPr sz="3000" spc="0" baseline="2730" dirty="0" smtClean="0">
                <a:latin typeface="Calibri"/>
                <a:cs typeface="Calibri"/>
              </a:rPr>
              <a:t>,</a:t>
            </a:r>
            <a:r>
              <a:rPr sz="3000" spc="-50" baseline="2730" dirty="0" smtClean="0">
                <a:latin typeface="Calibri"/>
                <a:cs typeface="Calibri"/>
              </a:rPr>
              <a:t> </a:t>
            </a:r>
            <a:r>
              <a:rPr sz="3000" spc="0" baseline="2730" dirty="0" smtClean="0">
                <a:latin typeface="Calibri"/>
                <a:cs typeface="Calibri"/>
              </a:rPr>
              <a:t>melipu</a:t>
            </a:r>
            <a:r>
              <a:rPr sz="3000" spc="14" baseline="2730" dirty="0" smtClean="0">
                <a:latin typeface="Calibri"/>
                <a:cs typeface="Calibri"/>
              </a:rPr>
              <a:t>t</a:t>
            </a:r>
            <a:r>
              <a:rPr sz="3000" spc="4" baseline="2730" dirty="0" smtClean="0">
                <a:latin typeface="Calibri"/>
                <a:cs typeface="Calibri"/>
              </a:rPr>
              <a:t>i:</a:t>
            </a:r>
            <a:endParaRPr sz="2000">
              <a:latin typeface="Calibri"/>
              <a:cs typeface="Calibri"/>
            </a:endParaRPr>
          </a:p>
          <a:p>
            <a:pPr marL="12700" marR="38061">
              <a:lnSpc>
                <a:spcPct val="101725"/>
              </a:lnSpc>
              <a:spcBef>
                <a:spcPts val="328"/>
              </a:spcBef>
            </a:pPr>
            <a:r>
              <a:rPr sz="2000" spc="0" dirty="0" smtClean="0">
                <a:latin typeface="Calibri"/>
                <a:cs typeface="Calibri"/>
              </a:rPr>
              <a:t>Dua</a:t>
            </a:r>
            <a:r>
              <a:rPr sz="2000" spc="-32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permen PU</a:t>
            </a:r>
            <a:r>
              <a:rPr sz="2000" spc="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di</a:t>
            </a:r>
            <a:r>
              <a:rPr sz="2000" spc="-15" dirty="0" smtClean="0">
                <a:latin typeface="Calibri"/>
                <a:cs typeface="Calibri"/>
              </a:rPr>
              <a:t> </a:t>
            </a:r>
            <a:r>
              <a:rPr sz="2000" spc="-14" dirty="0" smtClean="0">
                <a:latin typeface="Calibri"/>
                <a:cs typeface="Calibri"/>
              </a:rPr>
              <a:t>a</a:t>
            </a:r>
            <a:r>
              <a:rPr sz="2000" spc="-19" dirty="0" smtClean="0">
                <a:latin typeface="Calibri"/>
                <a:cs typeface="Calibri"/>
              </a:rPr>
              <a:t>t</a:t>
            </a:r>
            <a:r>
              <a:rPr sz="2000" spc="4" dirty="0" smtClean="0">
                <a:latin typeface="Calibri"/>
                <a:cs typeface="Calibri"/>
              </a:rPr>
              <a:t>a</a:t>
            </a:r>
            <a:r>
              <a:rPr sz="2000" spc="0" dirty="0" smtClean="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  <a:p>
            <a:pPr marL="12700" marR="38061">
              <a:lnSpc>
                <a:spcPct val="101725"/>
              </a:lnSpc>
              <a:spcBef>
                <a:spcPts val="434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5/P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/M/2016</a:t>
            </a:r>
            <a:r>
              <a:rPr sz="2000" spc="-9" dirty="0" smtClean="0">
                <a:latin typeface="Calibri"/>
                <a:cs typeface="Calibri"/>
              </a:rPr>
              <a:t> </a:t>
            </a:r>
            <a:r>
              <a:rPr sz="2000" spc="-19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</a:t>
            </a:r>
            <a:r>
              <a:rPr sz="2000" spc="-19" dirty="0" smtClean="0">
                <a:latin typeface="Calibri"/>
                <a:cs typeface="Calibri"/>
              </a:rPr>
              <a:t>nt</a:t>
            </a:r>
            <a:r>
              <a:rPr sz="2000" spc="0" dirty="0" smtClean="0">
                <a:latin typeface="Calibri"/>
                <a:cs typeface="Calibri"/>
              </a:rPr>
              <a:t>ang</a:t>
            </a:r>
            <a:r>
              <a:rPr sz="2000" spc="-2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IMB</a:t>
            </a:r>
            <a:endParaRPr sz="2000">
              <a:latin typeface="Calibri"/>
              <a:cs typeface="Calibri"/>
            </a:endParaRPr>
          </a:p>
          <a:p>
            <a:pPr marL="12700" marR="38061">
              <a:lnSpc>
                <a:spcPct val="101725"/>
              </a:lnSpc>
              <a:spcBef>
                <a:spcPts val="434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25/P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/M/2007</a:t>
            </a:r>
            <a:r>
              <a:rPr sz="2000" spc="-17" dirty="0" smtClean="0">
                <a:latin typeface="Calibri"/>
                <a:cs typeface="Calibri"/>
              </a:rPr>
              <a:t> </a:t>
            </a:r>
            <a:r>
              <a:rPr sz="2000" spc="-19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</a:t>
            </a:r>
            <a:r>
              <a:rPr sz="2000" spc="-19" dirty="0" smtClean="0">
                <a:latin typeface="Calibri"/>
                <a:cs typeface="Calibri"/>
              </a:rPr>
              <a:t>nt</a:t>
            </a:r>
            <a:r>
              <a:rPr sz="2000" spc="0" dirty="0" smtClean="0">
                <a:latin typeface="Calibri"/>
                <a:cs typeface="Calibri"/>
              </a:rPr>
              <a:t>ang</a:t>
            </a:r>
            <a:r>
              <a:rPr sz="2000" spc="-2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SLF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(Sertifi</a:t>
            </a:r>
            <a:r>
              <a:rPr sz="2000" spc="-29" dirty="0" smtClean="0">
                <a:latin typeface="Calibri"/>
                <a:cs typeface="Calibri"/>
              </a:rPr>
              <a:t>k</a:t>
            </a:r>
            <a:r>
              <a:rPr sz="2000" spc="-14" dirty="0" smtClean="0">
                <a:latin typeface="Calibri"/>
                <a:cs typeface="Calibri"/>
              </a:rPr>
              <a:t>a</a:t>
            </a:r>
            <a:r>
              <a:rPr sz="2000" spc="0" dirty="0" smtClean="0">
                <a:latin typeface="Calibri"/>
                <a:cs typeface="Calibri"/>
              </a:rPr>
              <a:t>t</a:t>
            </a:r>
            <a:r>
              <a:rPr sz="2000" spc="20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Laik</a:t>
            </a:r>
            <a:r>
              <a:rPr sz="2000" spc="-21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Fungsi)</a:t>
            </a:r>
            <a:endParaRPr sz="2000">
              <a:latin typeface="Calibri"/>
              <a:cs typeface="Calibri"/>
            </a:endParaRPr>
          </a:p>
          <a:p>
            <a:pPr marL="12700" marR="140438">
              <a:lnSpc>
                <a:spcPct val="118750"/>
              </a:lnSpc>
              <a:spcBef>
                <a:spcPts val="599"/>
              </a:spcBef>
            </a:pP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26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26/P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/M/2007</a:t>
            </a:r>
            <a:r>
              <a:rPr sz="2000" spc="-17" dirty="0" smtClean="0">
                <a:latin typeface="Calibri"/>
                <a:cs typeface="Calibri"/>
              </a:rPr>
              <a:t> </a:t>
            </a:r>
            <a:r>
              <a:rPr sz="2000" spc="-19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</a:t>
            </a:r>
            <a:r>
              <a:rPr sz="2000" spc="-19" dirty="0" smtClean="0">
                <a:latin typeface="Calibri"/>
                <a:cs typeface="Calibri"/>
              </a:rPr>
              <a:t>nt</a:t>
            </a:r>
            <a:r>
              <a:rPr sz="2000" spc="0" dirty="0" smtClean="0">
                <a:latin typeface="Calibri"/>
                <a:cs typeface="Calibri"/>
              </a:rPr>
              <a:t>ang</a:t>
            </a:r>
            <a:r>
              <a:rPr sz="2000" spc="-29" dirty="0" smtClean="0">
                <a:latin typeface="Calibri"/>
                <a:cs typeface="Calibri"/>
              </a:rPr>
              <a:t> </a:t>
            </a:r>
            <a:r>
              <a:rPr sz="2000" spc="-159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ABG</a:t>
            </a:r>
            <a:r>
              <a:rPr sz="2000" spc="-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(Tim</a:t>
            </a:r>
            <a:r>
              <a:rPr sz="2000" spc="-21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Ahli</a:t>
            </a:r>
            <a:r>
              <a:rPr sz="2000" spc="-4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Bangunan</a:t>
            </a:r>
            <a:r>
              <a:rPr sz="2000" spc="-81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Gedun</a:t>
            </a:r>
            <a:r>
              <a:rPr sz="2000" spc="9" dirty="0" smtClean="0">
                <a:latin typeface="Calibri"/>
                <a:cs typeface="Calibri"/>
              </a:rPr>
              <a:t>g</a:t>
            </a:r>
            <a:r>
              <a:rPr sz="2000" spc="0" dirty="0" smtClean="0">
                <a:latin typeface="Calibri"/>
                <a:cs typeface="Calibri"/>
              </a:rPr>
              <a:t>) </a:t>
            </a:r>
            <a:r>
              <a:rPr sz="2000" spc="-39" dirty="0" smtClean="0">
                <a:latin typeface="Calibri"/>
                <a:cs typeface="Calibri"/>
              </a:rPr>
              <a:t>P</a:t>
            </a:r>
            <a:r>
              <a:rPr sz="2000" spc="0" dirty="0" smtClean="0">
                <a:latin typeface="Calibri"/>
                <a:cs typeface="Calibri"/>
              </a:rPr>
              <a:t>ermen</a:t>
            </a:r>
            <a:r>
              <a:rPr sz="2000" spc="1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PU No.</a:t>
            </a:r>
            <a:r>
              <a:rPr sz="2000" spc="-43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5/P</a:t>
            </a:r>
            <a:r>
              <a:rPr sz="2000" spc="-14" dirty="0" smtClean="0">
                <a:latin typeface="Calibri"/>
                <a:cs typeface="Calibri"/>
              </a:rPr>
              <a:t>R</a:t>
            </a:r>
            <a:r>
              <a:rPr sz="2000" spc="-104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/M/2015</a:t>
            </a:r>
            <a:r>
              <a:rPr sz="2000" spc="-9" dirty="0" smtClean="0">
                <a:latin typeface="Calibri"/>
                <a:cs typeface="Calibri"/>
              </a:rPr>
              <a:t> </a:t>
            </a:r>
            <a:r>
              <a:rPr sz="2000" spc="-19" dirty="0" smtClean="0">
                <a:latin typeface="Calibri"/>
                <a:cs typeface="Calibri"/>
              </a:rPr>
              <a:t>t</a:t>
            </a:r>
            <a:r>
              <a:rPr sz="2000" spc="0" dirty="0" smtClean="0">
                <a:latin typeface="Calibri"/>
                <a:cs typeface="Calibri"/>
              </a:rPr>
              <a:t>e</a:t>
            </a:r>
            <a:r>
              <a:rPr sz="2000" spc="-19" dirty="0" smtClean="0">
                <a:latin typeface="Calibri"/>
                <a:cs typeface="Calibri"/>
              </a:rPr>
              <a:t>nt</a:t>
            </a:r>
            <a:r>
              <a:rPr sz="2000" spc="0" dirty="0" smtClean="0">
                <a:latin typeface="Calibri"/>
                <a:cs typeface="Calibri"/>
              </a:rPr>
              <a:t>ang</a:t>
            </a:r>
            <a:r>
              <a:rPr sz="2000" spc="-29" dirty="0" smtClean="0">
                <a:latin typeface="Calibri"/>
                <a:cs typeface="Calibri"/>
              </a:rPr>
              <a:t> </a:t>
            </a:r>
            <a:r>
              <a:rPr sz="2000" spc="0" dirty="0" smtClean="0">
                <a:latin typeface="Calibri"/>
                <a:cs typeface="Calibri"/>
              </a:rPr>
              <a:t>Bangunan</a:t>
            </a:r>
            <a:r>
              <a:rPr sz="2000" spc="-70" dirty="0" smtClean="0">
                <a:latin typeface="Calibri"/>
                <a:cs typeface="Calibri"/>
              </a:rPr>
              <a:t> </a:t>
            </a:r>
            <a:r>
              <a:rPr sz="2000" spc="-4" dirty="0" smtClean="0">
                <a:latin typeface="Calibri"/>
                <a:cs typeface="Calibri"/>
              </a:rPr>
              <a:t>H</a:t>
            </a:r>
            <a:r>
              <a:rPr sz="2000" spc="0" dirty="0" smtClean="0">
                <a:latin typeface="Calibri"/>
                <a:cs typeface="Calibri"/>
              </a:rPr>
              <a:t>ijau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0573" y="6488873"/>
            <a:ext cx="4501423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sz="2100" i="1" spc="-9" baseline="1950" dirty="0" smtClean="0">
                <a:latin typeface="Calibri"/>
                <a:cs typeface="Calibri"/>
                <a:hlinkClick r:id="rId3"/>
              </a:rPr>
              <a:t>ht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tp://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ww</a:t>
            </a:r>
            <a:r>
              <a:rPr sz="2100" i="1" spc="-64" baseline="1950" dirty="0" smtClean="0">
                <a:latin typeface="Calibri"/>
                <a:cs typeface="Calibri"/>
                <a:hlinkClick r:id="rId3"/>
              </a:rPr>
              <a:t>w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.</a:t>
            </a:r>
            <a:r>
              <a:rPr sz="2100" i="1" spc="-4" baseline="1950" dirty="0" smtClean="0">
                <a:latin typeface="Calibri"/>
                <a:cs typeface="Calibri"/>
                <a:hlinkClick r:id="rId3"/>
              </a:rPr>
              <a:t>i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a</a:t>
            </a:r>
            <a:r>
              <a:rPr sz="2100" i="1" spc="-4" baseline="1950" dirty="0" smtClean="0">
                <a:latin typeface="Calibri"/>
                <a:cs typeface="Calibri"/>
                <a:hlinkClick r:id="rId3"/>
              </a:rPr>
              <a:t>i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.o</a:t>
            </a:r>
            <a:r>
              <a:rPr sz="2100" i="1" spc="-114" baseline="1950" dirty="0" smtClean="0">
                <a:latin typeface="Calibri"/>
                <a:cs typeface="Calibri"/>
                <a:hlinkClick r:id="rId3"/>
              </a:rPr>
              <a:t>r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.</a:t>
            </a:r>
            <a:r>
              <a:rPr sz="2100" i="1" spc="-4" baseline="1950" dirty="0" smtClean="0">
                <a:latin typeface="Calibri"/>
                <a:cs typeface="Calibri"/>
                <a:hlinkClick r:id="rId3"/>
              </a:rPr>
              <a:t>i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d/ber</a:t>
            </a:r>
            <a:r>
              <a:rPr sz="2100" i="1" spc="-4" baseline="1950" dirty="0" smtClean="0">
                <a:latin typeface="Calibri"/>
                <a:cs typeface="Calibri"/>
                <a:hlinkClick r:id="rId3"/>
              </a:rPr>
              <a:t>i</a:t>
            </a:r>
            <a:r>
              <a:rPr sz="2100" i="1" spc="-19" baseline="1950" dirty="0" smtClean="0">
                <a:latin typeface="Calibri"/>
                <a:cs typeface="Calibri"/>
                <a:hlinkClick r:id="rId3"/>
              </a:rPr>
              <a:t>t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a/p</a:t>
            </a:r>
            <a:r>
              <a:rPr sz="2100" i="1" spc="0" baseline="1950" dirty="0" smtClean="0">
                <a:latin typeface="Calibri"/>
                <a:cs typeface="Calibri"/>
                <a:hlinkClick r:id="rId3"/>
              </a:rPr>
              <a:t>e</a:t>
            </a:r>
            <a:r>
              <a:rPr sz="2100" i="1" spc="4" baseline="1950" dirty="0" smtClean="0">
                <a:latin typeface="Calibri"/>
                <a:cs typeface="Calibri"/>
                <a:hlinkClick r:id="rId3"/>
              </a:rPr>
              <a:t>raturan‐bangunan</a:t>
            </a:r>
            <a:r>
              <a:rPr sz="2100" i="1" spc="0" baseline="1950" dirty="0" smtClean="0">
                <a:latin typeface="Calibri"/>
                <a:cs typeface="Calibri"/>
              </a:rPr>
              <a:t>‐</a:t>
            </a:r>
            <a:r>
              <a:rPr sz="2100" i="1" spc="4" baseline="1950" dirty="0" smtClean="0">
                <a:latin typeface="Calibri"/>
                <a:cs typeface="Calibri"/>
              </a:rPr>
              <a:t>d</a:t>
            </a:r>
            <a:r>
              <a:rPr sz="2100" i="1" spc="-4" baseline="1950" dirty="0" smtClean="0">
                <a:latin typeface="Calibri"/>
                <a:cs typeface="Calibri"/>
              </a:rPr>
              <a:t>i</a:t>
            </a:r>
            <a:r>
              <a:rPr sz="2100" i="1" spc="4" baseline="1950" dirty="0" smtClean="0">
                <a:latin typeface="Calibri"/>
                <a:cs typeface="Calibri"/>
              </a:rPr>
              <a:t>‐indon</a:t>
            </a:r>
            <a:r>
              <a:rPr sz="2100" i="1" spc="0" baseline="1950" dirty="0" smtClean="0">
                <a:latin typeface="Calibri"/>
                <a:cs typeface="Calibri"/>
              </a:rPr>
              <a:t>e</a:t>
            </a:r>
            <a:r>
              <a:rPr sz="2100" i="1" spc="4" baseline="1950" dirty="0" smtClean="0">
                <a:latin typeface="Calibri"/>
                <a:cs typeface="Calibri"/>
              </a:rPr>
              <a:t>sia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72881" y="598931"/>
            <a:ext cx="7488174" cy="7780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35"/>
              </a:spcBef>
            </a:pPr>
            <a:endParaRPr sz="1300"/>
          </a:p>
          <a:p>
            <a:pPr marL="1792217">
              <a:lnSpc>
                <a:spcPct val="101725"/>
              </a:lnSpc>
            </a:pP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b="1" spc="-39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GULASI BUILDING </a:t>
            </a:r>
            <a:r>
              <a:rPr sz="2800" b="1" spc="-19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800" b="1" spc="0" dirty="0" smtClean="0">
                <a:solidFill>
                  <a:srgbClr val="FFFFFF"/>
                </a:solidFill>
                <a:latin typeface="Calibri"/>
                <a:cs typeface="Calibri"/>
              </a:rPr>
              <a:t>ODE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05775" y="2180081"/>
            <a:ext cx="7818120" cy="43967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0991" y="7559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53741" y="755903"/>
            <a:ext cx="736853" cy="715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0991" y="7559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12"/>
              </a:spcBef>
            </a:pPr>
            <a:endParaRPr sz="1300"/>
          </a:p>
          <a:p>
            <a:pPr marL="569969">
              <a:lnSpc>
                <a:spcPct val="95825"/>
              </a:lnSpc>
            </a:pP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PENTINGN</a:t>
            </a:r>
            <a:r>
              <a:rPr sz="2400" b="1" spc="-219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b="1" spc="-8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SIMULASI GEM</a:t>
            </a:r>
            <a:r>
              <a:rPr sz="2400" b="1" spc="-179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ABUMI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75473" y="2238755"/>
            <a:ext cx="8081772" cy="45460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0991" y="7559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53741" y="755903"/>
            <a:ext cx="736853" cy="715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0991" y="7559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2"/>
              </a:spcBef>
            </a:pPr>
            <a:endParaRPr sz="550"/>
          </a:p>
          <a:p>
            <a:pPr marL="467861">
              <a:lnSpc>
                <a:spcPct val="95825"/>
              </a:lnSpc>
              <a:spcBef>
                <a:spcPts val="1000"/>
              </a:spcBef>
            </a:pP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PERLU</a:t>
            </a:r>
            <a:r>
              <a:rPr sz="2000" b="1" spc="9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179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4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MELAKSA</a:t>
            </a:r>
            <a:r>
              <a:rPr sz="2000" b="1" spc="9" dirty="0" smtClean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000" b="1" spc="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1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GLADI</a:t>
            </a:r>
            <a:r>
              <a:rPr sz="2000" b="1" spc="-3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GEDUNG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0589" y="1896567"/>
            <a:ext cx="8304276" cy="4879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0991" y="7559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53741" y="755903"/>
            <a:ext cx="736853" cy="715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0991" y="7559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30"/>
              </a:spcBef>
            </a:pPr>
            <a:endParaRPr sz="600"/>
          </a:p>
          <a:p>
            <a:pPr marL="2651746" marR="623187" indent="-1986526">
              <a:lnSpc>
                <a:spcPts val="2160"/>
              </a:lnSpc>
              <a:spcBef>
                <a:spcPts val="108"/>
              </a:spcBef>
            </a:pP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MEM</a:t>
            </a:r>
            <a:r>
              <a:rPr sz="2000" b="1" spc="-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IKA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7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4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ERADAA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spc="-117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PE</a:t>
            </a:r>
            <a:r>
              <a:rPr sz="2000" b="1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ANGK</a:t>
            </a:r>
            <a:r>
              <a:rPr sz="2000" b="1" spc="-13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50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b="1" spc="-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4" dirty="0" smtClean="0">
                <a:solidFill>
                  <a:srgbClr val="FFFFFF"/>
                </a:solidFill>
                <a:latin typeface="Arial"/>
                <a:cs typeface="Arial"/>
              </a:rPr>
              <a:t>KUASI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04223" y="4271771"/>
            <a:ext cx="5089398" cy="2862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85151" y="553211"/>
            <a:ext cx="731519" cy="6957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4223" y="1520952"/>
            <a:ext cx="5089398" cy="2674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90991" y="755903"/>
            <a:ext cx="6598158" cy="715518"/>
          </a:xfrm>
          <a:custGeom>
            <a:avLst/>
            <a:gdLst/>
            <a:ahLst/>
            <a:cxnLst/>
            <a:rect l="l" t="t" r="r" b="b"/>
            <a:pathLst>
              <a:path w="6598158" h="715518">
                <a:moveTo>
                  <a:pt x="0" y="0"/>
                </a:moveTo>
                <a:lnTo>
                  <a:pt x="0" y="715518"/>
                </a:lnTo>
                <a:lnTo>
                  <a:pt x="6598158" y="715517"/>
                </a:lnTo>
                <a:lnTo>
                  <a:pt x="65981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53741" y="755903"/>
            <a:ext cx="736853" cy="715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9314" y="1278699"/>
            <a:ext cx="581093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BM</a:t>
            </a:r>
            <a:r>
              <a:rPr sz="2400" b="1" spc="-59" baseline="3413" dirty="0" smtClean="0">
                <a:solidFill>
                  <a:srgbClr val="0D0D0D"/>
                </a:solidFill>
                <a:latin typeface="Calibri"/>
                <a:cs typeface="Calibri"/>
              </a:rPr>
              <a:t>K</a:t>
            </a:r>
            <a:r>
              <a:rPr sz="2400" b="1" spc="0" baseline="3413" dirty="0" smtClean="0">
                <a:solidFill>
                  <a:srgbClr val="0D0D0D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195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35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90991" y="755903"/>
            <a:ext cx="6598158" cy="715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2"/>
              </a:spcBef>
            </a:pPr>
            <a:endParaRPr sz="550"/>
          </a:p>
          <a:p>
            <a:pPr marL="830573">
              <a:lnSpc>
                <a:spcPct val="95825"/>
              </a:lnSpc>
              <a:spcBef>
                <a:spcPts val="1000"/>
              </a:spcBef>
            </a:pP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PENTINGN</a:t>
            </a:r>
            <a:r>
              <a:rPr sz="2000" b="1" spc="-179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62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RAMBU</a:t>
            </a:r>
            <a:r>
              <a:rPr sz="2000" b="1" spc="-4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JALUR</a:t>
            </a:r>
            <a:r>
              <a:rPr sz="2000" b="1" spc="-36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b="1" spc="-150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AK</a:t>
            </a:r>
            <a:r>
              <a:rPr sz="2000" b="1" spc="9" dirty="0" smtClean="0">
                <a:solidFill>
                  <a:srgbClr val="FFFFFF"/>
                </a:solidFill>
                <a:latin typeface="Arial"/>
                <a:cs typeface="Arial"/>
              </a:rPr>
              <a:t>UA</a:t>
            </a:r>
            <a:r>
              <a:rPr sz="2000" b="1" spc="0" dirty="0" smtClean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774839" y="6919722"/>
            <a:ext cx="1894331" cy="287274"/>
          </a:xfrm>
          <a:custGeom>
            <a:avLst/>
            <a:gdLst/>
            <a:ahLst/>
            <a:cxnLst/>
            <a:rect l="l" t="t" r="r" b="b"/>
            <a:pathLst>
              <a:path w="1894331" h="287274">
                <a:moveTo>
                  <a:pt x="0" y="0"/>
                </a:moveTo>
                <a:lnTo>
                  <a:pt x="0" y="287274"/>
                </a:lnTo>
                <a:lnTo>
                  <a:pt x="1894331" y="287274"/>
                </a:lnTo>
                <a:lnTo>
                  <a:pt x="18943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07115" y="6919722"/>
            <a:ext cx="5411723" cy="287274"/>
          </a:xfrm>
          <a:custGeom>
            <a:avLst/>
            <a:gdLst/>
            <a:ahLst/>
            <a:cxnLst/>
            <a:rect l="l" t="t" r="r" b="b"/>
            <a:pathLst>
              <a:path w="5411723" h="287274">
                <a:moveTo>
                  <a:pt x="0" y="0"/>
                </a:moveTo>
                <a:lnTo>
                  <a:pt x="0" y="287274"/>
                </a:lnTo>
                <a:lnTo>
                  <a:pt x="5411723" y="287274"/>
                </a:lnTo>
                <a:lnTo>
                  <a:pt x="54117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3649" y="6919722"/>
            <a:ext cx="1799844" cy="287274"/>
          </a:xfrm>
          <a:custGeom>
            <a:avLst/>
            <a:gdLst/>
            <a:ahLst/>
            <a:cxnLst/>
            <a:rect l="l" t="t" r="r" b="b"/>
            <a:pathLst>
              <a:path w="1799844" h="287274">
                <a:moveTo>
                  <a:pt x="0" y="0"/>
                </a:moveTo>
                <a:lnTo>
                  <a:pt x="0" y="287274"/>
                </a:lnTo>
                <a:lnTo>
                  <a:pt x="1799844" y="287274"/>
                </a:lnTo>
                <a:lnTo>
                  <a:pt x="1799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4369" y="2341626"/>
            <a:ext cx="9137904" cy="1264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4839" y="6919722"/>
            <a:ext cx="1901570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6410" y="6919722"/>
            <a:ext cx="181889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495304" y="6919722"/>
            <a:ext cx="5423534" cy="287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1106" algn="r">
              <a:lnSpc>
                <a:spcPct val="101725"/>
              </a:lnSpc>
              <a:spcBef>
                <a:spcPts val="200"/>
              </a:spcBef>
            </a:pPr>
            <a:r>
              <a:rPr sz="1400" b="1" spc="0" dirty="0" smtClean="0">
                <a:solidFill>
                  <a:srgbClr val="FFFFFF"/>
                </a:solidFill>
                <a:latin typeface="Calibri"/>
                <a:cs typeface="Calibri"/>
              </a:rPr>
              <a:t>58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577</Words>
  <Application>Microsoft Office PowerPoint</Application>
  <PresentationFormat>Custom</PresentationFormat>
  <Paragraphs>186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Bahnschrift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6</cp:revision>
  <dcterms:modified xsi:type="dcterms:W3CDTF">2020-09-27T12:59:55Z</dcterms:modified>
</cp:coreProperties>
</file>