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AF94-EFF9-405E-BF63-F9E1E39CF393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60976B4-4125-417E-831A-E9BD05A852A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AF94-EFF9-405E-BF63-F9E1E39CF393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60976B4-4125-417E-831A-E9BD05A852A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AF94-EFF9-405E-BF63-F9E1E39CF393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60976B4-4125-417E-831A-E9BD05A852A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BAEAF94-EFF9-405E-BF63-F9E1E39CF393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976B4-4125-417E-831A-E9BD05A852A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AF94-EFF9-405E-BF63-F9E1E39CF393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60976B4-4125-417E-831A-E9BD05A852AF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AF94-EFF9-405E-BF63-F9E1E39CF393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60976B4-4125-417E-831A-E9BD05A852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AF94-EFF9-405E-BF63-F9E1E39CF393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60976B4-4125-417E-831A-E9BD05A852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60976B4-4125-417E-831A-E9BD05A852AF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AF94-EFF9-405E-BF63-F9E1E39CF393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60976B4-4125-417E-831A-E9BD05A852A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BAEAF94-EFF9-405E-BF63-F9E1E39CF393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AF94-EFF9-405E-BF63-F9E1E39CF393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976B4-4125-417E-831A-E9BD05A852A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60976B4-4125-417E-831A-E9BD05A852A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AF94-EFF9-405E-BF63-F9E1E39CF393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BAEAF94-EFF9-405E-BF63-F9E1E39CF393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60976B4-4125-417E-831A-E9BD05A852AF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TEKNIK TENAGA LISTRIK</a:t>
            </a:r>
          </a:p>
          <a:p>
            <a:r>
              <a:rPr lang="en-US" sz="2400" dirty="0"/>
              <a:t>PERTEMUAN KE-4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INDUKSI ELEKTROMAGNETIK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 DAN BAHAN MAGNETIK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Magnet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yang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menarik</a:t>
            </a:r>
            <a:r>
              <a:rPr lang="en-US" dirty="0"/>
              <a:t> </a:t>
            </a:r>
            <a:r>
              <a:rPr lang="en-US" dirty="0" err="1"/>
              <a:t>besi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baja</a:t>
            </a:r>
            <a:endParaRPr lang="en-US" dirty="0"/>
          </a:p>
          <a:p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mempertahankan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 magnet, </a:t>
            </a:r>
            <a:r>
              <a:rPr lang="en-US" dirty="0" err="1"/>
              <a:t>maka</a:t>
            </a:r>
            <a:r>
              <a:rPr lang="en-US" dirty="0"/>
              <a:t> magnet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digolongkan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dua</a:t>
            </a:r>
            <a:endParaRPr lang="en-US" dirty="0"/>
          </a:p>
          <a:p>
            <a:pPr lvl="1"/>
            <a:r>
              <a:rPr lang="en-US" dirty="0"/>
              <a:t>Magnet permanent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neodimium</a:t>
            </a:r>
            <a:endParaRPr lang="en-US" dirty="0"/>
          </a:p>
          <a:p>
            <a:pPr lvl="1"/>
            <a:r>
              <a:rPr lang="en-US" dirty="0"/>
              <a:t>Magnet </a:t>
            </a:r>
            <a:r>
              <a:rPr lang="en-US" dirty="0" err="1"/>
              <a:t>sementara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motor. Generator, </a:t>
            </a:r>
            <a:r>
              <a:rPr lang="en-US" dirty="0" err="1">
                <a:sym typeface="Wingdings" pitchFamily="2" charset="2"/>
              </a:rPr>
              <a:t>trafo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dll</a:t>
            </a:r>
            <a:endParaRPr lang="en-US" dirty="0"/>
          </a:p>
          <a:p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ditarik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ditolak</a:t>
            </a:r>
            <a:r>
              <a:rPr lang="en-US" dirty="0"/>
              <a:t> magnet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magnet</a:t>
            </a:r>
          </a:p>
          <a:p>
            <a:r>
              <a:rPr lang="en-US" dirty="0"/>
              <a:t>Magnet </a:t>
            </a:r>
            <a:r>
              <a:rPr lang="en-US" dirty="0" err="1"/>
              <a:t>batang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dimasukan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serbuk</a:t>
            </a:r>
            <a:r>
              <a:rPr lang="en-US" dirty="0"/>
              <a:t> </a:t>
            </a:r>
            <a:r>
              <a:rPr lang="en-US" dirty="0" err="1"/>
              <a:t>besi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sejumlah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serbuk</a:t>
            </a:r>
            <a:r>
              <a:rPr lang="en-US" dirty="0"/>
              <a:t> </a:t>
            </a:r>
            <a:r>
              <a:rPr lang="en-US" dirty="0" err="1"/>
              <a:t>besi</a:t>
            </a:r>
            <a:r>
              <a:rPr lang="en-US" dirty="0"/>
              <a:t> </a:t>
            </a:r>
            <a:r>
              <a:rPr lang="en-US" dirty="0" err="1"/>
              <a:t>tertarik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ujung</a:t>
            </a:r>
            <a:r>
              <a:rPr lang="en-US" dirty="0"/>
              <a:t> </a:t>
            </a:r>
            <a:r>
              <a:rPr lang="en-US" dirty="0" err="1"/>
              <a:t>batang</a:t>
            </a:r>
            <a:r>
              <a:rPr lang="en-US" dirty="0"/>
              <a:t> (</a:t>
            </a:r>
            <a:r>
              <a:rPr lang="en-US" dirty="0" err="1"/>
              <a:t>kutub</a:t>
            </a:r>
            <a:r>
              <a:rPr lang="en-US" dirty="0"/>
              <a:t> magnet),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sebagian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ditengah</a:t>
            </a:r>
            <a:r>
              <a:rPr lang="en-US" dirty="0"/>
              <a:t> </a:t>
            </a:r>
            <a:r>
              <a:rPr lang="en-US" dirty="0" err="1"/>
              <a:t>batang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MEDAN MAGNET DAN GARIS GAYA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bantuan</a:t>
            </a:r>
            <a:r>
              <a:rPr lang="en-US" dirty="0"/>
              <a:t> </a:t>
            </a:r>
            <a:r>
              <a:rPr lang="en-US" dirty="0" err="1"/>
              <a:t>kompas</a:t>
            </a:r>
            <a:r>
              <a:rPr lang="en-US" dirty="0"/>
              <a:t> (</a:t>
            </a:r>
            <a:r>
              <a:rPr lang="en-US" dirty="0" err="1"/>
              <a:t>jarum</a:t>
            </a:r>
            <a:r>
              <a:rPr lang="en-US" dirty="0"/>
              <a:t> </a:t>
            </a:r>
            <a:r>
              <a:rPr lang="en-US" dirty="0" err="1"/>
              <a:t>baja</a:t>
            </a:r>
            <a:r>
              <a:rPr lang="en-US" dirty="0"/>
              <a:t> yang </a:t>
            </a:r>
            <a:r>
              <a:rPr lang="en-US" dirty="0" err="1"/>
              <a:t>dimagnetkan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bergantung</a:t>
            </a:r>
            <a:r>
              <a:rPr lang="en-US" dirty="0"/>
              <a:t> </a:t>
            </a:r>
            <a:r>
              <a:rPr lang="en-US" dirty="0" err="1"/>
              <a:t>bebas</a:t>
            </a:r>
            <a:r>
              <a:rPr lang="en-US" dirty="0"/>
              <a:t>)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magnet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disekitar</a:t>
            </a:r>
            <a:r>
              <a:rPr lang="en-US" dirty="0"/>
              <a:t> magnet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ditentukan</a:t>
            </a:r>
            <a:endParaRPr lang="en-US" dirty="0"/>
          </a:p>
          <a:p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pusat</a:t>
            </a:r>
            <a:r>
              <a:rPr lang="en-US" dirty="0"/>
              <a:t> magnet, </a:t>
            </a:r>
            <a:r>
              <a:rPr lang="en-US" dirty="0" err="1"/>
              <a:t>jarum</a:t>
            </a:r>
            <a:r>
              <a:rPr lang="en-US" dirty="0"/>
              <a:t> </a:t>
            </a:r>
            <a:r>
              <a:rPr lang="en-US" dirty="0" err="1"/>
              <a:t>meunjuk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yang </a:t>
            </a:r>
            <a:r>
              <a:rPr lang="en-US" dirty="0" err="1"/>
              <a:t>sejajar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magnet</a:t>
            </a:r>
          </a:p>
          <a:p>
            <a:r>
              <a:rPr lang="en-US" dirty="0" err="1"/>
              <a:t>Kutub</a:t>
            </a:r>
            <a:r>
              <a:rPr lang="en-US" dirty="0"/>
              <a:t> yang </a:t>
            </a:r>
            <a:r>
              <a:rPr lang="en-US" dirty="0" err="1"/>
              <a:t>dituju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jarum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selatan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lainya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utara</a:t>
            </a:r>
            <a:endParaRPr lang="en-US" dirty="0"/>
          </a:p>
          <a:p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sekitar</a:t>
            </a:r>
            <a:r>
              <a:rPr lang="en-US" dirty="0"/>
              <a:t> magnet (</a:t>
            </a:r>
            <a:r>
              <a:rPr lang="en-US" dirty="0" err="1"/>
              <a:t>didalam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magnet </a:t>
            </a:r>
            <a:r>
              <a:rPr lang="en-US" dirty="0" err="1"/>
              <a:t>bekerja</a:t>
            </a:r>
            <a:r>
              <a:rPr lang="en-US" dirty="0"/>
              <a:t>)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magnet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utara</a:t>
            </a:r>
            <a:r>
              <a:rPr lang="en-US" dirty="0"/>
              <a:t> magnet, </a:t>
            </a:r>
            <a:r>
              <a:rPr lang="en-US" dirty="0" err="1"/>
              <a:t>melalui</a:t>
            </a:r>
            <a:r>
              <a:rPr lang="en-US" dirty="0"/>
              <a:t> media </a:t>
            </a:r>
            <a:r>
              <a:rPr lang="en-US" dirty="0" err="1"/>
              <a:t>sekeliling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selatan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1026" name="Picture 2" descr="5. Buatlah gambar dari garis-garis gaya magnet! - Brainly.co.id">
            <a:extLst>
              <a:ext uri="{FF2B5EF4-FFF2-40B4-BE49-F238E27FC236}">
                <a16:creationId xmlns:a16="http://schemas.microsoft.com/office/drawing/2014/main" id="{B9BCF01D-11F5-4EAF-95E2-1348A9E75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852" y="3048000"/>
            <a:ext cx="3886200" cy="2862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Medan magnet yang </a:t>
            </a:r>
            <a:r>
              <a:rPr lang="en-US" dirty="0" err="1"/>
              <a:t>mengelilingi</a:t>
            </a:r>
            <a:r>
              <a:rPr lang="en-US" dirty="0"/>
              <a:t> magnet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fluks</a:t>
            </a:r>
            <a:r>
              <a:rPr lang="en-US" dirty="0"/>
              <a:t> magnet (</a:t>
            </a:r>
            <a:r>
              <a:rPr lang="en-US" dirty="0" err="1"/>
              <a:t>satuan</a:t>
            </a:r>
            <a:r>
              <a:rPr lang="en-US" dirty="0"/>
              <a:t> SI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 err="1"/>
              <a:t>weber</a:t>
            </a:r>
            <a:r>
              <a:rPr lang="en-US" dirty="0"/>
              <a:t> (</a:t>
            </a:r>
            <a:r>
              <a:rPr lang="en-US" dirty="0" err="1"/>
              <a:t>wb</a:t>
            </a:r>
            <a:r>
              <a:rPr lang="en-US" dirty="0"/>
              <a:t>))</a:t>
            </a:r>
          </a:p>
          <a:p>
            <a:r>
              <a:rPr lang="en-US" dirty="0" err="1"/>
              <a:t>Intensitas</a:t>
            </a:r>
            <a:r>
              <a:rPr lang="en-US" dirty="0"/>
              <a:t> </a:t>
            </a:r>
            <a:r>
              <a:rPr lang="en-US" dirty="0" err="1"/>
              <a:t>fluks</a:t>
            </a:r>
            <a:r>
              <a:rPr lang="en-US" dirty="0"/>
              <a:t> magnet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kerapatan</a:t>
            </a:r>
            <a:r>
              <a:rPr lang="en-US" dirty="0"/>
              <a:t> </a:t>
            </a:r>
            <a:r>
              <a:rPr lang="en-US" dirty="0" err="1"/>
              <a:t>fluks</a:t>
            </a:r>
            <a:r>
              <a:rPr lang="en-US" dirty="0"/>
              <a:t> (flux density)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satuan</a:t>
            </a:r>
            <a:r>
              <a:rPr lang="en-US" dirty="0"/>
              <a:t> SI Tesla (T)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weber</a:t>
            </a:r>
            <a:r>
              <a:rPr lang="en-US" dirty="0"/>
              <a:t>/meter</a:t>
            </a:r>
          </a:p>
          <a:p>
            <a:r>
              <a:rPr lang="en-US" dirty="0" err="1"/>
              <a:t>Lintasan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fluks</a:t>
            </a:r>
            <a:r>
              <a:rPr lang="en-US" dirty="0"/>
              <a:t> magnet </a:t>
            </a:r>
            <a:r>
              <a:rPr lang="en-US" dirty="0" err="1"/>
              <a:t>dibentuk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magnet</a:t>
            </a:r>
          </a:p>
          <a:p>
            <a:r>
              <a:rPr lang="en-US" dirty="0" err="1"/>
              <a:t>Perlawanan</a:t>
            </a:r>
            <a:r>
              <a:rPr lang="en-US" dirty="0"/>
              <a:t> yang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fluks</a:t>
            </a:r>
            <a:r>
              <a:rPr lang="en-US" dirty="0"/>
              <a:t> magnet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magnet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reluktansi</a:t>
            </a:r>
            <a:endParaRPr lang="en-US" dirty="0"/>
          </a:p>
          <a:p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reluktansi</a:t>
            </a:r>
            <a:r>
              <a:rPr lang="en-US" dirty="0"/>
              <a:t> yang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besi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baja</a:t>
            </a:r>
            <a:endParaRPr lang="en-US" dirty="0"/>
          </a:p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generator </a:t>
            </a:r>
            <a:r>
              <a:rPr lang="en-US" dirty="0" err="1"/>
              <a:t>dirancang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celah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terbesar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lintasan</a:t>
            </a:r>
            <a:r>
              <a:rPr lang="en-US" dirty="0"/>
              <a:t> yang </a:t>
            </a:r>
            <a:r>
              <a:rPr lang="en-US" dirty="0" err="1"/>
              <a:t>dilalui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fluk</a:t>
            </a:r>
            <a:r>
              <a:rPr lang="en-US" dirty="0"/>
              <a:t> magnet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besi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TARIKAN DAN TOLAKAN MAGNET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Dua</a:t>
            </a:r>
            <a:r>
              <a:rPr lang="en-US" dirty="0"/>
              <a:t> magnet </a:t>
            </a:r>
            <a:r>
              <a:rPr lang="en-US" dirty="0" err="1"/>
              <a:t>batang</a:t>
            </a:r>
            <a:r>
              <a:rPr lang="en-US" dirty="0"/>
              <a:t> yang </a:t>
            </a:r>
            <a:r>
              <a:rPr lang="en-US" dirty="0" err="1"/>
              <a:t>digantung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utara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berhadapan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menjauh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lain</a:t>
            </a:r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utara</a:t>
            </a:r>
            <a:r>
              <a:rPr lang="en-US" dirty="0"/>
              <a:t> </a:t>
            </a:r>
            <a:r>
              <a:rPr lang="en-US" dirty="0" err="1"/>
              <a:t>dihadapkan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selatan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menarik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lain</a:t>
            </a:r>
          </a:p>
          <a:p>
            <a:r>
              <a:rPr lang="en-US" dirty="0"/>
              <a:t>KUTUB YANG SAMA AKAN TOLAK MENOLAK DAN KUTUB YANG TAK SAMA AKAN SALING MENARIK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SIFAT MAGNETISME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Magnet </a:t>
            </a:r>
            <a:r>
              <a:rPr lang="en-US" dirty="0" err="1"/>
              <a:t>batang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dipotong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magnet </a:t>
            </a:r>
            <a:r>
              <a:rPr lang="en-US" dirty="0" err="1"/>
              <a:t>lengkap</a:t>
            </a:r>
            <a:r>
              <a:rPr lang="en-US" dirty="0"/>
              <a:t> yang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utara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selatan</a:t>
            </a:r>
            <a:endParaRPr lang="en-US" dirty="0"/>
          </a:p>
          <a:p>
            <a:r>
              <a:rPr lang="en-US" dirty="0" err="1"/>
              <a:t>Begitu</a:t>
            </a:r>
            <a:r>
              <a:rPr lang="en-US" dirty="0"/>
              <a:t> </a:t>
            </a:r>
            <a:r>
              <a:rPr lang="en-US" dirty="0" err="1"/>
              <a:t>seterusnya</a:t>
            </a:r>
            <a:endParaRPr lang="en-US" dirty="0"/>
          </a:p>
        </p:txBody>
      </p:sp>
      <p:pic>
        <p:nvPicPr>
          <p:cNvPr id="2050" name="Picture 2" descr="Garis Gaya Magnet - Teknik Listrik">
            <a:extLst>
              <a:ext uri="{FF2B5EF4-FFF2-40B4-BE49-F238E27FC236}">
                <a16:creationId xmlns:a16="http://schemas.microsoft.com/office/drawing/2014/main" id="{F8013AC0-4E68-485A-B679-1A7E4B170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199" y="3630080"/>
            <a:ext cx="3807393" cy="231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MEDAN SEKELILING KONDUKTOR YANG MENGALIRKAN ARUS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Tahun</a:t>
            </a:r>
            <a:r>
              <a:rPr lang="en-US" dirty="0"/>
              <a:t> 1819, </a:t>
            </a:r>
            <a:r>
              <a:rPr lang="en-US" dirty="0" err="1"/>
              <a:t>Oersted</a:t>
            </a:r>
            <a:r>
              <a:rPr lang="en-US" dirty="0"/>
              <a:t>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kelistrikan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magnetisme</a:t>
            </a:r>
            <a:endParaRPr lang="en-US" dirty="0"/>
          </a:p>
          <a:p>
            <a:endParaRPr lang="en-US" dirty="0"/>
          </a:p>
        </p:txBody>
      </p:sp>
      <p:pic>
        <p:nvPicPr>
          <p:cNvPr id="3074" name="Picture 2" descr="Medan Listrik dan Magnet dalam Elektromagnetik - Belajar Elektronika">
            <a:extLst>
              <a:ext uri="{FF2B5EF4-FFF2-40B4-BE49-F238E27FC236}">
                <a16:creationId xmlns:a16="http://schemas.microsoft.com/office/drawing/2014/main" id="{70D9BC6F-6D53-4ABD-BC58-56505F28F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28" y="3048000"/>
            <a:ext cx="5639814" cy="305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C538F5-5367-48B5-BAB7-0E0210D12C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02552" y="3308956"/>
            <a:ext cx="1600200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Percobaan</a:t>
            </a:r>
            <a:r>
              <a:rPr lang="en-US" dirty="0"/>
              <a:t> </a:t>
            </a:r>
            <a:r>
              <a:rPr lang="en-US" dirty="0" err="1"/>
              <a:t>dilanjutkan</a:t>
            </a:r>
            <a:r>
              <a:rPr lang="en-US" dirty="0"/>
              <a:t> Henry </a:t>
            </a:r>
            <a:r>
              <a:rPr lang="en-US" dirty="0" err="1"/>
              <a:t>dan</a:t>
            </a:r>
            <a:r>
              <a:rPr lang="en-US" dirty="0"/>
              <a:t> Faraday (</a:t>
            </a:r>
            <a:r>
              <a:rPr lang="en-US" dirty="0" err="1"/>
              <a:t>kaidah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 1)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digenggan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ibu</a:t>
            </a:r>
            <a:r>
              <a:rPr lang="en-US" dirty="0"/>
              <a:t> </a:t>
            </a:r>
            <a:r>
              <a:rPr lang="en-US" dirty="0" err="1"/>
              <a:t>jari</a:t>
            </a:r>
            <a:r>
              <a:rPr lang="en-US" dirty="0"/>
              <a:t> </a:t>
            </a:r>
            <a:r>
              <a:rPr lang="en-US" dirty="0" err="1"/>
              <a:t>menunjukan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telunjuk</a:t>
            </a:r>
            <a:r>
              <a:rPr lang="en-US" dirty="0"/>
              <a:t> </a:t>
            </a:r>
            <a:r>
              <a:rPr lang="en-US" dirty="0" err="1"/>
              <a:t>menunjukan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disekeliling</a:t>
            </a:r>
            <a:r>
              <a:rPr lang="en-US" dirty="0"/>
              <a:t> </a:t>
            </a:r>
            <a:r>
              <a:rPr lang="en-US" dirty="0" err="1"/>
              <a:t>konduktor</a:t>
            </a:r>
            <a:endParaRPr lang="en-US" dirty="0"/>
          </a:p>
          <a:p>
            <a:r>
              <a:rPr lang="en-US" dirty="0" err="1"/>
              <a:t>Simbol</a:t>
            </a:r>
            <a:r>
              <a:rPr lang="en-US" dirty="0"/>
              <a:t>  (.) </a:t>
            </a:r>
            <a:r>
              <a:rPr lang="en-US" dirty="0" err="1"/>
              <a:t>menunjukan</a:t>
            </a:r>
            <a:r>
              <a:rPr lang="en-US" dirty="0"/>
              <a:t> </a:t>
            </a:r>
            <a:r>
              <a:rPr lang="en-US" dirty="0" err="1"/>
              <a:t>penampang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mengarah</a:t>
            </a:r>
            <a:r>
              <a:rPr lang="en-US" dirty="0"/>
              <a:t> </a:t>
            </a:r>
            <a:r>
              <a:rPr lang="en-US" dirty="0" err="1"/>
              <a:t>pembaca</a:t>
            </a:r>
            <a:r>
              <a:rPr lang="en-US" dirty="0"/>
              <a:t> </a:t>
            </a:r>
            <a:r>
              <a:rPr lang="en-US" dirty="0" err="1"/>
              <a:t>sedangkan</a:t>
            </a:r>
            <a:r>
              <a:rPr lang="en-US" dirty="0"/>
              <a:t> (+) </a:t>
            </a:r>
            <a:r>
              <a:rPr lang="en-US" dirty="0" err="1"/>
              <a:t>penampang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menjauhi</a:t>
            </a:r>
            <a:r>
              <a:rPr lang="en-US" dirty="0"/>
              <a:t> </a:t>
            </a:r>
            <a:r>
              <a:rPr lang="en-US" dirty="0" err="1"/>
              <a:t>pembaca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MEDAN SEKELILING KUMPARAN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Magnetisme</a:t>
            </a:r>
            <a:r>
              <a:rPr lang="en-US" dirty="0"/>
              <a:t> yang </a:t>
            </a:r>
            <a:r>
              <a:rPr lang="en-US" dirty="0" err="1"/>
              <a:t>dikaitkan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pengalir-arus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diperkuat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betuk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/>
              <a:t> solenoid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1276C9-11E8-4B00-999C-5DE77E33B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46723" y="3068078"/>
            <a:ext cx="2402353" cy="3429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0298FE-6DA5-4BD0-BC19-E3136B9360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40275" y="3184525"/>
            <a:ext cx="3168650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60539-DCC2-4521-831C-F33F8368D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35FE8-CBB5-4601-AE44-F27CFC381EB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Polaritas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Kumparan</a:t>
            </a:r>
            <a:r>
              <a:rPr lang="en-US" dirty="0"/>
              <a:t> yang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digenggam</a:t>
            </a:r>
            <a:r>
              <a:rPr lang="en-US" dirty="0"/>
              <a:t> oleh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jari</a:t>
            </a:r>
            <a:r>
              <a:rPr lang="en-US" dirty="0"/>
              <a:t> </a:t>
            </a:r>
            <a:r>
              <a:rPr lang="en-US" dirty="0" err="1"/>
              <a:t>menunjuk</a:t>
            </a:r>
            <a:r>
              <a:rPr lang="en-US" dirty="0"/>
              <a:t> pada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; </a:t>
            </a:r>
            <a:r>
              <a:rPr lang="en-US" dirty="0" err="1"/>
              <a:t>ibu</a:t>
            </a:r>
            <a:r>
              <a:rPr lang="en-US" dirty="0"/>
              <a:t> </a:t>
            </a:r>
            <a:r>
              <a:rPr lang="en-US" dirty="0" err="1"/>
              <a:t>jari</a:t>
            </a:r>
            <a:r>
              <a:rPr lang="en-US" dirty="0"/>
              <a:t>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menunjuk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utara</a:t>
            </a:r>
            <a:r>
              <a:rPr lang="en-US" dirty="0"/>
              <a:t> </a:t>
            </a:r>
            <a:r>
              <a:rPr lang="en-US" dirty="0" err="1"/>
              <a:t>kumparan</a:t>
            </a:r>
            <a:endParaRPr lang="en-US" dirty="0"/>
          </a:p>
        </p:txBody>
      </p:sp>
      <p:pic>
        <p:nvPicPr>
          <p:cNvPr id="4098" name="Picture 2" descr="Kaidah Tangan Kanan | idschool">
            <a:extLst>
              <a:ext uri="{FF2B5EF4-FFF2-40B4-BE49-F238E27FC236}">
                <a16:creationId xmlns:a16="http://schemas.microsoft.com/office/drawing/2014/main" id="{54B15D41-BACD-43ED-A3C5-6C7A064E8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552" y="3581400"/>
            <a:ext cx="4498848" cy="255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025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FEF9D-532F-4C7B-BC82-C2883A967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GAYA GERAK MAGNET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9E377-9573-4567-BFF0-E11AD64AD7A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fuks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magnet(magnetomotive force/</a:t>
            </a:r>
            <a:r>
              <a:rPr lang="en-US" dirty="0" err="1"/>
              <a:t>ggm</a:t>
            </a:r>
            <a:r>
              <a:rPr lang="en-US" dirty="0"/>
              <a:t>)</a:t>
            </a:r>
          </a:p>
          <a:p>
            <a:r>
              <a:rPr lang="en-US" dirty="0" err="1"/>
              <a:t>Ggm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yang </a:t>
            </a:r>
            <a:r>
              <a:rPr lang="en-US" dirty="0" err="1"/>
              <a:t>mengalir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dan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kumparan</a:t>
            </a:r>
            <a:endParaRPr lang="en-US" dirty="0"/>
          </a:p>
          <a:p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ggm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ampere </a:t>
            </a:r>
            <a:r>
              <a:rPr lang="en-US" dirty="0" err="1"/>
              <a:t>lilitan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872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C53DE-AD35-48A2-BB8B-1C2AD3500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ELEKTROMAGNET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6426C-7FB1-4E87-B9FA-BD88F44C9C5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ggm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fluks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inti </a:t>
            </a:r>
            <a:r>
              <a:rPr lang="en-US" dirty="0" err="1"/>
              <a:t>besi</a:t>
            </a:r>
            <a:r>
              <a:rPr lang="en-US" dirty="0"/>
              <a:t> </a:t>
            </a:r>
            <a:r>
              <a:rPr lang="en-US" dirty="0" err="1"/>
              <a:t>dimasukan</a:t>
            </a:r>
            <a:r>
              <a:rPr lang="en-US" dirty="0"/>
              <a:t> </a:t>
            </a:r>
            <a:r>
              <a:rPr lang="en-US" dirty="0" err="1"/>
              <a:t>kedalam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permeabilitas</a:t>
            </a:r>
            <a:r>
              <a:rPr lang="en-US" dirty="0"/>
              <a:t> </a:t>
            </a:r>
            <a:r>
              <a:rPr lang="en-US" dirty="0" err="1"/>
              <a:t>besi</a:t>
            </a:r>
            <a:r>
              <a:rPr lang="en-US" dirty="0"/>
              <a:t> yang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udara</a:t>
            </a:r>
            <a:endParaRPr lang="en-US" dirty="0"/>
          </a:p>
          <a:p>
            <a:r>
              <a:rPr lang="en-US" dirty="0" err="1"/>
              <a:t>Kekuatan</a:t>
            </a:r>
            <a:r>
              <a:rPr lang="en-US" dirty="0"/>
              <a:t> electromagnet </a:t>
            </a:r>
            <a:r>
              <a:rPr lang="en-US" dirty="0" err="1"/>
              <a:t>tergantung</a:t>
            </a:r>
            <a:r>
              <a:rPr lang="en-US" dirty="0"/>
              <a:t> pada </a:t>
            </a:r>
            <a:r>
              <a:rPr lang="en-US" dirty="0" err="1"/>
              <a:t>banyaknya</a:t>
            </a:r>
            <a:r>
              <a:rPr lang="en-US" dirty="0"/>
              <a:t> </a:t>
            </a:r>
            <a:r>
              <a:rPr lang="en-US" dirty="0" err="1"/>
              <a:t>amper-lilitan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dan </a:t>
            </a:r>
            <a:r>
              <a:rPr lang="en-US" dirty="0" err="1"/>
              <a:t>permeabilitas</a:t>
            </a:r>
            <a:r>
              <a:rPr lang="en-US" dirty="0"/>
              <a:t> </a:t>
            </a:r>
            <a:r>
              <a:rPr lang="en-US" dirty="0" err="1"/>
              <a:t>intinya</a:t>
            </a:r>
            <a:endParaRPr lang="en-US" dirty="0"/>
          </a:p>
          <a:p>
            <a:r>
              <a:rPr lang="en-US" dirty="0" err="1"/>
              <a:t>Kekuatan</a:t>
            </a:r>
            <a:r>
              <a:rPr lang="en-US" dirty="0"/>
              <a:t> electromagnet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pada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berubahnya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yang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kumparan</a:t>
            </a:r>
            <a:endParaRPr lang="en-US" dirty="0"/>
          </a:p>
          <a:p>
            <a:r>
              <a:rPr lang="en-US" dirty="0"/>
              <a:t>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electromagnetic </a:t>
            </a:r>
            <a:r>
              <a:rPr lang="en-US" dirty="0" err="1"/>
              <a:t>adalah</a:t>
            </a:r>
            <a:r>
              <a:rPr lang="en-US" dirty="0"/>
              <a:t> generator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178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457FD-A966-4522-AB64-283E4E0F0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SATURASI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65D23-B649-4D48-828A-280AE04028A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inti </a:t>
            </a:r>
            <a:r>
              <a:rPr lang="en-US" dirty="0" err="1"/>
              <a:t>udara</a:t>
            </a:r>
            <a:r>
              <a:rPr lang="en-US" dirty="0"/>
              <a:t>, </a:t>
            </a:r>
            <a:r>
              <a:rPr lang="en-US" dirty="0" err="1"/>
              <a:t>fluks</a:t>
            </a:r>
            <a:r>
              <a:rPr lang="en-US" dirty="0"/>
              <a:t> yang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berbanding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amper-lilitan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kumparan</a:t>
            </a:r>
            <a:endParaRPr lang="en-US" dirty="0"/>
          </a:p>
          <a:p>
            <a:r>
              <a:rPr lang="en-US" dirty="0"/>
              <a:t>Hal </a:t>
            </a:r>
            <a:r>
              <a:rPr lang="en-US" dirty="0" err="1"/>
              <a:t>ini</a:t>
            </a:r>
            <a:r>
              <a:rPr lang="en-US" dirty="0"/>
              <a:t> juga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inti </a:t>
            </a:r>
            <a:r>
              <a:rPr lang="en-US" dirty="0" err="1"/>
              <a:t>besi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pada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magnetisasi</a:t>
            </a:r>
            <a:r>
              <a:rPr lang="en-US" dirty="0"/>
              <a:t> inti</a:t>
            </a:r>
          </a:p>
          <a:p>
            <a:r>
              <a:rPr lang="en-US" dirty="0" err="1"/>
              <a:t>Diatas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kenaikan</a:t>
            </a:r>
            <a:r>
              <a:rPr lang="en-US" dirty="0"/>
              <a:t> </a:t>
            </a:r>
            <a:r>
              <a:rPr lang="en-US" dirty="0" err="1"/>
              <a:t>amper-lilitan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kenaikan</a:t>
            </a:r>
            <a:r>
              <a:rPr lang="en-US" dirty="0"/>
              <a:t> </a:t>
            </a:r>
            <a:r>
              <a:rPr lang="en-US" dirty="0" err="1"/>
              <a:t>fluks</a:t>
            </a:r>
            <a:r>
              <a:rPr lang="en-US" dirty="0"/>
              <a:t> yang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dan inti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saturasi</a:t>
            </a:r>
            <a:r>
              <a:rPr lang="en-US" dirty="0"/>
              <a:t> (</a:t>
            </a:r>
            <a:r>
              <a:rPr lang="en-US" dirty="0" err="1"/>
              <a:t>jenuh</a:t>
            </a:r>
            <a:r>
              <a:rPr lang="en-US" dirty="0"/>
              <a:t>)</a:t>
            </a:r>
          </a:p>
          <a:p>
            <a:r>
              <a:rPr lang="en-US" dirty="0"/>
              <a:t>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weber,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perpindahan</a:t>
            </a:r>
            <a:r>
              <a:rPr lang="en-US" dirty="0"/>
              <a:t> </a:t>
            </a:r>
            <a:r>
              <a:rPr lang="en-US" dirty="0" err="1"/>
              <a:t>molekul</a:t>
            </a:r>
            <a:r>
              <a:rPr lang="en-US" dirty="0"/>
              <a:t> </a:t>
            </a:r>
            <a:r>
              <a:rPr lang="en-US" dirty="0" err="1"/>
              <a:t>kedalam</a:t>
            </a:r>
            <a:r>
              <a:rPr lang="en-US" dirty="0"/>
              <a:t> inti </a:t>
            </a:r>
            <a:r>
              <a:rPr lang="en-US" dirty="0" err="1"/>
              <a:t>takbermagnet</a:t>
            </a:r>
            <a:r>
              <a:rPr lang="en-US" dirty="0"/>
              <a:t> yang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beraturan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besi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lama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terbatas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inti </a:t>
            </a:r>
            <a:r>
              <a:rPr lang="en-US" dirty="0" err="1"/>
              <a:t>besi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saturasi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203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17AAA-3EA2-4F62-BF83-43DCAEF20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GGL INDUKSI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0420C-B2D1-4C6F-86D3-8B239D6E1D0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ujung-ujung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voltmeter yang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ukurnya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dan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digerakan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magnet,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terlihat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penunjukan</a:t>
            </a:r>
            <a:r>
              <a:rPr lang="en-US" dirty="0"/>
              <a:t> </a:t>
            </a:r>
            <a:r>
              <a:rPr lang="en-US" dirty="0" err="1"/>
              <a:t>sesaat</a:t>
            </a:r>
            <a:r>
              <a:rPr lang="en-US" dirty="0"/>
              <a:t> pada volt meter</a:t>
            </a:r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diam dan magnet </a:t>
            </a:r>
            <a:r>
              <a:rPr lang="en-US" dirty="0" err="1"/>
              <a:t>digerakan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melintasi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,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yang </a:t>
            </a:r>
            <a:r>
              <a:rPr lang="en-US" dirty="0" err="1"/>
              <a:t>sama</a:t>
            </a:r>
            <a:endParaRPr lang="en-US" dirty="0"/>
          </a:p>
          <a:p>
            <a:r>
              <a:rPr lang="en-US" dirty="0" err="1"/>
              <a:t>Tegangan</a:t>
            </a:r>
            <a:r>
              <a:rPr lang="en-US" dirty="0"/>
              <a:t> yang </a:t>
            </a:r>
            <a:r>
              <a:rPr lang="en-US" dirty="0" err="1"/>
              <a:t>dihasilkan</a:t>
            </a:r>
            <a:r>
              <a:rPr lang="en-US" dirty="0"/>
              <a:t> pada voltmeter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digerakan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gayagerak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induksi</a:t>
            </a:r>
            <a:r>
              <a:rPr lang="en-US" dirty="0"/>
              <a:t> (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induksi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997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28721-B00F-4968-B83C-EC14E9F5E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E21CA-528D-4966-80C9-FF24B5E5288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yang </a:t>
            </a:r>
            <a:r>
              <a:rPr lang="en-US" dirty="0" err="1"/>
              <a:t>disebabkan</a:t>
            </a:r>
            <a:r>
              <a:rPr lang="en-US" dirty="0"/>
              <a:t> oleh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induksi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induksi</a:t>
            </a:r>
            <a:endParaRPr lang="en-US" dirty="0"/>
          </a:p>
        </p:txBody>
      </p:sp>
      <p:pic>
        <p:nvPicPr>
          <p:cNvPr id="4" name="Picture 4" descr="Soal dan Pembahasan Menentukan GGL Induksi pada Generator Halaman all -  Kompas.com">
            <a:extLst>
              <a:ext uri="{FF2B5EF4-FFF2-40B4-BE49-F238E27FC236}">
                <a16:creationId xmlns:a16="http://schemas.microsoft.com/office/drawing/2014/main" id="{350B7173-3074-4168-A113-5D61C5497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124200"/>
            <a:ext cx="3774190" cy="2511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nduksi Faraday">
            <a:extLst>
              <a:ext uri="{FF2B5EF4-FFF2-40B4-BE49-F238E27FC236}">
                <a16:creationId xmlns:a16="http://schemas.microsoft.com/office/drawing/2014/main" id="{3F27DC7E-7025-460F-A845-F891A54CB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979" y="3124200"/>
            <a:ext cx="3516175" cy="2511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603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04D4B-931C-4C92-8EF0-8D9B8D8C8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D0ABB-FCC4-4AFE-8C74-CD487C13561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diganti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simpangan</a:t>
            </a:r>
            <a:r>
              <a:rPr lang="en-US" dirty="0"/>
              <a:t> voltmeter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</a:p>
          <a:p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sekarang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induksi</a:t>
            </a:r>
            <a:r>
              <a:rPr lang="en-US" dirty="0"/>
              <a:t> </a:t>
            </a:r>
            <a:r>
              <a:rPr lang="en-US" dirty="0" err="1"/>
              <a:t>didalamnya</a:t>
            </a:r>
            <a:endParaRPr lang="en-US" dirty="0"/>
          </a:p>
          <a:p>
            <a:r>
              <a:rPr lang="en-US" dirty="0"/>
              <a:t>Karena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total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lilitan</a:t>
            </a:r>
            <a:endParaRPr lang="en-US" dirty="0"/>
          </a:p>
          <a:p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kenaikan</a:t>
            </a:r>
            <a:r>
              <a:rPr lang="en-US" dirty="0"/>
              <a:t> </a:t>
            </a:r>
            <a:r>
              <a:rPr lang="en-US" dirty="0" err="1"/>
              <a:t>gglsebanding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banyaknya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kumparan</a:t>
            </a:r>
            <a:endParaRPr lang="en-US" dirty="0"/>
          </a:p>
          <a:p>
            <a:r>
              <a:rPr lang="en-US" dirty="0" err="1"/>
              <a:t>Jik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putaran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yang </a:t>
            </a:r>
            <a:r>
              <a:rPr lang="en-US" dirty="0" err="1"/>
              <a:t>digerakan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bertambah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induksi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bertambah</a:t>
            </a:r>
            <a:endParaRPr lang="en-US" dirty="0"/>
          </a:p>
          <a:p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berbanding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pemotongan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gaya</a:t>
            </a:r>
            <a:endParaRPr lang="en-US" dirty="0"/>
          </a:p>
          <a:p>
            <a:r>
              <a:rPr lang="en-US" dirty="0" err="1"/>
              <a:t>Faktor</a:t>
            </a:r>
            <a:r>
              <a:rPr lang="en-US" dirty="0"/>
              <a:t> lain yang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induksi</a:t>
            </a:r>
            <a:r>
              <a:rPr lang="en-US" dirty="0"/>
              <a:t> electromagnet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sudut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elektromagnet</a:t>
            </a:r>
            <a:r>
              <a:rPr lang="en-US" dirty="0"/>
              <a:t> </a:t>
            </a:r>
            <a:r>
              <a:rPr lang="en-US" dirty="0" err="1"/>
              <a:t>dipotong</a:t>
            </a:r>
            <a:r>
              <a:rPr lang="en-US" dirty="0"/>
              <a:t> dan Panjang </a:t>
            </a:r>
            <a:r>
              <a:rPr lang="en-US" dirty="0" err="1"/>
              <a:t>konduktor</a:t>
            </a:r>
            <a:r>
              <a:rPr lang="en-US" dirty="0"/>
              <a:t> yang </a:t>
            </a:r>
            <a:r>
              <a:rPr lang="en-US" dirty="0" err="1"/>
              <a:t>digerakan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elektromagnet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461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B8986-0D68-42B7-900D-63D0AAC84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HUKUM INDUKSI FARADAY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B4C72-421C-4425-B455-ED5AD7FC968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yang </a:t>
            </a:r>
            <a:r>
              <a:rPr lang="en-US" dirty="0" err="1"/>
              <a:t>melaluikumparan</a:t>
            </a:r>
            <a:r>
              <a:rPr lang="en-US" dirty="0"/>
              <a:t> </a:t>
            </a:r>
            <a:r>
              <a:rPr lang="en-US" dirty="0" err="1"/>
              <a:t>diubah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diinduksikan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.</a:t>
            </a:r>
          </a:p>
          <a:p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yang </a:t>
            </a:r>
            <a:r>
              <a:rPr lang="en-US" dirty="0" err="1"/>
              <a:t>diinduksikan</a:t>
            </a:r>
            <a:r>
              <a:rPr lang="en-US" dirty="0"/>
              <a:t> </a:t>
            </a:r>
            <a:r>
              <a:rPr lang="en-US" dirty="0" err="1"/>
              <a:t>berbanding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laju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yang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kumparan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85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744F6-8AED-4B6F-A800-C8BA1F65B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HARGA NUMERIK GGL INDUKSI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61931-4FE4-4D6E-A19A-88EE19C8148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fluks</a:t>
            </a:r>
            <a:r>
              <a:rPr lang="en-US" dirty="0"/>
              <a:t> yang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pada </a:t>
            </a:r>
            <a:r>
              <a:rPr lang="en-US" dirty="0" err="1"/>
              <a:t>laju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weber per </a:t>
            </a:r>
            <a:r>
              <a:rPr lang="en-US" dirty="0" err="1"/>
              <a:t>sekon</a:t>
            </a:r>
            <a:r>
              <a:rPr lang="en-US" dirty="0"/>
              <a:t>,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volt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diinduksikan</a:t>
            </a:r>
            <a:r>
              <a:rPr lang="en-US" dirty="0"/>
              <a:t> pada </a:t>
            </a:r>
            <a:r>
              <a:rPr lang="en-US" dirty="0" err="1"/>
              <a:t>kumparan</a:t>
            </a:r>
            <a:endParaRPr lang="en-US" dirty="0"/>
          </a:p>
        </p:txBody>
      </p:sp>
      <p:pic>
        <p:nvPicPr>
          <p:cNvPr id="9218" name="Picture 2" descr="Contoh Soal GGL Induksi dan Rumus Gaya Gerak Listrik Lengkap | Gambar Skema  Rangkaian Elektronika">
            <a:extLst>
              <a:ext uri="{FF2B5EF4-FFF2-40B4-BE49-F238E27FC236}">
                <a16:creationId xmlns:a16="http://schemas.microsoft.com/office/drawing/2014/main" id="{0052A5C0-2952-46CE-A974-05C253E79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895600"/>
            <a:ext cx="3581400" cy="332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58908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9E627-3F41-4069-8AF9-E809B6632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ARAH GGL INDUKSI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8E73D-0EE3-4B26-BE04-2436C86B7EE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Kembangkan</a:t>
            </a:r>
            <a:r>
              <a:rPr lang="en-US" dirty="0"/>
              <a:t> </a:t>
            </a:r>
            <a:r>
              <a:rPr lang="en-US" dirty="0" err="1"/>
              <a:t>ibu</a:t>
            </a:r>
            <a:r>
              <a:rPr lang="en-US" dirty="0"/>
              <a:t> </a:t>
            </a:r>
            <a:r>
              <a:rPr lang="en-US" dirty="0" err="1"/>
              <a:t>jari</a:t>
            </a:r>
            <a:r>
              <a:rPr lang="en-US" dirty="0"/>
              <a:t>, </a:t>
            </a:r>
            <a:r>
              <a:rPr lang="en-US" dirty="0" err="1"/>
              <a:t>telunjuk</a:t>
            </a:r>
            <a:r>
              <a:rPr lang="en-US" dirty="0"/>
              <a:t> dan </a:t>
            </a:r>
            <a:r>
              <a:rPr lang="en-US" dirty="0" err="1"/>
              <a:t>jari</a:t>
            </a:r>
            <a:r>
              <a:rPr lang="en-US" dirty="0"/>
              <a:t> </a:t>
            </a:r>
            <a:r>
              <a:rPr lang="en-US" dirty="0" err="1"/>
              <a:t>tengah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 </a:t>
            </a:r>
            <a:r>
              <a:rPr lang="en-US" dirty="0" err="1"/>
              <a:t>tegak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lain, </a:t>
            </a:r>
            <a:r>
              <a:rPr lang="en-US" dirty="0" err="1"/>
              <a:t>arahkan</a:t>
            </a:r>
            <a:r>
              <a:rPr lang="en-US" dirty="0"/>
              <a:t> </a:t>
            </a:r>
            <a:r>
              <a:rPr lang="en-US" dirty="0" err="1"/>
              <a:t>telunjuk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 dan </a:t>
            </a:r>
            <a:r>
              <a:rPr lang="en-US" dirty="0" err="1"/>
              <a:t>ibu</a:t>
            </a:r>
            <a:r>
              <a:rPr lang="en-US" dirty="0"/>
              <a:t> </a:t>
            </a:r>
            <a:r>
              <a:rPr lang="en-US" dirty="0" err="1"/>
              <a:t>jari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Gerakan </a:t>
            </a:r>
            <a:r>
              <a:rPr lang="en-US" dirty="0" err="1"/>
              <a:t>konduktor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jari</a:t>
            </a:r>
            <a:r>
              <a:rPr lang="en-US" dirty="0"/>
              <a:t> </a:t>
            </a:r>
            <a:r>
              <a:rPr lang="en-US" dirty="0" err="1"/>
              <a:t>tengah</a:t>
            </a:r>
            <a:r>
              <a:rPr lang="en-US" dirty="0"/>
              <a:t> </a:t>
            </a:r>
            <a:r>
              <a:rPr lang="en-US" dirty="0" err="1"/>
              <a:t>menunjuk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induksi</a:t>
            </a:r>
            <a:endParaRPr lang="en-US" dirty="0"/>
          </a:p>
        </p:txBody>
      </p:sp>
      <p:pic>
        <p:nvPicPr>
          <p:cNvPr id="4" name="Picture 2" descr="Quality Power: Prinsip Kerja Generator DC">
            <a:extLst>
              <a:ext uri="{FF2B5EF4-FFF2-40B4-BE49-F238E27FC236}">
                <a16:creationId xmlns:a16="http://schemas.microsoft.com/office/drawing/2014/main" id="{E1F39231-B963-4CE5-8CCB-510D8B067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813048"/>
            <a:ext cx="3505200" cy="260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321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F59AA-4345-44DC-B70B-7BAC969E2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HUKUM INDUKSI LENZ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5A0FD-7B1F-426F-A019-35B100F93CC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induksi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mengalir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tertutup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sedemikian</a:t>
            </a:r>
            <a:r>
              <a:rPr lang="en-US" dirty="0"/>
              <a:t> </a:t>
            </a:r>
            <a:r>
              <a:rPr lang="en-US" dirty="0" err="1"/>
              <a:t>rupa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pengaruh</a:t>
            </a:r>
            <a:r>
              <a:rPr lang="en-US" dirty="0"/>
              <a:t> </a:t>
            </a:r>
            <a:r>
              <a:rPr lang="en-US" dirty="0" err="1"/>
              <a:t>magnetnya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melawan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yang </a:t>
            </a:r>
            <a:r>
              <a:rPr lang="en-US" dirty="0" err="1"/>
              <a:t>menghasilkanya</a:t>
            </a:r>
            <a:endParaRPr lang="en-US" dirty="0"/>
          </a:p>
          <a:p>
            <a:r>
              <a:rPr lang="en-US" dirty="0" err="1"/>
              <a:t>Segabai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generator</a:t>
            </a:r>
          </a:p>
          <a:p>
            <a:r>
              <a:rPr lang="en-US" dirty="0"/>
              <a:t>Makin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yang </a:t>
            </a:r>
            <a:r>
              <a:rPr lang="en-US" dirty="0" err="1"/>
              <a:t>diberikan</a:t>
            </a:r>
            <a:r>
              <a:rPr lang="en-US" dirty="0"/>
              <a:t> pada </a:t>
            </a:r>
            <a:r>
              <a:rPr lang="en-US" dirty="0" err="1"/>
              <a:t>beban</a:t>
            </a:r>
            <a:r>
              <a:rPr lang="en-US" dirty="0"/>
              <a:t>, </a:t>
            </a:r>
            <a:r>
              <a:rPr lang="en-US" dirty="0" err="1"/>
              <a:t>makin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reaksi</a:t>
            </a:r>
            <a:r>
              <a:rPr lang="en-US" dirty="0"/>
              <a:t> dan </a:t>
            </a:r>
            <a:r>
              <a:rPr lang="en-US" dirty="0" err="1"/>
              <a:t>makin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pula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mekanis</a:t>
            </a:r>
            <a:r>
              <a:rPr lang="en-US" dirty="0"/>
              <a:t> yang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penggerak</a:t>
            </a:r>
            <a:r>
              <a:rPr lang="en-US" dirty="0"/>
              <a:t> </a:t>
            </a:r>
            <a:r>
              <a:rPr lang="en-US" dirty="0" err="1"/>
              <a:t>mula</a:t>
            </a:r>
            <a:endParaRPr lang="en-US" dirty="0"/>
          </a:p>
          <a:p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generator pada </a:t>
            </a:r>
            <a:r>
              <a:rPr lang="en-US" dirty="0" err="1"/>
              <a:t>laju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yang </a:t>
            </a:r>
            <a:r>
              <a:rPr lang="en-US" dirty="0" err="1"/>
              <a:t>diambil</a:t>
            </a:r>
            <a:r>
              <a:rPr lang="en-US" dirty="0"/>
              <a:t> generator</a:t>
            </a:r>
          </a:p>
        </p:txBody>
      </p:sp>
    </p:spTree>
    <p:extLst>
      <p:ext uri="{BB962C8B-B14F-4D97-AF65-F5344CB8AC3E}">
        <p14:creationId xmlns:p14="http://schemas.microsoft.com/office/powerpoint/2010/main" val="3794328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5912D-734E-4697-BF37-37B367E2C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GGL INDUKSI-DIRI: INDUKTANSI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D78A5-3250-44F1-AE90-4F83714BB62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induktansi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Henry</a:t>
            </a:r>
          </a:p>
          <a:p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induktansi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Henry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volt </a:t>
            </a:r>
            <a:r>
              <a:rPr lang="en-US" dirty="0" err="1"/>
              <a:t>diinduksikan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laju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amper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sekon</a:t>
            </a:r>
            <a:endParaRPr lang="en-US" dirty="0"/>
          </a:p>
        </p:txBody>
      </p:sp>
      <p:pic>
        <p:nvPicPr>
          <p:cNvPr id="10242" name="Picture 2" descr="induktansi diri">
            <a:extLst>
              <a:ext uri="{FF2B5EF4-FFF2-40B4-BE49-F238E27FC236}">
                <a16:creationId xmlns:a16="http://schemas.microsoft.com/office/drawing/2014/main" id="{DB646734-4823-4697-AFD5-B1C5364B68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0" t="65031" r="23667" b="8313"/>
          <a:stretch/>
        </p:blipFill>
        <p:spPr bwMode="auto">
          <a:xfrm>
            <a:off x="1676400" y="3962400"/>
            <a:ext cx="4903537" cy="15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0516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27F7D-7C8B-4E92-98FF-BED2178C0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TUGAS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BB0B6-B185-43A5-82FB-447D5C6282E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Jelaskan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weber </a:t>
            </a:r>
            <a:r>
              <a:rPr lang="en-US" dirty="0" err="1"/>
              <a:t>tentang</a:t>
            </a:r>
            <a:r>
              <a:rPr lang="en-US" dirty="0"/>
              <a:t> magnetism?</a:t>
            </a:r>
          </a:p>
          <a:p>
            <a:r>
              <a:rPr lang="en-US" dirty="0" err="1"/>
              <a:t>Apakah</a:t>
            </a:r>
            <a:r>
              <a:rPr lang="en-US" dirty="0"/>
              <a:t> yang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polaritas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? </a:t>
            </a:r>
            <a:r>
              <a:rPr lang="en-US" dirty="0" err="1"/>
              <a:t>Nyatakan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polaritas</a:t>
            </a:r>
            <a:r>
              <a:rPr lang="en-US" dirty="0"/>
              <a:t> </a:t>
            </a:r>
            <a:r>
              <a:rPr lang="en-US" dirty="0" err="1"/>
              <a:t>kumparan</a:t>
            </a:r>
            <a:endParaRPr lang="en-US" dirty="0"/>
          </a:p>
          <a:p>
            <a:r>
              <a:rPr lang="en-US" dirty="0" err="1"/>
              <a:t>Kapankan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batang</a:t>
            </a:r>
            <a:r>
              <a:rPr lang="en-US" dirty="0"/>
              <a:t> </a:t>
            </a:r>
            <a:r>
              <a:rPr lang="en-US" dirty="0" err="1"/>
              <a:t>besi</a:t>
            </a:r>
            <a:r>
              <a:rPr lang="en-US" dirty="0"/>
              <a:t>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saturasi</a:t>
            </a:r>
            <a:r>
              <a:rPr lang="en-US" dirty="0"/>
              <a:t>?</a:t>
            </a:r>
          </a:p>
          <a:p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yang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yang </a:t>
            </a:r>
            <a:r>
              <a:rPr lang="en-US" dirty="0" err="1"/>
              <a:t>diinduksikan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161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200</TotalTime>
  <Words>1033</Words>
  <Application>Microsoft Office PowerPoint</Application>
  <PresentationFormat>On-screen Show (4:3)</PresentationFormat>
  <Paragraphs>85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Georgia</vt:lpstr>
      <vt:lpstr>Wingdings</vt:lpstr>
      <vt:lpstr>Wingdings 2</vt:lpstr>
      <vt:lpstr>Civic</vt:lpstr>
      <vt:lpstr>INDUKSI ELEKTROMAGNETIK</vt:lpstr>
      <vt:lpstr>MAGNET DAN BAHAN MAGNETIK</vt:lpstr>
      <vt:lpstr>MEDAN MAGNET DAN GARIS GAYA</vt:lpstr>
      <vt:lpstr>PowerPoint Presentation</vt:lpstr>
      <vt:lpstr>PowerPoint Presentation</vt:lpstr>
      <vt:lpstr>TARIKAN DAN TOLAKAN MAGNET</vt:lpstr>
      <vt:lpstr>SIFAT MAGNETISME</vt:lpstr>
      <vt:lpstr>MEDAN SEKELILING KONDUKTOR YANG MENGALIRKAN ARUS</vt:lpstr>
      <vt:lpstr>PowerPoint Presentation</vt:lpstr>
      <vt:lpstr>MEDAN SEKELILING KUMPARAN</vt:lpstr>
      <vt:lpstr>PowerPoint Presentation</vt:lpstr>
      <vt:lpstr>GAYA GERAK MAGNET</vt:lpstr>
      <vt:lpstr>ELEKTROMAGNET</vt:lpstr>
      <vt:lpstr>SATURASI</vt:lpstr>
      <vt:lpstr>GGL INDUKSI</vt:lpstr>
      <vt:lpstr>PowerPoint Presentation</vt:lpstr>
      <vt:lpstr>PowerPoint Presentation</vt:lpstr>
      <vt:lpstr>HUKUM INDUKSI FARADAY</vt:lpstr>
      <vt:lpstr>HARGA NUMERIK GGL INDUKSI</vt:lpstr>
      <vt:lpstr>ARAH GGL INDUKSI</vt:lpstr>
      <vt:lpstr>HUKUM INDUKSI LENZ</vt:lpstr>
      <vt:lpstr>GGL INDUKSI-DIRI: INDUKTANSI</vt:lpstr>
      <vt:lpstr>TUGAS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INDUKSI ELEKTROMAGNETIK</dc:title>
  <dc:creator>Bathrisya</dc:creator>
  <cp:lastModifiedBy>User</cp:lastModifiedBy>
  <cp:revision>22</cp:revision>
  <dcterms:created xsi:type="dcterms:W3CDTF">2021-03-27T02:53:22Z</dcterms:created>
  <dcterms:modified xsi:type="dcterms:W3CDTF">2021-03-29T07:39:46Z</dcterms:modified>
</cp:coreProperties>
</file>