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94" r:id="rId4"/>
    <p:sldId id="388" r:id="rId5"/>
    <p:sldId id="396" r:id="rId6"/>
    <p:sldId id="356" r:id="rId7"/>
    <p:sldId id="405" r:id="rId8"/>
    <p:sldId id="406" r:id="rId9"/>
    <p:sldId id="390" r:id="rId10"/>
    <p:sldId id="407" r:id="rId11"/>
    <p:sldId id="408" r:id="rId12"/>
    <p:sldId id="391" r:id="rId13"/>
    <p:sldId id="354" r:id="rId14"/>
    <p:sldId id="282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FFFF66"/>
    <a:srgbClr val="66FFCC"/>
    <a:srgbClr val="FF99CC"/>
    <a:srgbClr val="9900CC"/>
    <a:srgbClr val="FFCC66"/>
    <a:srgbClr val="FF0066"/>
    <a:srgbClr val="FFFF99"/>
    <a:srgbClr val="336699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76" autoAdjust="0"/>
    <p:restoredTop sz="94660"/>
  </p:normalViewPr>
  <p:slideViewPr>
    <p:cSldViewPr>
      <p:cViewPr varScale="1">
        <p:scale>
          <a:sx n="70" d="100"/>
          <a:sy n="70" d="100"/>
        </p:scale>
        <p:origin x="-6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7702F283-D723-46CD-BF9D-635C9B4E8DF9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9" name="Picture 11" descr="Imvcxage1qsazroiuds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43240" y="2786058"/>
            <a:ext cx="477246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70C0"/>
                </a:solidFill>
                <a:latin typeface="Century Gothic" pitchFamily="34" charset="0"/>
              </a:rPr>
              <a:t>Gambar Teknik 1 - 11</a:t>
            </a:r>
            <a:endParaRPr lang="fr-FR" sz="3200" b="1" dirty="0">
              <a:solidFill>
                <a:srgbClr val="0070C0"/>
              </a:solidFill>
              <a:latin typeface="Century Gothic" pitchFamily="34" charset="0"/>
            </a:endParaRPr>
          </a:p>
          <a:p>
            <a:r>
              <a:rPr lang="id-ID" sz="2000" b="1" i="1" dirty="0" smtClean="0">
                <a:solidFill>
                  <a:srgbClr val="336699"/>
                </a:solidFill>
                <a:latin typeface="Verdana" pitchFamily="34" charset="0"/>
              </a:rPr>
              <a:t>Oleh M. Agung Wahyudi, ST.MT.</a:t>
            </a:r>
            <a:endParaRPr lang="fr-FR" sz="2000" i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sitekrumahminimalis.jpg"/>
          <p:cNvPicPr>
            <a:picLocks noChangeAspect="1"/>
          </p:cNvPicPr>
          <p:nvPr/>
        </p:nvPicPr>
        <p:blipFill>
          <a:blip r:embed="rId2">
            <a:lum bright="10000" contrast="-20000"/>
          </a:blip>
          <a:stretch>
            <a:fillRect/>
          </a:stretch>
        </p:blipFill>
        <p:spPr>
          <a:xfrm>
            <a:off x="4071934" y="642918"/>
            <a:ext cx="4450747" cy="5572140"/>
          </a:xfrm>
          <a:prstGeom prst="rect">
            <a:avLst/>
          </a:prstGeom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857224" y="1214422"/>
            <a:ext cx="578647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5400" dirty="0" smtClean="0">
                <a:solidFill>
                  <a:srgbClr val="FF0000"/>
                </a:solidFill>
                <a:latin typeface="Futura Md BT" pitchFamily="34" charset="0"/>
              </a:rPr>
              <a:t>GAMBAR TAMPAK</a:t>
            </a:r>
            <a:endParaRPr lang="fr-FR" sz="3600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714356"/>
            <a:ext cx="61275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PENGERTIAN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428736"/>
            <a:ext cx="73581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Gambar tampak adalah gambar permukaan luar suatu bangunan dari arah pandang frontal dimana bentuk-bentuk obyek digambarkan secara 2 dimensi.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0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85786" y="928670"/>
            <a:ext cx="52338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TUJUAN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714488"/>
            <a:ext cx="7358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Untuk </a:t>
            </a: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mengkomunikasikan tampak luar/eksterior secara keseluruhan dari suatu benda/bangunan dari sudut pandang tertentu.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43108" y="1000108"/>
            <a:ext cx="51802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FUNGSI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14414" y="1857364"/>
            <a:ext cx="650085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ntuk </a:t>
            </a: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menunjukkan: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Dimensi bangunan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Proporsi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Gaya arsitektur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Warna &amp; material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id-ID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Estetika bangunan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174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14414" y="642918"/>
            <a:ext cx="66511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HAL YANG HARUS DIPERHATIKAN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428736"/>
            <a:ext cx="778674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Yang perlu diperhatikan dalam menggambar tampak: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Letak pintu/jendela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Ketinggian bangunan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Bentuk atap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Tinggi pintu (standar 210 cm atau 240 cm)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Letak garis ambang kusen dan jendela bawah &amp; atas diusahakan sama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Ketinggian lantai terhadap muka tanah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14414" y="642918"/>
            <a:ext cx="5803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KELEBIHAN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428736"/>
            <a:ext cx="80010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Material yang digunakan lebih jelas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Lebih detail dan menampakkan keseluruhan bidang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Desain eksterior lebih jelas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14414" y="642918"/>
            <a:ext cx="644734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KEKURANGAN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14348" y="1428736"/>
            <a:ext cx="742955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Karena digambar secara 2D kemungkinan akan ada beberapa bagian bangunan yang ukurannya menjadi tidak sesuai dengan ukuran sebenarnya menurut skala, yaitu garis atau bidang yang tidak sejajar dengan bidang gambar.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Tidak menunjukkan informasi apapun tentang interior bangunan</a:t>
            </a:r>
          </a:p>
          <a:p>
            <a:pPr marL="177800" lvl="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Tidak menunjukkan struktur bangunan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28794" y="357166"/>
            <a:ext cx="54941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4" name="Picture 3" descr="Sketsa-Rumah-Minimalis-Yang-Elegan.jpg"/>
          <p:cNvPicPr>
            <a:picLocks noChangeAspect="1"/>
          </p:cNvPicPr>
          <p:nvPr/>
        </p:nvPicPr>
        <p:blipFill>
          <a:blip r:embed="rId2"/>
          <a:srcRect t="12500" b="12499"/>
          <a:stretch>
            <a:fillRect/>
          </a:stretch>
        </p:blipFill>
        <p:spPr>
          <a:xfrm>
            <a:off x="928662" y="1643050"/>
            <a:ext cx="7620000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28794" y="357166"/>
            <a:ext cx="54941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5" name="Picture 4" descr="arsitekrumahminimal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1142984"/>
            <a:ext cx="4286280" cy="5366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28794" y="357166"/>
            <a:ext cx="54941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4" name="Picture 3" descr="tampak-depan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000108"/>
            <a:ext cx="7500958" cy="53006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142976" y="357166"/>
            <a:ext cx="671805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TAHAPAN MENGGAMBAR TAMPAK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500174"/>
            <a:ext cx="807249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Selesaikan/letakkan gambar denah sebagai dasar menggambar tampak;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Tarik garis-garis bantu vertikal dari denah;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Ukur ketinggian elemen-elemen bangunan sebagai dasar garis bantu horisontal;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Buat bentuk dasar bangunan;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Selesaikan elemen-elemen sampai ke detail;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Tambahkan elemen pelengkap (jika diperlukan)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Beri garis kontur (tebal)</a:t>
            </a:r>
          </a:p>
          <a:p>
            <a:pPr marL="457200" indent="-457200">
              <a:buFont typeface="+mj-lt"/>
              <a:buAutoNum type="arabicPeriod"/>
            </a:pP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714620"/>
            <a:ext cx="614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>
                <a:solidFill>
                  <a:srgbClr val="7030A0"/>
                </a:solidFill>
                <a:latin typeface="Trajan Pro" pitchFamily="18" charset="0"/>
              </a:rPr>
              <a:t>Terima Kasih.....</a:t>
            </a:r>
            <a:endParaRPr lang="id-ID" sz="4000" dirty="0">
              <a:solidFill>
                <a:srgbClr val="7030A0"/>
              </a:solidFill>
              <a:latin typeface="Traja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143108" y="357166"/>
            <a:ext cx="4618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B050"/>
                </a:solidFill>
                <a:latin typeface="Trajan Pro" pitchFamily="18" charset="0"/>
              </a:rPr>
              <a:t>Quote of The Day :</a:t>
            </a:r>
            <a:endParaRPr lang="fr-FR" dirty="0">
              <a:solidFill>
                <a:srgbClr val="00B050"/>
              </a:solidFill>
              <a:latin typeface="Trajan Pro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71546"/>
            <a:ext cx="59944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5067</TotalTime>
  <Words>249</Words>
  <Application>Microsoft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Modèle par défaut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Syphon</dc:title>
  <dc:creator>www.powerpointstyles.com</dc:creator>
  <cp:lastModifiedBy>User</cp:lastModifiedBy>
  <cp:revision>284</cp:revision>
  <dcterms:created xsi:type="dcterms:W3CDTF">2009-03-23T15:23:24Z</dcterms:created>
  <dcterms:modified xsi:type="dcterms:W3CDTF">2015-01-08T04:16:55Z</dcterms:modified>
</cp:coreProperties>
</file>