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0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4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1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6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8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9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8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6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0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9009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77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0402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98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37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8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ADE7F-F27F-4BDF-802F-E4558C570205}" type="datetimeFigureOut">
              <a:rPr lang="en-US" smtClean="0"/>
              <a:t>12/22/2020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7F61730-D569-4210-B532-F5E75C3D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9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F589D-CA77-4907-8EFB-88410E063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AKSI KONTROL DENGAN MATLAB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ED06E-58CB-475E-B302-1B722D706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8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5ADF-456F-4294-B97F-2B19516D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transfer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B60B0B-53F6-4350-9B13-729E647C95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den>
                    </m:f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+25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den>
                    </m:f>
                  </m:oMath>
                </a14:m>
                <a:endParaRPr lang="en-US" sz="4400" b="0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Contoh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program d </a:t>
                </a:r>
                <a:r>
                  <a:rPr lang="en-US" dirty="0" err="1"/>
                  <a:t>matlab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r>
                  <a:rPr lang="en-US" dirty="0"/>
                  <a:t>num=1</a:t>
                </a:r>
              </a:p>
              <a:p>
                <a:pPr marL="0" indent="0">
                  <a:buNone/>
                </a:pPr>
                <a:r>
                  <a:rPr lang="en-US" dirty="0"/>
                  <a:t>den=[1 25 7]</a:t>
                </a:r>
              </a:p>
              <a:p>
                <a:pPr marL="0" indent="0">
                  <a:buNone/>
                </a:pPr>
                <a:r>
                  <a:rPr lang="en-US" dirty="0"/>
                  <a:t>G=</a:t>
                </a:r>
                <a:r>
                  <a:rPr lang="en-US" dirty="0" err="1"/>
                  <a:t>tf</a:t>
                </a:r>
                <a:r>
                  <a:rPr lang="en-US" dirty="0"/>
                  <a:t>(1, [1 25 7])</a:t>
                </a:r>
              </a:p>
              <a:p>
                <a:pPr marL="0" indent="0">
                  <a:buNone/>
                </a:pPr>
                <a:r>
                  <a:rPr lang="en-US" dirty="0"/>
                  <a:t>Step(G)…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menampilkan</a:t>
                </a:r>
                <a:r>
                  <a:rPr lang="en-US" dirty="0"/>
                  <a:t> </a:t>
                </a:r>
                <a:r>
                  <a:rPr lang="en-US" dirty="0" err="1"/>
                  <a:t>grafik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B60B0B-53F6-4350-9B13-729E647C95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88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408B0-A1D9-46BB-98E4-72F3B93A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26" y="647442"/>
            <a:ext cx="8911687" cy="1280890"/>
          </a:xfrm>
        </p:spPr>
        <p:txBody>
          <a:bodyPr/>
          <a:lstStyle/>
          <a:p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kontroler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FD92B-EC9B-4223-B25D-4E82A58EE8DA}"/>
              </a:ext>
            </a:extLst>
          </p:cNvPr>
          <p:cNvPicPr/>
          <p:nvPr/>
        </p:nvPicPr>
        <p:blipFill rotWithShape="1">
          <a:blip r:embed="rId2"/>
          <a:srcRect l="25321" t="23093"/>
          <a:stretch/>
        </p:blipFill>
        <p:spPr bwMode="auto">
          <a:xfrm>
            <a:off x="1687626" y="1481070"/>
            <a:ext cx="9646276" cy="52049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647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28D45-EFF1-4D37-B309-7DF385209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11747"/>
            <a:ext cx="10515600" cy="871247"/>
          </a:xfrm>
        </p:spPr>
        <p:txBody>
          <a:bodyPr/>
          <a:lstStyle/>
          <a:p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times </a:t>
            </a:r>
            <a:r>
              <a:rPr lang="en-US" dirty="0" err="1"/>
              <a:t>nya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303AF-47DA-4BFE-88F2-3C846E2A58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75305" y="1482994"/>
            <a:ext cx="6270200" cy="48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3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6C651-700E-40D1-A648-B7DC2B61E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24866"/>
            <a:ext cx="8911687" cy="1280890"/>
          </a:xfrm>
        </p:spPr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control P (system di </a:t>
            </a:r>
            <a:r>
              <a:rPr lang="en-US" dirty="0" err="1"/>
              <a:t>tambahkan</a:t>
            </a:r>
            <a:r>
              <a:rPr lang="en-US" dirty="0"/>
              <a:t> </a:t>
            </a:r>
            <a:r>
              <a:rPr lang="en-US" dirty="0" err="1"/>
              <a:t>Kp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C0FE2-4393-43EB-9BCC-7A4FC8F512A1}"/>
              </a:ext>
            </a:extLst>
          </p:cNvPr>
          <p:cNvPicPr/>
          <p:nvPr/>
        </p:nvPicPr>
        <p:blipFill rotWithShape="1">
          <a:blip r:embed="rId2"/>
          <a:srcRect l="25028" t="22981"/>
          <a:stretch/>
        </p:blipFill>
        <p:spPr bwMode="auto">
          <a:xfrm>
            <a:off x="1640156" y="1378039"/>
            <a:ext cx="9542172" cy="5153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818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E09A9-F554-4E67-940D-9A22DF665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32562"/>
            <a:ext cx="10515600" cy="729579"/>
          </a:xfrm>
        </p:spPr>
        <p:txBody>
          <a:bodyPr/>
          <a:lstStyle/>
          <a:p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times </a:t>
            </a:r>
            <a:r>
              <a:rPr lang="en-US" dirty="0" err="1"/>
              <a:t>nya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ECE52-5C59-4198-98D3-5A06788B45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76400" y="1464613"/>
            <a:ext cx="5780804" cy="513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4162-17A2-4A4E-A991-76F875D86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75625"/>
            <a:ext cx="8911687" cy="779688"/>
          </a:xfrm>
        </p:spPr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E6215-34BC-4F52-BB7E-B61AF05BB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156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Kerjakan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system </a:t>
            </a:r>
            <a:r>
              <a:rPr lang="en-US" dirty="0" err="1"/>
              <a:t>dengan</a:t>
            </a:r>
            <a:r>
              <a:rPr lang="en-US" dirty="0"/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 </a:t>
            </a:r>
            <a:r>
              <a:rPr lang="en-US" dirty="0" err="1"/>
              <a:t>tambahkan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[</a:t>
            </a:r>
            <a:r>
              <a:rPr lang="en-US" dirty="0" err="1"/>
              <a:t>Kp+Ki</a:t>
            </a:r>
            <a:r>
              <a:rPr lang="en-US" dirty="0"/>
              <a:t>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 </a:t>
            </a:r>
            <a:r>
              <a:rPr lang="en-US" dirty="0" err="1"/>
              <a:t>tambahkan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[</a:t>
            </a:r>
            <a:r>
              <a:rPr lang="en-US" dirty="0" err="1"/>
              <a:t>Kp+Kd</a:t>
            </a:r>
            <a:r>
              <a:rPr lang="en-US" dirty="0"/>
              <a:t>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 </a:t>
            </a:r>
            <a:r>
              <a:rPr lang="en-US" dirty="0" err="1"/>
              <a:t>tambahkan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[</a:t>
            </a:r>
            <a:r>
              <a:rPr lang="en-US" dirty="0" err="1"/>
              <a:t>Kp+Ki+Kd</a:t>
            </a:r>
            <a:r>
              <a:rPr lang="en-US" dirty="0"/>
              <a:t>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26753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269</TotalTime>
  <Words>98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Cambria Math</vt:lpstr>
      <vt:lpstr>Century Gothic</vt:lpstr>
      <vt:lpstr>Wingdings 3</vt:lpstr>
      <vt:lpstr>Wisp</vt:lpstr>
      <vt:lpstr>  AKSI KONTROL DENGAN MATLAB </vt:lpstr>
      <vt:lpstr>Fungsi transfer</vt:lpstr>
      <vt:lpstr>Tanpa kontroler</vt:lpstr>
      <vt:lpstr>Grafik respon times nya</vt:lpstr>
      <vt:lpstr>Dengan control P (system di tambahkan Kp)</vt:lpstr>
      <vt:lpstr>Grafik respon times nya</vt:lpstr>
      <vt:lpstr>Tugas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AKSI KONTROL DENGAN MATLAB</dc:title>
  <dc:creator>Thinkpad-T450</dc:creator>
  <cp:lastModifiedBy>Thinkpad-T450</cp:lastModifiedBy>
  <cp:revision>8</cp:revision>
  <dcterms:created xsi:type="dcterms:W3CDTF">2020-12-21T13:06:12Z</dcterms:created>
  <dcterms:modified xsi:type="dcterms:W3CDTF">2020-12-22T07:22:34Z</dcterms:modified>
</cp:coreProperties>
</file>